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84"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F6BF2FC-1D44-404C-86D4-3D00170CB98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D0DEA2E-1A21-44C4-88EB-222C233DAE5E}">
      <dgm:prSet/>
      <dgm:spPr/>
      <dgm:t>
        <a:bodyPr/>
        <a:lstStyle/>
        <a:p>
          <a:r>
            <a:rPr lang="en-GB"/>
            <a:t>This presentation will provide an overall guide in relation to structuring your dissertation, this will be a generic guide and there may be some slight differences based on the design of your study – make sure you liaise with your supervisor on this.</a:t>
          </a:r>
          <a:endParaRPr lang="en-US"/>
        </a:p>
      </dgm:t>
    </dgm:pt>
    <dgm:pt modelId="{828CF803-5F26-40CF-929F-D9F88EF844F0}" type="parTrans" cxnId="{28B3DF24-643D-4A5B-93F2-B92BBEE8687F}">
      <dgm:prSet/>
      <dgm:spPr/>
      <dgm:t>
        <a:bodyPr/>
        <a:lstStyle/>
        <a:p>
          <a:endParaRPr lang="en-US"/>
        </a:p>
      </dgm:t>
    </dgm:pt>
    <dgm:pt modelId="{86524963-10CD-40A2-89D3-37C9E81DD83D}" type="sibTrans" cxnId="{28B3DF24-643D-4A5B-93F2-B92BBEE8687F}">
      <dgm:prSet/>
      <dgm:spPr/>
      <dgm:t>
        <a:bodyPr/>
        <a:lstStyle/>
        <a:p>
          <a:endParaRPr lang="en-US"/>
        </a:p>
      </dgm:t>
    </dgm:pt>
    <dgm:pt modelId="{C324B366-DDB4-47A6-90CF-CCAE5F479535}">
      <dgm:prSet/>
      <dgm:spPr/>
      <dgm:t>
        <a:bodyPr/>
        <a:lstStyle/>
        <a:p>
          <a:r>
            <a:rPr lang="en-GB" dirty="0"/>
            <a:t>Remember the overall word count is 7,500 words + 10%, this guide will provide clarity in terms of what is counted towards the word count.</a:t>
          </a:r>
          <a:endParaRPr lang="en-US" dirty="0"/>
        </a:p>
      </dgm:t>
    </dgm:pt>
    <dgm:pt modelId="{C6A5702A-F4D2-423C-BA44-F5919C38EF7C}" type="parTrans" cxnId="{797D4CEE-BC3A-40F2-B498-EE55EF209099}">
      <dgm:prSet/>
      <dgm:spPr/>
      <dgm:t>
        <a:bodyPr/>
        <a:lstStyle/>
        <a:p>
          <a:endParaRPr lang="en-US"/>
        </a:p>
      </dgm:t>
    </dgm:pt>
    <dgm:pt modelId="{3430BDED-E44A-414B-89CF-B66177DF03CC}" type="sibTrans" cxnId="{797D4CEE-BC3A-40F2-B498-EE55EF209099}">
      <dgm:prSet/>
      <dgm:spPr/>
      <dgm:t>
        <a:bodyPr/>
        <a:lstStyle/>
        <a:p>
          <a:endParaRPr lang="en-US"/>
        </a:p>
      </dgm:t>
    </dgm:pt>
    <dgm:pt modelId="{6E4CC359-5C24-4DED-B3C0-1336D8CC319B}" type="pres">
      <dgm:prSet presAssocID="{5F6BF2FC-1D44-404C-86D4-3D00170CB983}" presName="linear" presStyleCnt="0">
        <dgm:presLayoutVars>
          <dgm:animLvl val="lvl"/>
          <dgm:resizeHandles val="exact"/>
        </dgm:presLayoutVars>
      </dgm:prSet>
      <dgm:spPr/>
    </dgm:pt>
    <dgm:pt modelId="{37818ACA-89AC-46F9-A87E-EDE65D9997A4}" type="pres">
      <dgm:prSet presAssocID="{AD0DEA2E-1A21-44C4-88EB-222C233DAE5E}" presName="parentText" presStyleLbl="node1" presStyleIdx="0" presStyleCnt="2">
        <dgm:presLayoutVars>
          <dgm:chMax val="0"/>
          <dgm:bulletEnabled val="1"/>
        </dgm:presLayoutVars>
      </dgm:prSet>
      <dgm:spPr/>
    </dgm:pt>
    <dgm:pt modelId="{2C42A27E-4DA4-4CEB-A919-6C7ABD38E5A0}" type="pres">
      <dgm:prSet presAssocID="{86524963-10CD-40A2-89D3-37C9E81DD83D}" presName="spacer" presStyleCnt="0"/>
      <dgm:spPr/>
    </dgm:pt>
    <dgm:pt modelId="{55224FDA-462E-406F-9505-EAF374531613}" type="pres">
      <dgm:prSet presAssocID="{C324B366-DDB4-47A6-90CF-CCAE5F479535}" presName="parentText" presStyleLbl="node1" presStyleIdx="1" presStyleCnt="2">
        <dgm:presLayoutVars>
          <dgm:chMax val="0"/>
          <dgm:bulletEnabled val="1"/>
        </dgm:presLayoutVars>
      </dgm:prSet>
      <dgm:spPr/>
    </dgm:pt>
  </dgm:ptLst>
  <dgm:cxnLst>
    <dgm:cxn modelId="{AE21AD0D-0155-43E0-A097-7DABEA2094A7}" type="presOf" srcId="{C324B366-DDB4-47A6-90CF-CCAE5F479535}" destId="{55224FDA-462E-406F-9505-EAF374531613}" srcOrd="0" destOrd="0" presId="urn:microsoft.com/office/officeart/2005/8/layout/vList2"/>
    <dgm:cxn modelId="{28B3DF24-643D-4A5B-93F2-B92BBEE8687F}" srcId="{5F6BF2FC-1D44-404C-86D4-3D00170CB983}" destId="{AD0DEA2E-1A21-44C4-88EB-222C233DAE5E}" srcOrd="0" destOrd="0" parTransId="{828CF803-5F26-40CF-929F-D9F88EF844F0}" sibTransId="{86524963-10CD-40A2-89D3-37C9E81DD83D}"/>
    <dgm:cxn modelId="{931551B7-CE9B-4FA1-8D36-6F3A29971869}" type="presOf" srcId="{AD0DEA2E-1A21-44C4-88EB-222C233DAE5E}" destId="{37818ACA-89AC-46F9-A87E-EDE65D9997A4}" srcOrd="0" destOrd="0" presId="urn:microsoft.com/office/officeart/2005/8/layout/vList2"/>
    <dgm:cxn modelId="{7F5C03CF-1FF0-409D-B66E-E0AFF3017DE0}" type="presOf" srcId="{5F6BF2FC-1D44-404C-86D4-3D00170CB983}" destId="{6E4CC359-5C24-4DED-B3C0-1336D8CC319B}" srcOrd="0" destOrd="0" presId="urn:microsoft.com/office/officeart/2005/8/layout/vList2"/>
    <dgm:cxn modelId="{797D4CEE-BC3A-40F2-B498-EE55EF209099}" srcId="{5F6BF2FC-1D44-404C-86D4-3D00170CB983}" destId="{C324B366-DDB4-47A6-90CF-CCAE5F479535}" srcOrd="1" destOrd="0" parTransId="{C6A5702A-F4D2-423C-BA44-F5919C38EF7C}" sibTransId="{3430BDED-E44A-414B-89CF-B66177DF03CC}"/>
    <dgm:cxn modelId="{21060B42-37F5-4CA0-83C4-3E0B592C53E4}" type="presParOf" srcId="{6E4CC359-5C24-4DED-B3C0-1336D8CC319B}" destId="{37818ACA-89AC-46F9-A87E-EDE65D9997A4}" srcOrd="0" destOrd="0" presId="urn:microsoft.com/office/officeart/2005/8/layout/vList2"/>
    <dgm:cxn modelId="{EAF326D9-5558-44CF-8B9B-83CC2B0A7CA3}" type="presParOf" srcId="{6E4CC359-5C24-4DED-B3C0-1336D8CC319B}" destId="{2C42A27E-4DA4-4CEB-A919-6C7ABD38E5A0}" srcOrd="1" destOrd="0" presId="urn:microsoft.com/office/officeart/2005/8/layout/vList2"/>
    <dgm:cxn modelId="{EBF05154-605C-43B8-BB16-E9EEB22B615B}" type="presParOf" srcId="{6E4CC359-5C24-4DED-B3C0-1336D8CC319B}" destId="{55224FDA-462E-406F-9505-EAF37453161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2378FB-9F36-4750-BC9B-8F408FF8960B}"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D2414ED7-0051-4E86-9314-915FEDFFFFD0}">
      <dgm:prSet/>
      <dgm:spPr/>
      <dgm:t>
        <a:bodyPr/>
        <a:lstStyle/>
        <a:p>
          <a:r>
            <a:rPr lang="en-GB"/>
            <a:t>The opening page – this should contain the title (approximate guideline of 15 words), the module code, your student number and year of submission.</a:t>
          </a:r>
          <a:endParaRPr lang="en-US"/>
        </a:p>
      </dgm:t>
    </dgm:pt>
    <dgm:pt modelId="{A1BA35AB-BDC4-47B9-A0A8-B1DA6F8CE6B2}" type="parTrans" cxnId="{86168710-07E5-4A76-90F7-EBFF29D06FEA}">
      <dgm:prSet/>
      <dgm:spPr/>
      <dgm:t>
        <a:bodyPr/>
        <a:lstStyle/>
        <a:p>
          <a:endParaRPr lang="en-US"/>
        </a:p>
      </dgm:t>
    </dgm:pt>
    <dgm:pt modelId="{1ED81445-DF3C-460A-A616-953D4E4378DD}" type="sibTrans" cxnId="{86168710-07E5-4A76-90F7-EBFF29D06FEA}">
      <dgm:prSet/>
      <dgm:spPr/>
      <dgm:t>
        <a:bodyPr/>
        <a:lstStyle/>
        <a:p>
          <a:endParaRPr lang="en-US"/>
        </a:p>
      </dgm:t>
    </dgm:pt>
    <dgm:pt modelId="{2CB52F66-9801-478A-BB9B-2429D015B6C7}">
      <dgm:prSet/>
      <dgm:spPr/>
      <dgm:t>
        <a:bodyPr/>
        <a:lstStyle/>
        <a:p>
          <a:r>
            <a:rPr lang="en-GB"/>
            <a:t>Note – This will not go towards your final word count. </a:t>
          </a:r>
          <a:endParaRPr lang="en-US"/>
        </a:p>
      </dgm:t>
    </dgm:pt>
    <dgm:pt modelId="{30C2F437-A6A6-4B80-9291-F5588BEBA866}" type="parTrans" cxnId="{4F1F4BE9-9DE6-4E79-BD4E-35D378520D35}">
      <dgm:prSet/>
      <dgm:spPr/>
      <dgm:t>
        <a:bodyPr/>
        <a:lstStyle/>
        <a:p>
          <a:endParaRPr lang="en-US"/>
        </a:p>
      </dgm:t>
    </dgm:pt>
    <dgm:pt modelId="{54CDA90D-DBE7-47F3-A8F2-4806452EB986}" type="sibTrans" cxnId="{4F1F4BE9-9DE6-4E79-BD4E-35D378520D35}">
      <dgm:prSet/>
      <dgm:spPr/>
      <dgm:t>
        <a:bodyPr/>
        <a:lstStyle/>
        <a:p>
          <a:endParaRPr lang="en-US"/>
        </a:p>
      </dgm:t>
    </dgm:pt>
    <dgm:pt modelId="{7ADFFB03-A439-4D6A-9ADF-C13F8CD4C46E}" type="pres">
      <dgm:prSet presAssocID="{662378FB-9F36-4750-BC9B-8F408FF8960B}" presName="Name0" presStyleCnt="0">
        <dgm:presLayoutVars>
          <dgm:dir/>
          <dgm:animLvl val="lvl"/>
          <dgm:resizeHandles val="exact"/>
        </dgm:presLayoutVars>
      </dgm:prSet>
      <dgm:spPr/>
    </dgm:pt>
    <dgm:pt modelId="{3DCF3FBF-C22B-4038-B30C-B1AE710AB14D}" type="pres">
      <dgm:prSet presAssocID="{2CB52F66-9801-478A-BB9B-2429D015B6C7}" presName="boxAndChildren" presStyleCnt="0"/>
      <dgm:spPr/>
    </dgm:pt>
    <dgm:pt modelId="{295B58E4-965E-470D-9B3A-1B9D24630B57}" type="pres">
      <dgm:prSet presAssocID="{2CB52F66-9801-478A-BB9B-2429D015B6C7}" presName="parentTextBox" presStyleLbl="node1" presStyleIdx="0" presStyleCnt="2"/>
      <dgm:spPr/>
    </dgm:pt>
    <dgm:pt modelId="{3DAD2ED3-9330-4253-A889-9A9A8BE3BF2B}" type="pres">
      <dgm:prSet presAssocID="{1ED81445-DF3C-460A-A616-953D4E4378DD}" presName="sp" presStyleCnt="0"/>
      <dgm:spPr/>
    </dgm:pt>
    <dgm:pt modelId="{C00E53DA-D75C-44B0-8207-19269581390D}" type="pres">
      <dgm:prSet presAssocID="{D2414ED7-0051-4E86-9314-915FEDFFFFD0}" presName="arrowAndChildren" presStyleCnt="0"/>
      <dgm:spPr/>
    </dgm:pt>
    <dgm:pt modelId="{5EA27C8F-66F4-4B7A-B935-12B1E4F0DA38}" type="pres">
      <dgm:prSet presAssocID="{D2414ED7-0051-4E86-9314-915FEDFFFFD0}" presName="parentTextArrow" presStyleLbl="node1" presStyleIdx="1" presStyleCnt="2"/>
      <dgm:spPr/>
    </dgm:pt>
  </dgm:ptLst>
  <dgm:cxnLst>
    <dgm:cxn modelId="{86168710-07E5-4A76-90F7-EBFF29D06FEA}" srcId="{662378FB-9F36-4750-BC9B-8F408FF8960B}" destId="{D2414ED7-0051-4E86-9314-915FEDFFFFD0}" srcOrd="0" destOrd="0" parTransId="{A1BA35AB-BDC4-47B9-A0A8-B1DA6F8CE6B2}" sibTransId="{1ED81445-DF3C-460A-A616-953D4E4378DD}"/>
    <dgm:cxn modelId="{F9D90E8C-6EAB-40F0-97F4-C131445C8D2B}" type="presOf" srcId="{D2414ED7-0051-4E86-9314-915FEDFFFFD0}" destId="{5EA27C8F-66F4-4B7A-B935-12B1E4F0DA38}" srcOrd="0" destOrd="0" presId="urn:microsoft.com/office/officeart/2005/8/layout/process4"/>
    <dgm:cxn modelId="{B1B5C79A-BB9A-454E-A2EF-BB497685DFE2}" type="presOf" srcId="{662378FB-9F36-4750-BC9B-8F408FF8960B}" destId="{7ADFFB03-A439-4D6A-9ADF-C13F8CD4C46E}" srcOrd="0" destOrd="0" presId="urn:microsoft.com/office/officeart/2005/8/layout/process4"/>
    <dgm:cxn modelId="{0E1981B3-2315-4512-9D90-E9D60A49C973}" type="presOf" srcId="{2CB52F66-9801-478A-BB9B-2429D015B6C7}" destId="{295B58E4-965E-470D-9B3A-1B9D24630B57}" srcOrd="0" destOrd="0" presId="urn:microsoft.com/office/officeart/2005/8/layout/process4"/>
    <dgm:cxn modelId="{4F1F4BE9-9DE6-4E79-BD4E-35D378520D35}" srcId="{662378FB-9F36-4750-BC9B-8F408FF8960B}" destId="{2CB52F66-9801-478A-BB9B-2429D015B6C7}" srcOrd="1" destOrd="0" parTransId="{30C2F437-A6A6-4B80-9291-F5588BEBA866}" sibTransId="{54CDA90D-DBE7-47F3-A8F2-4806452EB986}"/>
    <dgm:cxn modelId="{8B6871FA-2A6C-4E34-B69A-3EA522D3BE0B}" type="presParOf" srcId="{7ADFFB03-A439-4D6A-9ADF-C13F8CD4C46E}" destId="{3DCF3FBF-C22B-4038-B30C-B1AE710AB14D}" srcOrd="0" destOrd="0" presId="urn:microsoft.com/office/officeart/2005/8/layout/process4"/>
    <dgm:cxn modelId="{3753734C-8F1F-405B-B799-519D7966E95F}" type="presParOf" srcId="{3DCF3FBF-C22B-4038-B30C-B1AE710AB14D}" destId="{295B58E4-965E-470D-9B3A-1B9D24630B57}" srcOrd="0" destOrd="0" presId="urn:microsoft.com/office/officeart/2005/8/layout/process4"/>
    <dgm:cxn modelId="{FAA40646-1B3A-4FE6-805F-1B8706569D33}" type="presParOf" srcId="{7ADFFB03-A439-4D6A-9ADF-C13F8CD4C46E}" destId="{3DAD2ED3-9330-4253-A889-9A9A8BE3BF2B}" srcOrd="1" destOrd="0" presId="urn:microsoft.com/office/officeart/2005/8/layout/process4"/>
    <dgm:cxn modelId="{0233217E-97CB-4635-B1B8-59C848386C53}" type="presParOf" srcId="{7ADFFB03-A439-4D6A-9ADF-C13F8CD4C46E}" destId="{C00E53DA-D75C-44B0-8207-19269581390D}" srcOrd="2" destOrd="0" presId="urn:microsoft.com/office/officeart/2005/8/layout/process4"/>
    <dgm:cxn modelId="{89100A8D-D942-4DF3-BD46-226B06044923}" type="presParOf" srcId="{C00E53DA-D75C-44B0-8207-19269581390D}" destId="{5EA27C8F-66F4-4B7A-B935-12B1E4F0DA3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50F835-7911-4A06-8C46-3F2329E5CD0A}"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EB0EC09D-A900-4A19-A40F-4028A06CCD90}">
      <dgm:prSet/>
      <dgm:spPr/>
      <dgm:t>
        <a:bodyPr/>
        <a:lstStyle/>
        <a:p>
          <a:r>
            <a:rPr lang="en-GB" dirty="0">
              <a:solidFill>
                <a:schemeClr val="accent5">
                  <a:lumMod val="50000"/>
                </a:schemeClr>
              </a:solidFill>
            </a:rPr>
            <a:t>On the next page is a signed copy of the declarations page – this declares that this work is your own etc – there are three places you will need to sign.</a:t>
          </a:r>
          <a:endParaRPr lang="en-US" dirty="0">
            <a:solidFill>
              <a:schemeClr val="accent5">
                <a:lumMod val="50000"/>
              </a:schemeClr>
            </a:solidFill>
          </a:endParaRPr>
        </a:p>
      </dgm:t>
    </dgm:pt>
    <dgm:pt modelId="{0F30AF89-430C-4E07-8CD6-52D06D2E174F}" type="parTrans" cxnId="{08A7B0A4-5049-41C5-AD6E-EC8DE3E79D9B}">
      <dgm:prSet/>
      <dgm:spPr/>
      <dgm:t>
        <a:bodyPr/>
        <a:lstStyle/>
        <a:p>
          <a:endParaRPr lang="en-US"/>
        </a:p>
      </dgm:t>
    </dgm:pt>
    <dgm:pt modelId="{45E348DF-05A4-425C-9498-987CA99143C9}" type="sibTrans" cxnId="{08A7B0A4-5049-41C5-AD6E-EC8DE3E79D9B}">
      <dgm:prSet/>
      <dgm:spPr/>
      <dgm:t>
        <a:bodyPr/>
        <a:lstStyle/>
        <a:p>
          <a:endParaRPr lang="en-US"/>
        </a:p>
      </dgm:t>
    </dgm:pt>
    <dgm:pt modelId="{BAF47A41-BFE6-4B9C-B561-0EF4BAE4BCBD}">
      <dgm:prSet/>
      <dgm:spPr/>
      <dgm:t>
        <a:bodyPr/>
        <a:lstStyle/>
        <a:p>
          <a:r>
            <a:rPr lang="en-GB" dirty="0">
              <a:solidFill>
                <a:schemeClr val="accent1">
                  <a:lumMod val="75000"/>
                </a:schemeClr>
              </a:solidFill>
            </a:rPr>
            <a:t>A copy of the Declarations Page is on Moodle – make sure you include this in your final report.</a:t>
          </a:r>
          <a:endParaRPr lang="en-US" dirty="0">
            <a:solidFill>
              <a:schemeClr val="accent1">
                <a:lumMod val="75000"/>
              </a:schemeClr>
            </a:solidFill>
          </a:endParaRPr>
        </a:p>
      </dgm:t>
    </dgm:pt>
    <dgm:pt modelId="{B75F7648-A0F2-4860-9AA1-08E475D185A1}" type="parTrans" cxnId="{26C92E4E-C09B-4266-9C96-806ABA2BC981}">
      <dgm:prSet/>
      <dgm:spPr/>
      <dgm:t>
        <a:bodyPr/>
        <a:lstStyle/>
        <a:p>
          <a:endParaRPr lang="en-US"/>
        </a:p>
      </dgm:t>
    </dgm:pt>
    <dgm:pt modelId="{D2ACBB72-7938-4616-93FD-C73BAAD8527D}" type="sibTrans" cxnId="{26C92E4E-C09B-4266-9C96-806ABA2BC981}">
      <dgm:prSet/>
      <dgm:spPr/>
      <dgm:t>
        <a:bodyPr/>
        <a:lstStyle/>
        <a:p>
          <a:endParaRPr lang="en-US"/>
        </a:p>
      </dgm:t>
    </dgm:pt>
    <dgm:pt modelId="{98F52493-0A29-45A8-8E77-7AC39F910DB4}">
      <dgm:prSet/>
      <dgm:spPr/>
      <dgm:t>
        <a:bodyPr/>
        <a:lstStyle/>
        <a:p>
          <a:r>
            <a:rPr lang="en-GB" dirty="0">
              <a:solidFill>
                <a:schemeClr val="tx2">
                  <a:lumMod val="60000"/>
                  <a:lumOff val="40000"/>
                </a:schemeClr>
              </a:solidFill>
            </a:rPr>
            <a:t>This will not go towards your final word count. </a:t>
          </a:r>
          <a:endParaRPr lang="en-US" dirty="0">
            <a:solidFill>
              <a:schemeClr val="tx2">
                <a:lumMod val="60000"/>
                <a:lumOff val="40000"/>
              </a:schemeClr>
            </a:solidFill>
          </a:endParaRPr>
        </a:p>
      </dgm:t>
    </dgm:pt>
    <dgm:pt modelId="{1FF49B3F-1B38-467D-9A4C-4BF834581308}" type="parTrans" cxnId="{6E51702F-472F-4733-B3D6-26AD4F72E992}">
      <dgm:prSet/>
      <dgm:spPr/>
      <dgm:t>
        <a:bodyPr/>
        <a:lstStyle/>
        <a:p>
          <a:endParaRPr lang="en-US"/>
        </a:p>
      </dgm:t>
    </dgm:pt>
    <dgm:pt modelId="{A39A8BFD-1A5A-4BC1-80E6-4920801721B9}" type="sibTrans" cxnId="{6E51702F-472F-4733-B3D6-26AD4F72E992}">
      <dgm:prSet/>
      <dgm:spPr/>
      <dgm:t>
        <a:bodyPr/>
        <a:lstStyle/>
        <a:p>
          <a:endParaRPr lang="en-US"/>
        </a:p>
      </dgm:t>
    </dgm:pt>
    <dgm:pt modelId="{E8925A64-8441-406D-822C-4C79604E3282}" type="pres">
      <dgm:prSet presAssocID="{D250F835-7911-4A06-8C46-3F2329E5CD0A}" presName="vert0" presStyleCnt="0">
        <dgm:presLayoutVars>
          <dgm:dir/>
          <dgm:animOne val="branch"/>
          <dgm:animLvl val="lvl"/>
        </dgm:presLayoutVars>
      </dgm:prSet>
      <dgm:spPr/>
    </dgm:pt>
    <dgm:pt modelId="{A0076906-01C1-4BCA-9D69-AD6455172955}" type="pres">
      <dgm:prSet presAssocID="{EB0EC09D-A900-4A19-A40F-4028A06CCD90}" presName="thickLine" presStyleLbl="alignNode1" presStyleIdx="0" presStyleCnt="3"/>
      <dgm:spPr/>
    </dgm:pt>
    <dgm:pt modelId="{04D598BE-9417-4EE7-A955-9E3FA73E49AC}" type="pres">
      <dgm:prSet presAssocID="{EB0EC09D-A900-4A19-A40F-4028A06CCD90}" presName="horz1" presStyleCnt="0"/>
      <dgm:spPr/>
    </dgm:pt>
    <dgm:pt modelId="{ADBE6751-B0CB-44B0-9BA4-0759AC63D741}" type="pres">
      <dgm:prSet presAssocID="{EB0EC09D-A900-4A19-A40F-4028A06CCD90}" presName="tx1" presStyleLbl="revTx" presStyleIdx="0" presStyleCnt="3"/>
      <dgm:spPr/>
    </dgm:pt>
    <dgm:pt modelId="{A1FC7423-D7F4-43D4-AD07-11B917D67E2D}" type="pres">
      <dgm:prSet presAssocID="{EB0EC09D-A900-4A19-A40F-4028A06CCD90}" presName="vert1" presStyleCnt="0"/>
      <dgm:spPr/>
    </dgm:pt>
    <dgm:pt modelId="{176C5C30-CF78-4FD2-A160-1B8A41AD04D5}" type="pres">
      <dgm:prSet presAssocID="{BAF47A41-BFE6-4B9C-B561-0EF4BAE4BCBD}" presName="thickLine" presStyleLbl="alignNode1" presStyleIdx="1" presStyleCnt="3"/>
      <dgm:spPr/>
    </dgm:pt>
    <dgm:pt modelId="{3D77F6DB-CBA8-41E5-8C04-61A024D29BBA}" type="pres">
      <dgm:prSet presAssocID="{BAF47A41-BFE6-4B9C-B561-0EF4BAE4BCBD}" presName="horz1" presStyleCnt="0"/>
      <dgm:spPr/>
    </dgm:pt>
    <dgm:pt modelId="{22D7113D-8B4F-4BF1-8985-FBFC95EDABD2}" type="pres">
      <dgm:prSet presAssocID="{BAF47A41-BFE6-4B9C-B561-0EF4BAE4BCBD}" presName="tx1" presStyleLbl="revTx" presStyleIdx="1" presStyleCnt="3"/>
      <dgm:spPr/>
    </dgm:pt>
    <dgm:pt modelId="{469E63FE-CD63-47B4-9BFC-77783DB07414}" type="pres">
      <dgm:prSet presAssocID="{BAF47A41-BFE6-4B9C-B561-0EF4BAE4BCBD}" presName="vert1" presStyleCnt="0"/>
      <dgm:spPr/>
    </dgm:pt>
    <dgm:pt modelId="{5B2F3FA1-088B-4023-AD09-5645CAC331F8}" type="pres">
      <dgm:prSet presAssocID="{98F52493-0A29-45A8-8E77-7AC39F910DB4}" presName="thickLine" presStyleLbl="alignNode1" presStyleIdx="2" presStyleCnt="3"/>
      <dgm:spPr/>
    </dgm:pt>
    <dgm:pt modelId="{5772A82A-6DB4-424C-84DD-00ED43324A86}" type="pres">
      <dgm:prSet presAssocID="{98F52493-0A29-45A8-8E77-7AC39F910DB4}" presName="horz1" presStyleCnt="0"/>
      <dgm:spPr/>
    </dgm:pt>
    <dgm:pt modelId="{BE41D50A-7C7D-4627-9A0F-72340174CC92}" type="pres">
      <dgm:prSet presAssocID="{98F52493-0A29-45A8-8E77-7AC39F910DB4}" presName="tx1" presStyleLbl="revTx" presStyleIdx="2" presStyleCnt="3"/>
      <dgm:spPr/>
    </dgm:pt>
    <dgm:pt modelId="{CB1C39A6-2019-42F2-A3EA-A8BCC4C95592}" type="pres">
      <dgm:prSet presAssocID="{98F52493-0A29-45A8-8E77-7AC39F910DB4}" presName="vert1" presStyleCnt="0"/>
      <dgm:spPr/>
    </dgm:pt>
  </dgm:ptLst>
  <dgm:cxnLst>
    <dgm:cxn modelId="{1441FD01-D328-4395-9583-E474188C3EAE}" type="presOf" srcId="{98F52493-0A29-45A8-8E77-7AC39F910DB4}" destId="{BE41D50A-7C7D-4627-9A0F-72340174CC92}" srcOrd="0" destOrd="0" presId="urn:microsoft.com/office/officeart/2008/layout/LinedList"/>
    <dgm:cxn modelId="{26C68728-B947-45C1-B30E-114DFA12DD7C}" type="presOf" srcId="{D250F835-7911-4A06-8C46-3F2329E5CD0A}" destId="{E8925A64-8441-406D-822C-4C79604E3282}" srcOrd="0" destOrd="0" presId="urn:microsoft.com/office/officeart/2008/layout/LinedList"/>
    <dgm:cxn modelId="{6E51702F-472F-4733-B3D6-26AD4F72E992}" srcId="{D250F835-7911-4A06-8C46-3F2329E5CD0A}" destId="{98F52493-0A29-45A8-8E77-7AC39F910DB4}" srcOrd="2" destOrd="0" parTransId="{1FF49B3F-1B38-467D-9A4C-4BF834581308}" sibTransId="{A39A8BFD-1A5A-4BC1-80E6-4920801721B9}"/>
    <dgm:cxn modelId="{1710275D-109F-4F9C-A96E-7785CDFA8EE7}" type="presOf" srcId="{EB0EC09D-A900-4A19-A40F-4028A06CCD90}" destId="{ADBE6751-B0CB-44B0-9BA4-0759AC63D741}" srcOrd="0" destOrd="0" presId="urn:microsoft.com/office/officeart/2008/layout/LinedList"/>
    <dgm:cxn modelId="{26C92E4E-C09B-4266-9C96-806ABA2BC981}" srcId="{D250F835-7911-4A06-8C46-3F2329E5CD0A}" destId="{BAF47A41-BFE6-4B9C-B561-0EF4BAE4BCBD}" srcOrd="1" destOrd="0" parTransId="{B75F7648-A0F2-4860-9AA1-08E475D185A1}" sibTransId="{D2ACBB72-7938-4616-93FD-C73BAAD8527D}"/>
    <dgm:cxn modelId="{08A7B0A4-5049-41C5-AD6E-EC8DE3E79D9B}" srcId="{D250F835-7911-4A06-8C46-3F2329E5CD0A}" destId="{EB0EC09D-A900-4A19-A40F-4028A06CCD90}" srcOrd="0" destOrd="0" parTransId="{0F30AF89-430C-4E07-8CD6-52D06D2E174F}" sibTransId="{45E348DF-05A4-425C-9498-987CA99143C9}"/>
    <dgm:cxn modelId="{538D12AB-0293-47FA-8531-E3961037A961}" type="presOf" srcId="{BAF47A41-BFE6-4B9C-B561-0EF4BAE4BCBD}" destId="{22D7113D-8B4F-4BF1-8985-FBFC95EDABD2}" srcOrd="0" destOrd="0" presId="urn:microsoft.com/office/officeart/2008/layout/LinedList"/>
    <dgm:cxn modelId="{4F7BBE0E-B106-49B2-8E8E-8DC27D55EE67}" type="presParOf" srcId="{E8925A64-8441-406D-822C-4C79604E3282}" destId="{A0076906-01C1-4BCA-9D69-AD6455172955}" srcOrd="0" destOrd="0" presId="urn:microsoft.com/office/officeart/2008/layout/LinedList"/>
    <dgm:cxn modelId="{D2916A5F-4FBF-4C3F-954E-38E786C6C7BB}" type="presParOf" srcId="{E8925A64-8441-406D-822C-4C79604E3282}" destId="{04D598BE-9417-4EE7-A955-9E3FA73E49AC}" srcOrd="1" destOrd="0" presId="urn:microsoft.com/office/officeart/2008/layout/LinedList"/>
    <dgm:cxn modelId="{131BC191-E32F-4A4F-BBAC-FDB926A027DD}" type="presParOf" srcId="{04D598BE-9417-4EE7-A955-9E3FA73E49AC}" destId="{ADBE6751-B0CB-44B0-9BA4-0759AC63D741}" srcOrd="0" destOrd="0" presId="urn:microsoft.com/office/officeart/2008/layout/LinedList"/>
    <dgm:cxn modelId="{28BF1563-8481-445E-8CE6-1D49C3170792}" type="presParOf" srcId="{04D598BE-9417-4EE7-A955-9E3FA73E49AC}" destId="{A1FC7423-D7F4-43D4-AD07-11B917D67E2D}" srcOrd="1" destOrd="0" presId="urn:microsoft.com/office/officeart/2008/layout/LinedList"/>
    <dgm:cxn modelId="{E21F4FD2-F8F2-4E73-9BF8-C1831545DF56}" type="presParOf" srcId="{E8925A64-8441-406D-822C-4C79604E3282}" destId="{176C5C30-CF78-4FD2-A160-1B8A41AD04D5}" srcOrd="2" destOrd="0" presId="urn:microsoft.com/office/officeart/2008/layout/LinedList"/>
    <dgm:cxn modelId="{75B3D044-5DA0-4E13-8989-3841E4F99C1B}" type="presParOf" srcId="{E8925A64-8441-406D-822C-4C79604E3282}" destId="{3D77F6DB-CBA8-41E5-8C04-61A024D29BBA}" srcOrd="3" destOrd="0" presId="urn:microsoft.com/office/officeart/2008/layout/LinedList"/>
    <dgm:cxn modelId="{CDDF13CE-A0DC-4F51-9C25-0A7EA7751C7E}" type="presParOf" srcId="{3D77F6DB-CBA8-41E5-8C04-61A024D29BBA}" destId="{22D7113D-8B4F-4BF1-8985-FBFC95EDABD2}" srcOrd="0" destOrd="0" presId="urn:microsoft.com/office/officeart/2008/layout/LinedList"/>
    <dgm:cxn modelId="{88172372-D687-498A-A927-90B0F3D829FC}" type="presParOf" srcId="{3D77F6DB-CBA8-41E5-8C04-61A024D29BBA}" destId="{469E63FE-CD63-47B4-9BFC-77783DB07414}" srcOrd="1" destOrd="0" presId="urn:microsoft.com/office/officeart/2008/layout/LinedList"/>
    <dgm:cxn modelId="{E550F65D-067B-42D2-A460-32913126C6BD}" type="presParOf" srcId="{E8925A64-8441-406D-822C-4C79604E3282}" destId="{5B2F3FA1-088B-4023-AD09-5645CAC331F8}" srcOrd="4" destOrd="0" presId="urn:microsoft.com/office/officeart/2008/layout/LinedList"/>
    <dgm:cxn modelId="{79D4F1AC-1238-4D96-99E7-A6E8D1BBA204}" type="presParOf" srcId="{E8925A64-8441-406D-822C-4C79604E3282}" destId="{5772A82A-6DB4-424C-84DD-00ED43324A86}" srcOrd="5" destOrd="0" presId="urn:microsoft.com/office/officeart/2008/layout/LinedList"/>
    <dgm:cxn modelId="{ED5514DF-28B5-48E7-AD2F-E24EE7546816}" type="presParOf" srcId="{5772A82A-6DB4-424C-84DD-00ED43324A86}" destId="{BE41D50A-7C7D-4627-9A0F-72340174CC92}" srcOrd="0" destOrd="0" presId="urn:microsoft.com/office/officeart/2008/layout/LinedList"/>
    <dgm:cxn modelId="{EEAC8D76-88CD-4160-8DD8-4BB1751956BB}" type="presParOf" srcId="{5772A82A-6DB4-424C-84DD-00ED43324A86}" destId="{CB1C39A6-2019-42F2-A3EA-A8BCC4C9559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CEEDBF-38EE-452E-AD95-27081248F7E7}"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83608AD5-B771-47A7-BCFA-0522EAB4C374}">
      <dgm:prSet custT="1"/>
      <dgm:spPr/>
      <dgm:t>
        <a:bodyPr/>
        <a:lstStyle/>
        <a:p>
          <a:r>
            <a:rPr lang="en-GB" sz="2400" dirty="0"/>
            <a:t>On a separate page….</a:t>
          </a:r>
          <a:endParaRPr lang="en-US" sz="2400" dirty="0"/>
        </a:p>
      </dgm:t>
    </dgm:pt>
    <dgm:pt modelId="{8BB89D4D-389F-4152-91FC-4457C48FCCD8}" type="parTrans" cxnId="{5664735F-E9CD-45BA-99A9-A6C1D67447A6}">
      <dgm:prSet/>
      <dgm:spPr/>
      <dgm:t>
        <a:bodyPr/>
        <a:lstStyle/>
        <a:p>
          <a:endParaRPr lang="en-US"/>
        </a:p>
      </dgm:t>
    </dgm:pt>
    <dgm:pt modelId="{E2FD8C9F-DA1A-4C7D-980C-AEB29027EF8D}" type="sibTrans" cxnId="{5664735F-E9CD-45BA-99A9-A6C1D67447A6}">
      <dgm:prSet/>
      <dgm:spPr/>
      <dgm:t>
        <a:bodyPr/>
        <a:lstStyle/>
        <a:p>
          <a:endParaRPr lang="en-US"/>
        </a:p>
      </dgm:t>
    </dgm:pt>
    <dgm:pt modelId="{8A462909-DDD8-4228-9C16-0EC5D0AF3DC1}">
      <dgm:prSet/>
      <dgm:spPr/>
      <dgm:t>
        <a:bodyPr/>
        <a:lstStyle/>
        <a:p>
          <a:r>
            <a:rPr lang="en-GB" dirty="0">
              <a:solidFill>
                <a:schemeClr val="tx2">
                  <a:lumMod val="50000"/>
                </a:schemeClr>
              </a:solidFill>
            </a:rPr>
            <a:t>Here you thank those who you feel have supported you. This could be members of staff, any academics outside of UWTSD who have helped you (e.g., by supplying their questionnaire), those who have made your data collection possible and moral support from family and friends.</a:t>
          </a:r>
          <a:endParaRPr lang="en-US" dirty="0">
            <a:solidFill>
              <a:schemeClr val="tx2">
                <a:lumMod val="50000"/>
              </a:schemeClr>
            </a:solidFill>
          </a:endParaRPr>
        </a:p>
      </dgm:t>
    </dgm:pt>
    <dgm:pt modelId="{80090032-BC21-41CF-A816-51A8F75BAF81}" type="parTrans" cxnId="{14791DD7-3693-405F-A973-0B5E08111C2E}">
      <dgm:prSet/>
      <dgm:spPr/>
      <dgm:t>
        <a:bodyPr/>
        <a:lstStyle/>
        <a:p>
          <a:endParaRPr lang="en-US"/>
        </a:p>
      </dgm:t>
    </dgm:pt>
    <dgm:pt modelId="{3C20353A-1D36-4359-A327-9CAF1EAC9565}" type="sibTrans" cxnId="{14791DD7-3693-405F-A973-0B5E08111C2E}">
      <dgm:prSet/>
      <dgm:spPr/>
      <dgm:t>
        <a:bodyPr/>
        <a:lstStyle/>
        <a:p>
          <a:endParaRPr lang="en-US"/>
        </a:p>
      </dgm:t>
    </dgm:pt>
    <dgm:pt modelId="{A258F83D-AAAE-4642-94A5-45B0A1B37883}">
      <dgm:prSet custT="1"/>
      <dgm:spPr/>
      <dgm:t>
        <a:bodyPr/>
        <a:lstStyle/>
        <a:p>
          <a:r>
            <a:rPr lang="en-GB" sz="2400" dirty="0"/>
            <a:t>Not compulsory and does not go towards your final word count.</a:t>
          </a:r>
          <a:endParaRPr lang="en-US" sz="2400" dirty="0"/>
        </a:p>
      </dgm:t>
    </dgm:pt>
    <dgm:pt modelId="{4C47D0AF-A72C-480E-B7F0-44EB523BFD67}" type="parTrans" cxnId="{49E3C362-7A36-4A43-84AC-C2C8E0C60559}">
      <dgm:prSet/>
      <dgm:spPr/>
      <dgm:t>
        <a:bodyPr/>
        <a:lstStyle/>
        <a:p>
          <a:endParaRPr lang="en-US"/>
        </a:p>
      </dgm:t>
    </dgm:pt>
    <dgm:pt modelId="{27EFCE84-2399-44C7-8031-E0D0C3E8B1FC}" type="sibTrans" cxnId="{49E3C362-7A36-4A43-84AC-C2C8E0C60559}">
      <dgm:prSet/>
      <dgm:spPr/>
      <dgm:t>
        <a:bodyPr/>
        <a:lstStyle/>
        <a:p>
          <a:endParaRPr lang="en-US"/>
        </a:p>
      </dgm:t>
    </dgm:pt>
    <dgm:pt modelId="{BC777502-3042-4F90-8A9F-D9899AF0E902}" type="pres">
      <dgm:prSet presAssocID="{6FCEEDBF-38EE-452E-AD95-27081248F7E7}" presName="Name0" presStyleCnt="0">
        <dgm:presLayoutVars>
          <dgm:dir/>
          <dgm:animLvl val="lvl"/>
          <dgm:resizeHandles val="exact"/>
        </dgm:presLayoutVars>
      </dgm:prSet>
      <dgm:spPr/>
    </dgm:pt>
    <dgm:pt modelId="{F7145824-B924-4BC7-BB5A-6901D49654BF}" type="pres">
      <dgm:prSet presAssocID="{A258F83D-AAAE-4642-94A5-45B0A1B37883}" presName="boxAndChildren" presStyleCnt="0"/>
      <dgm:spPr/>
    </dgm:pt>
    <dgm:pt modelId="{6C93F442-E27F-4F1B-A1C3-48181359FFBC}" type="pres">
      <dgm:prSet presAssocID="{A258F83D-AAAE-4642-94A5-45B0A1B37883}" presName="parentTextBox" presStyleLbl="node1" presStyleIdx="0" presStyleCnt="3"/>
      <dgm:spPr/>
    </dgm:pt>
    <dgm:pt modelId="{BF9A9095-D836-4B60-A93A-A5F1ED6F2BB3}" type="pres">
      <dgm:prSet presAssocID="{3C20353A-1D36-4359-A327-9CAF1EAC9565}" presName="sp" presStyleCnt="0"/>
      <dgm:spPr/>
    </dgm:pt>
    <dgm:pt modelId="{24B5A7A8-F3D3-4A17-ABFB-5453B815E7A8}" type="pres">
      <dgm:prSet presAssocID="{8A462909-DDD8-4228-9C16-0EC5D0AF3DC1}" presName="arrowAndChildren" presStyleCnt="0"/>
      <dgm:spPr/>
    </dgm:pt>
    <dgm:pt modelId="{8B01C3A2-8B4F-45D6-A807-74728F40343F}" type="pres">
      <dgm:prSet presAssocID="{8A462909-DDD8-4228-9C16-0EC5D0AF3DC1}" presName="parentTextArrow" presStyleLbl="node1" presStyleIdx="1" presStyleCnt="3"/>
      <dgm:spPr/>
    </dgm:pt>
    <dgm:pt modelId="{46471237-2C63-4D96-B703-AD4901D3D2E8}" type="pres">
      <dgm:prSet presAssocID="{E2FD8C9F-DA1A-4C7D-980C-AEB29027EF8D}" presName="sp" presStyleCnt="0"/>
      <dgm:spPr/>
    </dgm:pt>
    <dgm:pt modelId="{9A8E3A62-56CD-4C43-B26F-33F62D61A32B}" type="pres">
      <dgm:prSet presAssocID="{83608AD5-B771-47A7-BCFA-0522EAB4C374}" presName="arrowAndChildren" presStyleCnt="0"/>
      <dgm:spPr/>
    </dgm:pt>
    <dgm:pt modelId="{187A919C-E151-4458-9061-0478B8127336}" type="pres">
      <dgm:prSet presAssocID="{83608AD5-B771-47A7-BCFA-0522EAB4C374}" presName="parentTextArrow" presStyleLbl="node1" presStyleIdx="2" presStyleCnt="3"/>
      <dgm:spPr/>
    </dgm:pt>
  </dgm:ptLst>
  <dgm:cxnLst>
    <dgm:cxn modelId="{93EC5014-1553-42CF-AB93-CC2F84CF09C2}" type="presOf" srcId="{83608AD5-B771-47A7-BCFA-0522EAB4C374}" destId="{187A919C-E151-4458-9061-0478B8127336}" srcOrd="0" destOrd="0" presId="urn:microsoft.com/office/officeart/2005/8/layout/process4"/>
    <dgm:cxn modelId="{5664735F-E9CD-45BA-99A9-A6C1D67447A6}" srcId="{6FCEEDBF-38EE-452E-AD95-27081248F7E7}" destId="{83608AD5-B771-47A7-BCFA-0522EAB4C374}" srcOrd="0" destOrd="0" parTransId="{8BB89D4D-389F-4152-91FC-4457C48FCCD8}" sibTransId="{E2FD8C9F-DA1A-4C7D-980C-AEB29027EF8D}"/>
    <dgm:cxn modelId="{49E3C362-7A36-4A43-84AC-C2C8E0C60559}" srcId="{6FCEEDBF-38EE-452E-AD95-27081248F7E7}" destId="{A258F83D-AAAE-4642-94A5-45B0A1B37883}" srcOrd="2" destOrd="0" parTransId="{4C47D0AF-A72C-480E-B7F0-44EB523BFD67}" sibTransId="{27EFCE84-2399-44C7-8031-E0D0C3E8B1FC}"/>
    <dgm:cxn modelId="{F7E7EB95-1E4F-4880-865B-410257156F80}" type="presOf" srcId="{A258F83D-AAAE-4642-94A5-45B0A1B37883}" destId="{6C93F442-E27F-4F1B-A1C3-48181359FFBC}" srcOrd="0" destOrd="0" presId="urn:microsoft.com/office/officeart/2005/8/layout/process4"/>
    <dgm:cxn modelId="{BEA2FEBB-F135-49DA-979D-9610238D85AA}" type="presOf" srcId="{8A462909-DDD8-4228-9C16-0EC5D0AF3DC1}" destId="{8B01C3A2-8B4F-45D6-A807-74728F40343F}" srcOrd="0" destOrd="0" presId="urn:microsoft.com/office/officeart/2005/8/layout/process4"/>
    <dgm:cxn modelId="{14791DD7-3693-405F-A973-0B5E08111C2E}" srcId="{6FCEEDBF-38EE-452E-AD95-27081248F7E7}" destId="{8A462909-DDD8-4228-9C16-0EC5D0AF3DC1}" srcOrd="1" destOrd="0" parTransId="{80090032-BC21-41CF-A816-51A8F75BAF81}" sibTransId="{3C20353A-1D36-4359-A327-9CAF1EAC9565}"/>
    <dgm:cxn modelId="{A76CD4EF-1CFE-4C65-B68E-70B6184560A4}" type="presOf" srcId="{6FCEEDBF-38EE-452E-AD95-27081248F7E7}" destId="{BC777502-3042-4F90-8A9F-D9899AF0E902}" srcOrd="0" destOrd="0" presId="urn:microsoft.com/office/officeart/2005/8/layout/process4"/>
    <dgm:cxn modelId="{8BAA7FC6-8DAD-405C-8FCC-A238AECE4708}" type="presParOf" srcId="{BC777502-3042-4F90-8A9F-D9899AF0E902}" destId="{F7145824-B924-4BC7-BB5A-6901D49654BF}" srcOrd="0" destOrd="0" presId="urn:microsoft.com/office/officeart/2005/8/layout/process4"/>
    <dgm:cxn modelId="{6E9AC41A-5C55-42F7-9E29-EFD750E3733A}" type="presParOf" srcId="{F7145824-B924-4BC7-BB5A-6901D49654BF}" destId="{6C93F442-E27F-4F1B-A1C3-48181359FFBC}" srcOrd="0" destOrd="0" presId="urn:microsoft.com/office/officeart/2005/8/layout/process4"/>
    <dgm:cxn modelId="{64C04D5E-0820-41B4-8C9D-4CA7B0D20EAF}" type="presParOf" srcId="{BC777502-3042-4F90-8A9F-D9899AF0E902}" destId="{BF9A9095-D836-4B60-A93A-A5F1ED6F2BB3}" srcOrd="1" destOrd="0" presId="urn:microsoft.com/office/officeart/2005/8/layout/process4"/>
    <dgm:cxn modelId="{D70C0F63-E4C3-4693-BD91-0FABA20CD0C9}" type="presParOf" srcId="{BC777502-3042-4F90-8A9F-D9899AF0E902}" destId="{24B5A7A8-F3D3-4A17-ABFB-5453B815E7A8}" srcOrd="2" destOrd="0" presId="urn:microsoft.com/office/officeart/2005/8/layout/process4"/>
    <dgm:cxn modelId="{958983DC-3D72-444B-AF87-84F9F7724B1D}" type="presParOf" srcId="{24B5A7A8-F3D3-4A17-ABFB-5453B815E7A8}" destId="{8B01C3A2-8B4F-45D6-A807-74728F40343F}" srcOrd="0" destOrd="0" presId="urn:microsoft.com/office/officeart/2005/8/layout/process4"/>
    <dgm:cxn modelId="{5244685E-2C4B-40E8-84EB-63B5C9DDD7DD}" type="presParOf" srcId="{BC777502-3042-4F90-8A9F-D9899AF0E902}" destId="{46471237-2C63-4D96-B703-AD4901D3D2E8}" srcOrd="3" destOrd="0" presId="urn:microsoft.com/office/officeart/2005/8/layout/process4"/>
    <dgm:cxn modelId="{486F06FE-2834-40E9-83F8-9DECF424DA2D}" type="presParOf" srcId="{BC777502-3042-4F90-8A9F-D9899AF0E902}" destId="{9A8E3A62-56CD-4C43-B26F-33F62D61A32B}" srcOrd="4" destOrd="0" presId="urn:microsoft.com/office/officeart/2005/8/layout/process4"/>
    <dgm:cxn modelId="{71642EBE-2ABD-4B7E-B673-E5D58CD22B41}" type="presParOf" srcId="{9A8E3A62-56CD-4C43-B26F-33F62D61A32B}" destId="{187A919C-E151-4458-9061-0478B812733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B62133-2D12-492C-8630-F48B21F7189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96A8FC-9D58-404D-A1AB-89B138F20251}">
      <dgm:prSet custT="1"/>
      <dgm:spPr/>
      <dgm:t>
        <a:bodyPr/>
        <a:lstStyle/>
        <a:p>
          <a:r>
            <a:rPr lang="en-GB" sz="1600" dirty="0"/>
            <a:t>This page is generated last, i.e. when the research project is finished and in its final version. It should include all chapters, subchapters, the Reference List, List of Tables, List of Figures and a List of the Appendices – all with the appropriate page numbers.</a:t>
          </a:r>
          <a:endParaRPr lang="en-US" sz="1600" dirty="0"/>
        </a:p>
      </dgm:t>
    </dgm:pt>
    <dgm:pt modelId="{140F493F-78B4-48B5-84A2-2E54787EF21F}" type="parTrans" cxnId="{D0D27536-FA59-4DC3-8E90-0D3A4E409CA7}">
      <dgm:prSet/>
      <dgm:spPr/>
      <dgm:t>
        <a:bodyPr/>
        <a:lstStyle/>
        <a:p>
          <a:endParaRPr lang="en-US"/>
        </a:p>
      </dgm:t>
    </dgm:pt>
    <dgm:pt modelId="{87F2D3F0-EE32-4A11-8FDC-C3673762D8DD}" type="sibTrans" cxnId="{D0D27536-FA59-4DC3-8E90-0D3A4E409CA7}">
      <dgm:prSet/>
      <dgm:spPr/>
      <dgm:t>
        <a:bodyPr/>
        <a:lstStyle/>
        <a:p>
          <a:endParaRPr lang="en-US"/>
        </a:p>
      </dgm:t>
    </dgm:pt>
    <dgm:pt modelId="{72F3D139-D395-4E36-A55B-ACBE9B0158B6}">
      <dgm:prSet custT="1"/>
      <dgm:spPr/>
      <dgm:t>
        <a:bodyPr/>
        <a:lstStyle/>
        <a:p>
          <a:r>
            <a:rPr lang="en-GB" sz="2400" dirty="0"/>
            <a:t>This is needed.</a:t>
          </a:r>
          <a:endParaRPr lang="en-US" sz="2400" dirty="0"/>
        </a:p>
      </dgm:t>
    </dgm:pt>
    <dgm:pt modelId="{291542AC-1914-4E01-98B3-41664A2215EE}" type="parTrans" cxnId="{2BE36C40-C070-4D5E-8527-33CAEAE5AC5A}">
      <dgm:prSet/>
      <dgm:spPr/>
      <dgm:t>
        <a:bodyPr/>
        <a:lstStyle/>
        <a:p>
          <a:endParaRPr lang="en-US"/>
        </a:p>
      </dgm:t>
    </dgm:pt>
    <dgm:pt modelId="{8FFB263F-4FFB-4FB8-B4B9-A669694905C0}" type="sibTrans" cxnId="{2BE36C40-C070-4D5E-8527-33CAEAE5AC5A}">
      <dgm:prSet/>
      <dgm:spPr/>
      <dgm:t>
        <a:bodyPr/>
        <a:lstStyle/>
        <a:p>
          <a:endParaRPr lang="en-US"/>
        </a:p>
      </dgm:t>
    </dgm:pt>
    <dgm:pt modelId="{A2F2BFCD-0980-4828-B383-5240C25296CF}">
      <dgm:prSet custT="1"/>
      <dgm:spPr/>
      <dgm:t>
        <a:bodyPr/>
        <a:lstStyle/>
        <a:p>
          <a:r>
            <a:rPr lang="en-GB" sz="2000" dirty="0"/>
            <a:t>Does not go towards your word count</a:t>
          </a:r>
          <a:r>
            <a:rPr lang="en-GB" sz="1400" dirty="0"/>
            <a:t>.</a:t>
          </a:r>
          <a:endParaRPr lang="en-US" sz="1400" dirty="0"/>
        </a:p>
      </dgm:t>
    </dgm:pt>
    <dgm:pt modelId="{B7AAC9B3-3885-4B4B-AE25-202B87CF6663}" type="parTrans" cxnId="{D759AA69-1054-425C-9342-4915EF082019}">
      <dgm:prSet/>
      <dgm:spPr/>
      <dgm:t>
        <a:bodyPr/>
        <a:lstStyle/>
        <a:p>
          <a:endParaRPr lang="en-US"/>
        </a:p>
      </dgm:t>
    </dgm:pt>
    <dgm:pt modelId="{00B13F62-C218-4D29-912D-91577D80D4F4}" type="sibTrans" cxnId="{D759AA69-1054-425C-9342-4915EF082019}">
      <dgm:prSet/>
      <dgm:spPr/>
      <dgm:t>
        <a:bodyPr/>
        <a:lstStyle/>
        <a:p>
          <a:endParaRPr lang="en-US"/>
        </a:p>
      </dgm:t>
    </dgm:pt>
    <dgm:pt modelId="{F2A8B15A-207C-4B9D-8FDA-2396AE35CD1C}" type="pres">
      <dgm:prSet presAssocID="{B5B62133-2D12-492C-8630-F48B21F71891}" presName="root" presStyleCnt="0">
        <dgm:presLayoutVars>
          <dgm:dir/>
          <dgm:resizeHandles val="exact"/>
        </dgm:presLayoutVars>
      </dgm:prSet>
      <dgm:spPr/>
    </dgm:pt>
    <dgm:pt modelId="{AE656B3B-0D8E-412F-8054-DC11EC9BA408}" type="pres">
      <dgm:prSet presAssocID="{D696A8FC-9D58-404D-A1AB-89B138F20251}" presName="compNode" presStyleCnt="0"/>
      <dgm:spPr/>
    </dgm:pt>
    <dgm:pt modelId="{74725E08-CAA6-4A4A-8D21-471DE0AA267F}" type="pres">
      <dgm:prSet presAssocID="{D696A8FC-9D58-404D-A1AB-89B138F20251}" presName="bgRect" presStyleLbl="bgShp" presStyleIdx="0" presStyleCnt="3"/>
      <dgm:spPr/>
    </dgm:pt>
    <dgm:pt modelId="{54F18E99-60B4-46AE-9262-EE30D4A98DC9}" type="pres">
      <dgm:prSet presAssocID="{D696A8FC-9D58-404D-A1AB-89B138F2025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otes"/>
        </a:ext>
      </dgm:extLst>
    </dgm:pt>
    <dgm:pt modelId="{A10FA526-A201-4BC7-A9A6-07BD6DC211C3}" type="pres">
      <dgm:prSet presAssocID="{D696A8FC-9D58-404D-A1AB-89B138F20251}" presName="spaceRect" presStyleCnt="0"/>
      <dgm:spPr/>
    </dgm:pt>
    <dgm:pt modelId="{92338BFB-9A3D-4803-8F96-9D99A01E1990}" type="pres">
      <dgm:prSet presAssocID="{D696A8FC-9D58-404D-A1AB-89B138F20251}" presName="parTx" presStyleLbl="revTx" presStyleIdx="0" presStyleCnt="3">
        <dgm:presLayoutVars>
          <dgm:chMax val="0"/>
          <dgm:chPref val="0"/>
        </dgm:presLayoutVars>
      </dgm:prSet>
      <dgm:spPr/>
    </dgm:pt>
    <dgm:pt modelId="{E6856B13-5533-4CB9-B1F8-88A99033DA30}" type="pres">
      <dgm:prSet presAssocID="{87F2D3F0-EE32-4A11-8FDC-C3673762D8DD}" presName="sibTrans" presStyleCnt="0"/>
      <dgm:spPr/>
    </dgm:pt>
    <dgm:pt modelId="{8E887192-AC7D-4A32-8047-4389AAEA04E5}" type="pres">
      <dgm:prSet presAssocID="{72F3D139-D395-4E36-A55B-ACBE9B0158B6}" presName="compNode" presStyleCnt="0"/>
      <dgm:spPr/>
    </dgm:pt>
    <dgm:pt modelId="{BCACB44E-BC21-4F47-8FCF-5FAFAFE02C0F}" type="pres">
      <dgm:prSet presAssocID="{72F3D139-D395-4E36-A55B-ACBE9B0158B6}" presName="bgRect" presStyleLbl="bgShp" presStyleIdx="1" presStyleCnt="3"/>
      <dgm:spPr/>
    </dgm:pt>
    <dgm:pt modelId="{955CFF7A-9237-4017-9328-8FCB35ED3727}" type="pres">
      <dgm:prSet presAssocID="{72F3D139-D395-4E36-A55B-ACBE9B0158B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
        </a:ext>
      </dgm:extLst>
    </dgm:pt>
    <dgm:pt modelId="{CAF42BA4-52B6-4977-A100-13BE49729053}" type="pres">
      <dgm:prSet presAssocID="{72F3D139-D395-4E36-A55B-ACBE9B0158B6}" presName="spaceRect" presStyleCnt="0"/>
      <dgm:spPr/>
    </dgm:pt>
    <dgm:pt modelId="{3C6705EF-7846-4882-945D-FB3A0C32E3B0}" type="pres">
      <dgm:prSet presAssocID="{72F3D139-D395-4E36-A55B-ACBE9B0158B6}" presName="parTx" presStyleLbl="revTx" presStyleIdx="1" presStyleCnt="3">
        <dgm:presLayoutVars>
          <dgm:chMax val="0"/>
          <dgm:chPref val="0"/>
        </dgm:presLayoutVars>
      </dgm:prSet>
      <dgm:spPr/>
    </dgm:pt>
    <dgm:pt modelId="{64DDE2BB-5BF4-4502-9584-782A2B2DE0DC}" type="pres">
      <dgm:prSet presAssocID="{8FFB263F-4FFB-4FB8-B4B9-A669694905C0}" presName="sibTrans" presStyleCnt="0"/>
      <dgm:spPr/>
    </dgm:pt>
    <dgm:pt modelId="{A37C4443-5E69-4D1B-AC65-98EBBC58263D}" type="pres">
      <dgm:prSet presAssocID="{A2F2BFCD-0980-4828-B383-5240C25296CF}" presName="compNode" presStyleCnt="0"/>
      <dgm:spPr/>
    </dgm:pt>
    <dgm:pt modelId="{AF3B5AB4-913B-43A6-BA2F-7E5B53D94580}" type="pres">
      <dgm:prSet presAssocID="{A2F2BFCD-0980-4828-B383-5240C25296CF}" presName="bgRect" presStyleLbl="bgShp" presStyleIdx="2" presStyleCnt="3"/>
      <dgm:spPr/>
    </dgm:pt>
    <dgm:pt modelId="{975DF016-4C77-4F1F-9422-CBDAF70617BE}" type="pres">
      <dgm:prSet presAssocID="{A2F2BFCD-0980-4828-B383-5240C25296C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4CBAF387-D575-451B-BF08-7F7AF7B65FE9}" type="pres">
      <dgm:prSet presAssocID="{A2F2BFCD-0980-4828-B383-5240C25296CF}" presName="spaceRect" presStyleCnt="0"/>
      <dgm:spPr/>
    </dgm:pt>
    <dgm:pt modelId="{607CF816-21E6-4C5A-B5BD-9D4FBFB0CDC6}" type="pres">
      <dgm:prSet presAssocID="{A2F2BFCD-0980-4828-B383-5240C25296CF}" presName="parTx" presStyleLbl="revTx" presStyleIdx="2" presStyleCnt="3">
        <dgm:presLayoutVars>
          <dgm:chMax val="0"/>
          <dgm:chPref val="0"/>
        </dgm:presLayoutVars>
      </dgm:prSet>
      <dgm:spPr/>
    </dgm:pt>
  </dgm:ptLst>
  <dgm:cxnLst>
    <dgm:cxn modelId="{B5BF3D21-909D-44CA-AAF5-87B6B2A73279}" type="presOf" srcId="{72F3D139-D395-4E36-A55B-ACBE9B0158B6}" destId="{3C6705EF-7846-4882-945D-FB3A0C32E3B0}" srcOrd="0" destOrd="0" presId="urn:microsoft.com/office/officeart/2018/2/layout/IconVerticalSolidList"/>
    <dgm:cxn modelId="{D0D27536-FA59-4DC3-8E90-0D3A4E409CA7}" srcId="{B5B62133-2D12-492C-8630-F48B21F71891}" destId="{D696A8FC-9D58-404D-A1AB-89B138F20251}" srcOrd="0" destOrd="0" parTransId="{140F493F-78B4-48B5-84A2-2E54787EF21F}" sibTransId="{87F2D3F0-EE32-4A11-8FDC-C3673762D8DD}"/>
    <dgm:cxn modelId="{2BE36C40-C070-4D5E-8527-33CAEAE5AC5A}" srcId="{B5B62133-2D12-492C-8630-F48B21F71891}" destId="{72F3D139-D395-4E36-A55B-ACBE9B0158B6}" srcOrd="1" destOrd="0" parTransId="{291542AC-1914-4E01-98B3-41664A2215EE}" sibTransId="{8FFB263F-4FFB-4FB8-B4B9-A669694905C0}"/>
    <dgm:cxn modelId="{FAEA5740-DFDA-41A1-AD7D-A2812C75CB44}" type="presOf" srcId="{B5B62133-2D12-492C-8630-F48B21F71891}" destId="{F2A8B15A-207C-4B9D-8FDA-2396AE35CD1C}" srcOrd="0" destOrd="0" presId="urn:microsoft.com/office/officeart/2018/2/layout/IconVerticalSolidList"/>
    <dgm:cxn modelId="{D759AA69-1054-425C-9342-4915EF082019}" srcId="{B5B62133-2D12-492C-8630-F48B21F71891}" destId="{A2F2BFCD-0980-4828-B383-5240C25296CF}" srcOrd="2" destOrd="0" parTransId="{B7AAC9B3-3885-4B4B-AE25-202B87CF6663}" sibTransId="{00B13F62-C218-4D29-912D-91577D80D4F4}"/>
    <dgm:cxn modelId="{8AAF8AAE-7776-47E2-BCB1-3306E4D5024B}" type="presOf" srcId="{D696A8FC-9D58-404D-A1AB-89B138F20251}" destId="{92338BFB-9A3D-4803-8F96-9D99A01E1990}" srcOrd="0" destOrd="0" presId="urn:microsoft.com/office/officeart/2018/2/layout/IconVerticalSolidList"/>
    <dgm:cxn modelId="{D1B3BCE0-2179-412A-B61D-A0ED22D7A57D}" type="presOf" srcId="{A2F2BFCD-0980-4828-B383-5240C25296CF}" destId="{607CF816-21E6-4C5A-B5BD-9D4FBFB0CDC6}" srcOrd="0" destOrd="0" presId="urn:microsoft.com/office/officeart/2018/2/layout/IconVerticalSolidList"/>
    <dgm:cxn modelId="{988A9970-3C19-47D8-8AC1-1D962F2E2467}" type="presParOf" srcId="{F2A8B15A-207C-4B9D-8FDA-2396AE35CD1C}" destId="{AE656B3B-0D8E-412F-8054-DC11EC9BA408}" srcOrd="0" destOrd="0" presId="urn:microsoft.com/office/officeart/2018/2/layout/IconVerticalSolidList"/>
    <dgm:cxn modelId="{8B2B848B-1DB9-4738-8B96-14B0285F15F9}" type="presParOf" srcId="{AE656B3B-0D8E-412F-8054-DC11EC9BA408}" destId="{74725E08-CAA6-4A4A-8D21-471DE0AA267F}" srcOrd="0" destOrd="0" presId="urn:microsoft.com/office/officeart/2018/2/layout/IconVerticalSolidList"/>
    <dgm:cxn modelId="{FE5035E7-81F6-47E9-8575-356EDC9A8C00}" type="presParOf" srcId="{AE656B3B-0D8E-412F-8054-DC11EC9BA408}" destId="{54F18E99-60B4-46AE-9262-EE30D4A98DC9}" srcOrd="1" destOrd="0" presId="urn:microsoft.com/office/officeart/2018/2/layout/IconVerticalSolidList"/>
    <dgm:cxn modelId="{B8AA6837-0D65-45F3-8BF2-04AD905D80E1}" type="presParOf" srcId="{AE656B3B-0D8E-412F-8054-DC11EC9BA408}" destId="{A10FA526-A201-4BC7-A9A6-07BD6DC211C3}" srcOrd="2" destOrd="0" presId="urn:microsoft.com/office/officeart/2018/2/layout/IconVerticalSolidList"/>
    <dgm:cxn modelId="{66F933ED-5BB5-4EFF-95DA-DD066443ECF7}" type="presParOf" srcId="{AE656B3B-0D8E-412F-8054-DC11EC9BA408}" destId="{92338BFB-9A3D-4803-8F96-9D99A01E1990}" srcOrd="3" destOrd="0" presId="urn:microsoft.com/office/officeart/2018/2/layout/IconVerticalSolidList"/>
    <dgm:cxn modelId="{8BEE3672-27D1-478E-920F-E3C56124DD4F}" type="presParOf" srcId="{F2A8B15A-207C-4B9D-8FDA-2396AE35CD1C}" destId="{E6856B13-5533-4CB9-B1F8-88A99033DA30}" srcOrd="1" destOrd="0" presId="urn:microsoft.com/office/officeart/2018/2/layout/IconVerticalSolidList"/>
    <dgm:cxn modelId="{417CF619-1E17-426B-86B5-5754B90E619E}" type="presParOf" srcId="{F2A8B15A-207C-4B9D-8FDA-2396AE35CD1C}" destId="{8E887192-AC7D-4A32-8047-4389AAEA04E5}" srcOrd="2" destOrd="0" presId="urn:microsoft.com/office/officeart/2018/2/layout/IconVerticalSolidList"/>
    <dgm:cxn modelId="{2BAE6F9F-6A8F-4B0C-91B9-3332D5A477C2}" type="presParOf" srcId="{8E887192-AC7D-4A32-8047-4389AAEA04E5}" destId="{BCACB44E-BC21-4F47-8FCF-5FAFAFE02C0F}" srcOrd="0" destOrd="0" presId="urn:microsoft.com/office/officeart/2018/2/layout/IconVerticalSolidList"/>
    <dgm:cxn modelId="{2EF3A30D-EA55-4950-8A8B-ECA2C5735964}" type="presParOf" srcId="{8E887192-AC7D-4A32-8047-4389AAEA04E5}" destId="{955CFF7A-9237-4017-9328-8FCB35ED3727}" srcOrd="1" destOrd="0" presId="urn:microsoft.com/office/officeart/2018/2/layout/IconVerticalSolidList"/>
    <dgm:cxn modelId="{41B41B18-FDB1-49A3-850A-B4A636B59CE3}" type="presParOf" srcId="{8E887192-AC7D-4A32-8047-4389AAEA04E5}" destId="{CAF42BA4-52B6-4977-A100-13BE49729053}" srcOrd="2" destOrd="0" presId="urn:microsoft.com/office/officeart/2018/2/layout/IconVerticalSolidList"/>
    <dgm:cxn modelId="{47035E83-280C-4169-815E-E56AA01064F3}" type="presParOf" srcId="{8E887192-AC7D-4A32-8047-4389AAEA04E5}" destId="{3C6705EF-7846-4882-945D-FB3A0C32E3B0}" srcOrd="3" destOrd="0" presId="urn:microsoft.com/office/officeart/2018/2/layout/IconVerticalSolidList"/>
    <dgm:cxn modelId="{69ADBBBE-6059-4B64-A6EE-7FA83FE95A71}" type="presParOf" srcId="{F2A8B15A-207C-4B9D-8FDA-2396AE35CD1C}" destId="{64DDE2BB-5BF4-4502-9584-782A2B2DE0DC}" srcOrd="3" destOrd="0" presId="urn:microsoft.com/office/officeart/2018/2/layout/IconVerticalSolidList"/>
    <dgm:cxn modelId="{286A9E0A-9194-41BB-B898-3B1567BC968C}" type="presParOf" srcId="{F2A8B15A-207C-4B9D-8FDA-2396AE35CD1C}" destId="{A37C4443-5E69-4D1B-AC65-98EBBC58263D}" srcOrd="4" destOrd="0" presId="urn:microsoft.com/office/officeart/2018/2/layout/IconVerticalSolidList"/>
    <dgm:cxn modelId="{1075F7B4-A1CC-498F-B8A4-4DEA5A8CD97A}" type="presParOf" srcId="{A37C4443-5E69-4D1B-AC65-98EBBC58263D}" destId="{AF3B5AB4-913B-43A6-BA2F-7E5B53D94580}" srcOrd="0" destOrd="0" presId="urn:microsoft.com/office/officeart/2018/2/layout/IconVerticalSolidList"/>
    <dgm:cxn modelId="{6D13C959-AB97-47ED-9DB8-C6639E32BBBE}" type="presParOf" srcId="{A37C4443-5E69-4D1B-AC65-98EBBC58263D}" destId="{975DF016-4C77-4F1F-9422-CBDAF70617BE}" srcOrd="1" destOrd="0" presId="urn:microsoft.com/office/officeart/2018/2/layout/IconVerticalSolidList"/>
    <dgm:cxn modelId="{CBBC4A30-C94F-4684-81E4-FE46DE08F0E7}" type="presParOf" srcId="{A37C4443-5E69-4D1B-AC65-98EBBC58263D}" destId="{4CBAF387-D575-451B-BF08-7F7AF7B65FE9}" srcOrd="2" destOrd="0" presId="urn:microsoft.com/office/officeart/2018/2/layout/IconVerticalSolidList"/>
    <dgm:cxn modelId="{9C7A392A-3808-46E5-9372-4B20C499A3E6}" type="presParOf" srcId="{A37C4443-5E69-4D1B-AC65-98EBBC58263D}" destId="{607CF816-21E6-4C5A-B5BD-9D4FBFB0CDC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5EB13CD-0E80-48B1-A4AF-F1E95421A8C3}"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A99C548B-61F5-4A3E-9907-E842AA0F3D95}">
      <dgm:prSet/>
      <dgm:spPr/>
      <dgm:t>
        <a:bodyPr/>
        <a:lstStyle/>
        <a:p>
          <a:r>
            <a:rPr lang="en-GB"/>
            <a:t>You can use subheadings here if you are discussing several specific areas within your Introduction / Literature Review.</a:t>
          </a:r>
          <a:endParaRPr lang="en-US"/>
        </a:p>
      </dgm:t>
    </dgm:pt>
    <dgm:pt modelId="{6686A15E-E018-4CED-9CB6-DCFFDE06FFE1}" type="parTrans" cxnId="{414DC2E0-2389-4494-9322-659B6EBDF6C8}">
      <dgm:prSet/>
      <dgm:spPr/>
      <dgm:t>
        <a:bodyPr/>
        <a:lstStyle/>
        <a:p>
          <a:endParaRPr lang="en-US"/>
        </a:p>
      </dgm:t>
    </dgm:pt>
    <dgm:pt modelId="{5164DB5E-0676-4CBE-A737-44F3F67E8524}" type="sibTrans" cxnId="{414DC2E0-2389-4494-9322-659B6EBDF6C8}">
      <dgm:prSet/>
      <dgm:spPr/>
      <dgm:t>
        <a:bodyPr/>
        <a:lstStyle/>
        <a:p>
          <a:endParaRPr lang="en-US"/>
        </a:p>
      </dgm:t>
    </dgm:pt>
    <dgm:pt modelId="{9830C132-C5EB-4DD6-8098-73C411A98E00}">
      <dgm:prSet/>
      <dgm:spPr/>
      <dgm:t>
        <a:bodyPr/>
        <a:lstStyle/>
        <a:p>
          <a:r>
            <a:rPr lang="en-GB"/>
            <a:t>How to Label subheadings.</a:t>
          </a:r>
          <a:endParaRPr lang="en-US"/>
        </a:p>
      </dgm:t>
    </dgm:pt>
    <dgm:pt modelId="{874E2E5B-67B7-42BC-846B-5AD18FC54552}" type="parTrans" cxnId="{BF8CD730-5878-4694-9B15-80521E662C2E}">
      <dgm:prSet/>
      <dgm:spPr/>
      <dgm:t>
        <a:bodyPr/>
        <a:lstStyle/>
        <a:p>
          <a:endParaRPr lang="en-US"/>
        </a:p>
      </dgm:t>
    </dgm:pt>
    <dgm:pt modelId="{CD01C8EA-1822-420E-BA6B-0C5E472FAB59}" type="sibTrans" cxnId="{BF8CD730-5878-4694-9B15-80521E662C2E}">
      <dgm:prSet/>
      <dgm:spPr/>
      <dgm:t>
        <a:bodyPr/>
        <a:lstStyle/>
        <a:p>
          <a:endParaRPr lang="en-US"/>
        </a:p>
      </dgm:t>
    </dgm:pt>
    <dgm:pt modelId="{3F86EFD8-F110-492B-8F43-BBCCA22EBF34}">
      <dgm:prSet/>
      <dgm:spPr/>
      <dgm:t>
        <a:bodyPr/>
        <a:lstStyle/>
        <a:p>
          <a:r>
            <a:rPr lang="en-GB"/>
            <a:t>On same page –</a:t>
          </a:r>
          <a:endParaRPr lang="en-US"/>
        </a:p>
      </dgm:t>
    </dgm:pt>
    <dgm:pt modelId="{20C74070-EF85-4A94-9697-A591020E4DB7}" type="parTrans" cxnId="{B8AA8E25-2919-4D8C-904F-D686985D4661}">
      <dgm:prSet/>
      <dgm:spPr/>
      <dgm:t>
        <a:bodyPr/>
        <a:lstStyle/>
        <a:p>
          <a:endParaRPr lang="en-US"/>
        </a:p>
      </dgm:t>
    </dgm:pt>
    <dgm:pt modelId="{F38990B2-DA50-4A82-BE00-4A4D3C7EBA5B}" type="sibTrans" cxnId="{B8AA8E25-2919-4D8C-904F-D686985D4661}">
      <dgm:prSet/>
      <dgm:spPr/>
      <dgm:t>
        <a:bodyPr/>
        <a:lstStyle/>
        <a:p>
          <a:endParaRPr lang="en-US"/>
        </a:p>
      </dgm:t>
    </dgm:pt>
    <dgm:pt modelId="{784BE567-0726-453F-BD24-126BAEC123D0}">
      <dgm:prSet/>
      <dgm:spPr/>
      <dgm:t>
        <a:bodyPr/>
        <a:lstStyle/>
        <a:p>
          <a:r>
            <a:rPr lang="en-GB"/>
            <a:t>E.g. 1.1 Gender differences in Mental Health Research.</a:t>
          </a:r>
          <a:endParaRPr lang="en-US"/>
        </a:p>
      </dgm:t>
    </dgm:pt>
    <dgm:pt modelId="{861B88F9-C391-45AF-B214-91ECCE2655B1}" type="parTrans" cxnId="{454E63ED-44DC-4682-BEAE-348A19521DA0}">
      <dgm:prSet/>
      <dgm:spPr/>
      <dgm:t>
        <a:bodyPr/>
        <a:lstStyle/>
        <a:p>
          <a:endParaRPr lang="en-US"/>
        </a:p>
      </dgm:t>
    </dgm:pt>
    <dgm:pt modelId="{62C022B5-6409-4477-99C3-9682F6F77E20}" type="sibTrans" cxnId="{454E63ED-44DC-4682-BEAE-348A19521DA0}">
      <dgm:prSet/>
      <dgm:spPr/>
      <dgm:t>
        <a:bodyPr/>
        <a:lstStyle/>
        <a:p>
          <a:endParaRPr lang="en-US"/>
        </a:p>
      </dgm:t>
    </dgm:pt>
    <dgm:pt modelId="{2E12FAEE-8321-421F-B670-AED07A1A5F29}">
      <dgm:prSet/>
      <dgm:spPr/>
      <dgm:t>
        <a:bodyPr/>
        <a:lstStyle/>
        <a:p>
          <a:r>
            <a:rPr lang="en-GB"/>
            <a:t>1.2 Stigma in Mental health.</a:t>
          </a:r>
          <a:endParaRPr lang="en-US"/>
        </a:p>
      </dgm:t>
    </dgm:pt>
    <dgm:pt modelId="{B2BC2EB9-E3C7-4AE1-90FA-7E1E811EB40D}" type="parTrans" cxnId="{9E0193C7-00BC-4086-AD8D-B9814E77931F}">
      <dgm:prSet/>
      <dgm:spPr/>
      <dgm:t>
        <a:bodyPr/>
        <a:lstStyle/>
        <a:p>
          <a:endParaRPr lang="en-US"/>
        </a:p>
      </dgm:t>
    </dgm:pt>
    <dgm:pt modelId="{96889FEF-2522-415A-BF2C-4FEA5C14A1A7}" type="sibTrans" cxnId="{9E0193C7-00BC-4086-AD8D-B9814E77931F}">
      <dgm:prSet/>
      <dgm:spPr/>
      <dgm:t>
        <a:bodyPr/>
        <a:lstStyle/>
        <a:p>
          <a:endParaRPr lang="en-US"/>
        </a:p>
      </dgm:t>
    </dgm:pt>
    <dgm:pt modelId="{1C39D326-ADEA-4DFF-BF7F-F612CD73A785}" type="pres">
      <dgm:prSet presAssocID="{F5EB13CD-0E80-48B1-A4AF-F1E95421A8C3}" presName="diagram" presStyleCnt="0">
        <dgm:presLayoutVars>
          <dgm:dir/>
          <dgm:resizeHandles val="exact"/>
        </dgm:presLayoutVars>
      </dgm:prSet>
      <dgm:spPr/>
    </dgm:pt>
    <dgm:pt modelId="{3BFC6DFC-B6CB-4868-A527-EC84576A69F2}" type="pres">
      <dgm:prSet presAssocID="{A99C548B-61F5-4A3E-9907-E842AA0F3D95}" presName="node" presStyleLbl="node1" presStyleIdx="0" presStyleCnt="5">
        <dgm:presLayoutVars>
          <dgm:bulletEnabled val="1"/>
        </dgm:presLayoutVars>
      </dgm:prSet>
      <dgm:spPr/>
    </dgm:pt>
    <dgm:pt modelId="{B6C719A4-8F9E-4096-AF65-4B0D84CD57AE}" type="pres">
      <dgm:prSet presAssocID="{5164DB5E-0676-4CBE-A737-44F3F67E8524}" presName="sibTrans" presStyleCnt="0"/>
      <dgm:spPr/>
    </dgm:pt>
    <dgm:pt modelId="{359A94E0-5B09-4682-9D74-AC684A05DE1A}" type="pres">
      <dgm:prSet presAssocID="{9830C132-C5EB-4DD6-8098-73C411A98E00}" presName="node" presStyleLbl="node1" presStyleIdx="1" presStyleCnt="5">
        <dgm:presLayoutVars>
          <dgm:bulletEnabled val="1"/>
        </dgm:presLayoutVars>
      </dgm:prSet>
      <dgm:spPr/>
    </dgm:pt>
    <dgm:pt modelId="{0FC7C7FD-41F3-434B-ADE2-B1333283D589}" type="pres">
      <dgm:prSet presAssocID="{CD01C8EA-1822-420E-BA6B-0C5E472FAB59}" presName="sibTrans" presStyleCnt="0"/>
      <dgm:spPr/>
    </dgm:pt>
    <dgm:pt modelId="{C8F3BC91-C6DB-406F-A64B-EB36F9252092}" type="pres">
      <dgm:prSet presAssocID="{3F86EFD8-F110-492B-8F43-BBCCA22EBF34}" presName="node" presStyleLbl="node1" presStyleIdx="2" presStyleCnt="5">
        <dgm:presLayoutVars>
          <dgm:bulletEnabled val="1"/>
        </dgm:presLayoutVars>
      </dgm:prSet>
      <dgm:spPr/>
    </dgm:pt>
    <dgm:pt modelId="{99F807E1-51E8-47AF-8174-F25C43A8E06A}" type="pres">
      <dgm:prSet presAssocID="{F38990B2-DA50-4A82-BE00-4A4D3C7EBA5B}" presName="sibTrans" presStyleCnt="0"/>
      <dgm:spPr/>
    </dgm:pt>
    <dgm:pt modelId="{D8CBFA03-5DB4-47B6-8EEC-9E74069E7047}" type="pres">
      <dgm:prSet presAssocID="{784BE567-0726-453F-BD24-126BAEC123D0}" presName="node" presStyleLbl="node1" presStyleIdx="3" presStyleCnt="5">
        <dgm:presLayoutVars>
          <dgm:bulletEnabled val="1"/>
        </dgm:presLayoutVars>
      </dgm:prSet>
      <dgm:spPr/>
    </dgm:pt>
    <dgm:pt modelId="{5A6A2192-1B77-4221-9482-461DD24FEBD1}" type="pres">
      <dgm:prSet presAssocID="{62C022B5-6409-4477-99C3-9682F6F77E20}" presName="sibTrans" presStyleCnt="0"/>
      <dgm:spPr/>
    </dgm:pt>
    <dgm:pt modelId="{D9A127EC-24E0-441C-9BB5-D310DD42E8E8}" type="pres">
      <dgm:prSet presAssocID="{2E12FAEE-8321-421F-B670-AED07A1A5F29}" presName="node" presStyleLbl="node1" presStyleIdx="4" presStyleCnt="5">
        <dgm:presLayoutVars>
          <dgm:bulletEnabled val="1"/>
        </dgm:presLayoutVars>
      </dgm:prSet>
      <dgm:spPr/>
    </dgm:pt>
  </dgm:ptLst>
  <dgm:cxnLst>
    <dgm:cxn modelId="{B8AA8E25-2919-4D8C-904F-D686985D4661}" srcId="{F5EB13CD-0E80-48B1-A4AF-F1E95421A8C3}" destId="{3F86EFD8-F110-492B-8F43-BBCCA22EBF34}" srcOrd="2" destOrd="0" parTransId="{20C74070-EF85-4A94-9697-A591020E4DB7}" sibTransId="{F38990B2-DA50-4A82-BE00-4A4D3C7EBA5B}"/>
    <dgm:cxn modelId="{C0745B2E-4262-45B2-B530-D38BC1B19BAC}" type="presOf" srcId="{A99C548B-61F5-4A3E-9907-E842AA0F3D95}" destId="{3BFC6DFC-B6CB-4868-A527-EC84576A69F2}" srcOrd="0" destOrd="0" presId="urn:microsoft.com/office/officeart/2005/8/layout/default"/>
    <dgm:cxn modelId="{BF8CD730-5878-4694-9B15-80521E662C2E}" srcId="{F5EB13CD-0E80-48B1-A4AF-F1E95421A8C3}" destId="{9830C132-C5EB-4DD6-8098-73C411A98E00}" srcOrd="1" destOrd="0" parTransId="{874E2E5B-67B7-42BC-846B-5AD18FC54552}" sibTransId="{CD01C8EA-1822-420E-BA6B-0C5E472FAB59}"/>
    <dgm:cxn modelId="{60240C51-F0B3-4D9F-AF64-DF862775BADB}" type="presOf" srcId="{9830C132-C5EB-4DD6-8098-73C411A98E00}" destId="{359A94E0-5B09-4682-9D74-AC684A05DE1A}" srcOrd="0" destOrd="0" presId="urn:microsoft.com/office/officeart/2005/8/layout/default"/>
    <dgm:cxn modelId="{B6359377-D3AC-4170-9012-0CD6E63204A0}" type="presOf" srcId="{2E12FAEE-8321-421F-B670-AED07A1A5F29}" destId="{D9A127EC-24E0-441C-9BB5-D310DD42E8E8}" srcOrd="0" destOrd="0" presId="urn:microsoft.com/office/officeart/2005/8/layout/default"/>
    <dgm:cxn modelId="{B893178B-150B-4AD3-84CA-196D925A409F}" type="presOf" srcId="{F5EB13CD-0E80-48B1-A4AF-F1E95421A8C3}" destId="{1C39D326-ADEA-4DFF-BF7F-F612CD73A785}" srcOrd="0" destOrd="0" presId="urn:microsoft.com/office/officeart/2005/8/layout/default"/>
    <dgm:cxn modelId="{3DC9F7C6-9EB3-48F2-9220-3647CC78FAF5}" type="presOf" srcId="{784BE567-0726-453F-BD24-126BAEC123D0}" destId="{D8CBFA03-5DB4-47B6-8EEC-9E74069E7047}" srcOrd="0" destOrd="0" presId="urn:microsoft.com/office/officeart/2005/8/layout/default"/>
    <dgm:cxn modelId="{9E0193C7-00BC-4086-AD8D-B9814E77931F}" srcId="{F5EB13CD-0E80-48B1-A4AF-F1E95421A8C3}" destId="{2E12FAEE-8321-421F-B670-AED07A1A5F29}" srcOrd="4" destOrd="0" parTransId="{B2BC2EB9-E3C7-4AE1-90FA-7E1E811EB40D}" sibTransId="{96889FEF-2522-415A-BF2C-4FEA5C14A1A7}"/>
    <dgm:cxn modelId="{026FF1D1-486C-464D-8660-16EB13E4F971}" type="presOf" srcId="{3F86EFD8-F110-492B-8F43-BBCCA22EBF34}" destId="{C8F3BC91-C6DB-406F-A64B-EB36F9252092}" srcOrd="0" destOrd="0" presId="urn:microsoft.com/office/officeart/2005/8/layout/default"/>
    <dgm:cxn modelId="{414DC2E0-2389-4494-9322-659B6EBDF6C8}" srcId="{F5EB13CD-0E80-48B1-A4AF-F1E95421A8C3}" destId="{A99C548B-61F5-4A3E-9907-E842AA0F3D95}" srcOrd="0" destOrd="0" parTransId="{6686A15E-E018-4CED-9CB6-DCFFDE06FFE1}" sibTransId="{5164DB5E-0676-4CBE-A737-44F3F67E8524}"/>
    <dgm:cxn modelId="{454E63ED-44DC-4682-BEAE-348A19521DA0}" srcId="{F5EB13CD-0E80-48B1-A4AF-F1E95421A8C3}" destId="{784BE567-0726-453F-BD24-126BAEC123D0}" srcOrd="3" destOrd="0" parTransId="{861B88F9-C391-45AF-B214-91ECCE2655B1}" sibTransId="{62C022B5-6409-4477-99C3-9682F6F77E20}"/>
    <dgm:cxn modelId="{2B163BEB-298D-4E1F-BD6D-D0B0F8CA5704}" type="presParOf" srcId="{1C39D326-ADEA-4DFF-BF7F-F612CD73A785}" destId="{3BFC6DFC-B6CB-4868-A527-EC84576A69F2}" srcOrd="0" destOrd="0" presId="urn:microsoft.com/office/officeart/2005/8/layout/default"/>
    <dgm:cxn modelId="{23AEF90A-4FA0-4007-B9A8-DB74FAF062A2}" type="presParOf" srcId="{1C39D326-ADEA-4DFF-BF7F-F612CD73A785}" destId="{B6C719A4-8F9E-4096-AF65-4B0D84CD57AE}" srcOrd="1" destOrd="0" presId="urn:microsoft.com/office/officeart/2005/8/layout/default"/>
    <dgm:cxn modelId="{C108376D-F6B0-457C-ABE2-C9C537A91AC7}" type="presParOf" srcId="{1C39D326-ADEA-4DFF-BF7F-F612CD73A785}" destId="{359A94E0-5B09-4682-9D74-AC684A05DE1A}" srcOrd="2" destOrd="0" presId="urn:microsoft.com/office/officeart/2005/8/layout/default"/>
    <dgm:cxn modelId="{FD30859A-FE18-446D-824B-104A24BBDAE3}" type="presParOf" srcId="{1C39D326-ADEA-4DFF-BF7F-F612CD73A785}" destId="{0FC7C7FD-41F3-434B-ADE2-B1333283D589}" srcOrd="3" destOrd="0" presId="urn:microsoft.com/office/officeart/2005/8/layout/default"/>
    <dgm:cxn modelId="{F2716BCC-4EE7-4959-9A5C-F175475A8B58}" type="presParOf" srcId="{1C39D326-ADEA-4DFF-BF7F-F612CD73A785}" destId="{C8F3BC91-C6DB-406F-A64B-EB36F9252092}" srcOrd="4" destOrd="0" presId="urn:microsoft.com/office/officeart/2005/8/layout/default"/>
    <dgm:cxn modelId="{C08C47C4-7078-43CE-B8CA-732CD35B95A9}" type="presParOf" srcId="{1C39D326-ADEA-4DFF-BF7F-F612CD73A785}" destId="{99F807E1-51E8-47AF-8174-F25C43A8E06A}" srcOrd="5" destOrd="0" presId="urn:microsoft.com/office/officeart/2005/8/layout/default"/>
    <dgm:cxn modelId="{FA672F03-1A45-4D1C-92FB-980B0B13F7A3}" type="presParOf" srcId="{1C39D326-ADEA-4DFF-BF7F-F612CD73A785}" destId="{D8CBFA03-5DB4-47B6-8EEC-9E74069E7047}" srcOrd="6" destOrd="0" presId="urn:microsoft.com/office/officeart/2005/8/layout/default"/>
    <dgm:cxn modelId="{09EA5C0B-F3F1-4CDC-9E08-B60F383A8AC3}" type="presParOf" srcId="{1C39D326-ADEA-4DFF-BF7F-F612CD73A785}" destId="{5A6A2192-1B77-4221-9482-461DD24FEBD1}" srcOrd="7" destOrd="0" presId="urn:microsoft.com/office/officeart/2005/8/layout/default"/>
    <dgm:cxn modelId="{3104FFE5-ADD0-42E4-9076-23A661D63D54}" type="presParOf" srcId="{1C39D326-ADEA-4DFF-BF7F-F612CD73A785}" destId="{D9A127EC-24E0-441C-9BB5-D310DD42E8E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7BC25C-B60F-4319-A902-BA0B8FC0CD7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30C3E1-F9DB-4C80-9A7E-EB2DB92D541F}">
      <dgm:prSet/>
      <dgm:spPr/>
      <dgm:t>
        <a:bodyPr/>
        <a:lstStyle/>
        <a:p>
          <a:r>
            <a:rPr lang="en-GB"/>
            <a:t>a) Recent research and extensive use of journals is essential.</a:t>
          </a:r>
          <a:endParaRPr lang="en-US"/>
        </a:p>
      </dgm:t>
    </dgm:pt>
    <dgm:pt modelId="{7DB7D487-665F-4307-B8C3-CA44A8DBB510}" type="parTrans" cxnId="{98CC181A-F706-431D-8ED1-02D0276D908E}">
      <dgm:prSet/>
      <dgm:spPr/>
      <dgm:t>
        <a:bodyPr/>
        <a:lstStyle/>
        <a:p>
          <a:endParaRPr lang="en-US"/>
        </a:p>
      </dgm:t>
    </dgm:pt>
    <dgm:pt modelId="{1CC1A5A5-66EE-4D0A-AC4D-8AA9F5F46BAE}" type="sibTrans" cxnId="{98CC181A-F706-431D-8ED1-02D0276D908E}">
      <dgm:prSet/>
      <dgm:spPr/>
      <dgm:t>
        <a:bodyPr/>
        <a:lstStyle/>
        <a:p>
          <a:endParaRPr lang="en-US"/>
        </a:p>
      </dgm:t>
    </dgm:pt>
    <dgm:pt modelId="{6E69C1D8-CD9D-40CE-97BF-C68143237DAE}">
      <dgm:prSet/>
      <dgm:spPr/>
      <dgm:t>
        <a:bodyPr/>
        <a:lstStyle/>
        <a:p>
          <a:r>
            <a:rPr lang="en-GB"/>
            <a:t>b) Citing reports that go against your research question/hypotheses as well as those that support it is essential.</a:t>
          </a:r>
          <a:endParaRPr lang="en-US"/>
        </a:p>
      </dgm:t>
    </dgm:pt>
    <dgm:pt modelId="{35C0E7F8-2C58-4FF2-B161-DCB085C13EBB}" type="parTrans" cxnId="{45EB6CE6-7F7D-4EF5-9FDA-F834CA0F3C8C}">
      <dgm:prSet/>
      <dgm:spPr/>
      <dgm:t>
        <a:bodyPr/>
        <a:lstStyle/>
        <a:p>
          <a:endParaRPr lang="en-US"/>
        </a:p>
      </dgm:t>
    </dgm:pt>
    <dgm:pt modelId="{5A0CE445-C5B6-4E28-8FD5-D10A25AF8B1E}" type="sibTrans" cxnId="{45EB6CE6-7F7D-4EF5-9FDA-F834CA0F3C8C}">
      <dgm:prSet/>
      <dgm:spPr/>
      <dgm:t>
        <a:bodyPr/>
        <a:lstStyle/>
        <a:p>
          <a:endParaRPr lang="en-US"/>
        </a:p>
      </dgm:t>
    </dgm:pt>
    <dgm:pt modelId="{0F23ADB3-45EF-4EF0-AF14-2DEBDCF37BA7}">
      <dgm:prSet/>
      <dgm:spPr/>
      <dgm:t>
        <a:bodyPr/>
        <a:lstStyle/>
        <a:p>
          <a:r>
            <a:rPr lang="en-GB" dirty="0">
              <a:solidFill>
                <a:schemeClr val="tx2">
                  <a:lumMod val="50000"/>
                </a:schemeClr>
              </a:solidFill>
            </a:rPr>
            <a:t>c) All sources must be acknowledged, be correctly cited, and all cited sources must appear in the Reference List.</a:t>
          </a:r>
          <a:endParaRPr lang="en-US" dirty="0">
            <a:solidFill>
              <a:schemeClr val="tx2">
                <a:lumMod val="50000"/>
              </a:schemeClr>
            </a:solidFill>
          </a:endParaRPr>
        </a:p>
      </dgm:t>
    </dgm:pt>
    <dgm:pt modelId="{13928CCE-7037-4788-90F3-D430F40750FC}" type="parTrans" cxnId="{A570300F-8CCC-422B-96A6-4175502873D7}">
      <dgm:prSet/>
      <dgm:spPr/>
      <dgm:t>
        <a:bodyPr/>
        <a:lstStyle/>
        <a:p>
          <a:endParaRPr lang="en-US"/>
        </a:p>
      </dgm:t>
    </dgm:pt>
    <dgm:pt modelId="{21C3C781-4EF6-4419-AD76-3B39397CC460}" type="sibTrans" cxnId="{A570300F-8CCC-422B-96A6-4175502873D7}">
      <dgm:prSet/>
      <dgm:spPr/>
      <dgm:t>
        <a:bodyPr/>
        <a:lstStyle/>
        <a:p>
          <a:endParaRPr lang="en-US"/>
        </a:p>
      </dgm:t>
    </dgm:pt>
    <dgm:pt modelId="{F9EF75F7-8D90-4A3A-BB28-027E856D3E7F}">
      <dgm:prSet/>
      <dgm:spPr/>
      <dgm:t>
        <a:bodyPr/>
        <a:lstStyle/>
        <a:p>
          <a:r>
            <a:rPr lang="en-GB" dirty="0">
              <a:solidFill>
                <a:schemeClr val="tx2">
                  <a:lumMod val="50000"/>
                </a:schemeClr>
              </a:solidFill>
            </a:rPr>
            <a:t>d) Finish by honing in on your particular study and explain its rationale, but in more depth.</a:t>
          </a:r>
          <a:endParaRPr lang="en-US" dirty="0">
            <a:solidFill>
              <a:schemeClr val="tx2">
                <a:lumMod val="50000"/>
              </a:schemeClr>
            </a:solidFill>
          </a:endParaRPr>
        </a:p>
      </dgm:t>
    </dgm:pt>
    <dgm:pt modelId="{7FBC0FD7-F0B4-425A-896E-B8EE80F8CDE6}" type="parTrans" cxnId="{903DB396-8737-41A6-83AF-0B57D72937F2}">
      <dgm:prSet/>
      <dgm:spPr/>
      <dgm:t>
        <a:bodyPr/>
        <a:lstStyle/>
        <a:p>
          <a:endParaRPr lang="en-US"/>
        </a:p>
      </dgm:t>
    </dgm:pt>
    <dgm:pt modelId="{67ECD32C-0643-44C6-8638-66DC93FB7F4D}" type="sibTrans" cxnId="{903DB396-8737-41A6-83AF-0B57D72937F2}">
      <dgm:prSet/>
      <dgm:spPr/>
      <dgm:t>
        <a:bodyPr/>
        <a:lstStyle/>
        <a:p>
          <a:endParaRPr lang="en-US"/>
        </a:p>
      </dgm:t>
    </dgm:pt>
    <dgm:pt modelId="{F365D742-304F-4E63-82EF-F5A8249B47E6}">
      <dgm:prSet/>
      <dgm:spPr/>
      <dgm:t>
        <a:bodyPr/>
        <a:lstStyle/>
        <a:p>
          <a:r>
            <a:rPr lang="en-GB"/>
            <a:t>e) You must state your specific study hypotheses OR research question/s</a:t>
          </a:r>
          <a:endParaRPr lang="en-US"/>
        </a:p>
      </dgm:t>
    </dgm:pt>
    <dgm:pt modelId="{013810F2-2CE5-4336-8E37-A416AAC93F31}" type="parTrans" cxnId="{DBB289A7-B7F1-4F32-A162-3E73D23E1B49}">
      <dgm:prSet/>
      <dgm:spPr/>
      <dgm:t>
        <a:bodyPr/>
        <a:lstStyle/>
        <a:p>
          <a:endParaRPr lang="en-US"/>
        </a:p>
      </dgm:t>
    </dgm:pt>
    <dgm:pt modelId="{85F8FE97-C7CC-42E6-9F43-9B13577D2780}" type="sibTrans" cxnId="{DBB289A7-B7F1-4F32-A162-3E73D23E1B49}">
      <dgm:prSet/>
      <dgm:spPr/>
      <dgm:t>
        <a:bodyPr/>
        <a:lstStyle/>
        <a:p>
          <a:endParaRPr lang="en-US"/>
        </a:p>
      </dgm:t>
    </dgm:pt>
    <dgm:pt modelId="{CDE671E3-091B-4090-84AB-8B5B3C7CC270}" type="pres">
      <dgm:prSet presAssocID="{427BC25C-B60F-4319-A902-BA0B8FC0CD73}" presName="linear" presStyleCnt="0">
        <dgm:presLayoutVars>
          <dgm:animLvl val="lvl"/>
          <dgm:resizeHandles val="exact"/>
        </dgm:presLayoutVars>
      </dgm:prSet>
      <dgm:spPr/>
    </dgm:pt>
    <dgm:pt modelId="{06BABDE2-48BC-409D-8458-9AEF28BC7D1B}" type="pres">
      <dgm:prSet presAssocID="{FB30C3E1-F9DB-4C80-9A7E-EB2DB92D541F}" presName="parentText" presStyleLbl="node1" presStyleIdx="0" presStyleCnt="5">
        <dgm:presLayoutVars>
          <dgm:chMax val="0"/>
          <dgm:bulletEnabled val="1"/>
        </dgm:presLayoutVars>
      </dgm:prSet>
      <dgm:spPr/>
    </dgm:pt>
    <dgm:pt modelId="{884F2DC5-6FBF-461C-8364-393C65CFFB20}" type="pres">
      <dgm:prSet presAssocID="{1CC1A5A5-66EE-4D0A-AC4D-8AA9F5F46BAE}" presName="spacer" presStyleCnt="0"/>
      <dgm:spPr/>
    </dgm:pt>
    <dgm:pt modelId="{BA19874D-9E3C-480D-BBC7-9D5D3CDFC58E}" type="pres">
      <dgm:prSet presAssocID="{6E69C1D8-CD9D-40CE-97BF-C68143237DAE}" presName="parentText" presStyleLbl="node1" presStyleIdx="1" presStyleCnt="5">
        <dgm:presLayoutVars>
          <dgm:chMax val="0"/>
          <dgm:bulletEnabled val="1"/>
        </dgm:presLayoutVars>
      </dgm:prSet>
      <dgm:spPr/>
    </dgm:pt>
    <dgm:pt modelId="{6ED901D7-B800-45F1-8C51-F95751BB3A81}" type="pres">
      <dgm:prSet presAssocID="{5A0CE445-C5B6-4E28-8FD5-D10A25AF8B1E}" presName="spacer" presStyleCnt="0"/>
      <dgm:spPr/>
    </dgm:pt>
    <dgm:pt modelId="{F438727D-2968-4FCD-A6CD-888411BF41FD}" type="pres">
      <dgm:prSet presAssocID="{0F23ADB3-45EF-4EF0-AF14-2DEBDCF37BA7}" presName="parentText" presStyleLbl="node1" presStyleIdx="2" presStyleCnt="5">
        <dgm:presLayoutVars>
          <dgm:chMax val="0"/>
          <dgm:bulletEnabled val="1"/>
        </dgm:presLayoutVars>
      </dgm:prSet>
      <dgm:spPr/>
    </dgm:pt>
    <dgm:pt modelId="{C67907B4-75AC-416E-8BCE-D2CBCD23B2F4}" type="pres">
      <dgm:prSet presAssocID="{21C3C781-4EF6-4419-AD76-3B39397CC460}" presName="spacer" presStyleCnt="0"/>
      <dgm:spPr/>
    </dgm:pt>
    <dgm:pt modelId="{D02AC976-E94A-42A6-8653-5695D643CEAC}" type="pres">
      <dgm:prSet presAssocID="{F9EF75F7-8D90-4A3A-BB28-027E856D3E7F}" presName="parentText" presStyleLbl="node1" presStyleIdx="3" presStyleCnt="5">
        <dgm:presLayoutVars>
          <dgm:chMax val="0"/>
          <dgm:bulletEnabled val="1"/>
        </dgm:presLayoutVars>
      </dgm:prSet>
      <dgm:spPr/>
    </dgm:pt>
    <dgm:pt modelId="{21AB55B5-FC92-4860-BBEE-DC26595A7954}" type="pres">
      <dgm:prSet presAssocID="{67ECD32C-0643-44C6-8638-66DC93FB7F4D}" presName="spacer" presStyleCnt="0"/>
      <dgm:spPr/>
    </dgm:pt>
    <dgm:pt modelId="{C99BC0CF-FB6A-4592-8E68-598D95AD7C84}" type="pres">
      <dgm:prSet presAssocID="{F365D742-304F-4E63-82EF-F5A8249B47E6}" presName="parentText" presStyleLbl="node1" presStyleIdx="4" presStyleCnt="5">
        <dgm:presLayoutVars>
          <dgm:chMax val="0"/>
          <dgm:bulletEnabled val="1"/>
        </dgm:presLayoutVars>
      </dgm:prSet>
      <dgm:spPr/>
    </dgm:pt>
  </dgm:ptLst>
  <dgm:cxnLst>
    <dgm:cxn modelId="{A570300F-8CCC-422B-96A6-4175502873D7}" srcId="{427BC25C-B60F-4319-A902-BA0B8FC0CD73}" destId="{0F23ADB3-45EF-4EF0-AF14-2DEBDCF37BA7}" srcOrd="2" destOrd="0" parTransId="{13928CCE-7037-4788-90F3-D430F40750FC}" sibTransId="{21C3C781-4EF6-4419-AD76-3B39397CC460}"/>
    <dgm:cxn modelId="{468E5B10-2CB8-4579-BB38-FAF49DBDEC39}" type="presOf" srcId="{FB30C3E1-F9DB-4C80-9A7E-EB2DB92D541F}" destId="{06BABDE2-48BC-409D-8458-9AEF28BC7D1B}" srcOrd="0" destOrd="0" presId="urn:microsoft.com/office/officeart/2005/8/layout/vList2"/>
    <dgm:cxn modelId="{98CC181A-F706-431D-8ED1-02D0276D908E}" srcId="{427BC25C-B60F-4319-A902-BA0B8FC0CD73}" destId="{FB30C3E1-F9DB-4C80-9A7E-EB2DB92D541F}" srcOrd="0" destOrd="0" parTransId="{7DB7D487-665F-4307-B8C3-CA44A8DBB510}" sibTransId="{1CC1A5A5-66EE-4D0A-AC4D-8AA9F5F46BAE}"/>
    <dgm:cxn modelId="{11E77A39-82AA-42B9-97DF-910A7839C199}" type="presOf" srcId="{F9EF75F7-8D90-4A3A-BB28-027E856D3E7F}" destId="{D02AC976-E94A-42A6-8653-5695D643CEAC}" srcOrd="0" destOrd="0" presId="urn:microsoft.com/office/officeart/2005/8/layout/vList2"/>
    <dgm:cxn modelId="{AA8E5393-02A7-4A8E-AA37-040D89FC6707}" type="presOf" srcId="{6E69C1D8-CD9D-40CE-97BF-C68143237DAE}" destId="{BA19874D-9E3C-480D-BBC7-9D5D3CDFC58E}" srcOrd="0" destOrd="0" presId="urn:microsoft.com/office/officeart/2005/8/layout/vList2"/>
    <dgm:cxn modelId="{903DB396-8737-41A6-83AF-0B57D72937F2}" srcId="{427BC25C-B60F-4319-A902-BA0B8FC0CD73}" destId="{F9EF75F7-8D90-4A3A-BB28-027E856D3E7F}" srcOrd="3" destOrd="0" parTransId="{7FBC0FD7-F0B4-425A-896E-B8EE80F8CDE6}" sibTransId="{67ECD32C-0643-44C6-8638-66DC93FB7F4D}"/>
    <dgm:cxn modelId="{4450A799-8B6D-490F-A9E4-96A19399ABAD}" type="presOf" srcId="{0F23ADB3-45EF-4EF0-AF14-2DEBDCF37BA7}" destId="{F438727D-2968-4FCD-A6CD-888411BF41FD}" srcOrd="0" destOrd="0" presId="urn:microsoft.com/office/officeart/2005/8/layout/vList2"/>
    <dgm:cxn modelId="{DBB289A7-B7F1-4F32-A162-3E73D23E1B49}" srcId="{427BC25C-B60F-4319-A902-BA0B8FC0CD73}" destId="{F365D742-304F-4E63-82EF-F5A8249B47E6}" srcOrd="4" destOrd="0" parTransId="{013810F2-2CE5-4336-8E37-A416AAC93F31}" sibTransId="{85F8FE97-C7CC-42E6-9F43-9B13577D2780}"/>
    <dgm:cxn modelId="{F4896FB9-C7E4-4C7F-AC0F-3BACAD30A093}" type="presOf" srcId="{427BC25C-B60F-4319-A902-BA0B8FC0CD73}" destId="{CDE671E3-091B-4090-84AB-8B5B3C7CC270}" srcOrd="0" destOrd="0" presId="urn:microsoft.com/office/officeart/2005/8/layout/vList2"/>
    <dgm:cxn modelId="{B297F6E0-BBE6-4AAC-A77A-884C8E3B746B}" type="presOf" srcId="{F365D742-304F-4E63-82EF-F5A8249B47E6}" destId="{C99BC0CF-FB6A-4592-8E68-598D95AD7C84}" srcOrd="0" destOrd="0" presId="urn:microsoft.com/office/officeart/2005/8/layout/vList2"/>
    <dgm:cxn modelId="{45EB6CE6-7F7D-4EF5-9FDA-F834CA0F3C8C}" srcId="{427BC25C-B60F-4319-A902-BA0B8FC0CD73}" destId="{6E69C1D8-CD9D-40CE-97BF-C68143237DAE}" srcOrd="1" destOrd="0" parTransId="{35C0E7F8-2C58-4FF2-B161-DCB085C13EBB}" sibTransId="{5A0CE445-C5B6-4E28-8FD5-D10A25AF8B1E}"/>
    <dgm:cxn modelId="{54240E36-EB3F-4EAB-992C-41D0D07B3A99}" type="presParOf" srcId="{CDE671E3-091B-4090-84AB-8B5B3C7CC270}" destId="{06BABDE2-48BC-409D-8458-9AEF28BC7D1B}" srcOrd="0" destOrd="0" presId="urn:microsoft.com/office/officeart/2005/8/layout/vList2"/>
    <dgm:cxn modelId="{1247B8B2-3BBA-47E3-9310-B9C0F90BAC46}" type="presParOf" srcId="{CDE671E3-091B-4090-84AB-8B5B3C7CC270}" destId="{884F2DC5-6FBF-461C-8364-393C65CFFB20}" srcOrd="1" destOrd="0" presId="urn:microsoft.com/office/officeart/2005/8/layout/vList2"/>
    <dgm:cxn modelId="{87A12D44-9F11-4AD3-A162-A7192DD6C17E}" type="presParOf" srcId="{CDE671E3-091B-4090-84AB-8B5B3C7CC270}" destId="{BA19874D-9E3C-480D-BBC7-9D5D3CDFC58E}" srcOrd="2" destOrd="0" presId="urn:microsoft.com/office/officeart/2005/8/layout/vList2"/>
    <dgm:cxn modelId="{046BAAC6-9E88-42E5-9B60-1E64E55BCFBE}" type="presParOf" srcId="{CDE671E3-091B-4090-84AB-8B5B3C7CC270}" destId="{6ED901D7-B800-45F1-8C51-F95751BB3A81}" srcOrd="3" destOrd="0" presId="urn:microsoft.com/office/officeart/2005/8/layout/vList2"/>
    <dgm:cxn modelId="{F1A4DD13-B0C0-44B3-95C1-BB858899A3FE}" type="presParOf" srcId="{CDE671E3-091B-4090-84AB-8B5B3C7CC270}" destId="{F438727D-2968-4FCD-A6CD-888411BF41FD}" srcOrd="4" destOrd="0" presId="urn:microsoft.com/office/officeart/2005/8/layout/vList2"/>
    <dgm:cxn modelId="{34F70D95-515E-4C53-8980-43BDF5A0B7AF}" type="presParOf" srcId="{CDE671E3-091B-4090-84AB-8B5B3C7CC270}" destId="{C67907B4-75AC-416E-8BCE-D2CBCD23B2F4}" srcOrd="5" destOrd="0" presId="urn:microsoft.com/office/officeart/2005/8/layout/vList2"/>
    <dgm:cxn modelId="{3B8F69DE-0986-415E-9960-941931971F83}" type="presParOf" srcId="{CDE671E3-091B-4090-84AB-8B5B3C7CC270}" destId="{D02AC976-E94A-42A6-8653-5695D643CEAC}" srcOrd="6" destOrd="0" presId="urn:microsoft.com/office/officeart/2005/8/layout/vList2"/>
    <dgm:cxn modelId="{B90A3181-D826-4AC2-8FD7-ECDDB134C08A}" type="presParOf" srcId="{CDE671E3-091B-4090-84AB-8B5B3C7CC270}" destId="{21AB55B5-FC92-4860-BBEE-DC26595A7954}" srcOrd="7" destOrd="0" presId="urn:microsoft.com/office/officeart/2005/8/layout/vList2"/>
    <dgm:cxn modelId="{F7E2E6D5-D818-4040-8DEB-56E3C4518EAE}" type="presParOf" srcId="{CDE671E3-091B-4090-84AB-8B5B3C7CC270}" destId="{C99BC0CF-FB6A-4592-8E68-598D95AD7C8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36DD57-F96D-4FB7-9CAD-897BCEF7278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E92EA5-5A88-4388-9DFE-7735928CA1FF}">
      <dgm:prSet/>
      <dgm:spPr/>
      <dgm:t>
        <a:bodyPr/>
        <a:lstStyle/>
        <a:p>
          <a:r>
            <a:rPr lang="en-GB"/>
            <a:t>Start on New Page, will contain a number of sub sections – which just follow on from each other – not on new page.</a:t>
          </a:r>
          <a:endParaRPr lang="en-US"/>
        </a:p>
      </dgm:t>
    </dgm:pt>
    <dgm:pt modelId="{6CCD6248-8DA8-4657-BCDD-03A46375441C}" type="parTrans" cxnId="{6919CEB8-02B5-49B8-9551-537E02BEB981}">
      <dgm:prSet/>
      <dgm:spPr/>
      <dgm:t>
        <a:bodyPr/>
        <a:lstStyle/>
        <a:p>
          <a:endParaRPr lang="en-US"/>
        </a:p>
      </dgm:t>
    </dgm:pt>
    <dgm:pt modelId="{D74C9058-E4F2-4AF8-B006-AB72BED52395}" type="sibTrans" cxnId="{6919CEB8-02B5-49B8-9551-537E02BEB981}">
      <dgm:prSet/>
      <dgm:spPr/>
      <dgm:t>
        <a:bodyPr/>
        <a:lstStyle/>
        <a:p>
          <a:endParaRPr lang="en-US"/>
        </a:p>
      </dgm:t>
    </dgm:pt>
    <dgm:pt modelId="{6EFC0F19-6B30-4144-AB4E-60C211DC2436}">
      <dgm:prSet/>
      <dgm:spPr/>
      <dgm:t>
        <a:bodyPr/>
        <a:lstStyle/>
        <a:p>
          <a:r>
            <a:rPr lang="en-GB"/>
            <a:t>Design</a:t>
          </a:r>
          <a:endParaRPr lang="en-US"/>
        </a:p>
      </dgm:t>
    </dgm:pt>
    <dgm:pt modelId="{75F3B727-91FF-4D0F-905D-280BA9B3E67F}" type="parTrans" cxnId="{220EAD81-C88A-4A91-8787-1D068607079A}">
      <dgm:prSet/>
      <dgm:spPr/>
      <dgm:t>
        <a:bodyPr/>
        <a:lstStyle/>
        <a:p>
          <a:endParaRPr lang="en-US"/>
        </a:p>
      </dgm:t>
    </dgm:pt>
    <dgm:pt modelId="{93BF71D2-4767-464D-ABA6-B7F5706C665D}" type="sibTrans" cxnId="{220EAD81-C88A-4A91-8787-1D068607079A}">
      <dgm:prSet/>
      <dgm:spPr/>
      <dgm:t>
        <a:bodyPr/>
        <a:lstStyle/>
        <a:p>
          <a:endParaRPr lang="en-US"/>
        </a:p>
      </dgm:t>
    </dgm:pt>
    <dgm:pt modelId="{A66CCECA-120A-4485-BE3F-13DFD56B4D4F}">
      <dgm:prSet/>
      <dgm:spPr/>
      <dgm:t>
        <a:bodyPr/>
        <a:lstStyle/>
        <a:p>
          <a:r>
            <a:rPr lang="en-GB"/>
            <a:t>This is the section where you clearly describe the specifics of your study design.</a:t>
          </a:r>
          <a:endParaRPr lang="en-US"/>
        </a:p>
      </dgm:t>
    </dgm:pt>
    <dgm:pt modelId="{AD38A2E9-1FD6-4CE5-A915-4F317A96C17C}" type="parTrans" cxnId="{E8CB75A6-2DED-4174-BFAA-F112362ACDD0}">
      <dgm:prSet/>
      <dgm:spPr/>
      <dgm:t>
        <a:bodyPr/>
        <a:lstStyle/>
        <a:p>
          <a:endParaRPr lang="en-US"/>
        </a:p>
      </dgm:t>
    </dgm:pt>
    <dgm:pt modelId="{4FCC8F48-B840-474B-961B-B8006BFE378E}" type="sibTrans" cxnId="{E8CB75A6-2DED-4174-BFAA-F112362ACDD0}">
      <dgm:prSet/>
      <dgm:spPr/>
      <dgm:t>
        <a:bodyPr/>
        <a:lstStyle/>
        <a:p>
          <a:endParaRPr lang="en-US"/>
        </a:p>
      </dgm:t>
    </dgm:pt>
    <dgm:pt modelId="{B9952D7B-9FAC-4AB0-A898-9C243F7EF02B}">
      <dgm:prSet/>
      <dgm:spPr/>
      <dgm:t>
        <a:bodyPr/>
        <a:lstStyle/>
        <a:p>
          <a:r>
            <a:rPr lang="en-GB"/>
            <a:t>Participants</a:t>
          </a:r>
          <a:endParaRPr lang="en-US"/>
        </a:p>
      </dgm:t>
    </dgm:pt>
    <dgm:pt modelId="{F70BC1EE-3908-43B1-A06F-0FC6FA417543}" type="parTrans" cxnId="{6E787718-C488-4BB1-AB92-E86EE674029B}">
      <dgm:prSet/>
      <dgm:spPr/>
      <dgm:t>
        <a:bodyPr/>
        <a:lstStyle/>
        <a:p>
          <a:endParaRPr lang="en-US"/>
        </a:p>
      </dgm:t>
    </dgm:pt>
    <dgm:pt modelId="{35201C31-9553-44FD-83E5-E144F5DBD5B6}" type="sibTrans" cxnId="{6E787718-C488-4BB1-AB92-E86EE674029B}">
      <dgm:prSet/>
      <dgm:spPr/>
      <dgm:t>
        <a:bodyPr/>
        <a:lstStyle/>
        <a:p>
          <a:endParaRPr lang="en-US"/>
        </a:p>
      </dgm:t>
    </dgm:pt>
    <dgm:pt modelId="{CDFE71E4-29FB-4E8C-B895-FE8731C6AB94}">
      <dgm:prSet/>
      <dgm:spPr/>
      <dgm:t>
        <a:bodyPr/>
        <a:lstStyle/>
        <a:p>
          <a:r>
            <a:rPr lang="en-GB"/>
            <a:t>Describe your participants in detail - Their mean age, the standard deviation, the age range, male: female ratio</a:t>
          </a:r>
          <a:endParaRPr lang="en-US"/>
        </a:p>
      </dgm:t>
    </dgm:pt>
    <dgm:pt modelId="{B2892A90-99C4-431B-8B11-D7D9183B2A27}" type="parTrans" cxnId="{5ED55BA5-601A-401B-9AE4-7AA914A94764}">
      <dgm:prSet/>
      <dgm:spPr/>
      <dgm:t>
        <a:bodyPr/>
        <a:lstStyle/>
        <a:p>
          <a:endParaRPr lang="en-US"/>
        </a:p>
      </dgm:t>
    </dgm:pt>
    <dgm:pt modelId="{4A48968C-6817-4C1E-97C3-54321903AD8F}" type="sibTrans" cxnId="{5ED55BA5-601A-401B-9AE4-7AA914A94764}">
      <dgm:prSet/>
      <dgm:spPr/>
      <dgm:t>
        <a:bodyPr/>
        <a:lstStyle/>
        <a:p>
          <a:endParaRPr lang="en-US"/>
        </a:p>
      </dgm:t>
    </dgm:pt>
    <dgm:pt modelId="{3DD0C618-6777-41FE-A1A9-177AEBA00C93}">
      <dgm:prSet/>
      <dgm:spPr/>
      <dgm:t>
        <a:bodyPr/>
        <a:lstStyle/>
        <a:p>
          <a:r>
            <a:rPr lang="en-GB"/>
            <a:t>Materials</a:t>
          </a:r>
          <a:endParaRPr lang="en-US"/>
        </a:p>
      </dgm:t>
    </dgm:pt>
    <dgm:pt modelId="{B1313DD9-8464-47E8-B048-69BCA7B4CC93}" type="parTrans" cxnId="{E60FB538-9543-4BDA-A01C-32346004D901}">
      <dgm:prSet/>
      <dgm:spPr/>
      <dgm:t>
        <a:bodyPr/>
        <a:lstStyle/>
        <a:p>
          <a:endParaRPr lang="en-US"/>
        </a:p>
      </dgm:t>
    </dgm:pt>
    <dgm:pt modelId="{E8DCDDB3-8A97-41F4-9352-798FCE85D8A8}" type="sibTrans" cxnId="{E60FB538-9543-4BDA-A01C-32346004D901}">
      <dgm:prSet/>
      <dgm:spPr/>
      <dgm:t>
        <a:bodyPr/>
        <a:lstStyle/>
        <a:p>
          <a:endParaRPr lang="en-US"/>
        </a:p>
      </dgm:t>
    </dgm:pt>
    <dgm:pt modelId="{2C4487A7-A666-4BC9-B445-0D6C3A3F89DE}">
      <dgm:prSet/>
      <dgm:spPr/>
      <dgm:t>
        <a:bodyPr/>
        <a:lstStyle/>
        <a:p>
          <a:r>
            <a:rPr lang="en-GB"/>
            <a:t>By the end of this section it should be clear exactly what materials you developed or used for this study, and how you identified, developed and adapted them (if necessary) for your own study. The description of the materials must be detailed enough to allow anyone to replicate your study and should include reference to example materials in your appendices.</a:t>
          </a:r>
          <a:endParaRPr lang="en-US"/>
        </a:p>
      </dgm:t>
    </dgm:pt>
    <dgm:pt modelId="{59CD6F47-35BD-4BA6-8674-896DEEE98248}" type="parTrans" cxnId="{3FB42AF8-02DA-494B-BEAE-07962F3CE1B4}">
      <dgm:prSet/>
      <dgm:spPr/>
      <dgm:t>
        <a:bodyPr/>
        <a:lstStyle/>
        <a:p>
          <a:endParaRPr lang="en-US"/>
        </a:p>
      </dgm:t>
    </dgm:pt>
    <dgm:pt modelId="{330B853F-E8E7-4F21-BFBC-784D79AAB721}" type="sibTrans" cxnId="{3FB42AF8-02DA-494B-BEAE-07962F3CE1B4}">
      <dgm:prSet/>
      <dgm:spPr/>
      <dgm:t>
        <a:bodyPr/>
        <a:lstStyle/>
        <a:p>
          <a:endParaRPr lang="en-US"/>
        </a:p>
      </dgm:t>
    </dgm:pt>
    <dgm:pt modelId="{41D8439D-9AA1-4A51-90BA-4283AD409699}">
      <dgm:prSet/>
      <dgm:spPr/>
      <dgm:t>
        <a:bodyPr/>
        <a:lstStyle/>
        <a:p>
          <a:r>
            <a:rPr lang="en-GB"/>
            <a:t>Procedure.</a:t>
          </a:r>
          <a:endParaRPr lang="en-US"/>
        </a:p>
      </dgm:t>
    </dgm:pt>
    <dgm:pt modelId="{1B43E0CF-C688-430C-B2D4-E9E3189D4EE6}" type="parTrans" cxnId="{C19BBF9C-C866-4671-9202-08F5B0B5825F}">
      <dgm:prSet/>
      <dgm:spPr/>
      <dgm:t>
        <a:bodyPr/>
        <a:lstStyle/>
        <a:p>
          <a:endParaRPr lang="en-US"/>
        </a:p>
      </dgm:t>
    </dgm:pt>
    <dgm:pt modelId="{0842BB6A-245F-48E0-820F-44B971A6E27E}" type="sibTrans" cxnId="{C19BBF9C-C866-4671-9202-08F5B0B5825F}">
      <dgm:prSet/>
      <dgm:spPr/>
      <dgm:t>
        <a:bodyPr/>
        <a:lstStyle/>
        <a:p>
          <a:endParaRPr lang="en-US"/>
        </a:p>
      </dgm:t>
    </dgm:pt>
    <dgm:pt modelId="{DCBD6B47-FF63-448F-BBC9-94136C235429}">
      <dgm:prSet/>
      <dgm:spPr/>
      <dgm:t>
        <a:bodyPr/>
        <a:lstStyle/>
        <a:p>
          <a:r>
            <a:rPr lang="en-GB"/>
            <a:t>This is where you describe what you did – Reading this subsection the reader should know exactly how you conducted the study in so much detail that they are able to replicate it, including your ethical considerations and approval process.</a:t>
          </a:r>
          <a:endParaRPr lang="en-US"/>
        </a:p>
      </dgm:t>
    </dgm:pt>
    <dgm:pt modelId="{7CA4AA45-F4E3-4D52-BE41-8620B349AF9C}" type="parTrans" cxnId="{D16C3A71-72A3-4F69-9DD4-0BA6CB219131}">
      <dgm:prSet/>
      <dgm:spPr/>
      <dgm:t>
        <a:bodyPr/>
        <a:lstStyle/>
        <a:p>
          <a:endParaRPr lang="en-US"/>
        </a:p>
      </dgm:t>
    </dgm:pt>
    <dgm:pt modelId="{DFE402B4-0402-4A5C-81FB-5C2A2E3F3359}" type="sibTrans" cxnId="{D16C3A71-72A3-4F69-9DD4-0BA6CB219131}">
      <dgm:prSet/>
      <dgm:spPr/>
      <dgm:t>
        <a:bodyPr/>
        <a:lstStyle/>
        <a:p>
          <a:endParaRPr lang="en-US"/>
        </a:p>
      </dgm:t>
    </dgm:pt>
    <dgm:pt modelId="{9AA3D2CA-B88B-4026-9BFE-C715A2030137}">
      <dgm:prSet/>
      <dgm:spPr/>
      <dgm:t>
        <a:bodyPr/>
        <a:lstStyle/>
        <a:p>
          <a:r>
            <a:rPr lang="en-GB"/>
            <a:t>Can place the procedure in your appendices.</a:t>
          </a:r>
          <a:endParaRPr lang="en-US"/>
        </a:p>
      </dgm:t>
    </dgm:pt>
    <dgm:pt modelId="{E3EBBA81-E9BC-4654-9A01-2640EC403178}" type="parTrans" cxnId="{9574140B-EC55-4A23-A554-0430FF99B466}">
      <dgm:prSet/>
      <dgm:spPr/>
      <dgm:t>
        <a:bodyPr/>
        <a:lstStyle/>
        <a:p>
          <a:endParaRPr lang="en-US"/>
        </a:p>
      </dgm:t>
    </dgm:pt>
    <dgm:pt modelId="{862DAA41-4D17-4889-A2DA-9849A77A2B57}" type="sibTrans" cxnId="{9574140B-EC55-4A23-A554-0430FF99B466}">
      <dgm:prSet/>
      <dgm:spPr/>
      <dgm:t>
        <a:bodyPr/>
        <a:lstStyle/>
        <a:p>
          <a:endParaRPr lang="en-US"/>
        </a:p>
      </dgm:t>
    </dgm:pt>
    <dgm:pt modelId="{B1220D9A-46A6-402B-B2C2-1F01B3FFC3E0}" type="pres">
      <dgm:prSet presAssocID="{4D36DD57-F96D-4FB7-9CAD-897BCEF7278B}" presName="linear" presStyleCnt="0">
        <dgm:presLayoutVars>
          <dgm:animLvl val="lvl"/>
          <dgm:resizeHandles val="exact"/>
        </dgm:presLayoutVars>
      </dgm:prSet>
      <dgm:spPr/>
    </dgm:pt>
    <dgm:pt modelId="{BCDDB335-A9C7-48D0-907F-E3D426D392CA}" type="pres">
      <dgm:prSet presAssocID="{8AE92EA5-5A88-4388-9DFE-7735928CA1FF}" presName="parentText" presStyleLbl="node1" presStyleIdx="0" presStyleCnt="6">
        <dgm:presLayoutVars>
          <dgm:chMax val="0"/>
          <dgm:bulletEnabled val="1"/>
        </dgm:presLayoutVars>
      </dgm:prSet>
      <dgm:spPr/>
    </dgm:pt>
    <dgm:pt modelId="{A1FE212B-0769-480A-BC72-15BD62EE602E}" type="pres">
      <dgm:prSet presAssocID="{D74C9058-E4F2-4AF8-B006-AB72BED52395}" presName="spacer" presStyleCnt="0"/>
      <dgm:spPr/>
    </dgm:pt>
    <dgm:pt modelId="{5C1D94E6-08FB-4760-A5DC-3885E7272435}" type="pres">
      <dgm:prSet presAssocID="{6EFC0F19-6B30-4144-AB4E-60C211DC2436}" presName="parentText" presStyleLbl="node1" presStyleIdx="1" presStyleCnt="6">
        <dgm:presLayoutVars>
          <dgm:chMax val="0"/>
          <dgm:bulletEnabled val="1"/>
        </dgm:presLayoutVars>
      </dgm:prSet>
      <dgm:spPr/>
    </dgm:pt>
    <dgm:pt modelId="{AC34E036-546E-43BE-A2A8-2BE43B685399}" type="pres">
      <dgm:prSet presAssocID="{6EFC0F19-6B30-4144-AB4E-60C211DC2436}" presName="childText" presStyleLbl="revTx" presStyleIdx="0" presStyleCnt="4">
        <dgm:presLayoutVars>
          <dgm:bulletEnabled val="1"/>
        </dgm:presLayoutVars>
      </dgm:prSet>
      <dgm:spPr/>
    </dgm:pt>
    <dgm:pt modelId="{6D0DC080-EE16-45F1-A65D-6D9BCEDC1208}" type="pres">
      <dgm:prSet presAssocID="{B9952D7B-9FAC-4AB0-A898-9C243F7EF02B}" presName="parentText" presStyleLbl="node1" presStyleIdx="2" presStyleCnt="6">
        <dgm:presLayoutVars>
          <dgm:chMax val="0"/>
          <dgm:bulletEnabled val="1"/>
        </dgm:presLayoutVars>
      </dgm:prSet>
      <dgm:spPr/>
    </dgm:pt>
    <dgm:pt modelId="{09206453-CBF4-45C1-8155-BCDB2D30CDD1}" type="pres">
      <dgm:prSet presAssocID="{B9952D7B-9FAC-4AB0-A898-9C243F7EF02B}" presName="childText" presStyleLbl="revTx" presStyleIdx="1" presStyleCnt="4">
        <dgm:presLayoutVars>
          <dgm:bulletEnabled val="1"/>
        </dgm:presLayoutVars>
      </dgm:prSet>
      <dgm:spPr/>
    </dgm:pt>
    <dgm:pt modelId="{B77334BA-CE0D-4AD9-89CD-DA200199E58E}" type="pres">
      <dgm:prSet presAssocID="{3DD0C618-6777-41FE-A1A9-177AEBA00C93}" presName="parentText" presStyleLbl="node1" presStyleIdx="3" presStyleCnt="6">
        <dgm:presLayoutVars>
          <dgm:chMax val="0"/>
          <dgm:bulletEnabled val="1"/>
        </dgm:presLayoutVars>
      </dgm:prSet>
      <dgm:spPr/>
    </dgm:pt>
    <dgm:pt modelId="{C6C6658E-F4B7-45DC-95A9-11FF2AAA39AE}" type="pres">
      <dgm:prSet presAssocID="{3DD0C618-6777-41FE-A1A9-177AEBA00C93}" presName="childText" presStyleLbl="revTx" presStyleIdx="2" presStyleCnt="4">
        <dgm:presLayoutVars>
          <dgm:bulletEnabled val="1"/>
        </dgm:presLayoutVars>
      </dgm:prSet>
      <dgm:spPr/>
    </dgm:pt>
    <dgm:pt modelId="{352846DF-02F3-44B7-A148-9B71C8B43D68}" type="pres">
      <dgm:prSet presAssocID="{41D8439D-9AA1-4A51-90BA-4283AD409699}" presName="parentText" presStyleLbl="node1" presStyleIdx="4" presStyleCnt="6">
        <dgm:presLayoutVars>
          <dgm:chMax val="0"/>
          <dgm:bulletEnabled val="1"/>
        </dgm:presLayoutVars>
      </dgm:prSet>
      <dgm:spPr/>
    </dgm:pt>
    <dgm:pt modelId="{9AFFF82D-D8D0-4CC6-A721-458E087920FC}" type="pres">
      <dgm:prSet presAssocID="{41D8439D-9AA1-4A51-90BA-4283AD409699}" presName="childText" presStyleLbl="revTx" presStyleIdx="3" presStyleCnt="4">
        <dgm:presLayoutVars>
          <dgm:bulletEnabled val="1"/>
        </dgm:presLayoutVars>
      </dgm:prSet>
      <dgm:spPr/>
    </dgm:pt>
    <dgm:pt modelId="{05CFE3BA-1403-4EC9-930B-C7B431E7D18A}" type="pres">
      <dgm:prSet presAssocID="{9AA3D2CA-B88B-4026-9BFE-C715A2030137}" presName="parentText" presStyleLbl="node1" presStyleIdx="5" presStyleCnt="6">
        <dgm:presLayoutVars>
          <dgm:chMax val="0"/>
          <dgm:bulletEnabled val="1"/>
        </dgm:presLayoutVars>
      </dgm:prSet>
      <dgm:spPr/>
    </dgm:pt>
  </dgm:ptLst>
  <dgm:cxnLst>
    <dgm:cxn modelId="{F7ADD605-29B9-4946-92A6-218F0F742873}" type="presOf" srcId="{6EFC0F19-6B30-4144-AB4E-60C211DC2436}" destId="{5C1D94E6-08FB-4760-A5DC-3885E7272435}" srcOrd="0" destOrd="0" presId="urn:microsoft.com/office/officeart/2005/8/layout/vList2"/>
    <dgm:cxn modelId="{9574140B-EC55-4A23-A554-0430FF99B466}" srcId="{4D36DD57-F96D-4FB7-9CAD-897BCEF7278B}" destId="{9AA3D2CA-B88B-4026-9BFE-C715A2030137}" srcOrd="5" destOrd="0" parTransId="{E3EBBA81-E9BC-4654-9A01-2640EC403178}" sibTransId="{862DAA41-4D17-4889-A2DA-9849A77A2B57}"/>
    <dgm:cxn modelId="{6E787718-C488-4BB1-AB92-E86EE674029B}" srcId="{4D36DD57-F96D-4FB7-9CAD-897BCEF7278B}" destId="{B9952D7B-9FAC-4AB0-A898-9C243F7EF02B}" srcOrd="2" destOrd="0" parTransId="{F70BC1EE-3908-43B1-A06F-0FC6FA417543}" sibTransId="{35201C31-9553-44FD-83E5-E144F5DBD5B6}"/>
    <dgm:cxn modelId="{5CF83C25-09E1-45C6-A08F-0605479722BD}" type="presOf" srcId="{8AE92EA5-5A88-4388-9DFE-7735928CA1FF}" destId="{BCDDB335-A9C7-48D0-907F-E3D426D392CA}" srcOrd="0" destOrd="0" presId="urn:microsoft.com/office/officeart/2005/8/layout/vList2"/>
    <dgm:cxn modelId="{4A40CE2B-C7B6-46BA-88C8-4555AB762B16}" type="presOf" srcId="{41D8439D-9AA1-4A51-90BA-4283AD409699}" destId="{352846DF-02F3-44B7-A148-9B71C8B43D68}" srcOrd="0" destOrd="0" presId="urn:microsoft.com/office/officeart/2005/8/layout/vList2"/>
    <dgm:cxn modelId="{E60FB538-9543-4BDA-A01C-32346004D901}" srcId="{4D36DD57-F96D-4FB7-9CAD-897BCEF7278B}" destId="{3DD0C618-6777-41FE-A1A9-177AEBA00C93}" srcOrd="3" destOrd="0" parTransId="{B1313DD9-8464-47E8-B048-69BCA7B4CC93}" sibTransId="{E8DCDDB3-8A97-41F4-9352-798FCE85D8A8}"/>
    <dgm:cxn modelId="{5794C340-3A8A-430B-921D-B39E8C287C2E}" type="presOf" srcId="{4D36DD57-F96D-4FB7-9CAD-897BCEF7278B}" destId="{B1220D9A-46A6-402B-B2C2-1F01B3FFC3E0}" srcOrd="0" destOrd="0" presId="urn:microsoft.com/office/officeart/2005/8/layout/vList2"/>
    <dgm:cxn modelId="{4F729441-0121-4C83-BC26-2FE1BAE3CA74}" type="presOf" srcId="{9AA3D2CA-B88B-4026-9BFE-C715A2030137}" destId="{05CFE3BA-1403-4EC9-930B-C7B431E7D18A}" srcOrd="0" destOrd="0" presId="urn:microsoft.com/office/officeart/2005/8/layout/vList2"/>
    <dgm:cxn modelId="{F4DE5767-0785-4EEC-B227-F2B3A696DA63}" type="presOf" srcId="{DCBD6B47-FF63-448F-BBC9-94136C235429}" destId="{9AFFF82D-D8D0-4CC6-A721-458E087920FC}" srcOrd="0" destOrd="0" presId="urn:microsoft.com/office/officeart/2005/8/layout/vList2"/>
    <dgm:cxn modelId="{D16C3A71-72A3-4F69-9DD4-0BA6CB219131}" srcId="{41D8439D-9AA1-4A51-90BA-4283AD409699}" destId="{DCBD6B47-FF63-448F-BBC9-94136C235429}" srcOrd="0" destOrd="0" parTransId="{7CA4AA45-F4E3-4D52-BE41-8620B349AF9C}" sibTransId="{DFE402B4-0402-4A5C-81FB-5C2A2E3F3359}"/>
    <dgm:cxn modelId="{8BDF7A59-1366-484C-95C8-360D5F87FE04}" type="presOf" srcId="{A66CCECA-120A-4485-BE3F-13DFD56B4D4F}" destId="{AC34E036-546E-43BE-A2A8-2BE43B685399}" srcOrd="0" destOrd="0" presId="urn:microsoft.com/office/officeart/2005/8/layout/vList2"/>
    <dgm:cxn modelId="{220EAD81-C88A-4A91-8787-1D068607079A}" srcId="{4D36DD57-F96D-4FB7-9CAD-897BCEF7278B}" destId="{6EFC0F19-6B30-4144-AB4E-60C211DC2436}" srcOrd="1" destOrd="0" parTransId="{75F3B727-91FF-4D0F-905D-280BA9B3E67F}" sibTransId="{93BF71D2-4767-464D-ABA6-B7F5706C665D}"/>
    <dgm:cxn modelId="{B331D398-31A5-40AF-BF4E-42DAADE364C3}" type="presOf" srcId="{2C4487A7-A666-4BC9-B445-0D6C3A3F89DE}" destId="{C6C6658E-F4B7-45DC-95A9-11FF2AAA39AE}" srcOrd="0" destOrd="0" presId="urn:microsoft.com/office/officeart/2005/8/layout/vList2"/>
    <dgm:cxn modelId="{C19BBF9C-C866-4671-9202-08F5B0B5825F}" srcId="{4D36DD57-F96D-4FB7-9CAD-897BCEF7278B}" destId="{41D8439D-9AA1-4A51-90BA-4283AD409699}" srcOrd="4" destOrd="0" parTransId="{1B43E0CF-C688-430C-B2D4-E9E3189D4EE6}" sibTransId="{0842BB6A-245F-48E0-820F-44B971A6E27E}"/>
    <dgm:cxn modelId="{5ED55BA5-601A-401B-9AE4-7AA914A94764}" srcId="{B9952D7B-9FAC-4AB0-A898-9C243F7EF02B}" destId="{CDFE71E4-29FB-4E8C-B895-FE8731C6AB94}" srcOrd="0" destOrd="0" parTransId="{B2892A90-99C4-431B-8B11-D7D9183B2A27}" sibTransId="{4A48968C-6817-4C1E-97C3-54321903AD8F}"/>
    <dgm:cxn modelId="{E8CB75A6-2DED-4174-BFAA-F112362ACDD0}" srcId="{6EFC0F19-6B30-4144-AB4E-60C211DC2436}" destId="{A66CCECA-120A-4485-BE3F-13DFD56B4D4F}" srcOrd="0" destOrd="0" parTransId="{AD38A2E9-1FD6-4CE5-A915-4F317A96C17C}" sibTransId="{4FCC8F48-B840-474B-961B-B8006BFE378E}"/>
    <dgm:cxn modelId="{6919CEB8-02B5-49B8-9551-537E02BEB981}" srcId="{4D36DD57-F96D-4FB7-9CAD-897BCEF7278B}" destId="{8AE92EA5-5A88-4388-9DFE-7735928CA1FF}" srcOrd="0" destOrd="0" parTransId="{6CCD6248-8DA8-4657-BCDD-03A46375441C}" sibTransId="{D74C9058-E4F2-4AF8-B006-AB72BED52395}"/>
    <dgm:cxn modelId="{138FD9B8-F876-4BC0-B7B2-95DF4F678820}" type="presOf" srcId="{CDFE71E4-29FB-4E8C-B895-FE8731C6AB94}" destId="{09206453-CBF4-45C1-8155-BCDB2D30CDD1}" srcOrd="0" destOrd="0" presId="urn:microsoft.com/office/officeart/2005/8/layout/vList2"/>
    <dgm:cxn modelId="{32140FC7-F5EE-4BBF-A836-AF4C475FBB76}" type="presOf" srcId="{B9952D7B-9FAC-4AB0-A898-9C243F7EF02B}" destId="{6D0DC080-EE16-45F1-A65D-6D9BCEDC1208}" srcOrd="0" destOrd="0" presId="urn:microsoft.com/office/officeart/2005/8/layout/vList2"/>
    <dgm:cxn modelId="{9A8492DD-3F7E-4414-AEC2-87EEBA7A85FC}" type="presOf" srcId="{3DD0C618-6777-41FE-A1A9-177AEBA00C93}" destId="{B77334BA-CE0D-4AD9-89CD-DA200199E58E}" srcOrd="0" destOrd="0" presId="urn:microsoft.com/office/officeart/2005/8/layout/vList2"/>
    <dgm:cxn modelId="{3FB42AF8-02DA-494B-BEAE-07962F3CE1B4}" srcId="{3DD0C618-6777-41FE-A1A9-177AEBA00C93}" destId="{2C4487A7-A666-4BC9-B445-0D6C3A3F89DE}" srcOrd="0" destOrd="0" parTransId="{59CD6F47-35BD-4BA6-8674-896DEEE98248}" sibTransId="{330B853F-E8E7-4F21-BFBC-784D79AAB721}"/>
    <dgm:cxn modelId="{E095AD75-F031-4B0C-87E5-92AC0B654E08}" type="presParOf" srcId="{B1220D9A-46A6-402B-B2C2-1F01B3FFC3E0}" destId="{BCDDB335-A9C7-48D0-907F-E3D426D392CA}" srcOrd="0" destOrd="0" presId="urn:microsoft.com/office/officeart/2005/8/layout/vList2"/>
    <dgm:cxn modelId="{51662F34-5D25-4D44-A82E-D3F9E945D54B}" type="presParOf" srcId="{B1220D9A-46A6-402B-B2C2-1F01B3FFC3E0}" destId="{A1FE212B-0769-480A-BC72-15BD62EE602E}" srcOrd="1" destOrd="0" presId="urn:microsoft.com/office/officeart/2005/8/layout/vList2"/>
    <dgm:cxn modelId="{3D7BCE35-9453-4852-BFB5-BA26EBAFD90C}" type="presParOf" srcId="{B1220D9A-46A6-402B-B2C2-1F01B3FFC3E0}" destId="{5C1D94E6-08FB-4760-A5DC-3885E7272435}" srcOrd="2" destOrd="0" presId="urn:microsoft.com/office/officeart/2005/8/layout/vList2"/>
    <dgm:cxn modelId="{A7D0B70D-96F2-4461-9DBA-B5C4AFE1ADEC}" type="presParOf" srcId="{B1220D9A-46A6-402B-B2C2-1F01B3FFC3E0}" destId="{AC34E036-546E-43BE-A2A8-2BE43B685399}" srcOrd="3" destOrd="0" presId="urn:microsoft.com/office/officeart/2005/8/layout/vList2"/>
    <dgm:cxn modelId="{4E17EE45-9762-48B1-830C-9829EFEDCE73}" type="presParOf" srcId="{B1220D9A-46A6-402B-B2C2-1F01B3FFC3E0}" destId="{6D0DC080-EE16-45F1-A65D-6D9BCEDC1208}" srcOrd="4" destOrd="0" presId="urn:microsoft.com/office/officeart/2005/8/layout/vList2"/>
    <dgm:cxn modelId="{C198DE81-12FD-4D2E-BF47-82FB1C3EB4B4}" type="presParOf" srcId="{B1220D9A-46A6-402B-B2C2-1F01B3FFC3E0}" destId="{09206453-CBF4-45C1-8155-BCDB2D30CDD1}" srcOrd="5" destOrd="0" presId="urn:microsoft.com/office/officeart/2005/8/layout/vList2"/>
    <dgm:cxn modelId="{BB661287-DA50-4F5C-A778-BD4C7653B3D5}" type="presParOf" srcId="{B1220D9A-46A6-402B-B2C2-1F01B3FFC3E0}" destId="{B77334BA-CE0D-4AD9-89CD-DA200199E58E}" srcOrd="6" destOrd="0" presId="urn:microsoft.com/office/officeart/2005/8/layout/vList2"/>
    <dgm:cxn modelId="{308D9B92-512C-4DDC-98A6-0FDCEF9083AE}" type="presParOf" srcId="{B1220D9A-46A6-402B-B2C2-1F01B3FFC3E0}" destId="{C6C6658E-F4B7-45DC-95A9-11FF2AAA39AE}" srcOrd="7" destOrd="0" presId="urn:microsoft.com/office/officeart/2005/8/layout/vList2"/>
    <dgm:cxn modelId="{D38F93AD-7F5D-43E8-A023-35BF9533BB12}" type="presParOf" srcId="{B1220D9A-46A6-402B-B2C2-1F01B3FFC3E0}" destId="{352846DF-02F3-44B7-A148-9B71C8B43D68}" srcOrd="8" destOrd="0" presId="urn:microsoft.com/office/officeart/2005/8/layout/vList2"/>
    <dgm:cxn modelId="{6719FAA5-F78E-4B0F-9E01-0DA8981640E8}" type="presParOf" srcId="{B1220D9A-46A6-402B-B2C2-1F01B3FFC3E0}" destId="{9AFFF82D-D8D0-4CC6-A721-458E087920FC}" srcOrd="9" destOrd="0" presId="urn:microsoft.com/office/officeart/2005/8/layout/vList2"/>
    <dgm:cxn modelId="{6DF11955-2844-4C46-8FD4-DF6285E1C780}" type="presParOf" srcId="{B1220D9A-46A6-402B-B2C2-1F01B3FFC3E0}" destId="{05CFE3BA-1403-4EC9-930B-C7B431E7D18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4F6E-5760-4770-9697-B1D015BDE69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C37904D-8101-41F8-A111-3318C6ACFB37}">
      <dgm:prSet/>
      <dgm:spPr/>
      <dgm:t>
        <a:bodyPr/>
        <a:lstStyle/>
        <a:p>
          <a:r>
            <a:rPr lang="en-GB"/>
            <a:t>Start on a new page.</a:t>
          </a:r>
          <a:endParaRPr lang="en-US"/>
        </a:p>
      </dgm:t>
    </dgm:pt>
    <dgm:pt modelId="{2EA6B8AC-91C0-4433-87F4-E238A958B04C}" type="parTrans" cxnId="{24279858-24AA-47F8-BDE2-83C5A243A4C5}">
      <dgm:prSet/>
      <dgm:spPr/>
      <dgm:t>
        <a:bodyPr/>
        <a:lstStyle/>
        <a:p>
          <a:endParaRPr lang="en-US"/>
        </a:p>
      </dgm:t>
    </dgm:pt>
    <dgm:pt modelId="{303D3000-66B7-4338-A1DD-98410BB2098E}" type="sibTrans" cxnId="{24279858-24AA-47F8-BDE2-83C5A243A4C5}">
      <dgm:prSet/>
      <dgm:spPr/>
      <dgm:t>
        <a:bodyPr/>
        <a:lstStyle/>
        <a:p>
          <a:endParaRPr lang="en-US"/>
        </a:p>
      </dgm:t>
    </dgm:pt>
    <dgm:pt modelId="{84ACCFEB-27E9-48E5-B28C-FA350BCCEDC8}">
      <dgm:prSet/>
      <dgm:spPr/>
      <dgm:t>
        <a:bodyPr/>
        <a:lstStyle/>
        <a:p>
          <a:r>
            <a:rPr lang="en-GB" dirty="0"/>
            <a:t>Your results section must demonstrate clearly the way that your research questions have been analysed and answered and must reflect the design and analytical process outlined in your methods chapter. The specific layout of the results will depend upon your individual study design and nature of the data collected and should be discussed with your supervisor.</a:t>
          </a:r>
          <a:endParaRPr lang="en-US" dirty="0"/>
        </a:p>
      </dgm:t>
    </dgm:pt>
    <dgm:pt modelId="{3FDBF1C4-81F2-4C79-8AF8-543EFB4172C2}" type="parTrans" cxnId="{C02746BA-A8F7-42C0-89F2-0BE67569B443}">
      <dgm:prSet/>
      <dgm:spPr/>
      <dgm:t>
        <a:bodyPr/>
        <a:lstStyle/>
        <a:p>
          <a:endParaRPr lang="en-US"/>
        </a:p>
      </dgm:t>
    </dgm:pt>
    <dgm:pt modelId="{8F83771D-FEF4-4554-AD9E-3DFF22F7F42F}" type="sibTrans" cxnId="{C02746BA-A8F7-42C0-89F2-0BE67569B443}">
      <dgm:prSet/>
      <dgm:spPr/>
      <dgm:t>
        <a:bodyPr/>
        <a:lstStyle/>
        <a:p>
          <a:endParaRPr lang="en-US"/>
        </a:p>
      </dgm:t>
    </dgm:pt>
    <dgm:pt modelId="{089E195C-0D19-446E-AFE1-6EFE128DF4A1}" type="pres">
      <dgm:prSet presAssocID="{57D34F6E-5760-4770-9697-B1D015BDE697}" presName="vert0" presStyleCnt="0">
        <dgm:presLayoutVars>
          <dgm:dir/>
          <dgm:animOne val="branch"/>
          <dgm:animLvl val="lvl"/>
        </dgm:presLayoutVars>
      </dgm:prSet>
      <dgm:spPr/>
    </dgm:pt>
    <dgm:pt modelId="{63E1CF2A-6FD1-4006-BBCA-E05D342EF63A}" type="pres">
      <dgm:prSet presAssocID="{CC37904D-8101-41F8-A111-3318C6ACFB37}" presName="thickLine" presStyleLbl="alignNode1" presStyleIdx="0" presStyleCnt="2"/>
      <dgm:spPr/>
    </dgm:pt>
    <dgm:pt modelId="{4334BB63-B8B5-47DD-9A4B-E5B5D4CE59B6}" type="pres">
      <dgm:prSet presAssocID="{CC37904D-8101-41F8-A111-3318C6ACFB37}" presName="horz1" presStyleCnt="0"/>
      <dgm:spPr/>
    </dgm:pt>
    <dgm:pt modelId="{6451316E-A290-4B02-9783-5420A4FA3EEA}" type="pres">
      <dgm:prSet presAssocID="{CC37904D-8101-41F8-A111-3318C6ACFB37}" presName="tx1" presStyleLbl="revTx" presStyleIdx="0" presStyleCnt="2"/>
      <dgm:spPr/>
    </dgm:pt>
    <dgm:pt modelId="{AD9FB4C6-B68A-4C5B-81DB-4041B3F39E12}" type="pres">
      <dgm:prSet presAssocID="{CC37904D-8101-41F8-A111-3318C6ACFB37}" presName="vert1" presStyleCnt="0"/>
      <dgm:spPr/>
    </dgm:pt>
    <dgm:pt modelId="{307D6A42-2404-4451-B61B-8C469CB3D409}" type="pres">
      <dgm:prSet presAssocID="{84ACCFEB-27E9-48E5-B28C-FA350BCCEDC8}" presName="thickLine" presStyleLbl="alignNode1" presStyleIdx="1" presStyleCnt="2"/>
      <dgm:spPr/>
    </dgm:pt>
    <dgm:pt modelId="{8007E61B-EB48-4CD4-8FC4-BD446A8CB669}" type="pres">
      <dgm:prSet presAssocID="{84ACCFEB-27E9-48E5-B28C-FA350BCCEDC8}" presName="horz1" presStyleCnt="0"/>
      <dgm:spPr/>
    </dgm:pt>
    <dgm:pt modelId="{6CCC0EBE-4E3A-4CF9-8F01-A4FD0B62B602}" type="pres">
      <dgm:prSet presAssocID="{84ACCFEB-27E9-48E5-B28C-FA350BCCEDC8}" presName="tx1" presStyleLbl="revTx" presStyleIdx="1" presStyleCnt="2"/>
      <dgm:spPr/>
    </dgm:pt>
    <dgm:pt modelId="{CA618ABC-4B2F-44A6-A467-B9C7B31A0876}" type="pres">
      <dgm:prSet presAssocID="{84ACCFEB-27E9-48E5-B28C-FA350BCCEDC8}" presName="vert1" presStyleCnt="0"/>
      <dgm:spPr/>
    </dgm:pt>
  </dgm:ptLst>
  <dgm:cxnLst>
    <dgm:cxn modelId="{0EA3FC47-9A6B-43F0-B62C-24D6F33B5CC8}" type="presOf" srcId="{57D34F6E-5760-4770-9697-B1D015BDE697}" destId="{089E195C-0D19-446E-AFE1-6EFE128DF4A1}" srcOrd="0" destOrd="0" presId="urn:microsoft.com/office/officeart/2008/layout/LinedList"/>
    <dgm:cxn modelId="{24279858-24AA-47F8-BDE2-83C5A243A4C5}" srcId="{57D34F6E-5760-4770-9697-B1D015BDE697}" destId="{CC37904D-8101-41F8-A111-3318C6ACFB37}" srcOrd="0" destOrd="0" parTransId="{2EA6B8AC-91C0-4433-87F4-E238A958B04C}" sibTransId="{303D3000-66B7-4338-A1DD-98410BB2098E}"/>
    <dgm:cxn modelId="{A5486182-D83F-46AD-B288-1315451C89F7}" type="presOf" srcId="{CC37904D-8101-41F8-A111-3318C6ACFB37}" destId="{6451316E-A290-4B02-9783-5420A4FA3EEA}" srcOrd="0" destOrd="0" presId="urn:microsoft.com/office/officeart/2008/layout/LinedList"/>
    <dgm:cxn modelId="{C02746BA-A8F7-42C0-89F2-0BE67569B443}" srcId="{57D34F6E-5760-4770-9697-B1D015BDE697}" destId="{84ACCFEB-27E9-48E5-B28C-FA350BCCEDC8}" srcOrd="1" destOrd="0" parTransId="{3FDBF1C4-81F2-4C79-8AF8-543EFB4172C2}" sibTransId="{8F83771D-FEF4-4554-AD9E-3DFF22F7F42F}"/>
    <dgm:cxn modelId="{F777B8FF-10B2-4C4C-8416-689E11FE2D76}" type="presOf" srcId="{84ACCFEB-27E9-48E5-B28C-FA350BCCEDC8}" destId="{6CCC0EBE-4E3A-4CF9-8F01-A4FD0B62B602}" srcOrd="0" destOrd="0" presId="urn:microsoft.com/office/officeart/2008/layout/LinedList"/>
    <dgm:cxn modelId="{4BEF2BDA-A22D-4C3B-BCC5-FBB6A67541CA}" type="presParOf" srcId="{089E195C-0D19-446E-AFE1-6EFE128DF4A1}" destId="{63E1CF2A-6FD1-4006-BBCA-E05D342EF63A}" srcOrd="0" destOrd="0" presId="urn:microsoft.com/office/officeart/2008/layout/LinedList"/>
    <dgm:cxn modelId="{0BEC9CBB-B1DD-472F-8F62-553E3F5A5C01}" type="presParOf" srcId="{089E195C-0D19-446E-AFE1-6EFE128DF4A1}" destId="{4334BB63-B8B5-47DD-9A4B-E5B5D4CE59B6}" srcOrd="1" destOrd="0" presId="urn:microsoft.com/office/officeart/2008/layout/LinedList"/>
    <dgm:cxn modelId="{FE4622AA-E744-4130-AD3C-E2092AE24481}" type="presParOf" srcId="{4334BB63-B8B5-47DD-9A4B-E5B5D4CE59B6}" destId="{6451316E-A290-4B02-9783-5420A4FA3EEA}" srcOrd="0" destOrd="0" presId="urn:microsoft.com/office/officeart/2008/layout/LinedList"/>
    <dgm:cxn modelId="{BE49D51F-23A8-47DE-839A-B0BCE9F8AD6C}" type="presParOf" srcId="{4334BB63-B8B5-47DD-9A4B-E5B5D4CE59B6}" destId="{AD9FB4C6-B68A-4C5B-81DB-4041B3F39E12}" srcOrd="1" destOrd="0" presId="urn:microsoft.com/office/officeart/2008/layout/LinedList"/>
    <dgm:cxn modelId="{3D65C234-91B9-4BA6-B7B7-265C17916835}" type="presParOf" srcId="{089E195C-0D19-446E-AFE1-6EFE128DF4A1}" destId="{307D6A42-2404-4451-B61B-8C469CB3D409}" srcOrd="2" destOrd="0" presId="urn:microsoft.com/office/officeart/2008/layout/LinedList"/>
    <dgm:cxn modelId="{C2FC7679-7A81-492D-8704-76300BD51864}" type="presParOf" srcId="{089E195C-0D19-446E-AFE1-6EFE128DF4A1}" destId="{8007E61B-EB48-4CD4-8FC4-BD446A8CB669}" srcOrd="3" destOrd="0" presId="urn:microsoft.com/office/officeart/2008/layout/LinedList"/>
    <dgm:cxn modelId="{12C94B67-FF37-4882-8FC3-977A30F68F12}" type="presParOf" srcId="{8007E61B-EB48-4CD4-8FC4-BD446A8CB669}" destId="{6CCC0EBE-4E3A-4CF9-8F01-A4FD0B62B602}" srcOrd="0" destOrd="0" presId="urn:microsoft.com/office/officeart/2008/layout/LinedList"/>
    <dgm:cxn modelId="{B4672647-8C4B-4305-AE9E-D537A4282BE4}" type="presParOf" srcId="{8007E61B-EB48-4CD4-8FC4-BD446A8CB669}" destId="{CA618ABC-4B2F-44A6-A467-B9C7B31A087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A47C08-BF25-47A4-AA8F-8EEE3387443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009EBAB-4784-4449-A24E-3756E720F3AD}">
      <dgm:prSet/>
      <dgm:spPr/>
      <dgm:t>
        <a:bodyPr/>
        <a:lstStyle/>
        <a:p>
          <a:r>
            <a:rPr lang="en-GB"/>
            <a:t>Whether your study is qualitative, quantitative or mixed methods, the order that the results are presented must be logical and clearly linked to your specific hypotheses or research questions. In relation to this, it can be useful to make use of sub-headings to help “signpost” the reader to the purpose of each specific analysis.</a:t>
          </a:r>
          <a:endParaRPr lang="en-US"/>
        </a:p>
      </dgm:t>
    </dgm:pt>
    <dgm:pt modelId="{C51432C0-E9F8-45B6-903E-9E2916623674}" type="parTrans" cxnId="{F951CBCF-2F1E-4082-8A04-E5B0A20C5B7E}">
      <dgm:prSet/>
      <dgm:spPr/>
      <dgm:t>
        <a:bodyPr/>
        <a:lstStyle/>
        <a:p>
          <a:endParaRPr lang="en-US"/>
        </a:p>
      </dgm:t>
    </dgm:pt>
    <dgm:pt modelId="{58C43D14-DA3C-4347-BBCF-140766ABAABC}" type="sibTrans" cxnId="{F951CBCF-2F1E-4082-8A04-E5B0A20C5B7E}">
      <dgm:prSet/>
      <dgm:spPr/>
      <dgm:t>
        <a:bodyPr/>
        <a:lstStyle/>
        <a:p>
          <a:endParaRPr lang="en-US"/>
        </a:p>
      </dgm:t>
    </dgm:pt>
    <dgm:pt modelId="{C3258612-7BB0-4EAB-B8D3-F6B9EF71C08C}">
      <dgm:prSet/>
      <dgm:spPr/>
      <dgm:t>
        <a:bodyPr/>
        <a:lstStyle/>
        <a:p>
          <a:r>
            <a:rPr lang="en-GB"/>
            <a:t>Please note that results tables, whilst highlight important to include will NOT go towards your final word count.</a:t>
          </a:r>
          <a:endParaRPr lang="en-US"/>
        </a:p>
      </dgm:t>
    </dgm:pt>
    <dgm:pt modelId="{0E7EEB3A-F88A-463D-889E-8727F7D7594B}" type="parTrans" cxnId="{74FA1088-7569-4A73-839D-AC870BE3786B}">
      <dgm:prSet/>
      <dgm:spPr/>
      <dgm:t>
        <a:bodyPr/>
        <a:lstStyle/>
        <a:p>
          <a:endParaRPr lang="en-US"/>
        </a:p>
      </dgm:t>
    </dgm:pt>
    <dgm:pt modelId="{AA2CAD71-B4B7-4BD6-919C-B57B2B72547F}" type="sibTrans" cxnId="{74FA1088-7569-4A73-839D-AC870BE3786B}">
      <dgm:prSet/>
      <dgm:spPr/>
      <dgm:t>
        <a:bodyPr/>
        <a:lstStyle/>
        <a:p>
          <a:endParaRPr lang="en-US"/>
        </a:p>
      </dgm:t>
    </dgm:pt>
    <dgm:pt modelId="{0C19CFC9-3D21-4BFB-AFF7-5507F5C6210A}" type="pres">
      <dgm:prSet presAssocID="{86A47C08-BF25-47A4-AA8F-8EEE33874434}" presName="linear" presStyleCnt="0">
        <dgm:presLayoutVars>
          <dgm:animLvl val="lvl"/>
          <dgm:resizeHandles val="exact"/>
        </dgm:presLayoutVars>
      </dgm:prSet>
      <dgm:spPr/>
    </dgm:pt>
    <dgm:pt modelId="{11C1EDD7-CD4B-417E-B187-BF7D76388CF6}" type="pres">
      <dgm:prSet presAssocID="{3009EBAB-4784-4449-A24E-3756E720F3AD}" presName="parentText" presStyleLbl="node1" presStyleIdx="0" presStyleCnt="2">
        <dgm:presLayoutVars>
          <dgm:chMax val="0"/>
          <dgm:bulletEnabled val="1"/>
        </dgm:presLayoutVars>
      </dgm:prSet>
      <dgm:spPr/>
    </dgm:pt>
    <dgm:pt modelId="{88B3E5FE-C3E4-4B22-8957-812EF3DB1710}" type="pres">
      <dgm:prSet presAssocID="{58C43D14-DA3C-4347-BBCF-140766ABAABC}" presName="spacer" presStyleCnt="0"/>
      <dgm:spPr/>
    </dgm:pt>
    <dgm:pt modelId="{2DBF1A53-71BC-4DF0-844F-2BD156CCBC41}" type="pres">
      <dgm:prSet presAssocID="{C3258612-7BB0-4EAB-B8D3-F6B9EF71C08C}" presName="parentText" presStyleLbl="node1" presStyleIdx="1" presStyleCnt="2">
        <dgm:presLayoutVars>
          <dgm:chMax val="0"/>
          <dgm:bulletEnabled val="1"/>
        </dgm:presLayoutVars>
      </dgm:prSet>
      <dgm:spPr/>
    </dgm:pt>
  </dgm:ptLst>
  <dgm:cxnLst>
    <dgm:cxn modelId="{80745933-F05C-474D-B9E8-EADDC23E909B}" type="presOf" srcId="{3009EBAB-4784-4449-A24E-3756E720F3AD}" destId="{11C1EDD7-CD4B-417E-B187-BF7D76388CF6}" srcOrd="0" destOrd="0" presId="urn:microsoft.com/office/officeart/2005/8/layout/vList2"/>
    <dgm:cxn modelId="{FB651A64-6A94-4567-A9BA-F9A06E5F753D}" type="presOf" srcId="{86A47C08-BF25-47A4-AA8F-8EEE33874434}" destId="{0C19CFC9-3D21-4BFB-AFF7-5507F5C6210A}" srcOrd="0" destOrd="0" presId="urn:microsoft.com/office/officeart/2005/8/layout/vList2"/>
    <dgm:cxn modelId="{37C1644E-A2E5-47A6-9A9F-2CDF7B0225A6}" type="presOf" srcId="{C3258612-7BB0-4EAB-B8D3-F6B9EF71C08C}" destId="{2DBF1A53-71BC-4DF0-844F-2BD156CCBC41}" srcOrd="0" destOrd="0" presId="urn:microsoft.com/office/officeart/2005/8/layout/vList2"/>
    <dgm:cxn modelId="{74FA1088-7569-4A73-839D-AC870BE3786B}" srcId="{86A47C08-BF25-47A4-AA8F-8EEE33874434}" destId="{C3258612-7BB0-4EAB-B8D3-F6B9EF71C08C}" srcOrd="1" destOrd="0" parTransId="{0E7EEB3A-F88A-463D-889E-8727F7D7594B}" sibTransId="{AA2CAD71-B4B7-4BD6-919C-B57B2B72547F}"/>
    <dgm:cxn modelId="{F951CBCF-2F1E-4082-8A04-E5B0A20C5B7E}" srcId="{86A47C08-BF25-47A4-AA8F-8EEE33874434}" destId="{3009EBAB-4784-4449-A24E-3756E720F3AD}" srcOrd="0" destOrd="0" parTransId="{C51432C0-E9F8-45B6-903E-9E2916623674}" sibTransId="{58C43D14-DA3C-4347-BBCF-140766ABAABC}"/>
    <dgm:cxn modelId="{FE531E5E-6C4E-429E-85FF-3465EECF1E85}" type="presParOf" srcId="{0C19CFC9-3D21-4BFB-AFF7-5507F5C6210A}" destId="{11C1EDD7-CD4B-417E-B187-BF7D76388CF6}" srcOrd="0" destOrd="0" presId="urn:microsoft.com/office/officeart/2005/8/layout/vList2"/>
    <dgm:cxn modelId="{F6606C54-A1C3-4233-B66A-DE0086B861A9}" type="presParOf" srcId="{0C19CFC9-3D21-4BFB-AFF7-5507F5C6210A}" destId="{88B3E5FE-C3E4-4B22-8957-812EF3DB1710}" srcOrd="1" destOrd="0" presId="urn:microsoft.com/office/officeart/2005/8/layout/vList2"/>
    <dgm:cxn modelId="{DCDFD117-9243-4FD7-AB4F-5B78AB84C973}" type="presParOf" srcId="{0C19CFC9-3D21-4BFB-AFF7-5507F5C6210A}" destId="{2DBF1A53-71BC-4DF0-844F-2BD156CCBC4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35FCCF3-970B-4235-9F86-D5704EFED10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B06516F-74D0-4521-8433-82E8D030DBB7}">
      <dgm:prSet/>
      <dgm:spPr/>
      <dgm:t>
        <a:bodyPr/>
        <a:lstStyle/>
        <a:p>
          <a:r>
            <a:rPr lang="en-GB" dirty="0"/>
            <a:t>Step 3: Discuss whether you have found new evidence or more evidence to support a particular notion. Discuss the</a:t>
          </a:r>
          <a:r>
            <a:rPr lang="en-GB" b="1" dirty="0"/>
            <a:t> implications </a:t>
          </a:r>
          <a:r>
            <a:rPr lang="en-GB" dirty="0"/>
            <a:t>of these findings. (For example, is it fair to conclude based on your evidence that working women with children are more prone to stress than working women without children?). If your findings do not support past research, say so. Indicate why you think this might be.</a:t>
          </a:r>
          <a:endParaRPr lang="en-US" dirty="0"/>
        </a:p>
      </dgm:t>
    </dgm:pt>
    <dgm:pt modelId="{40419DB4-D2E6-40B6-9F8F-18975A7201DC}" type="parTrans" cxnId="{535CF8C0-EA0F-4C0A-8C46-53D3FE3B2A89}">
      <dgm:prSet/>
      <dgm:spPr/>
      <dgm:t>
        <a:bodyPr/>
        <a:lstStyle/>
        <a:p>
          <a:endParaRPr lang="en-US"/>
        </a:p>
      </dgm:t>
    </dgm:pt>
    <dgm:pt modelId="{6C73364C-2B5B-439F-A9CB-314AD6B43124}" type="sibTrans" cxnId="{535CF8C0-EA0F-4C0A-8C46-53D3FE3B2A89}">
      <dgm:prSet/>
      <dgm:spPr/>
      <dgm:t>
        <a:bodyPr/>
        <a:lstStyle/>
        <a:p>
          <a:endParaRPr lang="en-US"/>
        </a:p>
      </dgm:t>
    </dgm:pt>
    <dgm:pt modelId="{2A5E89CD-06CC-43C1-85E1-A6678A8C2A14}">
      <dgm:prSet custT="1"/>
      <dgm:spPr/>
      <dgm:t>
        <a:bodyPr/>
        <a:lstStyle/>
        <a:p>
          <a:r>
            <a:rPr lang="en-GB" sz="2400" dirty="0">
              <a:solidFill>
                <a:schemeClr val="tx2">
                  <a:lumMod val="50000"/>
                </a:schemeClr>
              </a:solidFill>
            </a:rPr>
            <a:t>Repeat steps 2 and 3 for each hypothesis/research question</a:t>
          </a:r>
          <a:r>
            <a:rPr lang="en-GB" sz="1300" dirty="0"/>
            <a:t>.</a:t>
          </a:r>
          <a:endParaRPr lang="en-US" sz="1300" dirty="0"/>
        </a:p>
      </dgm:t>
    </dgm:pt>
    <dgm:pt modelId="{556F7CD4-2017-456F-826E-A12BF016CBB3}" type="parTrans" cxnId="{CCAD4405-1CF2-4651-96AB-5FE1C7770D6B}">
      <dgm:prSet/>
      <dgm:spPr/>
      <dgm:t>
        <a:bodyPr/>
        <a:lstStyle/>
        <a:p>
          <a:endParaRPr lang="en-US"/>
        </a:p>
      </dgm:t>
    </dgm:pt>
    <dgm:pt modelId="{9911FB8D-98E5-4024-A889-CBFA45529C1A}" type="sibTrans" cxnId="{CCAD4405-1CF2-4651-96AB-5FE1C7770D6B}">
      <dgm:prSet/>
      <dgm:spPr/>
      <dgm:t>
        <a:bodyPr/>
        <a:lstStyle/>
        <a:p>
          <a:endParaRPr lang="en-US"/>
        </a:p>
      </dgm:t>
    </dgm:pt>
    <dgm:pt modelId="{F2C71E68-BC4B-48F4-B6E3-7E18A771E4F3}">
      <dgm:prSet/>
      <dgm:spPr/>
      <dgm:t>
        <a:bodyPr/>
        <a:lstStyle/>
        <a:p>
          <a:r>
            <a:rPr lang="en-GB" dirty="0"/>
            <a:t>Step 4: Discuss the</a:t>
          </a:r>
          <a:r>
            <a:rPr lang="en-GB" b="1" dirty="0"/>
            <a:t> limitations </a:t>
          </a:r>
          <a:r>
            <a:rPr lang="en-GB" dirty="0"/>
            <a:t>of your study. There is no such thing as ‘the perfect study’! However, this must be a constructive discussion acknowledging the limitations of an undergraduate study: do not destroy everything you have tried to do but be honest about what could have been better. What would you do differently if you were to run the study again? What problems did you face (e.g. recruitment, biased samples, poor measures) and how could these have been overcome?</a:t>
          </a:r>
          <a:endParaRPr lang="en-US" dirty="0"/>
        </a:p>
      </dgm:t>
    </dgm:pt>
    <dgm:pt modelId="{4A426E85-5AB0-4C0E-B035-559F60B1396E}" type="parTrans" cxnId="{5617A463-5CBB-4AC7-801F-78719AE0F2F0}">
      <dgm:prSet/>
      <dgm:spPr/>
      <dgm:t>
        <a:bodyPr/>
        <a:lstStyle/>
        <a:p>
          <a:endParaRPr lang="en-US"/>
        </a:p>
      </dgm:t>
    </dgm:pt>
    <dgm:pt modelId="{825A5268-16EC-473F-BF01-05E318BC2A81}" type="sibTrans" cxnId="{5617A463-5CBB-4AC7-801F-78719AE0F2F0}">
      <dgm:prSet/>
      <dgm:spPr/>
      <dgm:t>
        <a:bodyPr/>
        <a:lstStyle/>
        <a:p>
          <a:endParaRPr lang="en-US"/>
        </a:p>
      </dgm:t>
    </dgm:pt>
    <dgm:pt modelId="{559D391B-12CC-4731-A8F6-87A79B6CD434}" type="pres">
      <dgm:prSet presAssocID="{B35FCCF3-970B-4235-9F86-D5704EFED109}" presName="linear" presStyleCnt="0">
        <dgm:presLayoutVars>
          <dgm:animLvl val="lvl"/>
          <dgm:resizeHandles val="exact"/>
        </dgm:presLayoutVars>
      </dgm:prSet>
      <dgm:spPr/>
    </dgm:pt>
    <dgm:pt modelId="{FF660C4C-801F-4F8D-B45D-CC6097E1DD34}" type="pres">
      <dgm:prSet presAssocID="{FB06516F-74D0-4521-8433-82E8D030DBB7}" presName="parentText" presStyleLbl="node1" presStyleIdx="0" presStyleCnt="3">
        <dgm:presLayoutVars>
          <dgm:chMax val="0"/>
          <dgm:bulletEnabled val="1"/>
        </dgm:presLayoutVars>
      </dgm:prSet>
      <dgm:spPr/>
    </dgm:pt>
    <dgm:pt modelId="{C138D115-D693-4A6A-8FAD-A260A6BE3E0C}" type="pres">
      <dgm:prSet presAssocID="{6C73364C-2B5B-439F-A9CB-314AD6B43124}" presName="spacer" presStyleCnt="0"/>
      <dgm:spPr/>
    </dgm:pt>
    <dgm:pt modelId="{A4B2644A-DC84-4D75-A8DB-47C3531C3FD8}" type="pres">
      <dgm:prSet presAssocID="{2A5E89CD-06CC-43C1-85E1-A6678A8C2A14}" presName="parentText" presStyleLbl="node1" presStyleIdx="1" presStyleCnt="3">
        <dgm:presLayoutVars>
          <dgm:chMax val="0"/>
          <dgm:bulletEnabled val="1"/>
        </dgm:presLayoutVars>
      </dgm:prSet>
      <dgm:spPr/>
    </dgm:pt>
    <dgm:pt modelId="{ECD58C59-C6AF-4401-B17A-9CA7D8108F72}" type="pres">
      <dgm:prSet presAssocID="{9911FB8D-98E5-4024-A889-CBFA45529C1A}" presName="spacer" presStyleCnt="0"/>
      <dgm:spPr/>
    </dgm:pt>
    <dgm:pt modelId="{CD69F333-9D8B-432E-8089-1D9FCCF87EA5}" type="pres">
      <dgm:prSet presAssocID="{F2C71E68-BC4B-48F4-B6E3-7E18A771E4F3}" presName="parentText" presStyleLbl="node1" presStyleIdx="2" presStyleCnt="3">
        <dgm:presLayoutVars>
          <dgm:chMax val="0"/>
          <dgm:bulletEnabled val="1"/>
        </dgm:presLayoutVars>
      </dgm:prSet>
      <dgm:spPr/>
    </dgm:pt>
  </dgm:ptLst>
  <dgm:cxnLst>
    <dgm:cxn modelId="{CCAD4405-1CF2-4651-96AB-5FE1C7770D6B}" srcId="{B35FCCF3-970B-4235-9F86-D5704EFED109}" destId="{2A5E89CD-06CC-43C1-85E1-A6678A8C2A14}" srcOrd="1" destOrd="0" parTransId="{556F7CD4-2017-456F-826E-A12BF016CBB3}" sibTransId="{9911FB8D-98E5-4024-A889-CBFA45529C1A}"/>
    <dgm:cxn modelId="{5617A463-5CBB-4AC7-801F-78719AE0F2F0}" srcId="{B35FCCF3-970B-4235-9F86-D5704EFED109}" destId="{F2C71E68-BC4B-48F4-B6E3-7E18A771E4F3}" srcOrd="2" destOrd="0" parTransId="{4A426E85-5AB0-4C0E-B035-559F60B1396E}" sibTransId="{825A5268-16EC-473F-BF01-05E318BC2A81}"/>
    <dgm:cxn modelId="{27A0FD4C-DB5C-4D20-BD6B-E9F0006CBE7C}" type="presOf" srcId="{2A5E89CD-06CC-43C1-85E1-A6678A8C2A14}" destId="{A4B2644A-DC84-4D75-A8DB-47C3531C3FD8}" srcOrd="0" destOrd="0" presId="urn:microsoft.com/office/officeart/2005/8/layout/vList2"/>
    <dgm:cxn modelId="{0B27BA9B-B2E8-4212-B5B4-2FD8AF0E2225}" type="presOf" srcId="{B35FCCF3-970B-4235-9F86-D5704EFED109}" destId="{559D391B-12CC-4731-A8F6-87A79B6CD434}" srcOrd="0" destOrd="0" presId="urn:microsoft.com/office/officeart/2005/8/layout/vList2"/>
    <dgm:cxn modelId="{70A76FA4-CF40-42F4-AD53-438D71B59261}" type="presOf" srcId="{FB06516F-74D0-4521-8433-82E8D030DBB7}" destId="{FF660C4C-801F-4F8D-B45D-CC6097E1DD34}" srcOrd="0" destOrd="0" presId="urn:microsoft.com/office/officeart/2005/8/layout/vList2"/>
    <dgm:cxn modelId="{945455BF-4FB6-4C05-905F-221E7EB541B9}" type="presOf" srcId="{F2C71E68-BC4B-48F4-B6E3-7E18A771E4F3}" destId="{CD69F333-9D8B-432E-8089-1D9FCCF87EA5}" srcOrd="0" destOrd="0" presId="urn:microsoft.com/office/officeart/2005/8/layout/vList2"/>
    <dgm:cxn modelId="{535CF8C0-EA0F-4C0A-8C46-53D3FE3B2A89}" srcId="{B35FCCF3-970B-4235-9F86-D5704EFED109}" destId="{FB06516F-74D0-4521-8433-82E8D030DBB7}" srcOrd="0" destOrd="0" parTransId="{40419DB4-D2E6-40B6-9F8F-18975A7201DC}" sibTransId="{6C73364C-2B5B-439F-A9CB-314AD6B43124}"/>
    <dgm:cxn modelId="{EF8AB29E-6308-49DD-95CF-4D8D12BDA056}" type="presParOf" srcId="{559D391B-12CC-4731-A8F6-87A79B6CD434}" destId="{FF660C4C-801F-4F8D-B45D-CC6097E1DD34}" srcOrd="0" destOrd="0" presId="urn:microsoft.com/office/officeart/2005/8/layout/vList2"/>
    <dgm:cxn modelId="{142C9D83-C6EF-4CCD-84BF-AFA57DD0216F}" type="presParOf" srcId="{559D391B-12CC-4731-A8F6-87A79B6CD434}" destId="{C138D115-D693-4A6A-8FAD-A260A6BE3E0C}" srcOrd="1" destOrd="0" presId="urn:microsoft.com/office/officeart/2005/8/layout/vList2"/>
    <dgm:cxn modelId="{1D9B091E-F747-45AD-8095-C8FA1D7CFC33}" type="presParOf" srcId="{559D391B-12CC-4731-A8F6-87A79B6CD434}" destId="{A4B2644A-DC84-4D75-A8DB-47C3531C3FD8}" srcOrd="2" destOrd="0" presId="urn:microsoft.com/office/officeart/2005/8/layout/vList2"/>
    <dgm:cxn modelId="{C85FA736-6A82-4222-A736-DC5323A0EBEC}" type="presParOf" srcId="{559D391B-12CC-4731-A8F6-87A79B6CD434}" destId="{ECD58C59-C6AF-4401-B17A-9CA7D8108F72}" srcOrd="3" destOrd="0" presId="urn:microsoft.com/office/officeart/2005/8/layout/vList2"/>
    <dgm:cxn modelId="{3C17E7D0-4D2E-4058-B184-2832C9772302}" type="presParOf" srcId="{559D391B-12CC-4731-A8F6-87A79B6CD434}" destId="{CD69F333-9D8B-432E-8089-1D9FCCF87E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F462815-DEFB-4F16-BDDC-3543C41687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7662417-B000-4102-9A5B-2492B120015E}">
      <dgm:prSet/>
      <dgm:spPr/>
      <dgm:t>
        <a:bodyPr/>
        <a:lstStyle/>
        <a:p>
          <a:r>
            <a:rPr lang="en-GB"/>
            <a:t>Step 5: Make suggestions of how your study could be taken one step further in future research. In other words, based on your findings, what might the next research question be?</a:t>
          </a:r>
          <a:endParaRPr lang="en-US"/>
        </a:p>
      </dgm:t>
    </dgm:pt>
    <dgm:pt modelId="{0F2E5C8E-3C11-4C36-9C72-91A2659D01DB}" type="parTrans" cxnId="{00169B68-3CAA-4945-BB52-9B649302DA13}">
      <dgm:prSet/>
      <dgm:spPr/>
      <dgm:t>
        <a:bodyPr/>
        <a:lstStyle/>
        <a:p>
          <a:endParaRPr lang="en-US"/>
        </a:p>
      </dgm:t>
    </dgm:pt>
    <dgm:pt modelId="{172D3356-6D87-44E6-B319-A563F65B60F1}" type="sibTrans" cxnId="{00169B68-3CAA-4945-BB52-9B649302DA13}">
      <dgm:prSet/>
      <dgm:spPr/>
      <dgm:t>
        <a:bodyPr/>
        <a:lstStyle/>
        <a:p>
          <a:endParaRPr lang="en-US"/>
        </a:p>
      </dgm:t>
    </dgm:pt>
    <dgm:pt modelId="{2789F78E-27A7-4305-8D8B-1194DBCD3A19}">
      <dgm:prSet/>
      <dgm:spPr/>
      <dgm:t>
        <a:bodyPr/>
        <a:lstStyle/>
        <a:p>
          <a:r>
            <a:rPr lang="en-GB" dirty="0"/>
            <a:t>Finally, you must summarise your project and report the key implications of your study in terms of the psychological literature and its` application to the real world.</a:t>
          </a:r>
          <a:endParaRPr lang="en-US" dirty="0"/>
        </a:p>
      </dgm:t>
    </dgm:pt>
    <dgm:pt modelId="{D5E7791D-9C5D-4994-910B-E3056A12E0DB}" type="parTrans" cxnId="{5DEEFE93-D728-4F21-912E-E2F5803534FE}">
      <dgm:prSet/>
      <dgm:spPr/>
      <dgm:t>
        <a:bodyPr/>
        <a:lstStyle/>
        <a:p>
          <a:endParaRPr lang="en-US"/>
        </a:p>
      </dgm:t>
    </dgm:pt>
    <dgm:pt modelId="{299596AB-6C92-43A9-B56A-D2EE70E3027E}" type="sibTrans" cxnId="{5DEEFE93-D728-4F21-912E-E2F5803534FE}">
      <dgm:prSet/>
      <dgm:spPr/>
      <dgm:t>
        <a:bodyPr/>
        <a:lstStyle/>
        <a:p>
          <a:endParaRPr lang="en-US"/>
        </a:p>
      </dgm:t>
    </dgm:pt>
    <dgm:pt modelId="{6D1A343D-0170-4296-8B45-D2D36A9CEBFF}" type="pres">
      <dgm:prSet presAssocID="{DF462815-DEFB-4F16-BDDC-3543C416873C}" presName="linear" presStyleCnt="0">
        <dgm:presLayoutVars>
          <dgm:animLvl val="lvl"/>
          <dgm:resizeHandles val="exact"/>
        </dgm:presLayoutVars>
      </dgm:prSet>
      <dgm:spPr/>
    </dgm:pt>
    <dgm:pt modelId="{B137BD8E-D533-48CC-AB8F-17A5D719113D}" type="pres">
      <dgm:prSet presAssocID="{D7662417-B000-4102-9A5B-2492B120015E}" presName="parentText" presStyleLbl="node1" presStyleIdx="0" presStyleCnt="2">
        <dgm:presLayoutVars>
          <dgm:chMax val="0"/>
          <dgm:bulletEnabled val="1"/>
        </dgm:presLayoutVars>
      </dgm:prSet>
      <dgm:spPr/>
    </dgm:pt>
    <dgm:pt modelId="{9336AD4F-6ECD-4844-92CD-030EA4CC490D}" type="pres">
      <dgm:prSet presAssocID="{172D3356-6D87-44E6-B319-A563F65B60F1}" presName="spacer" presStyleCnt="0"/>
      <dgm:spPr/>
    </dgm:pt>
    <dgm:pt modelId="{CE3D3F63-6EC5-431B-A571-BDE117C7FFEA}" type="pres">
      <dgm:prSet presAssocID="{2789F78E-27A7-4305-8D8B-1194DBCD3A19}" presName="parentText" presStyleLbl="node1" presStyleIdx="1" presStyleCnt="2">
        <dgm:presLayoutVars>
          <dgm:chMax val="0"/>
          <dgm:bulletEnabled val="1"/>
        </dgm:presLayoutVars>
      </dgm:prSet>
      <dgm:spPr/>
    </dgm:pt>
  </dgm:ptLst>
  <dgm:cxnLst>
    <dgm:cxn modelId="{00169B68-3CAA-4945-BB52-9B649302DA13}" srcId="{DF462815-DEFB-4F16-BDDC-3543C416873C}" destId="{D7662417-B000-4102-9A5B-2492B120015E}" srcOrd="0" destOrd="0" parTransId="{0F2E5C8E-3C11-4C36-9C72-91A2659D01DB}" sibTransId="{172D3356-6D87-44E6-B319-A563F65B60F1}"/>
    <dgm:cxn modelId="{5DEEFE93-D728-4F21-912E-E2F5803534FE}" srcId="{DF462815-DEFB-4F16-BDDC-3543C416873C}" destId="{2789F78E-27A7-4305-8D8B-1194DBCD3A19}" srcOrd="1" destOrd="0" parTransId="{D5E7791D-9C5D-4994-910B-E3056A12E0DB}" sibTransId="{299596AB-6C92-43A9-B56A-D2EE70E3027E}"/>
    <dgm:cxn modelId="{53DA8FAB-D64F-4AFD-964E-F77AF4342571}" type="presOf" srcId="{2789F78E-27A7-4305-8D8B-1194DBCD3A19}" destId="{CE3D3F63-6EC5-431B-A571-BDE117C7FFEA}" srcOrd="0" destOrd="0" presId="urn:microsoft.com/office/officeart/2005/8/layout/vList2"/>
    <dgm:cxn modelId="{5F5B12E8-6369-4AD5-A8EB-E166BE5D3E47}" type="presOf" srcId="{D7662417-B000-4102-9A5B-2492B120015E}" destId="{B137BD8E-D533-48CC-AB8F-17A5D719113D}" srcOrd="0" destOrd="0" presId="urn:microsoft.com/office/officeart/2005/8/layout/vList2"/>
    <dgm:cxn modelId="{8E100CF3-82CA-40FE-B817-C4EACE818FFE}" type="presOf" srcId="{DF462815-DEFB-4F16-BDDC-3543C416873C}" destId="{6D1A343D-0170-4296-8B45-D2D36A9CEBFF}" srcOrd="0" destOrd="0" presId="urn:microsoft.com/office/officeart/2005/8/layout/vList2"/>
    <dgm:cxn modelId="{2162CE84-090D-4A04-BD83-648380763EE1}" type="presParOf" srcId="{6D1A343D-0170-4296-8B45-D2D36A9CEBFF}" destId="{B137BD8E-D533-48CC-AB8F-17A5D719113D}" srcOrd="0" destOrd="0" presId="urn:microsoft.com/office/officeart/2005/8/layout/vList2"/>
    <dgm:cxn modelId="{40F41A29-0B23-4CAA-A152-B9654AF1861A}" type="presParOf" srcId="{6D1A343D-0170-4296-8B45-D2D36A9CEBFF}" destId="{9336AD4F-6ECD-4844-92CD-030EA4CC490D}" srcOrd="1" destOrd="0" presId="urn:microsoft.com/office/officeart/2005/8/layout/vList2"/>
    <dgm:cxn modelId="{F99B10E4-B5E0-4102-961E-62C00945CF7B}" type="presParOf" srcId="{6D1A343D-0170-4296-8B45-D2D36A9CEBFF}" destId="{CE3D3F63-6EC5-431B-A571-BDE117C7FFE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95E5628-A583-4285-BBBA-01E8658D15C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239FA0-2562-451D-BCCC-19C2FA79DF07}">
      <dgm:prSet custT="1"/>
      <dgm:spPr/>
      <dgm:t>
        <a:bodyPr/>
        <a:lstStyle/>
        <a:p>
          <a:r>
            <a:rPr lang="en-GB" sz="2000" dirty="0"/>
            <a:t>Remember it will need to adhere to APA formatting – Tables etc.</a:t>
          </a:r>
          <a:endParaRPr lang="en-US" sz="2000" dirty="0"/>
        </a:p>
      </dgm:t>
    </dgm:pt>
    <dgm:pt modelId="{AB26542B-0BE2-43D1-BBEB-B42736D592D4}" type="parTrans" cxnId="{794E9AE2-3211-4DA4-842B-1F1FABD8696F}">
      <dgm:prSet/>
      <dgm:spPr/>
      <dgm:t>
        <a:bodyPr/>
        <a:lstStyle/>
        <a:p>
          <a:endParaRPr lang="en-US"/>
        </a:p>
      </dgm:t>
    </dgm:pt>
    <dgm:pt modelId="{3451D8D2-722E-4269-869F-27576BAD602A}" type="sibTrans" cxnId="{794E9AE2-3211-4DA4-842B-1F1FABD8696F}">
      <dgm:prSet/>
      <dgm:spPr/>
      <dgm:t>
        <a:bodyPr/>
        <a:lstStyle/>
        <a:p>
          <a:endParaRPr lang="en-US"/>
        </a:p>
      </dgm:t>
    </dgm:pt>
    <dgm:pt modelId="{228251AE-9522-4966-821D-2E925B3824D4}">
      <dgm:prSet custT="1"/>
      <dgm:spPr/>
      <dgm:t>
        <a:bodyPr/>
        <a:lstStyle/>
        <a:p>
          <a:r>
            <a:rPr lang="en-GB" sz="2000" dirty="0"/>
            <a:t>Font Size 12, 1.5 or Double Lined Space (Bolding Chapter and Subchapters).</a:t>
          </a:r>
          <a:endParaRPr lang="en-US" sz="2000" dirty="0"/>
        </a:p>
      </dgm:t>
    </dgm:pt>
    <dgm:pt modelId="{B1CC6701-5846-4F9F-A07E-63F2897E9509}" type="parTrans" cxnId="{211564A1-EA59-44B1-8235-DE90388B5548}">
      <dgm:prSet/>
      <dgm:spPr/>
      <dgm:t>
        <a:bodyPr/>
        <a:lstStyle/>
        <a:p>
          <a:endParaRPr lang="en-US"/>
        </a:p>
      </dgm:t>
    </dgm:pt>
    <dgm:pt modelId="{6BAD0498-5EDA-4A0B-8C4A-112A4A934642}" type="sibTrans" cxnId="{211564A1-EA59-44B1-8235-DE90388B5548}">
      <dgm:prSet/>
      <dgm:spPr/>
      <dgm:t>
        <a:bodyPr/>
        <a:lstStyle/>
        <a:p>
          <a:endParaRPr lang="en-US"/>
        </a:p>
      </dgm:t>
    </dgm:pt>
    <dgm:pt modelId="{6528D39B-64D1-4B80-95AF-486102FDFAC1}">
      <dgm:prSet custT="1"/>
      <dgm:spPr/>
      <dgm:t>
        <a:bodyPr/>
        <a:lstStyle/>
        <a:p>
          <a:r>
            <a:rPr lang="en-GB" sz="1400" dirty="0"/>
            <a:t>Approximate word count guidance. Please note this is approximate and you should liaise with your supervisor.</a:t>
          </a:r>
          <a:endParaRPr lang="en-US" sz="1400" dirty="0"/>
        </a:p>
      </dgm:t>
    </dgm:pt>
    <dgm:pt modelId="{40EEEC89-85A7-492F-B8B6-E0E564D4552F}" type="parTrans" cxnId="{BFF7DCA1-6EAF-4DEC-9B86-403BAC6AE00D}">
      <dgm:prSet/>
      <dgm:spPr/>
      <dgm:t>
        <a:bodyPr/>
        <a:lstStyle/>
        <a:p>
          <a:endParaRPr lang="en-US"/>
        </a:p>
      </dgm:t>
    </dgm:pt>
    <dgm:pt modelId="{9CF9B2E1-F72A-4806-ADC8-B2DD2E9A45D6}" type="sibTrans" cxnId="{BFF7DCA1-6EAF-4DEC-9B86-403BAC6AE00D}">
      <dgm:prSet/>
      <dgm:spPr/>
      <dgm:t>
        <a:bodyPr/>
        <a:lstStyle/>
        <a:p>
          <a:endParaRPr lang="en-US"/>
        </a:p>
      </dgm:t>
    </dgm:pt>
    <dgm:pt modelId="{9F8CC6EF-9E85-4065-9FC1-F64A0712B67E}">
      <dgm:prSet/>
      <dgm:spPr/>
      <dgm:t>
        <a:bodyPr/>
        <a:lstStyle/>
        <a:p>
          <a:r>
            <a:rPr lang="en-GB"/>
            <a:t>Introduction / Literature Review – 2,850 words.</a:t>
          </a:r>
          <a:endParaRPr lang="en-US"/>
        </a:p>
      </dgm:t>
    </dgm:pt>
    <dgm:pt modelId="{3CFB6CBF-90F9-435F-8ECC-CDF65C061AD4}" type="parTrans" cxnId="{CB6E9A21-9455-4622-8DB7-37D08C948266}">
      <dgm:prSet/>
      <dgm:spPr/>
      <dgm:t>
        <a:bodyPr/>
        <a:lstStyle/>
        <a:p>
          <a:endParaRPr lang="en-US"/>
        </a:p>
      </dgm:t>
    </dgm:pt>
    <dgm:pt modelId="{65313A5F-4037-4634-9997-0A09FAC99B3C}" type="sibTrans" cxnId="{CB6E9A21-9455-4622-8DB7-37D08C948266}">
      <dgm:prSet/>
      <dgm:spPr/>
      <dgm:t>
        <a:bodyPr/>
        <a:lstStyle/>
        <a:p>
          <a:endParaRPr lang="en-US"/>
        </a:p>
      </dgm:t>
    </dgm:pt>
    <dgm:pt modelId="{4B0D070F-BFB7-4023-8618-BB01F0C9FDC7}">
      <dgm:prSet/>
      <dgm:spPr/>
      <dgm:t>
        <a:bodyPr/>
        <a:lstStyle/>
        <a:p>
          <a:r>
            <a:rPr lang="en-GB"/>
            <a:t>Discussion – 2,850 words.</a:t>
          </a:r>
          <a:endParaRPr lang="en-US"/>
        </a:p>
      </dgm:t>
    </dgm:pt>
    <dgm:pt modelId="{3CD97EB3-B656-4194-8B1E-1BBBD510DD7E}" type="parTrans" cxnId="{66FD6B0C-B6FF-4CF4-8B3C-2DBDF9D8C683}">
      <dgm:prSet/>
      <dgm:spPr/>
      <dgm:t>
        <a:bodyPr/>
        <a:lstStyle/>
        <a:p>
          <a:endParaRPr lang="en-US"/>
        </a:p>
      </dgm:t>
    </dgm:pt>
    <dgm:pt modelId="{4C48B96E-0E69-4A8F-9CF3-4F601CE47688}" type="sibTrans" cxnId="{66FD6B0C-B6FF-4CF4-8B3C-2DBDF9D8C683}">
      <dgm:prSet/>
      <dgm:spPr/>
      <dgm:t>
        <a:bodyPr/>
        <a:lstStyle/>
        <a:p>
          <a:endParaRPr lang="en-US"/>
        </a:p>
      </dgm:t>
    </dgm:pt>
    <dgm:pt modelId="{BA78948C-7444-4168-B2DF-5996DF4B9F14}">
      <dgm:prSet/>
      <dgm:spPr/>
      <dgm:t>
        <a:bodyPr/>
        <a:lstStyle/>
        <a:p>
          <a:r>
            <a:rPr lang="en-GB"/>
            <a:t>Methodology, Results and Abstract 1,800.</a:t>
          </a:r>
          <a:endParaRPr lang="en-US"/>
        </a:p>
      </dgm:t>
    </dgm:pt>
    <dgm:pt modelId="{368A08BF-C19B-4E4F-9EA1-7721E04D3AC7}" type="parTrans" cxnId="{A7004934-5CF9-4624-AF0F-1D50C4C83CFB}">
      <dgm:prSet/>
      <dgm:spPr/>
      <dgm:t>
        <a:bodyPr/>
        <a:lstStyle/>
        <a:p>
          <a:endParaRPr lang="en-US"/>
        </a:p>
      </dgm:t>
    </dgm:pt>
    <dgm:pt modelId="{F75C7EFC-4B6E-49AD-8E57-A11AFB60AEF3}" type="sibTrans" cxnId="{A7004934-5CF9-4624-AF0F-1D50C4C83CFB}">
      <dgm:prSet/>
      <dgm:spPr/>
      <dgm:t>
        <a:bodyPr/>
        <a:lstStyle/>
        <a:p>
          <a:endParaRPr lang="en-US"/>
        </a:p>
      </dgm:t>
    </dgm:pt>
    <dgm:pt modelId="{AEE14BB2-849D-4FD9-B61F-56773E963FD2}">
      <dgm:prSet custT="1"/>
      <dgm:spPr/>
      <dgm:t>
        <a:bodyPr/>
        <a:lstStyle/>
        <a:p>
          <a:r>
            <a:rPr lang="en-GB" sz="2000" dirty="0"/>
            <a:t>Results – Tables not counted towards final word count </a:t>
          </a:r>
          <a:endParaRPr lang="en-US" sz="2000" dirty="0"/>
        </a:p>
      </dgm:t>
    </dgm:pt>
    <dgm:pt modelId="{77D50A00-FDB1-4674-89DC-EB56296A3D59}" type="parTrans" cxnId="{D036A110-0726-4346-95D9-51801FD36637}">
      <dgm:prSet/>
      <dgm:spPr/>
      <dgm:t>
        <a:bodyPr/>
        <a:lstStyle/>
        <a:p>
          <a:endParaRPr lang="en-US"/>
        </a:p>
      </dgm:t>
    </dgm:pt>
    <dgm:pt modelId="{F271CBDA-6DFC-4E3C-AF85-CB289AEF93C1}" type="sibTrans" cxnId="{D036A110-0726-4346-95D9-51801FD36637}">
      <dgm:prSet/>
      <dgm:spPr/>
      <dgm:t>
        <a:bodyPr/>
        <a:lstStyle/>
        <a:p>
          <a:endParaRPr lang="en-US"/>
        </a:p>
      </dgm:t>
    </dgm:pt>
    <dgm:pt modelId="{3B46B2E7-6184-45D5-A51A-D7628E9A4175}" type="pres">
      <dgm:prSet presAssocID="{395E5628-A583-4285-BBBA-01E8658D15C4}" presName="root" presStyleCnt="0">
        <dgm:presLayoutVars>
          <dgm:dir/>
          <dgm:resizeHandles val="exact"/>
        </dgm:presLayoutVars>
      </dgm:prSet>
      <dgm:spPr/>
    </dgm:pt>
    <dgm:pt modelId="{F66B3032-0AF6-4321-88AA-206496DC7B63}" type="pres">
      <dgm:prSet presAssocID="{81239FA0-2562-451D-BCCC-19C2FA79DF07}" presName="compNode" presStyleCnt="0"/>
      <dgm:spPr/>
    </dgm:pt>
    <dgm:pt modelId="{352BF334-6D5C-4157-9422-B54D5C0C4DA8}" type="pres">
      <dgm:prSet presAssocID="{81239FA0-2562-451D-BCCC-19C2FA79DF07}" presName="bgRect" presStyleLbl="bgShp" presStyleIdx="0" presStyleCnt="4"/>
      <dgm:spPr/>
    </dgm:pt>
    <dgm:pt modelId="{895075AC-1186-4AC2-9182-7F6569A55F71}" type="pres">
      <dgm:prSet presAssocID="{81239FA0-2562-451D-BCCC-19C2FA79DF0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ble"/>
        </a:ext>
      </dgm:extLst>
    </dgm:pt>
    <dgm:pt modelId="{6CE98616-378A-4111-BF2F-8EFA2645BCA1}" type="pres">
      <dgm:prSet presAssocID="{81239FA0-2562-451D-BCCC-19C2FA79DF07}" presName="spaceRect" presStyleCnt="0"/>
      <dgm:spPr/>
    </dgm:pt>
    <dgm:pt modelId="{CE7E35FB-EED0-4F3C-A0FC-F58473D9D33C}" type="pres">
      <dgm:prSet presAssocID="{81239FA0-2562-451D-BCCC-19C2FA79DF07}" presName="parTx" presStyleLbl="revTx" presStyleIdx="0" presStyleCnt="5">
        <dgm:presLayoutVars>
          <dgm:chMax val="0"/>
          <dgm:chPref val="0"/>
        </dgm:presLayoutVars>
      </dgm:prSet>
      <dgm:spPr/>
    </dgm:pt>
    <dgm:pt modelId="{47FE11BF-3EE2-4404-BCAB-6B42BCCC79DE}" type="pres">
      <dgm:prSet presAssocID="{3451D8D2-722E-4269-869F-27576BAD602A}" presName="sibTrans" presStyleCnt="0"/>
      <dgm:spPr/>
    </dgm:pt>
    <dgm:pt modelId="{B00D8E00-AD76-4565-8FCC-3975B2145FB9}" type="pres">
      <dgm:prSet presAssocID="{228251AE-9522-4966-821D-2E925B3824D4}" presName="compNode" presStyleCnt="0"/>
      <dgm:spPr/>
    </dgm:pt>
    <dgm:pt modelId="{7990DAF4-E07A-4E6C-BF05-517B3CC272EA}" type="pres">
      <dgm:prSet presAssocID="{228251AE-9522-4966-821D-2E925B3824D4}" presName="bgRect" presStyleLbl="bgShp" presStyleIdx="1" presStyleCnt="4"/>
      <dgm:spPr/>
    </dgm:pt>
    <dgm:pt modelId="{CF874F49-F3AE-4763-BF3D-421CD9539416}" type="pres">
      <dgm:prSet presAssocID="{228251AE-9522-4966-821D-2E925B3824D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FA805D22-19FC-413D-87A4-94B01E3DA400}" type="pres">
      <dgm:prSet presAssocID="{228251AE-9522-4966-821D-2E925B3824D4}" presName="spaceRect" presStyleCnt="0"/>
      <dgm:spPr/>
    </dgm:pt>
    <dgm:pt modelId="{ACB24B2C-7A6A-4546-904E-25858C11F33B}" type="pres">
      <dgm:prSet presAssocID="{228251AE-9522-4966-821D-2E925B3824D4}" presName="parTx" presStyleLbl="revTx" presStyleIdx="1" presStyleCnt="5">
        <dgm:presLayoutVars>
          <dgm:chMax val="0"/>
          <dgm:chPref val="0"/>
        </dgm:presLayoutVars>
      </dgm:prSet>
      <dgm:spPr/>
    </dgm:pt>
    <dgm:pt modelId="{707F9491-FCC3-4D92-9FB3-BCC8FF830C12}" type="pres">
      <dgm:prSet presAssocID="{6BAD0498-5EDA-4A0B-8C4A-112A4A934642}" presName="sibTrans" presStyleCnt="0"/>
      <dgm:spPr/>
    </dgm:pt>
    <dgm:pt modelId="{81CA452A-E62A-4D6C-9F9A-408C7103747C}" type="pres">
      <dgm:prSet presAssocID="{6528D39B-64D1-4B80-95AF-486102FDFAC1}" presName="compNode" presStyleCnt="0"/>
      <dgm:spPr/>
    </dgm:pt>
    <dgm:pt modelId="{90C3706D-F19A-4228-B172-9AA18E1278ED}" type="pres">
      <dgm:prSet presAssocID="{6528D39B-64D1-4B80-95AF-486102FDFAC1}" presName="bgRect" presStyleLbl="bgShp" presStyleIdx="2" presStyleCnt="4"/>
      <dgm:spPr/>
    </dgm:pt>
    <dgm:pt modelId="{D0038718-9F1E-407A-AE4D-6CDD441D97B6}" type="pres">
      <dgm:prSet presAssocID="{6528D39B-64D1-4B80-95AF-486102FDFAC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A7BF2A5C-5A03-422A-A3FF-6435C1DE1259}" type="pres">
      <dgm:prSet presAssocID="{6528D39B-64D1-4B80-95AF-486102FDFAC1}" presName="spaceRect" presStyleCnt="0"/>
      <dgm:spPr/>
    </dgm:pt>
    <dgm:pt modelId="{F9E2D6C1-F89A-4F43-A192-94F237C14EBE}" type="pres">
      <dgm:prSet presAssocID="{6528D39B-64D1-4B80-95AF-486102FDFAC1}" presName="parTx" presStyleLbl="revTx" presStyleIdx="2" presStyleCnt="5">
        <dgm:presLayoutVars>
          <dgm:chMax val="0"/>
          <dgm:chPref val="0"/>
        </dgm:presLayoutVars>
      </dgm:prSet>
      <dgm:spPr/>
    </dgm:pt>
    <dgm:pt modelId="{47DFDC9D-361D-4683-9FDC-339E6F6B0139}" type="pres">
      <dgm:prSet presAssocID="{6528D39B-64D1-4B80-95AF-486102FDFAC1}" presName="desTx" presStyleLbl="revTx" presStyleIdx="3" presStyleCnt="5">
        <dgm:presLayoutVars/>
      </dgm:prSet>
      <dgm:spPr/>
    </dgm:pt>
    <dgm:pt modelId="{A6963876-67B0-499C-A422-BA2F12C3A696}" type="pres">
      <dgm:prSet presAssocID="{9CF9B2E1-F72A-4806-ADC8-B2DD2E9A45D6}" presName="sibTrans" presStyleCnt="0"/>
      <dgm:spPr/>
    </dgm:pt>
    <dgm:pt modelId="{A0333AB5-8DF2-44AD-8C44-FBAEA3F61DD2}" type="pres">
      <dgm:prSet presAssocID="{AEE14BB2-849D-4FD9-B61F-56773E963FD2}" presName="compNode" presStyleCnt="0"/>
      <dgm:spPr/>
    </dgm:pt>
    <dgm:pt modelId="{28229847-A0B3-4101-80DD-9F4498A9756C}" type="pres">
      <dgm:prSet presAssocID="{AEE14BB2-849D-4FD9-B61F-56773E963FD2}" presName="bgRect" presStyleLbl="bgShp" presStyleIdx="3" presStyleCnt="4"/>
      <dgm:spPr/>
    </dgm:pt>
    <dgm:pt modelId="{143BC0F6-D021-4FBE-9713-191ED37DB087}" type="pres">
      <dgm:prSet presAssocID="{AEE14BB2-849D-4FD9-B61F-56773E963FD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431B5030-52C7-4BD6-9FB9-96BEF50CB80B}" type="pres">
      <dgm:prSet presAssocID="{AEE14BB2-849D-4FD9-B61F-56773E963FD2}" presName="spaceRect" presStyleCnt="0"/>
      <dgm:spPr/>
    </dgm:pt>
    <dgm:pt modelId="{7138FECA-7156-4B31-96D1-44F05CBE76DD}" type="pres">
      <dgm:prSet presAssocID="{AEE14BB2-849D-4FD9-B61F-56773E963FD2}" presName="parTx" presStyleLbl="revTx" presStyleIdx="4" presStyleCnt="5">
        <dgm:presLayoutVars>
          <dgm:chMax val="0"/>
          <dgm:chPref val="0"/>
        </dgm:presLayoutVars>
      </dgm:prSet>
      <dgm:spPr/>
    </dgm:pt>
  </dgm:ptLst>
  <dgm:cxnLst>
    <dgm:cxn modelId="{AE99FA04-D329-471C-8C66-32A93DADB1B3}" type="presOf" srcId="{81239FA0-2562-451D-BCCC-19C2FA79DF07}" destId="{CE7E35FB-EED0-4F3C-A0FC-F58473D9D33C}" srcOrd="0" destOrd="0" presId="urn:microsoft.com/office/officeart/2018/2/layout/IconVerticalSolidList"/>
    <dgm:cxn modelId="{66FD6B0C-B6FF-4CF4-8B3C-2DBDF9D8C683}" srcId="{6528D39B-64D1-4B80-95AF-486102FDFAC1}" destId="{4B0D070F-BFB7-4023-8618-BB01F0C9FDC7}" srcOrd="1" destOrd="0" parTransId="{3CD97EB3-B656-4194-8B1E-1BBBD510DD7E}" sibTransId="{4C48B96E-0E69-4A8F-9CF3-4F601CE47688}"/>
    <dgm:cxn modelId="{D036A110-0726-4346-95D9-51801FD36637}" srcId="{395E5628-A583-4285-BBBA-01E8658D15C4}" destId="{AEE14BB2-849D-4FD9-B61F-56773E963FD2}" srcOrd="3" destOrd="0" parTransId="{77D50A00-FDB1-4674-89DC-EB56296A3D59}" sibTransId="{F271CBDA-6DFC-4E3C-AF85-CB289AEF93C1}"/>
    <dgm:cxn modelId="{3CE5E417-6FCA-4DD3-8313-D3304A610B59}" type="presOf" srcId="{395E5628-A583-4285-BBBA-01E8658D15C4}" destId="{3B46B2E7-6184-45D5-A51A-D7628E9A4175}" srcOrd="0" destOrd="0" presId="urn:microsoft.com/office/officeart/2018/2/layout/IconVerticalSolidList"/>
    <dgm:cxn modelId="{CB6E9A21-9455-4622-8DB7-37D08C948266}" srcId="{6528D39B-64D1-4B80-95AF-486102FDFAC1}" destId="{9F8CC6EF-9E85-4065-9FC1-F64A0712B67E}" srcOrd="0" destOrd="0" parTransId="{3CFB6CBF-90F9-435F-8ECC-CDF65C061AD4}" sibTransId="{65313A5F-4037-4634-9997-0A09FAC99B3C}"/>
    <dgm:cxn modelId="{A7004934-5CF9-4624-AF0F-1D50C4C83CFB}" srcId="{6528D39B-64D1-4B80-95AF-486102FDFAC1}" destId="{BA78948C-7444-4168-B2DF-5996DF4B9F14}" srcOrd="2" destOrd="0" parTransId="{368A08BF-C19B-4E4F-9EA1-7721E04D3AC7}" sibTransId="{F75C7EFC-4B6E-49AD-8E57-A11AFB60AEF3}"/>
    <dgm:cxn modelId="{62ED0576-3A36-42A8-8557-CB36076E0A2C}" type="presOf" srcId="{BA78948C-7444-4168-B2DF-5996DF4B9F14}" destId="{47DFDC9D-361D-4683-9FDC-339E6F6B0139}" srcOrd="0" destOrd="2" presId="urn:microsoft.com/office/officeart/2018/2/layout/IconVerticalSolidList"/>
    <dgm:cxn modelId="{FFA88257-67B7-4A3C-904D-D7A8B685DD59}" type="presOf" srcId="{4B0D070F-BFB7-4023-8618-BB01F0C9FDC7}" destId="{47DFDC9D-361D-4683-9FDC-339E6F6B0139}" srcOrd="0" destOrd="1" presId="urn:microsoft.com/office/officeart/2018/2/layout/IconVerticalSolidList"/>
    <dgm:cxn modelId="{211564A1-EA59-44B1-8235-DE90388B5548}" srcId="{395E5628-A583-4285-BBBA-01E8658D15C4}" destId="{228251AE-9522-4966-821D-2E925B3824D4}" srcOrd="1" destOrd="0" parTransId="{B1CC6701-5846-4F9F-A07E-63F2897E9509}" sibTransId="{6BAD0498-5EDA-4A0B-8C4A-112A4A934642}"/>
    <dgm:cxn modelId="{BFF7DCA1-6EAF-4DEC-9B86-403BAC6AE00D}" srcId="{395E5628-A583-4285-BBBA-01E8658D15C4}" destId="{6528D39B-64D1-4B80-95AF-486102FDFAC1}" srcOrd="2" destOrd="0" parTransId="{40EEEC89-85A7-492F-B8B6-E0E564D4552F}" sibTransId="{9CF9B2E1-F72A-4806-ADC8-B2DD2E9A45D6}"/>
    <dgm:cxn modelId="{78236CCB-68D6-42A8-8AC3-F5BD3D4C6AF9}" type="presOf" srcId="{9F8CC6EF-9E85-4065-9FC1-F64A0712B67E}" destId="{47DFDC9D-361D-4683-9FDC-339E6F6B0139}" srcOrd="0" destOrd="0" presId="urn:microsoft.com/office/officeart/2018/2/layout/IconVerticalSolidList"/>
    <dgm:cxn modelId="{CE21D5CE-3E88-4034-BD53-83215DB5A63D}" type="presOf" srcId="{6528D39B-64D1-4B80-95AF-486102FDFAC1}" destId="{F9E2D6C1-F89A-4F43-A192-94F237C14EBE}" srcOrd="0" destOrd="0" presId="urn:microsoft.com/office/officeart/2018/2/layout/IconVerticalSolidList"/>
    <dgm:cxn modelId="{794E9AE2-3211-4DA4-842B-1F1FABD8696F}" srcId="{395E5628-A583-4285-BBBA-01E8658D15C4}" destId="{81239FA0-2562-451D-BCCC-19C2FA79DF07}" srcOrd="0" destOrd="0" parTransId="{AB26542B-0BE2-43D1-BBEB-B42736D592D4}" sibTransId="{3451D8D2-722E-4269-869F-27576BAD602A}"/>
    <dgm:cxn modelId="{5909B9EB-EC6B-4339-8967-21DD5BCE1F73}" type="presOf" srcId="{228251AE-9522-4966-821D-2E925B3824D4}" destId="{ACB24B2C-7A6A-4546-904E-25858C11F33B}" srcOrd="0" destOrd="0" presId="urn:microsoft.com/office/officeart/2018/2/layout/IconVerticalSolidList"/>
    <dgm:cxn modelId="{220F85F3-8954-45F0-900B-2D6580F37C88}" type="presOf" srcId="{AEE14BB2-849D-4FD9-B61F-56773E963FD2}" destId="{7138FECA-7156-4B31-96D1-44F05CBE76DD}" srcOrd="0" destOrd="0" presId="urn:microsoft.com/office/officeart/2018/2/layout/IconVerticalSolidList"/>
    <dgm:cxn modelId="{ABF4EF1A-48DF-4EA8-BB87-6B93FF08EE02}" type="presParOf" srcId="{3B46B2E7-6184-45D5-A51A-D7628E9A4175}" destId="{F66B3032-0AF6-4321-88AA-206496DC7B63}" srcOrd="0" destOrd="0" presId="urn:microsoft.com/office/officeart/2018/2/layout/IconVerticalSolidList"/>
    <dgm:cxn modelId="{DDB04466-2893-47AD-97CB-4E4A32960DEB}" type="presParOf" srcId="{F66B3032-0AF6-4321-88AA-206496DC7B63}" destId="{352BF334-6D5C-4157-9422-B54D5C0C4DA8}" srcOrd="0" destOrd="0" presId="urn:microsoft.com/office/officeart/2018/2/layout/IconVerticalSolidList"/>
    <dgm:cxn modelId="{0DBFFDB3-0254-4910-96EC-85D596D654D9}" type="presParOf" srcId="{F66B3032-0AF6-4321-88AA-206496DC7B63}" destId="{895075AC-1186-4AC2-9182-7F6569A55F71}" srcOrd="1" destOrd="0" presId="urn:microsoft.com/office/officeart/2018/2/layout/IconVerticalSolidList"/>
    <dgm:cxn modelId="{7FA07670-4973-4B6A-99CA-760AD53F60ED}" type="presParOf" srcId="{F66B3032-0AF6-4321-88AA-206496DC7B63}" destId="{6CE98616-378A-4111-BF2F-8EFA2645BCA1}" srcOrd="2" destOrd="0" presId="urn:microsoft.com/office/officeart/2018/2/layout/IconVerticalSolidList"/>
    <dgm:cxn modelId="{15C13181-DFFE-4834-9D76-5B2356F083E7}" type="presParOf" srcId="{F66B3032-0AF6-4321-88AA-206496DC7B63}" destId="{CE7E35FB-EED0-4F3C-A0FC-F58473D9D33C}" srcOrd="3" destOrd="0" presId="urn:microsoft.com/office/officeart/2018/2/layout/IconVerticalSolidList"/>
    <dgm:cxn modelId="{C4A92193-EBC3-46FD-A080-8B1559242498}" type="presParOf" srcId="{3B46B2E7-6184-45D5-A51A-D7628E9A4175}" destId="{47FE11BF-3EE2-4404-BCAB-6B42BCCC79DE}" srcOrd="1" destOrd="0" presId="urn:microsoft.com/office/officeart/2018/2/layout/IconVerticalSolidList"/>
    <dgm:cxn modelId="{B54705AF-6619-45D6-81BB-2E1E41B3A5F4}" type="presParOf" srcId="{3B46B2E7-6184-45D5-A51A-D7628E9A4175}" destId="{B00D8E00-AD76-4565-8FCC-3975B2145FB9}" srcOrd="2" destOrd="0" presId="urn:microsoft.com/office/officeart/2018/2/layout/IconVerticalSolidList"/>
    <dgm:cxn modelId="{48E6C02A-F448-4299-8D91-503B4E4E2894}" type="presParOf" srcId="{B00D8E00-AD76-4565-8FCC-3975B2145FB9}" destId="{7990DAF4-E07A-4E6C-BF05-517B3CC272EA}" srcOrd="0" destOrd="0" presId="urn:microsoft.com/office/officeart/2018/2/layout/IconVerticalSolidList"/>
    <dgm:cxn modelId="{47868531-3470-403A-8A95-B4974BA4D59D}" type="presParOf" srcId="{B00D8E00-AD76-4565-8FCC-3975B2145FB9}" destId="{CF874F49-F3AE-4763-BF3D-421CD9539416}" srcOrd="1" destOrd="0" presId="urn:microsoft.com/office/officeart/2018/2/layout/IconVerticalSolidList"/>
    <dgm:cxn modelId="{E989DCF4-1465-4384-ABD9-2E5BAD7B0FF8}" type="presParOf" srcId="{B00D8E00-AD76-4565-8FCC-3975B2145FB9}" destId="{FA805D22-19FC-413D-87A4-94B01E3DA400}" srcOrd="2" destOrd="0" presId="urn:microsoft.com/office/officeart/2018/2/layout/IconVerticalSolidList"/>
    <dgm:cxn modelId="{ABA310CC-DE01-4898-808E-CA706CF2D387}" type="presParOf" srcId="{B00D8E00-AD76-4565-8FCC-3975B2145FB9}" destId="{ACB24B2C-7A6A-4546-904E-25858C11F33B}" srcOrd="3" destOrd="0" presId="urn:microsoft.com/office/officeart/2018/2/layout/IconVerticalSolidList"/>
    <dgm:cxn modelId="{7088BBA4-89CD-485D-8E0B-EC0264711ACB}" type="presParOf" srcId="{3B46B2E7-6184-45D5-A51A-D7628E9A4175}" destId="{707F9491-FCC3-4D92-9FB3-BCC8FF830C12}" srcOrd="3" destOrd="0" presId="urn:microsoft.com/office/officeart/2018/2/layout/IconVerticalSolidList"/>
    <dgm:cxn modelId="{BA9EC758-842A-41B0-8576-FDB66B270624}" type="presParOf" srcId="{3B46B2E7-6184-45D5-A51A-D7628E9A4175}" destId="{81CA452A-E62A-4D6C-9F9A-408C7103747C}" srcOrd="4" destOrd="0" presId="urn:microsoft.com/office/officeart/2018/2/layout/IconVerticalSolidList"/>
    <dgm:cxn modelId="{EB0FD77A-0A08-4473-91DF-B5D808E59044}" type="presParOf" srcId="{81CA452A-E62A-4D6C-9F9A-408C7103747C}" destId="{90C3706D-F19A-4228-B172-9AA18E1278ED}" srcOrd="0" destOrd="0" presId="urn:microsoft.com/office/officeart/2018/2/layout/IconVerticalSolidList"/>
    <dgm:cxn modelId="{958EC3D9-F676-4D09-830E-60EA577C349B}" type="presParOf" srcId="{81CA452A-E62A-4D6C-9F9A-408C7103747C}" destId="{D0038718-9F1E-407A-AE4D-6CDD441D97B6}" srcOrd="1" destOrd="0" presId="urn:microsoft.com/office/officeart/2018/2/layout/IconVerticalSolidList"/>
    <dgm:cxn modelId="{338FCDCF-4B30-4295-8E26-6867761A4998}" type="presParOf" srcId="{81CA452A-E62A-4D6C-9F9A-408C7103747C}" destId="{A7BF2A5C-5A03-422A-A3FF-6435C1DE1259}" srcOrd="2" destOrd="0" presId="urn:microsoft.com/office/officeart/2018/2/layout/IconVerticalSolidList"/>
    <dgm:cxn modelId="{C64ADFD0-770E-4AC3-BBF0-3D4064E62409}" type="presParOf" srcId="{81CA452A-E62A-4D6C-9F9A-408C7103747C}" destId="{F9E2D6C1-F89A-4F43-A192-94F237C14EBE}" srcOrd="3" destOrd="0" presId="urn:microsoft.com/office/officeart/2018/2/layout/IconVerticalSolidList"/>
    <dgm:cxn modelId="{E4E476A0-EF33-4613-900C-CDAF9FB84C11}" type="presParOf" srcId="{81CA452A-E62A-4D6C-9F9A-408C7103747C}" destId="{47DFDC9D-361D-4683-9FDC-339E6F6B0139}" srcOrd="4" destOrd="0" presId="urn:microsoft.com/office/officeart/2018/2/layout/IconVerticalSolidList"/>
    <dgm:cxn modelId="{D6D8723E-AADE-43E7-A6CF-2576AC0EEDCA}" type="presParOf" srcId="{3B46B2E7-6184-45D5-A51A-D7628E9A4175}" destId="{A6963876-67B0-499C-A422-BA2F12C3A696}" srcOrd="5" destOrd="0" presId="urn:microsoft.com/office/officeart/2018/2/layout/IconVerticalSolidList"/>
    <dgm:cxn modelId="{D78A25A3-0D15-4FF4-93B7-7957E11B6F73}" type="presParOf" srcId="{3B46B2E7-6184-45D5-A51A-D7628E9A4175}" destId="{A0333AB5-8DF2-44AD-8C44-FBAEA3F61DD2}" srcOrd="6" destOrd="0" presId="urn:microsoft.com/office/officeart/2018/2/layout/IconVerticalSolidList"/>
    <dgm:cxn modelId="{1D401C3F-F2EE-4A02-A535-4170ABD8D48B}" type="presParOf" srcId="{A0333AB5-8DF2-44AD-8C44-FBAEA3F61DD2}" destId="{28229847-A0B3-4101-80DD-9F4498A9756C}" srcOrd="0" destOrd="0" presId="urn:microsoft.com/office/officeart/2018/2/layout/IconVerticalSolidList"/>
    <dgm:cxn modelId="{71592FAC-8B1D-473B-8723-6C0D1B27C897}" type="presParOf" srcId="{A0333AB5-8DF2-44AD-8C44-FBAEA3F61DD2}" destId="{143BC0F6-D021-4FBE-9713-191ED37DB087}" srcOrd="1" destOrd="0" presId="urn:microsoft.com/office/officeart/2018/2/layout/IconVerticalSolidList"/>
    <dgm:cxn modelId="{8ADA1D39-1C90-4A6E-9453-10674539C994}" type="presParOf" srcId="{A0333AB5-8DF2-44AD-8C44-FBAEA3F61DD2}" destId="{431B5030-52C7-4BD6-9FB9-96BEF50CB80B}" srcOrd="2" destOrd="0" presId="urn:microsoft.com/office/officeart/2018/2/layout/IconVerticalSolidList"/>
    <dgm:cxn modelId="{396DFF2D-152C-489B-89ED-1B1C5958AA8C}" type="presParOf" srcId="{A0333AB5-8DF2-44AD-8C44-FBAEA3F61DD2}" destId="{7138FECA-7156-4B31-96D1-44F05CBE76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18ACA-89AC-46F9-A87E-EDE65D9997A4}">
      <dsp:nvSpPr>
        <dsp:cNvPr id="0" name=""/>
        <dsp:cNvSpPr/>
      </dsp:nvSpPr>
      <dsp:spPr>
        <a:xfrm>
          <a:off x="0" y="222143"/>
          <a:ext cx="6391275" cy="23680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presentation will provide an overall guide in relation to structuring your dissertation, this will be a generic guide and there may be some slight differences based on the design of your study – make sure you liaise with your supervisor on this.</a:t>
          </a:r>
          <a:endParaRPr lang="en-US" sz="2300" kern="1200"/>
        </a:p>
      </dsp:txBody>
      <dsp:txXfrm>
        <a:off x="115600" y="337743"/>
        <a:ext cx="6160075" cy="2136880"/>
      </dsp:txXfrm>
    </dsp:sp>
    <dsp:sp modelId="{55224FDA-462E-406F-9505-EAF374531613}">
      <dsp:nvSpPr>
        <dsp:cNvPr id="0" name=""/>
        <dsp:cNvSpPr/>
      </dsp:nvSpPr>
      <dsp:spPr>
        <a:xfrm>
          <a:off x="0" y="2656463"/>
          <a:ext cx="6391275" cy="23680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Remember the overall word count is 7,500 words + 10%, this guide will provide clarity in terms of what is counted towards the word count.</a:t>
          </a:r>
          <a:endParaRPr lang="en-US" sz="2300" kern="1200" dirty="0"/>
        </a:p>
      </dsp:txBody>
      <dsp:txXfrm>
        <a:off x="115600" y="2772063"/>
        <a:ext cx="6160075" cy="2136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B58E4-965E-470D-9B3A-1B9D24630B57}">
      <dsp:nvSpPr>
        <dsp:cNvPr id="0" name=""/>
        <dsp:cNvSpPr/>
      </dsp:nvSpPr>
      <dsp:spPr>
        <a:xfrm>
          <a:off x="0" y="2974748"/>
          <a:ext cx="6116795" cy="19517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Note – This will not go towards your final word count. </a:t>
          </a:r>
          <a:endParaRPr lang="en-US" sz="2300" kern="1200"/>
        </a:p>
      </dsp:txBody>
      <dsp:txXfrm>
        <a:off x="0" y="2974748"/>
        <a:ext cx="6116795" cy="1951757"/>
      </dsp:txXfrm>
    </dsp:sp>
    <dsp:sp modelId="{5EA27C8F-66F4-4B7A-B935-12B1E4F0DA38}">
      <dsp:nvSpPr>
        <dsp:cNvPr id="0" name=""/>
        <dsp:cNvSpPr/>
      </dsp:nvSpPr>
      <dsp:spPr>
        <a:xfrm rot="10800000">
          <a:off x="0" y="2222"/>
          <a:ext cx="6116795" cy="3001802"/>
        </a:xfrm>
        <a:prstGeom prst="upArrowCallou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The opening page – this should contain the title (approximate guideline of 15 words), the module code, your student number and year of submission.</a:t>
          </a:r>
          <a:endParaRPr lang="en-US" sz="2300" kern="1200"/>
        </a:p>
      </dsp:txBody>
      <dsp:txXfrm rot="10800000">
        <a:off x="0" y="2222"/>
        <a:ext cx="6116795" cy="19504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76906-01C1-4BCA-9D69-AD6455172955}">
      <dsp:nvSpPr>
        <dsp:cNvPr id="0" name=""/>
        <dsp:cNvSpPr/>
      </dsp:nvSpPr>
      <dsp:spPr>
        <a:xfrm>
          <a:off x="0" y="2406"/>
          <a:ext cx="611679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BE6751-B0CB-44B0-9BA4-0759AC63D741}">
      <dsp:nvSpPr>
        <dsp:cNvPr id="0" name=""/>
        <dsp:cNvSpPr/>
      </dsp:nvSpPr>
      <dsp:spPr>
        <a:xfrm>
          <a:off x="0" y="2406"/>
          <a:ext cx="6116795" cy="1641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solidFill>
                <a:schemeClr val="accent5">
                  <a:lumMod val="50000"/>
                </a:schemeClr>
              </a:solidFill>
            </a:rPr>
            <a:t>On the next page is a signed copy of the declarations page – this declares that this work is your own etc – there are three places you will need to sign.</a:t>
          </a:r>
          <a:endParaRPr lang="en-US" sz="2500" kern="1200" dirty="0">
            <a:solidFill>
              <a:schemeClr val="accent5">
                <a:lumMod val="50000"/>
              </a:schemeClr>
            </a:solidFill>
          </a:endParaRPr>
        </a:p>
      </dsp:txBody>
      <dsp:txXfrm>
        <a:off x="0" y="2406"/>
        <a:ext cx="6116795" cy="1641304"/>
      </dsp:txXfrm>
    </dsp:sp>
    <dsp:sp modelId="{176C5C30-CF78-4FD2-A160-1B8A41AD04D5}">
      <dsp:nvSpPr>
        <dsp:cNvPr id="0" name=""/>
        <dsp:cNvSpPr/>
      </dsp:nvSpPr>
      <dsp:spPr>
        <a:xfrm>
          <a:off x="0" y="1643711"/>
          <a:ext cx="6116795" cy="0"/>
        </a:xfrm>
        <a:prstGeom prst="line">
          <a:avLst/>
        </a:prstGeom>
        <a:solidFill>
          <a:schemeClr val="accent5">
            <a:hueOff val="1219212"/>
            <a:satOff val="-9721"/>
            <a:lumOff val="-7353"/>
            <a:alphaOff val="0"/>
          </a:schemeClr>
        </a:solidFill>
        <a:ln w="19050" cap="rnd" cmpd="sng" algn="ctr">
          <a:solidFill>
            <a:schemeClr val="accent5">
              <a:hueOff val="1219212"/>
              <a:satOff val="-9721"/>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D7113D-8B4F-4BF1-8985-FBFC95EDABD2}">
      <dsp:nvSpPr>
        <dsp:cNvPr id="0" name=""/>
        <dsp:cNvSpPr/>
      </dsp:nvSpPr>
      <dsp:spPr>
        <a:xfrm>
          <a:off x="0" y="1643711"/>
          <a:ext cx="6116795" cy="1641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solidFill>
                <a:schemeClr val="accent1">
                  <a:lumMod val="75000"/>
                </a:schemeClr>
              </a:solidFill>
            </a:rPr>
            <a:t>A copy of the Declarations Page is on Moodle – make sure you include this in your final report.</a:t>
          </a:r>
          <a:endParaRPr lang="en-US" sz="2500" kern="1200" dirty="0">
            <a:solidFill>
              <a:schemeClr val="accent1">
                <a:lumMod val="75000"/>
              </a:schemeClr>
            </a:solidFill>
          </a:endParaRPr>
        </a:p>
      </dsp:txBody>
      <dsp:txXfrm>
        <a:off x="0" y="1643711"/>
        <a:ext cx="6116795" cy="1641304"/>
      </dsp:txXfrm>
    </dsp:sp>
    <dsp:sp modelId="{5B2F3FA1-088B-4023-AD09-5645CAC331F8}">
      <dsp:nvSpPr>
        <dsp:cNvPr id="0" name=""/>
        <dsp:cNvSpPr/>
      </dsp:nvSpPr>
      <dsp:spPr>
        <a:xfrm>
          <a:off x="0" y="3285016"/>
          <a:ext cx="6116795"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41D50A-7C7D-4627-9A0F-72340174CC92}">
      <dsp:nvSpPr>
        <dsp:cNvPr id="0" name=""/>
        <dsp:cNvSpPr/>
      </dsp:nvSpPr>
      <dsp:spPr>
        <a:xfrm>
          <a:off x="0" y="3285016"/>
          <a:ext cx="6116795" cy="1641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solidFill>
                <a:schemeClr val="tx2">
                  <a:lumMod val="60000"/>
                  <a:lumOff val="40000"/>
                </a:schemeClr>
              </a:solidFill>
            </a:rPr>
            <a:t>This will not go towards your final word count. </a:t>
          </a:r>
          <a:endParaRPr lang="en-US" sz="2500" kern="1200" dirty="0">
            <a:solidFill>
              <a:schemeClr val="tx2">
                <a:lumMod val="60000"/>
                <a:lumOff val="40000"/>
              </a:schemeClr>
            </a:solidFill>
          </a:endParaRPr>
        </a:p>
      </dsp:txBody>
      <dsp:txXfrm>
        <a:off x="0" y="3285016"/>
        <a:ext cx="6116795" cy="16413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93F442-E27F-4F1B-A1C3-48181359FFBC}">
      <dsp:nvSpPr>
        <dsp:cNvPr id="0" name=""/>
        <dsp:cNvSpPr/>
      </dsp:nvSpPr>
      <dsp:spPr>
        <a:xfrm>
          <a:off x="0" y="4556917"/>
          <a:ext cx="6574365" cy="14956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Not compulsory and does not go towards your final word count.</a:t>
          </a:r>
          <a:endParaRPr lang="en-US" sz="2400" kern="1200" dirty="0"/>
        </a:p>
      </dsp:txBody>
      <dsp:txXfrm>
        <a:off x="0" y="4556917"/>
        <a:ext cx="6574365" cy="1495682"/>
      </dsp:txXfrm>
    </dsp:sp>
    <dsp:sp modelId="{8B01C3A2-8B4F-45D6-A807-74728F40343F}">
      <dsp:nvSpPr>
        <dsp:cNvPr id="0" name=""/>
        <dsp:cNvSpPr/>
      </dsp:nvSpPr>
      <dsp:spPr>
        <a:xfrm rot="10800000">
          <a:off x="0" y="2278993"/>
          <a:ext cx="6574365" cy="2300359"/>
        </a:xfrm>
        <a:prstGeom prst="upArrowCallou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tx2">
                  <a:lumMod val="50000"/>
                </a:schemeClr>
              </a:solidFill>
            </a:rPr>
            <a:t>Here you thank those who you feel have supported you. This could be members of staff, any academics outside of UWTSD who have helped you (e.g., by supplying their questionnaire), those who have made your data collection possible and moral support from family and friends.</a:t>
          </a:r>
          <a:endParaRPr lang="en-US" sz="1700" kern="1200" dirty="0">
            <a:solidFill>
              <a:schemeClr val="tx2">
                <a:lumMod val="50000"/>
              </a:schemeClr>
            </a:solidFill>
          </a:endParaRPr>
        </a:p>
      </dsp:txBody>
      <dsp:txXfrm rot="10800000">
        <a:off x="0" y="2278993"/>
        <a:ext cx="6574365" cy="1494704"/>
      </dsp:txXfrm>
    </dsp:sp>
    <dsp:sp modelId="{187A919C-E151-4458-9061-0478B8127336}">
      <dsp:nvSpPr>
        <dsp:cNvPr id="0" name=""/>
        <dsp:cNvSpPr/>
      </dsp:nvSpPr>
      <dsp:spPr>
        <a:xfrm rot="10800000">
          <a:off x="0" y="1070"/>
          <a:ext cx="6574365" cy="2300359"/>
        </a:xfrm>
        <a:prstGeom prst="upArrowCallou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On a separate page….</a:t>
          </a:r>
          <a:endParaRPr lang="en-US" sz="2400" kern="1200" dirty="0"/>
        </a:p>
      </dsp:txBody>
      <dsp:txXfrm rot="10800000">
        <a:off x="0" y="1070"/>
        <a:ext cx="6574365" cy="1494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25E08-CAA6-4A4A-8D21-471DE0AA267F}">
      <dsp:nvSpPr>
        <dsp:cNvPr id="0" name=""/>
        <dsp:cNvSpPr/>
      </dsp:nvSpPr>
      <dsp:spPr>
        <a:xfrm>
          <a:off x="0" y="5241"/>
          <a:ext cx="6391275" cy="133577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18E99-60B4-46AE-9262-EE30D4A98DC9}">
      <dsp:nvSpPr>
        <dsp:cNvPr id="0" name=""/>
        <dsp:cNvSpPr/>
      </dsp:nvSpPr>
      <dsp:spPr>
        <a:xfrm>
          <a:off x="404072" y="305790"/>
          <a:ext cx="735395" cy="73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338BFB-9A3D-4803-8F96-9D99A01E1990}">
      <dsp:nvSpPr>
        <dsp:cNvPr id="0" name=""/>
        <dsp:cNvSpPr/>
      </dsp:nvSpPr>
      <dsp:spPr>
        <a:xfrm>
          <a:off x="1543540" y="5241"/>
          <a:ext cx="4473157" cy="154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459" tIns="163459" rIns="163459" bIns="163459" numCol="1" spcCol="1270" anchor="ctr" anchorCtr="0">
          <a:noAutofit/>
        </a:bodyPr>
        <a:lstStyle/>
        <a:p>
          <a:pPr marL="0" lvl="0" indent="0" algn="l" defTabSz="711200">
            <a:lnSpc>
              <a:spcPct val="90000"/>
            </a:lnSpc>
            <a:spcBef>
              <a:spcPct val="0"/>
            </a:spcBef>
            <a:spcAft>
              <a:spcPct val="35000"/>
            </a:spcAft>
            <a:buNone/>
          </a:pPr>
          <a:r>
            <a:rPr lang="en-GB" sz="1600" kern="1200" dirty="0"/>
            <a:t>This page is generated last, i.e. when the research project is finished and in its final version. It should include all chapters, subchapters, the Reference List, List of Tables, List of Figures and a List of the Appendices – all with the appropriate page numbers.</a:t>
          </a:r>
          <a:endParaRPr lang="en-US" sz="1600" kern="1200" dirty="0"/>
        </a:p>
      </dsp:txBody>
      <dsp:txXfrm>
        <a:off x="1543540" y="5241"/>
        <a:ext cx="4473157" cy="1544492"/>
      </dsp:txXfrm>
    </dsp:sp>
    <dsp:sp modelId="{BCACB44E-BC21-4F47-8FCF-5FAFAFE02C0F}">
      <dsp:nvSpPr>
        <dsp:cNvPr id="0" name=""/>
        <dsp:cNvSpPr/>
      </dsp:nvSpPr>
      <dsp:spPr>
        <a:xfrm>
          <a:off x="0" y="1851097"/>
          <a:ext cx="6391275" cy="133577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CFF7A-9237-4017-9328-8FCB35ED3727}">
      <dsp:nvSpPr>
        <dsp:cNvPr id="0" name=""/>
        <dsp:cNvSpPr/>
      </dsp:nvSpPr>
      <dsp:spPr>
        <a:xfrm>
          <a:off x="404072" y="2151647"/>
          <a:ext cx="735395" cy="73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6705EF-7846-4882-945D-FB3A0C32E3B0}">
      <dsp:nvSpPr>
        <dsp:cNvPr id="0" name=""/>
        <dsp:cNvSpPr/>
      </dsp:nvSpPr>
      <dsp:spPr>
        <a:xfrm>
          <a:off x="1543540" y="1851097"/>
          <a:ext cx="4473157" cy="154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459" tIns="163459" rIns="163459" bIns="163459" numCol="1" spcCol="1270" anchor="ctr" anchorCtr="0">
          <a:noAutofit/>
        </a:bodyPr>
        <a:lstStyle/>
        <a:p>
          <a:pPr marL="0" lvl="0" indent="0" algn="l" defTabSz="1066800">
            <a:lnSpc>
              <a:spcPct val="90000"/>
            </a:lnSpc>
            <a:spcBef>
              <a:spcPct val="0"/>
            </a:spcBef>
            <a:spcAft>
              <a:spcPct val="35000"/>
            </a:spcAft>
            <a:buNone/>
          </a:pPr>
          <a:r>
            <a:rPr lang="en-GB" sz="2400" kern="1200" dirty="0"/>
            <a:t>This is needed.</a:t>
          </a:r>
          <a:endParaRPr lang="en-US" sz="2400" kern="1200" dirty="0"/>
        </a:p>
      </dsp:txBody>
      <dsp:txXfrm>
        <a:off x="1543540" y="1851097"/>
        <a:ext cx="4473157" cy="1544492"/>
      </dsp:txXfrm>
    </dsp:sp>
    <dsp:sp modelId="{AF3B5AB4-913B-43A6-BA2F-7E5B53D94580}">
      <dsp:nvSpPr>
        <dsp:cNvPr id="0" name=""/>
        <dsp:cNvSpPr/>
      </dsp:nvSpPr>
      <dsp:spPr>
        <a:xfrm>
          <a:off x="0" y="3696953"/>
          <a:ext cx="6391275" cy="133577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DF016-4C77-4F1F-9422-CBDAF70617BE}">
      <dsp:nvSpPr>
        <dsp:cNvPr id="0" name=""/>
        <dsp:cNvSpPr/>
      </dsp:nvSpPr>
      <dsp:spPr>
        <a:xfrm>
          <a:off x="404072" y="3997503"/>
          <a:ext cx="735395" cy="73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7CF816-21E6-4C5A-B5BD-9D4FBFB0CDC6}">
      <dsp:nvSpPr>
        <dsp:cNvPr id="0" name=""/>
        <dsp:cNvSpPr/>
      </dsp:nvSpPr>
      <dsp:spPr>
        <a:xfrm>
          <a:off x="1543540" y="3696953"/>
          <a:ext cx="4473157" cy="154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459" tIns="163459" rIns="163459" bIns="163459" numCol="1" spcCol="1270" anchor="ctr" anchorCtr="0">
          <a:noAutofit/>
        </a:bodyPr>
        <a:lstStyle/>
        <a:p>
          <a:pPr marL="0" lvl="0" indent="0" algn="l" defTabSz="889000">
            <a:lnSpc>
              <a:spcPct val="90000"/>
            </a:lnSpc>
            <a:spcBef>
              <a:spcPct val="0"/>
            </a:spcBef>
            <a:spcAft>
              <a:spcPct val="35000"/>
            </a:spcAft>
            <a:buNone/>
          </a:pPr>
          <a:r>
            <a:rPr lang="en-GB" sz="2000" kern="1200" dirty="0"/>
            <a:t>Does not go towards your word count</a:t>
          </a:r>
          <a:r>
            <a:rPr lang="en-GB" sz="1400" kern="1200" dirty="0"/>
            <a:t>.</a:t>
          </a:r>
          <a:endParaRPr lang="en-US" sz="1400" kern="1200" dirty="0"/>
        </a:p>
      </dsp:txBody>
      <dsp:txXfrm>
        <a:off x="1543540" y="3696953"/>
        <a:ext cx="4473157" cy="15444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C6DFC-B6CB-4868-A527-EC84576A69F2}">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You can use subheadings here if you are discussing several specific areas within your Introduction / Literature Review.</a:t>
          </a:r>
          <a:endParaRPr lang="en-US" sz="1700" kern="1200"/>
        </a:p>
      </dsp:txBody>
      <dsp:txXfrm>
        <a:off x="601586" y="580"/>
        <a:ext cx="2631940" cy="1579164"/>
      </dsp:txXfrm>
    </dsp:sp>
    <dsp:sp modelId="{359A94E0-5B09-4682-9D74-AC684A05DE1A}">
      <dsp:nvSpPr>
        <dsp:cNvPr id="0" name=""/>
        <dsp:cNvSpPr/>
      </dsp:nvSpPr>
      <dsp:spPr>
        <a:xfrm>
          <a:off x="3496721" y="580"/>
          <a:ext cx="2631940" cy="1579164"/>
        </a:xfrm>
        <a:prstGeom prst="rect">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How to Label subheadings.</a:t>
          </a:r>
          <a:endParaRPr lang="en-US" sz="1700" kern="1200"/>
        </a:p>
      </dsp:txBody>
      <dsp:txXfrm>
        <a:off x="3496721" y="580"/>
        <a:ext cx="2631940" cy="1579164"/>
      </dsp:txXfrm>
    </dsp:sp>
    <dsp:sp modelId="{C8F3BC91-C6DB-406F-A64B-EB36F9252092}">
      <dsp:nvSpPr>
        <dsp:cNvPr id="0" name=""/>
        <dsp:cNvSpPr/>
      </dsp:nvSpPr>
      <dsp:spPr>
        <a:xfrm>
          <a:off x="6391855" y="580"/>
          <a:ext cx="2631940" cy="1579164"/>
        </a:xfrm>
        <a:prstGeom prst="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On same page –</a:t>
          </a:r>
          <a:endParaRPr lang="en-US" sz="1700" kern="1200"/>
        </a:p>
      </dsp:txBody>
      <dsp:txXfrm>
        <a:off x="6391855" y="580"/>
        <a:ext cx="2631940" cy="1579164"/>
      </dsp:txXfrm>
    </dsp:sp>
    <dsp:sp modelId="{D8CBFA03-5DB4-47B6-8EEC-9E74069E7047}">
      <dsp:nvSpPr>
        <dsp:cNvPr id="0" name=""/>
        <dsp:cNvSpPr/>
      </dsp:nvSpPr>
      <dsp:spPr>
        <a:xfrm>
          <a:off x="2049153" y="1842938"/>
          <a:ext cx="2631940" cy="1579164"/>
        </a:xfrm>
        <a:prstGeom prst="rect">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E.g. 1.1 Gender differences in Mental Health Research.</a:t>
          </a:r>
          <a:endParaRPr lang="en-US" sz="1700" kern="1200"/>
        </a:p>
      </dsp:txBody>
      <dsp:txXfrm>
        <a:off x="2049153" y="1842938"/>
        <a:ext cx="2631940" cy="1579164"/>
      </dsp:txXfrm>
    </dsp:sp>
    <dsp:sp modelId="{D9A127EC-24E0-441C-9BB5-D310DD42E8E8}">
      <dsp:nvSpPr>
        <dsp:cNvPr id="0" name=""/>
        <dsp:cNvSpPr/>
      </dsp:nvSpPr>
      <dsp:spPr>
        <a:xfrm>
          <a:off x="4944288" y="1842938"/>
          <a:ext cx="2631940" cy="1579164"/>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1.2 Stigma in Mental health.</a:t>
          </a:r>
          <a:endParaRPr lang="en-US" sz="1700" kern="1200"/>
        </a:p>
      </dsp:txBody>
      <dsp:txXfrm>
        <a:off x="4944288" y="1842938"/>
        <a:ext cx="2631940" cy="15791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ABDE2-48BC-409D-8458-9AEF28BC7D1B}">
      <dsp:nvSpPr>
        <dsp:cNvPr id="0" name=""/>
        <dsp:cNvSpPr/>
      </dsp:nvSpPr>
      <dsp:spPr>
        <a:xfrm>
          <a:off x="0" y="2335"/>
          <a:ext cx="6391275" cy="1006931"/>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Recent research and extensive use of journals is essential.</a:t>
          </a:r>
          <a:endParaRPr lang="en-US" sz="1800" kern="1200"/>
        </a:p>
      </dsp:txBody>
      <dsp:txXfrm>
        <a:off x="49154" y="51489"/>
        <a:ext cx="6292967" cy="908623"/>
      </dsp:txXfrm>
    </dsp:sp>
    <dsp:sp modelId="{BA19874D-9E3C-480D-BBC7-9D5D3CDFC58E}">
      <dsp:nvSpPr>
        <dsp:cNvPr id="0" name=""/>
        <dsp:cNvSpPr/>
      </dsp:nvSpPr>
      <dsp:spPr>
        <a:xfrm>
          <a:off x="0" y="1061106"/>
          <a:ext cx="6391275" cy="1006931"/>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 Citing reports that go against your research question/hypotheses as well as those that support it is essential.</a:t>
          </a:r>
          <a:endParaRPr lang="en-US" sz="1800" kern="1200"/>
        </a:p>
      </dsp:txBody>
      <dsp:txXfrm>
        <a:off x="49154" y="1110260"/>
        <a:ext cx="6292967" cy="908623"/>
      </dsp:txXfrm>
    </dsp:sp>
    <dsp:sp modelId="{F438727D-2968-4FCD-A6CD-888411BF41FD}">
      <dsp:nvSpPr>
        <dsp:cNvPr id="0" name=""/>
        <dsp:cNvSpPr/>
      </dsp:nvSpPr>
      <dsp:spPr>
        <a:xfrm>
          <a:off x="0" y="2119877"/>
          <a:ext cx="6391275" cy="1006931"/>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c) All sources must be acknowledged, be correctly cited, and all cited sources must appear in the Reference List.</a:t>
          </a:r>
          <a:endParaRPr lang="en-US" sz="1800" kern="1200" dirty="0">
            <a:solidFill>
              <a:schemeClr val="tx2">
                <a:lumMod val="50000"/>
              </a:schemeClr>
            </a:solidFill>
          </a:endParaRPr>
        </a:p>
      </dsp:txBody>
      <dsp:txXfrm>
        <a:off x="49154" y="2169031"/>
        <a:ext cx="6292967" cy="908623"/>
      </dsp:txXfrm>
    </dsp:sp>
    <dsp:sp modelId="{D02AC976-E94A-42A6-8653-5695D643CEAC}">
      <dsp:nvSpPr>
        <dsp:cNvPr id="0" name=""/>
        <dsp:cNvSpPr/>
      </dsp:nvSpPr>
      <dsp:spPr>
        <a:xfrm>
          <a:off x="0" y="3178649"/>
          <a:ext cx="6391275" cy="1006931"/>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2">
                  <a:lumMod val="50000"/>
                </a:schemeClr>
              </a:solidFill>
            </a:rPr>
            <a:t>d) Finish by honing in on your particular study and explain its rationale, but in more depth.</a:t>
          </a:r>
          <a:endParaRPr lang="en-US" sz="1800" kern="1200" dirty="0">
            <a:solidFill>
              <a:schemeClr val="tx2">
                <a:lumMod val="50000"/>
              </a:schemeClr>
            </a:solidFill>
          </a:endParaRPr>
        </a:p>
      </dsp:txBody>
      <dsp:txXfrm>
        <a:off x="49154" y="3227803"/>
        <a:ext cx="6292967" cy="908623"/>
      </dsp:txXfrm>
    </dsp:sp>
    <dsp:sp modelId="{C99BC0CF-FB6A-4592-8E68-598D95AD7C84}">
      <dsp:nvSpPr>
        <dsp:cNvPr id="0" name=""/>
        <dsp:cNvSpPr/>
      </dsp:nvSpPr>
      <dsp:spPr>
        <a:xfrm>
          <a:off x="0" y="4237420"/>
          <a:ext cx="6391275" cy="1006931"/>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 You must state your specific study hypotheses OR research question/s</a:t>
          </a:r>
          <a:endParaRPr lang="en-US" sz="1800" kern="1200"/>
        </a:p>
      </dsp:txBody>
      <dsp:txXfrm>
        <a:off x="49154" y="4286574"/>
        <a:ext cx="6292967" cy="9086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DB335-A9C7-48D0-907F-E3D426D392CA}">
      <dsp:nvSpPr>
        <dsp:cNvPr id="0" name=""/>
        <dsp:cNvSpPr/>
      </dsp:nvSpPr>
      <dsp:spPr>
        <a:xfrm>
          <a:off x="0" y="113710"/>
          <a:ext cx="6757119" cy="63648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Start on New Page, will contain a number of sub sections – which just follow on from each other – not on new page.</a:t>
          </a:r>
          <a:endParaRPr lang="en-US" sz="1600" kern="1200"/>
        </a:p>
      </dsp:txBody>
      <dsp:txXfrm>
        <a:off x="31070" y="144780"/>
        <a:ext cx="6694979" cy="574340"/>
      </dsp:txXfrm>
    </dsp:sp>
    <dsp:sp modelId="{5C1D94E6-08FB-4760-A5DC-3885E7272435}">
      <dsp:nvSpPr>
        <dsp:cNvPr id="0" name=""/>
        <dsp:cNvSpPr/>
      </dsp:nvSpPr>
      <dsp:spPr>
        <a:xfrm>
          <a:off x="0" y="796270"/>
          <a:ext cx="6757119" cy="636480"/>
        </a:xfrm>
        <a:prstGeom prst="round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Design</a:t>
          </a:r>
          <a:endParaRPr lang="en-US" sz="1600" kern="1200"/>
        </a:p>
      </dsp:txBody>
      <dsp:txXfrm>
        <a:off x="31070" y="827340"/>
        <a:ext cx="6694979" cy="574340"/>
      </dsp:txXfrm>
    </dsp:sp>
    <dsp:sp modelId="{AC34E036-546E-43BE-A2A8-2BE43B685399}">
      <dsp:nvSpPr>
        <dsp:cNvPr id="0" name=""/>
        <dsp:cNvSpPr/>
      </dsp:nvSpPr>
      <dsp:spPr>
        <a:xfrm>
          <a:off x="0" y="1432750"/>
          <a:ext cx="6757119" cy="26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539"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This is the section where you clearly describe the specifics of your study design.</a:t>
          </a:r>
          <a:endParaRPr lang="en-US" sz="1200" kern="1200"/>
        </a:p>
      </dsp:txBody>
      <dsp:txXfrm>
        <a:off x="0" y="1432750"/>
        <a:ext cx="6757119" cy="264960"/>
      </dsp:txXfrm>
    </dsp:sp>
    <dsp:sp modelId="{6D0DC080-EE16-45F1-A65D-6D9BCEDC1208}">
      <dsp:nvSpPr>
        <dsp:cNvPr id="0" name=""/>
        <dsp:cNvSpPr/>
      </dsp:nvSpPr>
      <dsp:spPr>
        <a:xfrm>
          <a:off x="0" y="1697710"/>
          <a:ext cx="6757119" cy="636480"/>
        </a:xfrm>
        <a:prstGeom prst="round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Participants</a:t>
          </a:r>
          <a:endParaRPr lang="en-US" sz="1600" kern="1200"/>
        </a:p>
      </dsp:txBody>
      <dsp:txXfrm>
        <a:off x="31070" y="1728780"/>
        <a:ext cx="6694979" cy="574340"/>
      </dsp:txXfrm>
    </dsp:sp>
    <dsp:sp modelId="{09206453-CBF4-45C1-8155-BCDB2D30CDD1}">
      <dsp:nvSpPr>
        <dsp:cNvPr id="0" name=""/>
        <dsp:cNvSpPr/>
      </dsp:nvSpPr>
      <dsp:spPr>
        <a:xfrm>
          <a:off x="0" y="2334190"/>
          <a:ext cx="6757119" cy="380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539"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Describe your participants in detail - Their mean age, the standard deviation, the age range, male: female ratio</a:t>
          </a:r>
          <a:endParaRPr lang="en-US" sz="1200" kern="1200"/>
        </a:p>
      </dsp:txBody>
      <dsp:txXfrm>
        <a:off x="0" y="2334190"/>
        <a:ext cx="6757119" cy="380880"/>
      </dsp:txXfrm>
    </dsp:sp>
    <dsp:sp modelId="{B77334BA-CE0D-4AD9-89CD-DA200199E58E}">
      <dsp:nvSpPr>
        <dsp:cNvPr id="0" name=""/>
        <dsp:cNvSpPr/>
      </dsp:nvSpPr>
      <dsp:spPr>
        <a:xfrm>
          <a:off x="0" y="2715070"/>
          <a:ext cx="6757119" cy="636480"/>
        </a:xfrm>
        <a:prstGeom prst="round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Materials</a:t>
          </a:r>
          <a:endParaRPr lang="en-US" sz="1600" kern="1200"/>
        </a:p>
      </dsp:txBody>
      <dsp:txXfrm>
        <a:off x="31070" y="2746140"/>
        <a:ext cx="6694979" cy="574340"/>
      </dsp:txXfrm>
    </dsp:sp>
    <dsp:sp modelId="{C6C6658E-F4B7-45DC-95A9-11FF2AAA39AE}">
      <dsp:nvSpPr>
        <dsp:cNvPr id="0" name=""/>
        <dsp:cNvSpPr/>
      </dsp:nvSpPr>
      <dsp:spPr>
        <a:xfrm>
          <a:off x="0" y="3351550"/>
          <a:ext cx="6757119"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539"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By the end of this section it should be clear exactly what materials you developed or used for this study, and how you identified, developed and adapted them (if necessary) for your own study. The description of the materials must be detailed enough to allow anyone to replicate your study and should include reference to example materials in your appendices.</a:t>
          </a:r>
          <a:endParaRPr lang="en-US" sz="1200" kern="1200"/>
        </a:p>
      </dsp:txBody>
      <dsp:txXfrm>
        <a:off x="0" y="3351550"/>
        <a:ext cx="6757119" cy="894240"/>
      </dsp:txXfrm>
    </dsp:sp>
    <dsp:sp modelId="{352846DF-02F3-44B7-A148-9B71C8B43D68}">
      <dsp:nvSpPr>
        <dsp:cNvPr id="0" name=""/>
        <dsp:cNvSpPr/>
      </dsp:nvSpPr>
      <dsp:spPr>
        <a:xfrm>
          <a:off x="0" y="4245790"/>
          <a:ext cx="6757119" cy="636480"/>
        </a:xfrm>
        <a:prstGeom prst="round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Procedure.</a:t>
          </a:r>
          <a:endParaRPr lang="en-US" sz="1600" kern="1200"/>
        </a:p>
      </dsp:txBody>
      <dsp:txXfrm>
        <a:off x="31070" y="4276860"/>
        <a:ext cx="6694979" cy="574340"/>
      </dsp:txXfrm>
    </dsp:sp>
    <dsp:sp modelId="{9AFFF82D-D8D0-4CC6-A721-458E087920FC}">
      <dsp:nvSpPr>
        <dsp:cNvPr id="0" name=""/>
        <dsp:cNvSpPr/>
      </dsp:nvSpPr>
      <dsp:spPr>
        <a:xfrm>
          <a:off x="0" y="4882270"/>
          <a:ext cx="6757119" cy="546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539"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This is where you describe what you did – Reading this subsection the reader should know exactly how you conducted the study in so much detail that they are able to replicate it, including your ethical considerations and approval process.</a:t>
          </a:r>
          <a:endParaRPr lang="en-US" sz="1200" kern="1200"/>
        </a:p>
      </dsp:txBody>
      <dsp:txXfrm>
        <a:off x="0" y="4882270"/>
        <a:ext cx="6757119" cy="546480"/>
      </dsp:txXfrm>
    </dsp:sp>
    <dsp:sp modelId="{05CFE3BA-1403-4EC9-930B-C7B431E7D18A}">
      <dsp:nvSpPr>
        <dsp:cNvPr id="0" name=""/>
        <dsp:cNvSpPr/>
      </dsp:nvSpPr>
      <dsp:spPr>
        <a:xfrm>
          <a:off x="0" y="5428750"/>
          <a:ext cx="6757119" cy="63648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Can place the procedure in your appendices.</a:t>
          </a:r>
          <a:endParaRPr lang="en-US" sz="1600" kern="1200"/>
        </a:p>
      </dsp:txBody>
      <dsp:txXfrm>
        <a:off x="31070" y="5459820"/>
        <a:ext cx="6694979" cy="57434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1CF2A-6FD1-4006-BBCA-E05D342EF63A}">
      <dsp:nvSpPr>
        <dsp:cNvPr id="0" name=""/>
        <dsp:cNvSpPr/>
      </dsp:nvSpPr>
      <dsp:spPr>
        <a:xfrm>
          <a:off x="0" y="0"/>
          <a:ext cx="63912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1316E-A290-4B02-9783-5420A4FA3EEA}">
      <dsp:nvSpPr>
        <dsp:cNvPr id="0" name=""/>
        <dsp:cNvSpPr/>
      </dsp:nvSpPr>
      <dsp:spPr>
        <a:xfrm>
          <a:off x="0" y="0"/>
          <a:ext cx="6391275" cy="2623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Start on a new page.</a:t>
          </a:r>
          <a:endParaRPr lang="en-US" sz="2100" kern="1200"/>
        </a:p>
      </dsp:txBody>
      <dsp:txXfrm>
        <a:off x="0" y="0"/>
        <a:ext cx="6391275" cy="2623343"/>
      </dsp:txXfrm>
    </dsp:sp>
    <dsp:sp modelId="{307D6A42-2404-4451-B61B-8C469CB3D409}">
      <dsp:nvSpPr>
        <dsp:cNvPr id="0" name=""/>
        <dsp:cNvSpPr/>
      </dsp:nvSpPr>
      <dsp:spPr>
        <a:xfrm>
          <a:off x="0" y="2623343"/>
          <a:ext cx="6391275"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C0EBE-4E3A-4CF9-8F01-A4FD0B62B602}">
      <dsp:nvSpPr>
        <dsp:cNvPr id="0" name=""/>
        <dsp:cNvSpPr/>
      </dsp:nvSpPr>
      <dsp:spPr>
        <a:xfrm>
          <a:off x="0" y="2623343"/>
          <a:ext cx="6391275" cy="2623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Your results section must demonstrate clearly the way that your research questions have been analysed and answered and must reflect the design and analytical process outlined in your methods chapter. The specific layout of the results will depend upon your individual study design and nature of the data collected and should be discussed with your supervisor.</a:t>
          </a:r>
          <a:endParaRPr lang="en-US" sz="2100" kern="1200" dirty="0"/>
        </a:p>
      </dsp:txBody>
      <dsp:txXfrm>
        <a:off x="0" y="2623343"/>
        <a:ext cx="6391275" cy="26233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1EDD7-CD4B-417E-B187-BF7D76388CF6}">
      <dsp:nvSpPr>
        <dsp:cNvPr id="0" name=""/>
        <dsp:cNvSpPr/>
      </dsp:nvSpPr>
      <dsp:spPr>
        <a:xfrm>
          <a:off x="0" y="207743"/>
          <a:ext cx="6391275" cy="23868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Whether your study is qualitative, quantitative or mixed methods, the order that the results are presented must be logical and clearly linked to your specific hypotheses or research questions. In relation to this, it can be useful to make use of sub-headings to help “signpost” the reader to the purpose of each specific analysis.</a:t>
          </a:r>
          <a:endParaRPr lang="en-US" sz="2000" kern="1200"/>
        </a:p>
      </dsp:txBody>
      <dsp:txXfrm>
        <a:off x="116514" y="324257"/>
        <a:ext cx="6158247" cy="2153772"/>
      </dsp:txXfrm>
    </dsp:sp>
    <dsp:sp modelId="{2DBF1A53-71BC-4DF0-844F-2BD156CCBC41}">
      <dsp:nvSpPr>
        <dsp:cNvPr id="0" name=""/>
        <dsp:cNvSpPr/>
      </dsp:nvSpPr>
      <dsp:spPr>
        <a:xfrm>
          <a:off x="0" y="2652143"/>
          <a:ext cx="6391275" cy="23868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Please note that results tables, whilst highlight important to include will NOT go towards your final word count.</a:t>
          </a:r>
          <a:endParaRPr lang="en-US" sz="2000" kern="1200"/>
        </a:p>
      </dsp:txBody>
      <dsp:txXfrm>
        <a:off x="116514" y="2768657"/>
        <a:ext cx="6158247" cy="21537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60C4C-801F-4F8D-B45D-CC6097E1DD34}">
      <dsp:nvSpPr>
        <dsp:cNvPr id="0" name=""/>
        <dsp:cNvSpPr/>
      </dsp:nvSpPr>
      <dsp:spPr>
        <a:xfrm>
          <a:off x="0" y="89207"/>
          <a:ext cx="6391275" cy="189189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Step 3: Discuss whether you have found new evidence or more evidence to support a particular notion. Discuss the</a:t>
          </a:r>
          <a:r>
            <a:rPr lang="en-GB" sz="1400" b="1" kern="1200" dirty="0"/>
            <a:t> implications </a:t>
          </a:r>
          <a:r>
            <a:rPr lang="en-GB" sz="1400" kern="1200" dirty="0"/>
            <a:t>of these findings. (For example, is it fair to conclude based on your evidence that working women with children are more prone to stress than working women without children?). If your findings do not support past research, say so. Indicate why you think this might be.</a:t>
          </a:r>
          <a:endParaRPr lang="en-US" sz="1400" kern="1200" dirty="0"/>
        </a:p>
      </dsp:txBody>
      <dsp:txXfrm>
        <a:off x="92354" y="181561"/>
        <a:ext cx="6206567" cy="1707182"/>
      </dsp:txXfrm>
    </dsp:sp>
    <dsp:sp modelId="{A4B2644A-DC84-4D75-A8DB-47C3531C3FD8}">
      <dsp:nvSpPr>
        <dsp:cNvPr id="0" name=""/>
        <dsp:cNvSpPr/>
      </dsp:nvSpPr>
      <dsp:spPr>
        <a:xfrm>
          <a:off x="0" y="2021417"/>
          <a:ext cx="6391275" cy="189189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2">
                  <a:lumMod val="50000"/>
                </a:schemeClr>
              </a:solidFill>
            </a:rPr>
            <a:t>Repeat steps 2 and 3 for each hypothesis/research question</a:t>
          </a:r>
          <a:r>
            <a:rPr lang="en-GB" sz="1300" kern="1200" dirty="0"/>
            <a:t>.</a:t>
          </a:r>
          <a:endParaRPr lang="en-US" sz="1300" kern="1200" dirty="0"/>
        </a:p>
      </dsp:txBody>
      <dsp:txXfrm>
        <a:off x="92354" y="2113771"/>
        <a:ext cx="6206567" cy="1707182"/>
      </dsp:txXfrm>
    </dsp:sp>
    <dsp:sp modelId="{CD69F333-9D8B-432E-8089-1D9FCCF87EA5}">
      <dsp:nvSpPr>
        <dsp:cNvPr id="0" name=""/>
        <dsp:cNvSpPr/>
      </dsp:nvSpPr>
      <dsp:spPr>
        <a:xfrm>
          <a:off x="0" y="3953627"/>
          <a:ext cx="6391275" cy="189189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Step 4: Discuss the</a:t>
          </a:r>
          <a:r>
            <a:rPr lang="en-GB" sz="1400" b="1" kern="1200" dirty="0"/>
            <a:t> limitations </a:t>
          </a:r>
          <a:r>
            <a:rPr lang="en-GB" sz="1400" kern="1200" dirty="0"/>
            <a:t>of your study. There is no such thing as ‘the perfect study’! However, this must be a constructive discussion acknowledging the limitations of an undergraduate study: do not destroy everything you have tried to do but be honest about what could have been better. What would you do differently if you were to run the study again? What problems did you face (e.g. recruitment, biased samples, poor measures) and how could these have been overcome?</a:t>
          </a:r>
          <a:endParaRPr lang="en-US" sz="1400" kern="1200" dirty="0"/>
        </a:p>
      </dsp:txBody>
      <dsp:txXfrm>
        <a:off x="92354" y="4045981"/>
        <a:ext cx="6206567" cy="17071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7BD8E-D533-48CC-AB8F-17A5D719113D}">
      <dsp:nvSpPr>
        <dsp:cNvPr id="0" name=""/>
        <dsp:cNvSpPr/>
      </dsp:nvSpPr>
      <dsp:spPr>
        <a:xfrm>
          <a:off x="0" y="422843"/>
          <a:ext cx="6391275" cy="21645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Step 5: Make suggestions of how your study could be taken one step further in future research. In other words, based on your findings, what might the next research question be?</a:t>
          </a:r>
          <a:endParaRPr lang="en-US" sz="2500" kern="1200"/>
        </a:p>
      </dsp:txBody>
      <dsp:txXfrm>
        <a:off x="105662" y="528505"/>
        <a:ext cx="6179951" cy="1953176"/>
      </dsp:txXfrm>
    </dsp:sp>
    <dsp:sp modelId="{CE3D3F63-6EC5-431B-A571-BDE117C7FFEA}">
      <dsp:nvSpPr>
        <dsp:cNvPr id="0" name=""/>
        <dsp:cNvSpPr/>
      </dsp:nvSpPr>
      <dsp:spPr>
        <a:xfrm>
          <a:off x="0" y="2659343"/>
          <a:ext cx="6391275" cy="21645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Finally, you must summarise your project and report the key implications of your study in terms of the psychological literature and its` application to the real world.</a:t>
          </a:r>
          <a:endParaRPr lang="en-US" sz="2500" kern="1200" dirty="0"/>
        </a:p>
      </dsp:txBody>
      <dsp:txXfrm>
        <a:off x="105662" y="2765005"/>
        <a:ext cx="6179951" cy="19531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BF334-6D5C-4157-9422-B54D5C0C4DA8}">
      <dsp:nvSpPr>
        <dsp:cNvPr id="0" name=""/>
        <dsp:cNvSpPr/>
      </dsp:nvSpPr>
      <dsp:spPr>
        <a:xfrm>
          <a:off x="0" y="4737"/>
          <a:ext cx="6391275" cy="11025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075AC-1186-4AC2-9182-7F6569A55F71}">
      <dsp:nvSpPr>
        <dsp:cNvPr id="0" name=""/>
        <dsp:cNvSpPr/>
      </dsp:nvSpPr>
      <dsp:spPr>
        <a:xfrm>
          <a:off x="333527" y="252815"/>
          <a:ext cx="606414" cy="6064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7E35FB-EED0-4F3C-A0FC-F58473D9D33C}">
      <dsp:nvSpPr>
        <dsp:cNvPr id="0" name=""/>
        <dsp:cNvSpPr/>
      </dsp:nvSpPr>
      <dsp:spPr>
        <a:xfrm>
          <a:off x="1273469" y="4737"/>
          <a:ext cx="5116560"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889000">
            <a:lnSpc>
              <a:spcPct val="90000"/>
            </a:lnSpc>
            <a:spcBef>
              <a:spcPct val="0"/>
            </a:spcBef>
            <a:spcAft>
              <a:spcPct val="35000"/>
            </a:spcAft>
            <a:buNone/>
          </a:pPr>
          <a:r>
            <a:rPr lang="en-GB" sz="2000" kern="1200" dirty="0"/>
            <a:t>Remember it will need to adhere to APA formatting – Tables etc.</a:t>
          </a:r>
          <a:endParaRPr lang="en-US" sz="2000" kern="1200" dirty="0"/>
        </a:p>
      </dsp:txBody>
      <dsp:txXfrm>
        <a:off x="1273469" y="4737"/>
        <a:ext cx="5116560" cy="1102571"/>
      </dsp:txXfrm>
    </dsp:sp>
    <dsp:sp modelId="{7990DAF4-E07A-4E6C-BF05-517B3CC272EA}">
      <dsp:nvSpPr>
        <dsp:cNvPr id="0" name=""/>
        <dsp:cNvSpPr/>
      </dsp:nvSpPr>
      <dsp:spPr>
        <a:xfrm>
          <a:off x="0" y="1382951"/>
          <a:ext cx="6391275" cy="11025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74F49-F3AE-4763-BF3D-421CD9539416}">
      <dsp:nvSpPr>
        <dsp:cNvPr id="0" name=""/>
        <dsp:cNvSpPr/>
      </dsp:nvSpPr>
      <dsp:spPr>
        <a:xfrm>
          <a:off x="333527" y="1631029"/>
          <a:ext cx="606414" cy="6064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B24B2C-7A6A-4546-904E-25858C11F33B}">
      <dsp:nvSpPr>
        <dsp:cNvPr id="0" name=""/>
        <dsp:cNvSpPr/>
      </dsp:nvSpPr>
      <dsp:spPr>
        <a:xfrm>
          <a:off x="1273469" y="1382951"/>
          <a:ext cx="5116560"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889000">
            <a:lnSpc>
              <a:spcPct val="90000"/>
            </a:lnSpc>
            <a:spcBef>
              <a:spcPct val="0"/>
            </a:spcBef>
            <a:spcAft>
              <a:spcPct val="35000"/>
            </a:spcAft>
            <a:buNone/>
          </a:pPr>
          <a:r>
            <a:rPr lang="en-GB" sz="2000" kern="1200" dirty="0"/>
            <a:t>Font Size 12, 1.5 or Double Lined Space (Bolding Chapter and Subchapters).</a:t>
          </a:r>
          <a:endParaRPr lang="en-US" sz="2000" kern="1200" dirty="0"/>
        </a:p>
      </dsp:txBody>
      <dsp:txXfrm>
        <a:off x="1273469" y="1382951"/>
        <a:ext cx="5116560" cy="1102571"/>
      </dsp:txXfrm>
    </dsp:sp>
    <dsp:sp modelId="{90C3706D-F19A-4228-B172-9AA18E1278ED}">
      <dsp:nvSpPr>
        <dsp:cNvPr id="0" name=""/>
        <dsp:cNvSpPr/>
      </dsp:nvSpPr>
      <dsp:spPr>
        <a:xfrm>
          <a:off x="0" y="2761164"/>
          <a:ext cx="6391275" cy="11025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38718-9F1E-407A-AE4D-6CDD441D97B6}">
      <dsp:nvSpPr>
        <dsp:cNvPr id="0" name=""/>
        <dsp:cNvSpPr/>
      </dsp:nvSpPr>
      <dsp:spPr>
        <a:xfrm>
          <a:off x="333527" y="3009243"/>
          <a:ext cx="606414" cy="6064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9E2D6C1-F89A-4F43-A192-94F237C14EBE}">
      <dsp:nvSpPr>
        <dsp:cNvPr id="0" name=""/>
        <dsp:cNvSpPr/>
      </dsp:nvSpPr>
      <dsp:spPr>
        <a:xfrm>
          <a:off x="1273469" y="2761164"/>
          <a:ext cx="2876073"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622300">
            <a:lnSpc>
              <a:spcPct val="90000"/>
            </a:lnSpc>
            <a:spcBef>
              <a:spcPct val="0"/>
            </a:spcBef>
            <a:spcAft>
              <a:spcPct val="35000"/>
            </a:spcAft>
            <a:buNone/>
          </a:pPr>
          <a:r>
            <a:rPr lang="en-GB" sz="1400" kern="1200" dirty="0"/>
            <a:t>Approximate word count guidance. Please note this is approximate and you should liaise with your supervisor.</a:t>
          </a:r>
          <a:endParaRPr lang="en-US" sz="1400" kern="1200" dirty="0"/>
        </a:p>
      </dsp:txBody>
      <dsp:txXfrm>
        <a:off x="1273469" y="2761164"/>
        <a:ext cx="2876073" cy="1102571"/>
      </dsp:txXfrm>
    </dsp:sp>
    <dsp:sp modelId="{47DFDC9D-361D-4683-9FDC-339E6F6B0139}">
      <dsp:nvSpPr>
        <dsp:cNvPr id="0" name=""/>
        <dsp:cNvSpPr/>
      </dsp:nvSpPr>
      <dsp:spPr>
        <a:xfrm>
          <a:off x="4149543" y="2761164"/>
          <a:ext cx="2240486"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488950">
            <a:lnSpc>
              <a:spcPct val="90000"/>
            </a:lnSpc>
            <a:spcBef>
              <a:spcPct val="0"/>
            </a:spcBef>
            <a:spcAft>
              <a:spcPct val="35000"/>
            </a:spcAft>
            <a:buNone/>
          </a:pPr>
          <a:r>
            <a:rPr lang="en-GB" sz="1100" kern="1200"/>
            <a:t>Introduction / Literature Review – 2,850 words.</a:t>
          </a:r>
          <a:endParaRPr lang="en-US" sz="1100" kern="1200"/>
        </a:p>
        <a:p>
          <a:pPr marL="0" lvl="0" indent="0" algn="l" defTabSz="488950">
            <a:lnSpc>
              <a:spcPct val="90000"/>
            </a:lnSpc>
            <a:spcBef>
              <a:spcPct val="0"/>
            </a:spcBef>
            <a:spcAft>
              <a:spcPct val="35000"/>
            </a:spcAft>
            <a:buNone/>
          </a:pPr>
          <a:r>
            <a:rPr lang="en-GB" sz="1100" kern="1200"/>
            <a:t>Discussion – 2,850 words.</a:t>
          </a:r>
          <a:endParaRPr lang="en-US" sz="1100" kern="1200"/>
        </a:p>
        <a:p>
          <a:pPr marL="0" lvl="0" indent="0" algn="l" defTabSz="488950">
            <a:lnSpc>
              <a:spcPct val="90000"/>
            </a:lnSpc>
            <a:spcBef>
              <a:spcPct val="0"/>
            </a:spcBef>
            <a:spcAft>
              <a:spcPct val="35000"/>
            </a:spcAft>
            <a:buNone/>
          </a:pPr>
          <a:r>
            <a:rPr lang="en-GB" sz="1100" kern="1200"/>
            <a:t>Methodology, Results and Abstract 1,800.</a:t>
          </a:r>
          <a:endParaRPr lang="en-US" sz="1100" kern="1200"/>
        </a:p>
      </dsp:txBody>
      <dsp:txXfrm>
        <a:off x="4149543" y="2761164"/>
        <a:ext cx="2240486" cy="1102571"/>
      </dsp:txXfrm>
    </dsp:sp>
    <dsp:sp modelId="{28229847-A0B3-4101-80DD-9F4498A9756C}">
      <dsp:nvSpPr>
        <dsp:cNvPr id="0" name=""/>
        <dsp:cNvSpPr/>
      </dsp:nvSpPr>
      <dsp:spPr>
        <a:xfrm>
          <a:off x="0" y="4139378"/>
          <a:ext cx="6391275" cy="11025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BC0F6-D021-4FBE-9713-191ED37DB087}">
      <dsp:nvSpPr>
        <dsp:cNvPr id="0" name=""/>
        <dsp:cNvSpPr/>
      </dsp:nvSpPr>
      <dsp:spPr>
        <a:xfrm>
          <a:off x="333527" y="4387457"/>
          <a:ext cx="606414" cy="6064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38FECA-7156-4B31-96D1-44F05CBE76DD}">
      <dsp:nvSpPr>
        <dsp:cNvPr id="0" name=""/>
        <dsp:cNvSpPr/>
      </dsp:nvSpPr>
      <dsp:spPr>
        <a:xfrm>
          <a:off x="1273469" y="4139378"/>
          <a:ext cx="5116560"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889000">
            <a:lnSpc>
              <a:spcPct val="90000"/>
            </a:lnSpc>
            <a:spcBef>
              <a:spcPct val="0"/>
            </a:spcBef>
            <a:spcAft>
              <a:spcPct val="35000"/>
            </a:spcAft>
            <a:buNone/>
          </a:pPr>
          <a:r>
            <a:rPr lang="en-GB" sz="2000" kern="1200" dirty="0"/>
            <a:t>Results – Tables not counted towards final word count </a:t>
          </a:r>
          <a:endParaRPr lang="en-US" sz="2000" kern="1200" dirty="0"/>
        </a:p>
      </dsp:txBody>
      <dsp:txXfrm>
        <a:off x="1273469" y="4139378"/>
        <a:ext cx="5116560" cy="11025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528678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826715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292857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286609-28C4-4CBD-AB9B-8ADA2258E4D0}"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662672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286609-28C4-4CBD-AB9B-8ADA2258E4D0}" type="datetimeFigureOut">
              <a:rPr lang="en-GB" smtClean="0"/>
              <a:t>14/09/2026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294542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286609-28C4-4CBD-AB9B-8ADA2258E4D0}" type="datetimeFigureOut">
              <a:rPr lang="en-GB" smtClean="0"/>
              <a:t>14/09/2026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2050720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286609-28C4-4CBD-AB9B-8ADA2258E4D0}" type="datetimeFigureOut">
              <a:rPr lang="en-GB" smtClean="0"/>
              <a:t>14/09/2026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1533583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286609-28C4-4CBD-AB9B-8ADA2258E4D0}"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2778758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286609-28C4-4CBD-AB9B-8ADA2258E4D0}"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2507610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286609-28C4-4CBD-AB9B-8ADA2258E4D0}"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1635407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12202084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489869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1993290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286609-28C4-4CBD-AB9B-8ADA2258E4D0}" type="datetimeFigureOut">
              <a:rPr lang="en-GB" smtClean="0"/>
              <a:t>14/09/2026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942143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286609-28C4-4CBD-AB9B-8ADA2258E4D0}" type="datetimeFigureOut">
              <a:rPr lang="en-GB" smtClean="0"/>
              <a:t>14/09/2026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891922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3598378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D286609-28C4-4CBD-AB9B-8ADA2258E4D0}"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6DE8A1C-ADA3-4FAC-B79E-A1F9C98BA21D}" type="slidenum">
              <a:rPr lang="en-GB" smtClean="0"/>
              <a:t>‹#›</a:t>
            </a:fld>
            <a:endParaRPr lang="en-GB"/>
          </a:p>
        </p:txBody>
      </p:sp>
    </p:spTree>
    <p:extLst>
      <p:ext uri="{BB962C8B-B14F-4D97-AF65-F5344CB8AC3E}">
        <p14:creationId xmlns:p14="http://schemas.microsoft.com/office/powerpoint/2010/main" val="114942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D286609-28C4-4CBD-AB9B-8ADA2258E4D0}" type="datetimeFigureOut">
              <a:rPr lang="en-GB" smtClean="0"/>
              <a:t>14/09/2026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6DE8A1C-ADA3-4FAC-B79E-A1F9C98BA21D}" type="slidenum">
              <a:rPr lang="en-GB" smtClean="0"/>
              <a:t>‹#›</a:t>
            </a:fld>
            <a:endParaRPr lang="en-GB"/>
          </a:p>
        </p:txBody>
      </p:sp>
    </p:spTree>
    <p:extLst>
      <p:ext uri="{BB962C8B-B14F-4D97-AF65-F5344CB8AC3E}">
        <p14:creationId xmlns:p14="http://schemas.microsoft.com/office/powerpoint/2010/main" val="18902195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3663EDC5-0259-11FE-03F5-5A87550A719A}"/>
              </a:ext>
            </a:extLst>
          </p:cNvPr>
          <p:cNvSpPr>
            <a:spLocks noGrp="1"/>
          </p:cNvSpPr>
          <p:nvPr>
            <p:ph type="ctrTitle"/>
          </p:nvPr>
        </p:nvSpPr>
        <p:spPr>
          <a:xfrm>
            <a:off x="6744929" y="1241266"/>
            <a:ext cx="4798142" cy="3153753"/>
          </a:xfrm>
        </p:spPr>
        <p:txBody>
          <a:bodyPr>
            <a:normAutofit/>
          </a:bodyPr>
          <a:lstStyle/>
          <a:p>
            <a:pPr>
              <a:lnSpc>
                <a:spcPct val="90000"/>
              </a:lnSpc>
            </a:pPr>
            <a:r>
              <a:rPr lang="en-GB" sz="4200">
                <a:solidFill>
                  <a:srgbClr val="EBEBEB"/>
                </a:solidFill>
              </a:rPr>
              <a:t>A guide to structuring your Independent Research Project (Dissertation)</a:t>
            </a:r>
          </a:p>
        </p:txBody>
      </p:sp>
      <p:sp>
        <p:nvSpPr>
          <p:cNvPr id="3" name="Subtitle 2">
            <a:extLst>
              <a:ext uri="{FF2B5EF4-FFF2-40B4-BE49-F238E27FC236}">
                <a16:creationId xmlns:a16="http://schemas.microsoft.com/office/drawing/2014/main" id="{49C521F4-7C14-D6CC-D94C-35116AEA9CFC}"/>
              </a:ext>
            </a:extLst>
          </p:cNvPr>
          <p:cNvSpPr>
            <a:spLocks noGrp="1"/>
          </p:cNvSpPr>
          <p:nvPr>
            <p:ph type="subTitle" idx="1"/>
          </p:nvPr>
        </p:nvSpPr>
        <p:spPr>
          <a:xfrm>
            <a:off x="6744929" y="4591665"/>
            <a:ext cx="4798142" cy="1622322"/>
          </a:xfrm>
        </p:spPr>
        <p:txBody>
          <a:bodyPr>
            <a:normAutofit/>
          </a:bodyPr>
          <a:lstStyle/>
          <a:p>
            <a:r>
              <a:rPr lang="en-GB" dirty="0"/>
              <a:t>Karen </a:t>
            </a:r>
            <a:r>
              <a:rPr lang="en-GB" dirty="0" err="1"/>
              <a:t>eaton</a:t>
            </a:r>
            <a:r>
              <a:rPr lang="en-GB" dirty="0"/>
              <a:t> - </a:t>
            </a:r>
            <a:r>
              <a:rPr lang="en-GB" dirty="0" err="1"/>
              <a:t>thomas</a:t>
            </a:r>
            <a:endParaRPr lang="en-GB" dirty="0"/>
          </a:p>
        </p:txBody>
      </p:sp>
      <p:sp>
        <p:nvSpPr>
          <p:cNvPr id="12" name="Rectangle 11">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Research">
            <a:extLst>
              <a:ext uri="{FF2B5EF4-FFF2-40B4-BE49-F238E27FC236}">
                <a16:creationId xmlns:a16="http://schemas.microsoft.com/office/drawing/2014/main" id="{A8D8ED45-AE1C-0C6B-0284-42061E4BD62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288503"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3801252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36910355-78B1-1F3A-9C1E-3E2CFA4F4C93}"/>
              </a:ext>
            </a:extLst>
          </p:cNvPr>
          <p:cNvSpPr>
            <a:spLocks noGrp="1"/>
          </p:cNvSpPr>
          <p:nvPr>
            <p:ph type="title"/>
          </p:nvPr>
        </p:nvSpPr>
        <p:spPr>
          <a:xfrm>
            <a:off x="1154955" y="973667"/>
            <a:ext cx="2942210" cy="4833745"/>
          </a:xfrm>
        </p:spPr>
        <p:txBody>
          <a:bodyPr>
            <a:normAutofit/>
          </a:bodyPr>
          <a:lstStyle/>
          <a:p>
            <a:r>
              <a:rPr lang="en-GB">
                <a:solidFill>
                  <a:srgbClr val="EBEBEB"/>
                </a:solidFill>
              </a:rPr>
              <a:t>Introduction</a:t>
            </a:r>
          </a:p>
        </p:txBody>
      </p:sp>
      <p:sp>
        <p:nvSpPr>
          <p:cNvPr id="28" name="Rectangle 2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9" name="Content Placeholder 2">
            <a:extLst>
              <a:ext uri="{FF2B5EF4-FFF2-40B4-BE49-F238E27FC236}">
                <a16:creationId xmlns:a16="http://schemas.microsoft.com/office/drawing/2014/main" id="{945ECFD9-26E7-B4E3-883F-EE5AF0EA8630}"/>
              </a:ext>
            </a:extLst>
          </p:cNvPr>
          <p:cNvGraphicFramePr>
            <a:graphicFrameLocks noGrp="1"/>
          </p:cNvGraphicFramePr>
          <p:nvPr>
            <p:ph idx="1"/>
            <p:extLst>
              <p:ext uri="{D42A27DB-BD31-4B8C-83A1-F6EECF244321}">
                <p14:modId xmlns:p14="http://schemas.microsoft.com/office/powerpoint/2010/main" val="2707721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0467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F3B3EA12-ADA6-116E-ED17-3F8993F61267}"/>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The Report Layout. </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28E79B-16ED-7138-96A8-94EF2818BC68}"/>
              </a:ext>
            </a:extLst>
          </p:cNvPr>
          <p:cNvSpPr>
            <a:spLocks noGrp="1"/>
          </p:cNvSpPr>
          <p:nvPr>
            <p:ph idx="1"/>
          </p:nvPr>
        </p:nvSpPr>
        <p:spPr>
          <a:xfrm>
            <a:off x="4678424" y="1059025"/>
            <a:ext cx="5302189" cy="4739950"/>
          </a:xfrm>
        </p:spPr>
        <p:txBody>
          <a:bodyPr anchor="ctr">
            <a:normAutofit/>
          </a:bodyPr>
          <a:lstStyle/>
          <a:p>
            <a:r>
              <a:rPr lang="en-GB">
                <a:solidFill>
                  <a:schemeClr val="tx1"/>
                </a:solidFill>
              </a:rPr>
              <a:t> 1. Title page</a:t>
            </a:r>
          </a:p>
          <a:p>
            <a:r>
              <a:rPr lang="en-GB">
                <a:solidFill>
                  <a:schemeClr val="tx1"/>
                </a:solidFill>
              </a:rPr>
              <a:t> 2. Declarations</a:t>
            </a:r>
          </a:p>
          <a:p>
            <a:r>
              <a:rPr lang="en-GB">
                <a:solidFill>
                  <a:schemeClr val="tx1"/>
                </a:solidFill>
              </a:rPr>
              <a:t> 3. Acknowledgements</a:t>
            </a:r>
          </a:p>
          <a:p>
            <a:r>
              <a:rPr lang="en-GB">
                <a:solidFill>
                  <a:schemeClr val="tx1"/>
                </a:solidFill>
              </a:rPr>
              <a:t> 4. Table of Contents</a:t>
            </a:r>
          </a:p>
          <a:p>
            <a:r>
              <a:rPr lang="en-GB">
                <a:solidFill>
                  <a:schemeClr val="tx1"/>
                </a:solidFill>
              </a:rPr>
              <a:t> 5. Abstract</a:t>
            </a:r>
          </a:p>
          <a:p>
            <a:r>
              <a:rPr lang="en-GB">
                <a:solidFill>
                  <a:schemeClr val="tx1"/>
                </a:solidFill>
              </a:rPr>
              <a:t> 6. Chapter 1 – Introduction / Literature review</a:t>
            </a:r>
          </a:p>
          <a:p>
            <a:r>
              <a:rPr lang="en-GB">
                <a:solidFill>
                  <a:schemeClr val="tx1"/>
                </a:solidFill>
              </a:rPr>
              <a:t> 7. Chapter 2 – Method</a:t>
            </a:r>
          </a:p>
          <a:p>
            <a:r>
              <a:rPr lang="en-GB">
                <a:solidFill>
                  <a:schemeClr val="tx1"/>
                </a:solidFill>
              </a:rPr>
              <a:t> 8. Chapter 3 – Results</a:t>
            </a:r>
          </a:p>
          <a:p>
            <a:r>
              <a:rPr lang="en-GB">
                <a:solidFill>
                  <a:schemeClr val="tx1"/>
                </a:solidFill>
              </a:rPr>
              <a:t> 9. Chapter 4 – Discussion</a:t>
            </a:r>
          </a:p>
          <a:p>
            <a:r>
              <a:rPr lang="en-GB">
                <a:solidFill>
                  <a:schemeClr val="tx1"/>
                </a:solidFill>
              </a:rPr>
              <a:t> 10. Reference List</a:t>
            </a:r>
          </a:p>
          <a:p>
            <a:r>
              <a:rPr lang="en-GB">
                <a:solidFill>
                  <a:schemeClr val="tx1"/>
                </a:solidFill>
              </a:rPr>
              <a:t> 11. Appendices</a:t>
            </a:r>
          </a:p>
        </p:txBody>
      </p:sp>
    </p:spTree>
    <p:extLst>
      <p:ext uri="{BB962C8B-B14F-4D97-AF65-F5344CB8AC3E}">
        <p14:creationId xmlns:p14="http://schemas.microsoft.com/office/powerpoint/2010/main" val="1416007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Oval 18">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496213EE-A9E8-C636-9021-53FF9517E60B}"/>
              </a:ext>
            </a:extLst>
          </p:cNvPr>
          <p:cNvSpPr>
            <a:spLocks noGrp="1"/>
          </p:cNvSpPr>
          <p:nvPr>
            <p:ph type="title"/>
          </p:nvPr>
        </p:nvSpPr>
        <p:spPr>
          <a:xfrm>
            <a:off x="8471239" y="973667"/>
            <a:ext cx="2942210" cy="4833745"/>
          </a:xfrm>
        </p:spPr>
        <p:txBody>
          <a:bodyPr>
            <a:normAutofit/>
          </a:bodyPr>
          <a:lstStyle/>
          <a:p>
            <a:r>
              <a:rPr lang="en-GB">
                <a:solidFill>
                  <a:srgbClr val="EBEBEB"/>
                </a:solidFill>
              </a:rPr>
              <a:t>1. Title Page</a:t>
            </a:r>
          </a:p>
        </p:txBody>
      </p:sp>
      <p:sp>
        <p:nvSpPr>
          <p:cNvPr id="23" name="Rectangle 22">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A2374D4-B7D7-99FD-3744-11C6AC6A9E89}"/>
              </a:ext>
            </a:extLst>
          </p:cNvPr>
          <p:cNvGraphicFramePr>
            <a:graphicFrameLocks noGrp="1"/>
          </p:cNvGraphicFramePr>
          <p:nvPr>
            <p:ph idx="1"/>
            <p:extLst>
              <p:ext uri="{D42A27DB-BD31-4B8C-83A1-F6EECF244321}">
                <p14:modId xmlns:p14="http://schemas.microsoft.com/office/powerpoint/2010/main" val="4043715317"/>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342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9" name="Oval 18">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36442434-283C-930B-8973-BF512F0012CA}"/>
              </a:ext>
            </a:extLst>
          </p:cNvPr>
          <p:cNvSpPr>
            <a:spLocks noGrp="1"/>
          </p:cNvSpPr>
          <p:nvPr>
            <p:ph type="title"/>
          </p:nvPr>
        </p:nvSpPr>
        <p:spPr>
          <a:xfrm>
            <a:off x="8471239" y="973667"/>
            <a:ext cx="2942210" cy="4833745"/>
          </a:xfrm>
        </p:spPr>
        <p:txBody>
          <a:bodyPr>
            <a:normAutofit/>
          </a:bodyPr>
          <a:lstStyle/>
          <a:p>
            <a:r>
              <a:rPr lang="en-GB" sz="3300">
                <a:solidFill>
                  <a:srgbClr val="EBEBEB"/>
                </a:solidFill>
              </a:rPr>
              <a:t>2. Declarations Page</a:t>
            </a:r>
          </a:p>
        </p:txBody>
      </p:sp>
      <p:sp>
        <p:nvSpPr>
          <p:cNvPr id="23" name="Rectangle 22">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8CE3F85-F937-F870-CBD9-0D4ACD30B30B}"/>
              </a:ext>
            </a:extLst>
          </p:cNvPr>
          <p:cNvGraphicFramePr>
            <a:graphicFrameLocks noGrp="1"/>
          </p:cNvGraphicFramePr>
          <p:nvPr>
            <p:ph idx="1"/>
            <p:extLst>
              <p:ext uri="{D42A27DB-BD31-4B8C-83A1-F6EECF244321}">
                <p14:modId xmlns:p14="http://schemas.microsoft.com/office/powerpoint/2010/main" val="292805197"/>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5496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03F724A5-AABF-43E1-39BC-67318A96A304}"/>
              </a:ext>
            </a:extLst>
          </p:cNvPr>
          <p:cNvSpPr>
            <a:spLocks noGrp="1"/>
          </p:cNvSpPr>
          <p:nvPr>
            <p:ph type="title"/>
          </p:nvPr>
        </p:nvSpPr>
        <p:spPr>
          <a:xfrm>
            <a:off x="1154955" y="973667"/>
            <a:ext cx="2942210" cy="4833745"/>
          </a:xfrm>
        </p:spPr>
        <p:txBody>
          <a:bodyPr>
            <a:normAutofit/>
          </a:bodyPr>
          <a:lstStyle/>
          <a:p>
            <a:br>
              <a:rPr lang="en-GB" sz="2000">
                <a:solidFill>
                  <a:srgbClr val="EBEBEB"/>
                </a:solidFill>
              </a:rPr>
            </a:br>
            <a:r>
              <a:rPr lang="en-GB" sz="2000">
                <a:solidFill>
                  <a:srgbClr val="EBEBEB"/>
                </a:solidFill>
              </a:rPr>
              <a:t>3. Acknowledgements. </a:t>
            </a:r>
            <a:br>
              <a:rPr lang="en-GB" sz="2000">
                <a:solidFill>
                  <a:srgbClr val="EBEBEB"/>
                </a:solidFill>
              </a:rPr>
            </a:br>
            <a:endParaRPr lang="en-GB" sz="200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98A0153-0D43-0C91-66A4-6FC1211C6549}"/>
              </a:ext>
            </a:extLst>
          </p:cNvPr>
          <p:cNvGraphicFramePr>
            <a:graphicFrameLocks noGrp="1"/>
          </p:cNvGraphicFramePr>
          <p:nvPr>
            <p:ph idx="1"/>
            <p:extLst>
              <p:ext uri="{D42A27DB-BD31-4B8C-83A1-F6EECF244321}">
                <p14:modId xmlns:p14="http://schemas.microsoft.com/office/powerpoint/2010/main" val="1550152734"/>
              </p:ext>
            </p:extLst>
          </p:nvPr>
        </p:nvGraphicFramePr>
        <p:xfrm>
          <a:off x="5194300" y="540314"/>
          <a:ext cx="6574365" cy="6053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7469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3B24A321-226F-41D5-98C4-0D1DCBFC5CC6}"/>
              </a:ext>
            </a:extLst>
          </p:cNvPr>
          <p:cNvSpPr>
            <a:spLocks noGrp="1"/>
          </p:cNvSpPr>
          <p:nvPr>
            <p:ph type="title"/>
          </p:nvPr>
        </p:nvSpPr>
        <p:spPr>
          <a:xfrm>
            <a:off x="1154955" y="973667"/>
            <a:ext cx="2942210" cy="4833745"/>
          </a:xfrm>
        </p:spPr>
        <p:txBody>
          <a:bodyPr>
            <a:normAutofit/>
          </a:bodyPr>
          <a:lstStyle/>
          <a:p>
            <a:r>
              <a:rPr lang="en-GB">
                <a:solidFill>
                  <a:srgbClr val="EBEBEB"/>
                </a:solidFill>
              </a:rPr>
              <a:t>4. Table of Contents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9371655-CB5D-430B-AE0D-7F109304E8FA}"/>
              </a:ext>
            </a:extLst>
          </p:cNvPr>
          <p:cNvGraphicFramePr>
            <a:graphicFrameLocks noGrp="1"/>
          </p:cNvGraphicFramePr>
          <p:nvPr>
            <p:ph idx="1"/>
            <p:extLst>
              <p:ext uri="{D42A27DB-BD31-4B8C-83A1-F6EECF244321}">
                <p14:modId xmlns:p14="http://schemas.microsoft.com/office/powerpoint/2010/main" val="349663775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5543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B264B6BA-67E5-5C2C-B1AE-B5EFB814FD8E}"/>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5. Abstract</a:t>
            </a:r>
          </a:p>
        </p:txBody>
      </p:sp>
      <p:sp>
        <p:nvSpPr>
          <p:cNvPr id="3" name="Content Placeholder 2">
            <a:extLst>
              <a:ext uri="{FF2B5EF4-FFF2-40B4-BE49-F238E27FC236}">
                <a16:creationId xmlns:a16="http://schemas.microsoft.com/office/drawing/2014/main" id="{0CB3551A-BFF5-92BF-E44C-FE1B2DF4D632}"/>
              </a:ext>
            </a:extLst>
          </p:cNvPr>
          <p:cNvSpPr>
            <a:spLocks noGrp="1"/>
          </p:cNvSpPr>
          <p:nvPr>
            <p:ph idx="1"/>
          </p:nvPr>
        </p:nvSpPr>
        <p:spPr>
          <a:xfrm>
            <a:off x="5290077" y="437513"/>
            <a:ext cx="5502614" cy="5954325"/>
          </a:xfrm>
        </p:spPr>
        <p:txBody>
          <a:bodyPr anchor="ctr">
            <a:normAutofit/>
          </a:bodyPr>
          <a:lstStyle/>
          <a:p>
            <a:r>
              <a:rPr lang="en-GB" sz="2000"/>
              <a:t>Your abstract must be approximately 150 words and include:</a:t>
            </a:r>
          </a:p>
          <a:p>
            <a:pPr lvl="1"/>
            <a:r>
              <a:rPr lang="en-GB" sz="2000"/>
              <a:t>a) The overall aims/hypotheses.</a:t>
            </a:r>
          </a:p>
          <a:p>
            <a:pPr lvl="1"/>
            <a:r>
              <a:rPr lang="en-GB" sz="2000"/>
              <a:t>b) A synopsis of the methods used.</a:t>
            </a:r>
          </a:p>
          <a:p>
            <a:pPr lvl="1"/>
            <a:r>
              <a:rPr lang="en-GB" sz="2000"/>
              <a:t>c) A brief description of the participants.</a:t>
            </a:r>
          </a:p>
          <a:p>
            <a:pPr lvl="1"/>
            <a:r>
              <a:rPr lang="en-GB" sz="2000"/>
              <a:t>d) A summary of the major findings.</a:t>
            </a:r>
          </a:p>
          <a:p>
            <a:pPr lvl="1"/>
            <a:r>
              <a:rPr lang="en-GB" sz="2000"/>
              <a:t>e) The conclusions based on the results.</a:t>
            </a:r>
          </a:p>
          <a:p>
            <a:pPr lvl="1"/>
            <a:endParaRPr lang="en-GB" sz="2000"/>
          </a:p>
          <a:p>
            <a:r>
              <a:rPr lang="en-GB" sz="2000"/>
              <a:t>Will go towards your word count. </a:t>
            </a:r>
          </a:p>
        </p:txBody>
      </p:sp>
    </p:spTree>
    <p:extLst>
      <p:ext uri="{BB962C8B-B14F-4D97-AF65-F5344CB8AC3E}">
        <p14:creationId xmlns:p14="http://schemas.microsoft.com/office/powerpoint/2010/main" val="4027391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3153-4C98-6AF4-143C-4D8B6B3AA2EA}"/>
              </a:ext>
            </a:extLst>
          </p:cNvPr>
          <p:cNvSpPr>
            <a:spLocks noGrp="1"/>
          </p:cNvSpPr>
          <p:nvPr>
            <p:ph type="title"/>
          </p:nvPr>
        </p:nvSpPr>
        <p:spPr/>
        <p:txBody>
          <a:bodyPr/>
          <a:lstStyle/>
          <a:p>
            <a:r>
              <a:rPr lang="en-GB" dirty="0"/>
              <a:t>Chapter 1 – Introduction / Literature</a:t>
            </a:r>
            <a:br>
              <a:rPr lang="en-GB" dirty="0"/>
            </a:br>
            <a:r>
              <a:rPr lang="en-GB" dirty="0"/>
              <a:t>review </a:t>
            </a:r>
          </a:p>
        </p:txBody>
      </p:sp>
      <p:sp>
        <p:nvSpPr>
          <p:cNvPr id="3" name="Content Placeholder 2">
            <a:extLst>
              <a:ext uri="{FF2B5EF4-FFF2-40B4-BE49-F238E27FC236}">
                <a16:creationId xmlns:a16="http://schemas.microsoft.com/office/drawing/2014/main" id="{459AE6E3-98E9-8EA2-2179-E6A0530C80FB}"/>
              </a:ext>
            </a:extLst>
          </p:cNvPr>
          <p:cNvSpPr>
            <a:spLocks noGrp="1"/>
          </p:cNvSpPr>
          <p:nvPr>
            <p:ph idx="1"/>
          </p:nvPr>
        </p:nvSpPr>
        <p:spPr>
          <a:xfrm>
            <a:off x="450761" y="2318197"/>
            <a:ext cx="11307649" cy="4359439"/>
          </a:xfrm>
        </p:spPr>
        <p:txBody>
          <a:bodyPr>
            <a:normAutofit/>
          </a:bodyPr>
          <a:lstStyle/>
          <a:p>
            <a:r>
              <a:rPr lang="en-GB" dirty="0"/>
              <a:t>Start on a new page.</a:t>
            </a:r>
          </a:p>
          <a:p>
            <a:r>
              <a:rPr lang="en-GB" dirty="0"/>
              <a:t>This chapter should start with introducing your reader to the area you will be researching, summarising the background to the subject area in order to set the context for your research question. </a:t>
            </a:r>
          </a:p>
          <a:p>
            <a:r>
              <a:rPr lang="en-GB" dirty="0"/>
              <a:t>You will then go into considerably more detail, writing an extensive in-depth review of the literature, moving from the general to the specific. You must critically evaluate and synthesise existing literature, identify what others have concluded and where you intend to go with your study. </a:t>
            </a:r>
          </a:p>
          <a:p>
            <a:r>
              <a:rPr lang="en-GB" dirty="0"/>
              <a:t>Throughout your literature review, you should be a building a strong and clearly explained rationale for your specific study question based on psychological evidence and theory. </a:t>
            </a:r>
          </a:p>
          <a:p>
            <a:r>
              <a:rPr lang="en-GB" dirty="0"/>
              <a:t>This section will finish with your aims and research question/s (qualitative research) and/or specific hypotheses (quantitative research).</a:t>
            </a:r>
          </a:p>
        </p:txBody>
      </p:sp>
    </p:spTree>
    <p:extLst>
      <p:ext uri="{BB962C8B-B14F-4D97-AF65-F5344CB8AC3E}">
        <p14:creationId xmlns:p14="http://schemas.microsoft.com/office/powerpoint/2010/main" val="11427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10FF8C97-9EF6-BFBC-1F2F-30448C6C8E77}"/>
              </a:ext>
            </a:extLst>
          </p:cNvPr>
          <p:cNvSpPr>
            <a:spLocks noGrp="1"/>
          </p:cNvSpPr>
          <p:nvPr>
            <p:ph type="title"/>
          </p:nvPr>
        </p:nvSpPr>
        <p:spPr>
          <a:xfrm>
            <a:off x="1154954" y="973668"/>
            <a:ext cx="8761413" cy="706964"/>
          </a:xfrm>
        </p:spPr>
        <p:txBody>
          <a:bodyPr>
            <a:normAutofit/>
          </a:bodyPr>
          <a:lstStyle/>
          <a:p>
            <a:pPr>
              <a:lnSpc>
                <a:spcPct val="90000"/>
              </a:lnSpc>
            </a:pPr>
            <a:r>
              <a:rPr lang="en-GB" sz="2000">
                <a:solidFill>
                  <a:srgbClr val="FFFFFF"/>
                </a:solidFill>
              </a:rPr>
              <a:t>Chapter 1 – Introduction / Literature</a:t>
            </a:r>
            <a:br>
              <a:rPr lang="en-GB" sz="2000">
                <a:solidFill>
                  <a:srgbClr val="FFFFFF"/>
                </a:solidFill>
              </a:rPr>
            </a:br>
            <a:r>
              <a:rPr lang="en-GB" sz="2000">
                <a:solidFill>
                  <a:srgbClr val="FFFFFF"/>
                </a:solidFill>
              </a:rPr>
              <a:t>review </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C44D4C4-DACF-9011-E9B2-22ED936DD3F2}"/>
              </a:ext>
            </a:extLst>
          </p:cNvPr>
          <p:cNvGraphicFramePr>
            <a:graphicFrameLocks noGrp="1"/>
          </p:cNvGraphicFramePr>
          <p:nvPr>
            <p:ph idx="1"/>
            <p:extLst>
              <p:ext uri="{D42A27DB-BD31-4B8C-83A1-F6EECF244321}">
                <p14:modId xmlns:p14="http://schemas.microsoft.com/office/powerpoint/2010/main" val="26057710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617756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5F38DB38-774D-C317-087D-E2FCFD12E30F}"/>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1 – Introduction / Literature</a:t>
            </a:r>
            <a:br>
              <a:rPr lang="en-GB">
                <a:solidFill>
                  <a:srgbClr val="EBEBEB"/>
                </a:solidFill>
              </a:rPr>
            </a:br>
            <a:r>
              <a:rPr lang="en-GB">
                <a:solidFill>
                  <a:srgbClr val="EBEBEB"/>
                </a:solidFill>
              </a:rPr>
              <a:t>review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3F6FBDF-467C-D53C-9E49-1F4CECFB6D3C}"/>
              </a:ext>
            </a:extLst>
          </p:cNvPr>
          <p:cNvGraphicFramePr>
            <a:graphicFrameLocks noGrp="1"/>
          </p:cNvGraphicFramePr>
          <p:nvPr>
            <p:ph idx="1"/>
            <p:extLst>
              <p:ext uri="{D42A27DB-BD31-4B8C-83A1-F6EECF244321}">
                <p14:modId xmlns:p14="http://schemas.microsoft.com/office/powerpoint/2010/main" val="14507432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9657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060D0793-3378-C491-7C87-B241928C5555}"/>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2 – Method.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310713F-BD06-2C46-9D59-FACE13189F07}"/>
              </a:ext>
            </a:extLst>
          </p:cNvPr>
          <p:cNvGraphicFramePr>
            <a:graphicFrameLocks noGrp="1"/>
          </p:cNvGraphicFramePr>
          <p:nvPr>
            <p:ph idx="1"/>
            <p:extLst>
              <p:ext uri="{D42A27DB-BD31-4B8C-83A1-F6EECF244321}">
                <p14:modId xmlns:p14="http://schemas.microsoft.com/office/powerpoint/2010/main" val="1768360006"/>
              </p:ext>
            </p:extLst>
          </p:nvPr>
        </p:nvGraphicFramePr>
        <p:xfrm>
          <a:off x="5142960" y="402163"/>
          <a:ext cx="6757119" cy="6178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3385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61B71B72-4BC9-D961-99F5-DD7259DD7D81}"/>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3 – Results. </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91DF427-20A2-ACA6-371D-3BE0E3356FD8}"/>
              </a:ext>
            </a:extLst>
          </p:cNvPr>
          <p:cNvGraphicFramePr>
            <a:graphicFrameLocks noGrp="1"/>
          </p:cNvGraphicFramePr>
          <p:nvPr>
            <p:ph idx="1"/>
            <p:extLst>
              <p:ext uri="{D42A27DB-BD31-4B8C-83A1-F6EECF244321}">
                <p14:modId xmlns:p14="http://schemas.microsoft.com/office/powerpoint/2010/main" val="418849579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7499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EA58256A-8E75-1840-0737-DC4D72282A06}"/>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3 – Results.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59F773B-CA5B-6C5F-B420-0EFBFE787C48}"/>
              </a:ext>
            </a:extLst>
          </p:cNvPr>
          <p:cNvGraphicFramePr>
            <a:graphicFrameLocks noGrp="1"/>
          </p:cNvGraphicFramePr>
          <p:nvPr>
            <p:ph idx="1"/>
            <p:extLst>
              <p:ext uri="{D42A27DB-BD31-4B8C-83A1-F6EECF244321}">
                <p14:modId xmlns:p14="http://schemas.microsoft.com/office/powerpoint/2010/main" val="91348543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0888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E761A26-0F11-8088-4357-F2EAA939615E}"/>
              </a:ext>
            </a:extLst>
          </p:cNvPr>
          <p:cNvSpPr>
            <a:spLocks noGrp="1"/>
          </p:cNvSpPr>
          <p:nvPr>
            <p:ph type="title"/>
          </p:nvPr>
        </p:nvSpPr>
        <p:spPr>
          <a:xfrm>
            <a:off x="639098" y="629265"/>
            <a:ext cx="5132438" cy="1622322"/>
          </a:xfrm>
        </p:spPr>
        <p:txBody>
          <a:bodyPr>
            <a:normAutofit/>
          </a:bodyPr>
          <a:lstStyle/>
          <a:p>
            <a:r>
              <a:rPr lang="en-GB">
                <a:solidFill>
                  <a:srgbClr val="EBEBEB"/>
                </a:solidFill>
              </a:rPr>
              <a:t>Chapter 4 - Discussion</a:t>
            </a:r>
          </a:p>
        </p:txBody>
      </p:sp>
      <p:pic>
        <p:nvPicPr>
          <p:cNvPr id="7" name="Graphic 6" descr="Open Quotation Mark">
            <a:extLst>
              <a:ext uri="{FF2B5EF4-FFF2-40B4-BE49-F238E27FC236}">
                <a16:creationId xmlns:a16="http://schemas.microsoft.com/office/drawing/2014/main" id="{9657F5B7-2C08-D195-6213-F69992B1A7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14836" y="1023437"/>
            <a:ext cx="4828707" cy="4828707"/>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4A6DCC4-F3D7-799E-EB2E-F86DB5CA4AC6}"/>
              </a:ext>
            </a:extLst>
          </p:cNvPr>
          <p:cNvSpPr>
            <a:spLocks noGrp="1"/>
          </p:cNvSpPr>
          <p:nvPr>
            <p:ph idx="1"/>
          </p:nvPr>
        </p:nvSpPr>
        <p:spPr>
          <a:xfrm>
            <a:off x="639098" y="2418735"/>
            <a:ext cx="5132439" cy="3811742"/>
          </a:xfrm>
        </p:spPr>
        <p:txBody>
          <a:bodyPr anchor="ctr">
            <a:normAutofit/>
          </a:bodyPr>
          <a:lstStyle/>
          <a:p>
            <a:pPr>
              <a:lnSpc>
                <a:spcPct val="90000"/>
              </a:lnSpc>
            </a:pPr>
            <a:r>
              <a:rPr lang="en-GB" sz="1700" dirty="0">
                <a:solidFill>
                  <a:srgbClr val="FFFFFF"/>
                </a:solidFill>
              </a:rPr>
              <a:t>On a new page.</a:t>
            </a:r>
          </a:p>
          <a:p>
            <a:pPr marL="0" indent="0">
              <a:lnSpc>
                <a:spcPct val="90000"/>
              </a:lnSpc>
              <a:buNone/>
            </a:pPr>
            <a:endParaRPr lang="en-GB" sz="1700" dirty="0">
              <a:solidFill>
                <a:srgbClr val="FFFFFF"/>
              </a:solidFill>
            </a:endParaRPr>
          </a:p>
          <a:p>
            <a:pPr>
              <a:lnSpc>
                <a:spcPct val="90000"/>
              </a:lnSpc>
            </a:pPr>
            <a:r>
              <a:rPr lang="en-GB" sz="1700" dirty="0">
                <a:solidFill>
                  <a:srgbClr val="FFFFFF"/>
                </a:solidFill>
              </a:rPr>
              <a:t>In this chapter, you refer to each of your findings and tell your reader what these mean in the context of your research. For example, you may have found evidence that perceived social support can reduce stress significantly. You will have presented the actual statistics/results in Chapter 3. Here in Chapter 4 you make it clear to your reader that you understand what these findings mean in the real world. Relate your figures back into real life and to the literature discussed in your Introduction.</a:t>
            </a:r>
          </a:p>
        </p:txBody>
      </p:sp>
    </p:spTree>
    <p:extLst>
      <p:ext uri="{BB962C8B-B14F-4D97-AF65-F5344CB8AC3E}">
        <p14:creationId xmlns:p14="http://schemas.microsoft.com/office/powerpoint/2010/main" val="34295923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B4CBC2BA-8635-EACA-F9E3-A5E741E66CD8}"/>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Chapter 4 – Discussion – Key Points. </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D04C9A-EEF5-94E1-ADA1-38411A4B471A}"/>
              </a:ext>
            </a:extLst>
          </p:cNvPr>
          <p:cNvSpPr>
            <a:spLocks noGrp="1"/>
          </p:cNvSpPr>
          <p:nvPr>
            <p:ph idx="1"/>
          </p:nvPr>
        </p:nvSpPr>
        <p:spPr>
          <a:xfrm>
            <a:off x="4678424" y="1059025"/>
            <a:ext cx="5302189" cy="4739950"/>
          </a:xfrm>
        </p:spPr>
        <p:txBody>
          <a:bodyPr anchor="ctr">
            <a:normAutofit/>
          </a:bodyPr>
          <a:lstStyle/>
          <a:p>
            <a:r>
              <a:rPr lang="en-GB">
                <a:solidFill>
                  <a:schemeClr val="tx1"/>
                </a:solidFill>
              </a:rPr>
              <a:t>Step 1: Remind your reader very briefly of what the study was about. Avoid repetition, keep it short.</a:t>
            </a:r>
          </a:p>
          <a:p>
            <a:endParaRPr lang="en-GB">
              <a:solidFill>
                <a:schemeClr val="tx1"/>
              </a:solidFill>
            </a:endParaRPr>
          </a:p>
          <a:p>
            <a:r>
              <a:rPr lang="en-GB">
                <a:solidFill>
                  <a:schemeClr val="tx1"/>
                </a:solidFill>
              </a:rPr>
              <a:t>Step 2: Give a brief summary of your first key finding, but do not simply repeat what you wrote in your results. How does your finding compare to the findings of others? Remember you have discussed these (also those that go against your hypotheses) in Chapter 1</a:t>
            </a:r>
          </a:p>
        </p:txBody>
      </p:sp>
    </p:spTree>
    <p:extLst>
      <p:ext uri="{BB962C8B-B14F-4D97-AF65-F5344CB8AC3E}">
        <p14:creationId xmlns:p14="http://schemas.microsoft.com/office/powerpoint/2010/main" val="2434550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2F8A7883-1293-1F31-4AF5-822045384576}"/>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4 – Discussion – Key Points. </a:t>
            </a: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2">
            <a:extLst>
              <a:ext uri="{FF2B5EF4-FFF2-40B4-BE49-F238E27FC236}">
                <a16:creationId xmlns:a16="http://schemas.microsoft.com/office/drawing/2014/main" id="{267B075E-496C-1C4E-FD73-CB0E4BCC58B4}"/>
              </a:ext>
            </a:extLst>
          </p:cNvPr>
          <p:cNvGraphicFramePr>
            <a:graphicFrameLocks noGrp="1"/>
          </p:cNvGraphicFramePr>
          <p:nvPr>
            <p:ph idx="1"/>
            <p:extLst>
              <p:ext uri="{D42A27DB-BD31-4B8C-83A1-F6EECF244321}">
                <p14:modId xmlns:p14="http://schemas.microsoft.com/office/powerpoint/2010/main" val="3212508373"/>
              </p:ext>
            </p:extLst>
          </p:nvPr>
        </p:nvGraphicFramePr>
        <p:xfrm>
          <a:off x="5194300" y="521110"/>
          <a:ext cx="6391275" cy="5934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4407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EE685AE3-797D-48A4-6A86-E6BCBBF9CCCF}"/>
              </a:ext>
            </a:extLst>
          </p:cNvPr>
          <p:cNvSpPr>
            <a:spLocks noGrp="1"/>
          </p:cNvSpPr>
          <p:nvPr>
            <p:ph type="title"/>
          </p:nvPr>
        </p:nvSpPr>
        <p:spPr>
          <a:xfrm>
            <a:off x="1154955" y="973667"/>
            <a:ext cx="2942210" cy="4833745"/>
          </a:xfrm>
        </p:spPr>
        <p:txBody>
          <a:bodyPr>
            <a:normAutofit/>
          </a:bodyPr>
          <a:lstStyle/>
          <a:p>
            <a:r>
              <a:rPr lang="en-GB">
                <a:solidFill>
                  <a:srgbClr val="EBEBEB"/>
                </a:solidFill>
              </a:rPr>
              <a:t>Chapter 4 – Discussion – Key Points.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362BF2D-C238-104E-F486-AC6DA6F3A462}"/>
              </a:ext>
            </a:extLst>
          </p:cNvPr>
          <p:cNvGraphicFramePr>
            <a:graphicFrameLocks noGrp="1"/>
          </p:cNvGraphicFramePr>
          <p:nvPr>
            <p:ph idx="1"/>
            <p:extLst>
              <p:ext uri="{D42A27DB-BD31-4B8C-83A1-F6EECF244321}">
                <p14:modId xmlns:p14="http://schemas.microsoft.com/office/powerpoint/2010/main" val="14405476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6665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CD3A738C-2F88-66C8-5CD7-6A97DA70AF8B}"/>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 List</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FD0277-D370-1C17-BE36-707FDE1961A3}"/>
              </a:ext>
            </a:extLst>
          </p:cNvPr>
          <p:cNvSpPr>
            <a:spLocks noGrp="1"/>
          </p:cNvSpPr>
          <p:nvPr>
            <p:ph idx="1"/>
          </p:nvPr>
        </p:nvSpPr>
        <p:spPr>
          <a:xfrm>
            <a:off x="4678424" y="1059025"/>
            <a:ext cx="5302189" cy="4739950"/>
          </a:xfrm>
        </p:spPr>
        <p:txBody>
          <a:bodyPr anchor="ctr">
            <a:normAutofit/>
          </a:bodyPr>
          <a:lstStyle/>
          <a:p>
            <a:r>
              <a:rPr lang="en-GB">
                <a:solidFill>
                  <a:schemeClr val="tx1"/>
                </a:solidFill>
              </a:rPr>
              <a:t>After the end of Chapter 4 and on a new page is your reference list.</a:t>
            </a:r>
          </a:p>
          <a:p>
            <a:endParaRPr lang="en-GB">
              <a:solidFill>
                <a:schemeClr val="tx1"/>
              </a:solidFill>
            </a:endParaRPr>
          </a:p>
          <a:p>
            <a:r>
              <a:rPr lang="en-GB">
                <a:solidFill>
                  <a:schemeClr val="tx1"/>
                </a:solidFill>
              </a:rPr>
              <a:t>The Reference List should be impeccable and in APA style.</a:t>
            </a:r>
          </a:p>
          <a:p>
            <a:endParaRPr lang="en-GB">
              <a:solidFill>
                <a:schemeClr val="tx1"/>
              </a:solidFill>
            </a:endParaRPr>
          </a:p>
          <a:p>
            <a:r>
              <a:rPr lang="en-GB">
                <a:solidFill>
                  <a:schemeClr val="tx1"/>
                </a:solidFill>
              </a:rPr>
              <a:t>APA version 7.</a:t>
            </a:r>
          </a:p>
          <a:p>
            <a:endParaRPr lang="en-GB">
              <a:solidFill>
                <a:schemeClr val="tx1"/>
              </a:solidFill>
            </a:endParaRPr>
          </a:p>
          <a:p>
            <a:r>
              <a:rPr lang="en-GB">
                <a:solidFill>
                  <a:schemeClr val="tx1"/>
                </a:solidFill>
              </a:rPr>
              <a:t>Alphabetical Order.</a:t>
            </a:r>
          </a:p>
          <a:p>
            <a:endParaRPr lang="en-GB">
              <a:solidFill>
                <a:schemeClr val="tx1"/>
              </a:solidFill>
            </a:endParaRPr>
          </a:p>
          <a:p>
            <a:r>
              <a:rPr lang="en-GB">
                <a:solidFill>
                  <a:schemeClr val="tx1"/>
                </a:solidFill>
              </a:rPr>
              <a:t>Not towards the final word count. </a:t>
            </a:r>
          </a:p>
        </p:txBody>
      </p:sp>
    </p:spTree>
    <p:extLst>
      <p:ext uri="{BB962C8B-B14F-4D97-AF65-F5344CB8AC3E}">
        <p14:creationId xmlns:p14="http://schemas.microsoft.com/office/powerpoint/2010/main" val="3586521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C4A5F605-6BCD-C7CA-FD88-CAD87758C50D}"/>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Appendices</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F764E0-541A-C4AD-70FB-0146F3A32B0D}"/>
              </a:ext>
            </a:extLst>
          </p:cNvPr>
          <p:cNvSpPr>
            <a:spLocks noGrp="1"/>
          </p:cNvSpPr>
          <p:nvPr>
            <p:ph idx="1"/>
          </p:nvPr>
        </p:nvSpPr>
        <p:spPr>
          <a:xfrm>
            <a:off x="4678424" y="1059025"/>
            <a:ext cx="5302189" cy="4739950"/>
          </a:xfrm>
        </p:spPr>
        <p:txBody>
          <a:bodyPr anchor="ctr">
            <a:normAutofit/>
          </a:bodyPr>
          <a:lstStyle/>
          <a:p>
            <a:pPr>
              <a:lnSpc>
                <a:spcPct val="90000"/>
              </a:lnSpc>
            </a:pPr>
            <a:r>
              <a:rPr lang="en-GB" sz="1300">
                <a:solidFill>
                  <a:schemeClr val="tx1"/>
                </a:solidFill>
              </a:rPr>
              <a:t>An appendix usually includes detailed material (such as questionnaires etc.) that would be of interest to the reader but would interrupt the flow of the main text. We have noted throughout this document which documents you definitely need to include in the Appendices. These include</a:t>
            </a:r>
          </a:p>
          <a:p>
            <a:pPr>
              <a:lnSpc>
                <a:spcPct val="90000"/>
              </a:lnSpc>
            </a:pPr>
            <a:endParaRPr lang="en-GB" sz="1300">
              <a:solidFill>
                <a:schemeClr val="tx1"/>
              </a:solidFill>
            </a:endParaRPr>
          </a:p>
          <a:p>
            <a:pPr>
              <a:lnSpc>
                <a:spcPct val="90000"/>
              </a:lnSpc>
            </a:pPr>
            <a:r>
              <a:rPr lang="en-GB" sz="1300">
                <a:solidFill>
                  <a:schemeClr val="tx1"/>
                </a:solidFill>
              </a:rPr>
              <a:t>Completed Approved Ethics Form.</a:t>
            </a:r>
          </a:p>
          <a:p>
            <a:pPr>
              <a:lnSpc>
                <a:spcPct val="90000"/>
              </a:lnSpc>
            </a:pPr>
            <a:r>
              <a:rPr lang="en-GB" sz="1300">
                <a:solidFill>
                  <a:schemeClr val="tx1"/>
                </a:solidFill>
              </a:rPr>
              <a:t>Copies of Questionnaires (Blank, single copy), Interview Schedule.</a:t>
            </a:r>
          </a:p>
          <a:p>
            <a:pPr>
              <a:lnSpc>
                <a:spcPct val="90000"/>
              </a:lnSpc>
            </a:pPr>
            <a:r>
              <a:rPr lang="en-GB" sz="1300">
                <a:solidFill>
                  <a:schemeClr val="tx1"/>
                </a:solidFill>
              </a:rPr>
              <a:t>Consent / Debrief form (Blank, single copy).</a:t>
            </a:r>
          </a:p>
          <a:p>
            <a:pPr>
              <a:lnSpc>
                <a:spcPct val="90000"/>
              </a:lnSpc>
            </a:pPr>
            <a:r>
              <a:rPr lang="en-GB" sz="1300">
                <a:solidFill>
                  <a:schemeClr val="tx1"/>
                </a:solidFill>
              </a:rPr>
              <a:t>Letters of Approval</a:t>
            </a:r>
          </a:p>
          <a:p>
            <a:pPr>
              <a:lnSpc>
                <a:spcPct val="90000"/>
              </a:lnSpc>
            </a:pPr>
            <a:r>
              <a:rPr lang="en-GB" sz="1300">
                <a:solidFill>
                  <a:schemeClr val="tx1"/>
                </a:solidFill>
              </a:rPr>
              <a:t>SPSS outputs</a:t>
            </a:r>
          </a:p>
          <a:p>
            <a:pPr>
              <a:lnSpc>
                <a:spcPct val="90000"/>
              </a:lnSpc>
            </a:pPr>
            <a:r>
              <a:rPr lang="en-GB" sz="1300">
                <a:solidFill>
                  <a:schemeClr val="tx1"/>
                </a:solidFill>
              </a:rPr>
              <a:t>Interview Transcripts?</a:t>
            </a:r>
          </a:p>
          <a:p>
            <a:pPr>
              <a:lnSpc>
                <a:spcPct val="90000"/>
              </a:lnSpc>
            </a:pPr>
            <a:r>
              <a:rPr lang="en-GB" sz="1300">
                <a:solidFill>
                  <a:schemeClr val="tx1"/>
                </a:solidFill>
              </a:rPr>
              <a:t>Procedure.</a:t>
            </a:r>
          </a:p>
          <a:p>
            <a:pPr>
              <a:lnSpc>
                <a:spcPct val="90000"/>
              </a:lnSpc>
            </a:pPr>
            <a:endParaRPr lang="en-GB" sz="1300">
              <a:solidFill>
                <a:schemeClr val="tx1"/>
              </a:solidFill>
            </a:endParaRPr>
          </a:p>
          <a:p>
            <a:pPr>
              <a:lnSpc>
                <a:spcPct val="90000"/>
              </a:lnSpc>
            </a:pPr>
            <a:r>
              <a:rPr lang="en-GB" sz="1300">
                <a:solidFill>
                  <a:schemeClr val="tx1"/>
                </a:solidFill>
              </a:rPr>
              <a:t>Not – Nothing in Appendices goes towards your final word count. </a:t>
            </a:r>
          </a:p>
        </p:txBody>
      </p:sp>
    </p:spTree>
    <p:extLst>
      <p:ext uri="{BB962C8B-B14F-4D97-AF65-F5344CB8AC3E}">
        <p14:creationId xmlns:p14="http://schemas.microsoft.com/office/powerpoint/2010/main" val="2648954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9253189C-BFBD-7345-54F3-B11E0A74D771}"/>
              </a:ext>
            </a:extLst>
          </p:cNvPr>
          <p:cNvSpPr>
            <a:spLocks noGrp="1"/>
          </p:cNvSpPr>
          <p:nvPr>
            <p:ph type="title"/>
          </p:nvPr>
        </p:nvSpPr>
        <p:spPr>
          <a:xfrm>
            <a:off x="1154955" y="973667"/>
            <a:ext cx="2942210" cy="4833745"/>
          </a:xfrm>
        </p:spPr>
        <p:txBody>
          <a:bodyPr>
            <a:normAutofit/>
          </a:bodyPr>
          <a:lstStyle/>
          <a:p>
            <a:r>
              <a:rPr lang="en-GB" dirty="0">
                <a:solidFill>
                  <a:srgbClr val="EBEBEB"/>
                </a:solidFill>
              </a:rPr>
              <a:t>Reminders: </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CA80212-775A-6587-EBA2-AC25774F4ABF}"/>
              </a:ext>
            </a:extLst>
          </p:cNvPr>
          <p:cNvGraphicFramePr>
            <a:graphicFrameLocks noGrp="1"/>
          </p:cNvGraphicFramePr>
          <p:nvPr>
            <p:ph idx="1"/>
            <p:extLst>
              <p:ext uri="{D42A27DB-BD31-4B8C-83A1-F6EECF244321}">
                <p14:modId xmlns:p14="http://schemas.microsoft.com/office/powerpoint/2010/main" val="93810678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92569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1796</Words>
  <Application>Microsoft Office PowerPoint</Application>
  <PresentationFormat>Widescreen</PresentationFormat>
  <Paragraphs>121</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Century Gothic</vt:lpstr>
      <vt:lpstr>Wingdings 3</vt:lpstr>
      <vt:lpstr>Ion Boardroom</vt:lpstr>
      <vt:lpstr>A guide to structuring your Independent Research Project (Dissertation)</vt:lpstr>
      <vt:lpstr>Introduction</vt:lpstr>
      <vt:lpstr>The Report Layout. </vt:lpstr>
      <vt:lpstr>1. Title Page</vt:lpstr>
      <vt:lpstr>2. Declarations Page</vt:lpstr>
      <vt:lpstr> 3. Acknowledgements.  </vt:lpstr>
      <vt:lpstr>4. Table of Contents</vt:lpstr>
      <vt:lpstr>5. Abstract</vt:lpstr>
      <vt:lpstr>Chapter 1 – Introduction / Literature review </vt:lpstr>
      <vt:lpstr>Chapter 1 – Introduction / Literature review </vt:lpstr>
      <vt:lpstr>Chapter 1 – Introduction / Literature review </vt:lpstr>
      <vt:lpstr>Chapter 2 – Method. </vt:lpstr>
      <vt:lpstr>Chapter 3 – Results. </vt:lpstr>
      <vt:lpstr>Chapter 3 – Results. </vt:lpstr>
      <vt:lpstr>Chapter 4 - Discussion</vt:lpstr>
      <vt:lpstr>Chapter 4 – Discussion – Key Points. </vt:lpstr>
      <vt:lpstr>Chapter 4 – Discussion – Key Points. </vt:lpstr>
      <vt:lpstr>Chapter 4 – Discussion – Key Points. </vt:lpstr>
      <vt:lpstr>Reference List</vt:lpstr>
      <vt:lpstr>Appendices</vt:lpstr>
      <vt:lpstr>Reminders: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guide to structuring your Independent Research Project (Dissertation)</dc:title>
  <dc:creator>Stuart Jones</dc:creator>
  <cp:lastModifiedBy>Karen EatonThomas</cp:lastModifiedBy>
  <cp:revision>2</cp:revision>
  <dcterms:created xsi:type="dcterms:W3CDTF">2024-02-09T13:53:04Z</dcterms:created>
  <dcterms:modified xsi:type="dcterms:W3CDTF">2026-09-14T14:27:04Z</dcterms:modified>
</cp:coreProperties>
</file>