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478" r:id="rId4"/>
  </p:sldMasterIdLst>
  <p:notesMasterIdLst>
    <p:notesMasterId r:id="rId21"/>
  </p:notesMasterIdLst>
  <p:sldIdLst>
    <p:sldId id="256" r:id="rId5"/>
    <p:sldId id="260" r:id="rId6"/>
    <p:sldId id="270" r:id="rId7"/>
    <p:sldId id="266" r:id="rId8"/>
    <p:sldId id="263" r:id="rId9"/>
    <p:sldId id="272" r:id="rId10"/>
    <p:sldId id="274" r:id="rId11"/>
    <p:sldId id="271" r:id="rId12"/>
    <p:sldId id="273" r:id="rId13"/>
    <p:sldId id="276" r:id="rId14"/>
    <p:sldId id="277" r:id="rId15"/>
    <p:sldId id="278" r:id="rId16"/>
    <p:sldId id="279" r:id="rId17"/>
    <p:sldId id="280" r:id="rId18"/>
    <p:sldId id="281"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357" autoAdjust="0"/>
  </p:normalViewPr>
  <p:slideViewPr>
    <p:cSldViewPr snapToGrid="0">
      <p:cViewPr varScale="1">
        <p:scale>
          <a:sx n="54" d="100"/>
          <a:sy n="54" d="100"/>
        </p:scale>
        <p:origin x="682" y="41"/>
      </p:cViewPr>
      <p:guideLst/>
    </p:cSldViewPr>
  </p:slideViewPr>
  <p:outlineViewPr>
    <p:cViewPr>
      <p:scale>
        <a:sx n="33" d="100"/>
        <a:sy n="33" d="100"/>
      </p:scale>
      <p:origin x="0" y="-47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08BA36-A16A-4C16-8F63-9AEE3FB76278}" type="doc">
      <dgm:prSet loTypeId="urn:microsoft.com/office/officeart/2016/7/layout/HexagonTimeline" loCatId="process" qsTypeId="urn:microsoft.com/office/officeart/2005/8/quickstyle/simple5" qsCatId="simple" csTypeId="urn:microsoft.com/office/officeart/2005/8/colors/accent5_2" csCatId="accent5" phldr="1"/>
      <dgm:spPr/>
      <dgm:t>
        <a:bodyPr/>
        <a:lstStyle/>
        <a:p>
          <a:endParaRPr lang="en-US"/>
        </a:p>
      </dgm:t>
    </dgm:pt>
    <dgm:pt modelId="{79D5E37C-6EE5-46B4-B136-E5E388C14C15}">
      <dgm:prSet custT="1"/>
      <dgm:spPr>
        <a:solidFill>
          <a:schemeClr val="accent1">
            <a:lumMod val="50000"/>
          </a:schemeClr>
        </a:solidFill>
        <a:ln>
          <a:noFill/>
        </a:ln>
        <a:effectLst/>
      </dgm:spPr>
      <dgm:t>
        <a:bodyPr/>
        <a:lstStyle/>
        <a:p>
          <a:r>
            <a:rPr lang="en-US" sz="3600" dirty="0"/>
            <a:t>One</a:t>
          </a:r>
        </a:p>
      </dgm:t>
    </dgm:pt>
    <dgm:pt modelId="{BE57F84A-B207-4C0D-8E09-A4D38A4F8E76}" type="parTrans" cxnId="{BCE39BB1-C22E-497B-987C-BCBDA5A4375D}">
      <dgm:prSet/>
      <dgm:spPr/>
      <dgm:t>
        <a:bodyPr/>
        <a:lstStyle/>
        <a:p>
          <a:endParaRPr lang="en-US"/>
        </a:p>
      </dgm:t>
    </dgm:pt>
    <dgm:pt modelId="{5D7642E4-C295-4232-A0B9-FFB60ECA314A}" type="sibTrans" cxnId="{BCE39BB1-C22E-497B-987C-BCBDA5A4375D}">
      <dgm:prSet/>
      <dgm:spPr/>
      <dgm:t>
        <a:bodyPr/>
        <a:lstStyle/>
        <a:p>
          <a:endParaRPr lang="en-US"/>
        </a:p>
      </dgm:t>
    </dgm:pt>
    <dgm:pt modelId="{3E75349A-CDC7-4946-94A4-E34887B449BA}">
      <dgm:prSet custT="1"/>
      <dgm:spPr/>
      <dgm:t>
        <a:bodyPr/>
        <a:lstStyle/>
        <a:p>
          <a:r>
            <a:rPr lang="en-US" sz="3600" dirty="0"/>
            <a:t>The Author (s) Surname (s) </a:t>
          </a:r>
        </a:p>
      </dgm:t>
    </dgm:pt>
    <dgm:pt modelId="{6A082C22-5B54-4131-AEF5-F8B4CD621D35}" type="parTrans" cxnId="{87C2CCCD-2503-438C-8922-672436A9A51E}">
      <dgm:prSet/>
      <dgm:spPr/>
      <dgm:t>
        <a:bodyPr/>
        <a:lstStyle/>
        <a:p>
          <a:endParaRPr lang="en-US"/>
        </a:p>
      </dgm:t>
    </dgm:pt>
    <dgm:pt modelId="{18BA5848-4D28-4878-98D0-6627678AB161}" type="sibTrans" cxnId="{87C2CCCD-2503-438C-8922-672436A9A51E}">
      <dgm:prSet/>
      <dgm:spPr/>
      <dgm:t>
        <a:bodyPr/>
        <a:lstStyle/>
        <a:p>
          <a:endParaRPr lang="en-US"/>
        </a:p>
      </dgm:t>
    </dgm:pt>
    <dgm:pt modelId="{5A7CD7F9-CA4B-4E8F-A1BF-F25860D96E9D}">
      <dgm:prSet custT="1"/>
      <dgm:spPr>
        <a:solidFill>
          <a:schemeClr val="tx1">
            <a:lumMod val="85000"/>
            <a:lumOff val="15000"/>
          </a:schemeClr>
        </a:solidFill>
        <a:ln>
          <a:noFill/>
        </a:ln>
        <a:effectLst/>
      </dgm:spPr>
      <dgm:t>
        <a:bodyPr/>
        <a:lstStyle/>
        <a:p>
          <a:r>
            <a:rPr lang="en-US" sz="2800" dirty="0"/>
            <a:t>Two</a:t>
          </a:r>
        </a:p>
      </dgm:t>
    </dgm:pt>
    <dgm:pt modelId="{D4EECE8E-3013-448B-9DF7-8C096854C02A}" type="parTrans" cxnId="{8668B309-818E-4D64-A43A-A3D51BDFF9E4}">
      <dgm:prSet/>
      <dgm:spPr/>
      <dgm:t>
        <a:bodyPr/>
        <a:lstStyle/>
        <a:p>
          <a:endParaRPr lang="en-US"/>
        </a:p>
      </dgm:t>
    </dgm:pt>
    <dgm:pt modelId="{22778933-56E6-4E89-B68E-F8578CFE0734}" type="sibTrans" cxnId="{8668B309-818E-4D64-A43A-A3D51BDFF9E4}">
      <dgm:prSet/>
      <dgm:spPr/>
      <dgm:t>
        <a:bodyPr/>
        <a:lstStyle/>
        <a:p>
          <a:endParaRPr lang="en-US"/>
        </a:p>
      </dgm:t>
    </dgm:pt>
    <dgm:pt modelId="{721865A7-48DF-48AF-B013-2706AB04AECB}">
      <dgm:prSet custT="1"/>
      <dgm:spPr/>
      <dgm:t>
        <a:bodyPr/>
        <a:lstStyle/>
        <a:p>
          <a:r>
            <a:rPr lang="en-US" sz="4000" noProof="0" dirty="0"/>
            <a:t>The Date</a:t>
          </a:r>
        </a:p>
      </dgm:t>
    </dgm:pt>
    <dgm:pt modelId="{9867F13E-F6DE-45B4-9F66-F9748662E707}" type="parTrans" cxnId="{CD5F7384-F42E-47EB-A5DD-AC4847277DA6}">
      <dgm:prSet/>
      <dgm:spPr/>
      <dgm:t>
        <a:bodyPr/>
        <a:lstStyle/>
        <a:p>
          <a:endParaRPr lang="en-US"/>
        </a:p>
      </dgm:t>
    </dgm:pt>
    <dgm:pt modelId="{C10D6369-C1DA-4ABD-A9C2-1793F41241FC}" type="sibTrans" cxnId="{CD5F7384-F42E-47EB-A5DD-AC4847277DA6}">
      <dgm:prSet/>
      <dgm:spPr/>
      <dgm:t>
        <a:bodyPr/>
        <a:lstStyle/>
        <a:p>
          <a:endParaRPr lang="en-US"/>
        </a:p>
      </dgm:t>
    </dgm:pt>
    <dgm:pt modelId="{6EC236B8-3DCD-4D3B-BA1A-4DDB2D1D0501}">
      <dgm:prSet custT="1"/>
      <dgm:spPr>
        <a:solidFill>
          <a:schemeClr val="bg1">
            <a:lumMod val="85000"/>
          </a:schemeClr>
        </a:solidFill>
        <a:ln>
          <a:noFill/>
        </a:ln>
        <a:effectLst/>
      </dgm:spPr>
      <dgm:t>
        <a:bodyPr/>
        <a:lstStyle/>
        <a:p>
          <a:r>
            <a:rPr lang="en-US" sz="2800" dirty="0">
              <a:solidFill>
                <a:schemeClr val="tx1"/>
              </a:solidFill>
            </a:rPr>
            <a:t>Three</a:t>
          </a:r>
        </a:p>
      </dgm:t>
    </dgm:pt>
    <dgm:pt modelId="{A089C88B-5621-431F-9218-EEAA3DB4532B}" type="parTrans" cxnId="{DEBF011F-DBF0-41C7-AD96-98CB1261F1E6}">
      <dgm:prSet/>
      <dgm:spPr/>
      <dgm:t>
        <a:bodyPr/>
        <a:lstStyle/>
        <a:p>
          <a:endParaRPr lang="en-US"/>
        </a:p>
      </dgm:t>
    </dgm:pt>
    <dgm:pt modelId="{0392B523-7A12-4227-AFCC-1ECAFEDF80F5}" type="sibTrans" cxnId="{DEBF011F-DBF0-41C7-AD96-98CB1261F1E6}">
      <dgm:prSet/>
      <dgm:spPr/>
      <dgm:t>
        <a:bodyPr/>
        <a:lstStyle/>
        <a:p>
          <a:endParaRPr lang="en-US"/>
        </a:p>
      </dgm:t>
    </dgm:pt>
    <dgm:pt modelId="{77CFE12A-47BC-4C5B-8B19-9A3624B335DE}">
      <dgm:prSet custT="1"/>
      <dgm:spPr/>
      <dgm:t>
        <a:bodyPr/>
        <a:lstStyle/>
        <a:p>
          <a:r>
            <a:rPr lang="en-US" sz="3600" dirty="0"/>
            <a:t>Page Number </a:t>
          </a:r>
        </a:p>
      </dgm:t>
    </dgm:pt>
    <dgm:pt modelId="{EA77DA41-DCDA-4F52-8093-032D4584C46B}" type="parTrans" cxnId="{E619F6D2-AB4E-4568-AA0D-DD5B723984E4}">
      <dgm:prSet/>
      <dgm:spPr/>
      <dgm:t>
        <a:bodyPr/>
        <a:lstStyle/>
        <a:p>
          <a:endParaRPr lang="en-US"/>
        </a:p>
      </dgm:t>
    </dgm:pt>
    <dgm:pt modelId="{2063576C-C2E8-4611-9778-BA81802BB256}" type="sibTrans" cxnId="{E619F6D2-AB4E-4568-AA0D-DD5B723984E4}">
      <dgm:prSet/>
      <dgm:spPr/>
      <dgm:t>
        <a:bodyPr/>
        <a:lstStyle/>
        <a:p>
          <a:endParaRPr lang="en-US"/>
        </a:p>
      </dgm:t>
    </dgm:pt>
    <dgm:pt modelId="{BA270F43-0C36-4246-8BB8-6065D927DFD3}" type="pres">
      <dgm:prSet presAssocID="{AB08BA36-A16A-4C16-8F63-9AEE3FB76278}" presName="Name0" presStyleCnt="0">
        <dgm:presLayoutVars>
          <dgm:chMax/>
          <dgm:chPref/>
          <dgm:animLvl val="lvl"/>
        </dgm:presLayoutVars>
      </dgm:prSet>
      <dgm:spPr/>
    </dgm:pt>
    <dgm:pt modelId="{DB77968F-28AC-402A-ADE0-64611B01B33F}" type="pres">
      <dgm:prSet presAssocID="{79D5E37C-6EE5-46B4-B136-E5E388C14C15}" presName="composite" presStyleCnt="0"/>
      <dgm:spPr/>
    </dgm:pt>
    <dgm:pt modelId="{87197975-52CC-4703-B090-3C0D7101D171}" type="pres">
      <dgm:prSet presAssocID="{79D5E37C-6EE5-46B4-B136-E5E388C14C15}" presName="Parent1" presStyleLbl="alignNode1" presStyleIdx="0" presStyleCnt="3">
        <dgm:presLayoutVars>
          <dgm:chMax val="1"/>
          <dgm:chPref val="1"/>
          <dgm:bulletEnabled val="1"/>
        </dgm:presLayoutVars>
      </dgm:prSet>
      <dgm:spPr/>
    </dgm:pt>
    <dgm:pt modelId="{95FCF055-303A-4445-9813-7E8E825042F7}" type="pres">
      <dgm:prSet presAssocID="{79D5E37C-6EE5-46B4-B136-E5E388C14C15}" presName="Childtext1" presStyleLbl="revTx" presStyleIdx="0" presStyleCnt="3">
        <dgm:presLayoutVars>
          <dgm:chMax val="0"/>
          <dgm:chPref val="0"/>
          <dgm:bulletEnabled/>
        </dgm:presLayoutVars>
      </dgm:prSet>
      <dgm:spPr/>
    </dgm:pt>
    <dgm:pt modelId="{D01E2BCD-A874-4A1C-89AC-5538E4157620}" type="pres">
      <dgm:prSet presAssocID="{79D5E37C-6EE5-46B4-B136-E5E388C14C15}" presName="ConnectLine" presStyleLbl="sibTrans1D1" presStyleIdx="0" presStyleCnt="3"/>
      <dgm:spPr>
        <a:noFill/>
        <a:ln w="12700" cap="flat" cmpd="sng" algn="in">
          <a:solidFill>
            <a:schemeClr val="accent5">
              <a:hueOff val="0"/>
              <a:satOff val="0"/>
              <a:lumOff val="0"/>
              <a:alphaOff val="0"/>
            </a:schemeClr>
          </a:solidFill>
          <a:prstDash val="dash"/>
        </a:ln>
        <a:effectLst/>
      </dgm:spPr>
    </dgm:pt>
    <dgm:pt modelId="{42FDB9A9-E4A8-41C4-8D31-90A173B96E5C}" type="pres">
      <dgm:prSet presAssocID="{79D5E37C-6EE5-46B4-B136-E5E388C14C15}" presName="ConnectLineEnd" presStyleLbl="node1" presStyleIdx="0" presStyleCnt="3"/>
      <dgm:spPr>
        <a:solidFill>
          <a:schemeClr val="accent1">
            <a:lumMod val="50000"/>
          </a:schemeClr>
        </a:solidFill>
        <a:effectLst/>
      </dgm:spPr>
    </dgm:pt>
    <dgm:pt modelId="{3D54F6D0-2057-4B25-8365-ED10A3FE5FAC}" type="pres">
      <dgm:prSet presAssocID="{79D5E37C-6EE5-46B4-B136-E5E388C14C15}" presName="EmptyPane" presStyleCnt="0"/>
      <dgm:spPr/>
    </dgm:pt>
    <dgm:pt modelId="{9B8552CD-49EF-4C0D-A1E0-14E2B93937C6}" type="pres">
      <dgm:prSet presAssocID="{5D7642E4-C295-4232-A0B9-FFB60ECA314A}" presName="spaceBetweenRectangles" presStyleLbl="fgAcc1" presStyleIdx="0" presStyleCnt="2"/>
      <dgm:spPr/>
    </dgm:pt>
    <dgm:pt modelId="{B9613699-D389-47DE-94A2-9874595052A1}" type="pres">
      <dgm:prSet presAssocID="{5A7CD7F9-CA4B-4E8F-A1BF-F25860D96E9D}" presName="composite" presStyleCnt="0"/>
      <dgm:spPr/>
    </dgm:pt>
    <dgm:pt modelId="{26B4BD2F-FDF2-43F2-B16B-BEB2D2725732}" type="pres">
      <dgm:prSet presAssocID="{5A7CD7F9-CA4B-4E8F-A1BF-F25860D96E9D}" presName="Parent1" presStyleLbl="alignNode1" presStyleIdx="1" presStyleCnt="3">
        <dgm:presLayoutVars>
          <dgm:chMax val="1"/>
          <dgm:chPref val="1"/>
          <dgm:bulletEnabled val="1"/>
        </dgm:presLayoutVars>
      </dgm:prSet>
      <dgm:spPr/>
    </dgm:pt>
    <dgm:pt modelId="{6C70F55F-492B-43E5-837C-20655AECEE3D}" type="pres">
      <dgm:prSet presAssocID="{5A7CD7F9-CA4B-4E8F-A1BF-F25860D96E9D}" presName="Childtext1" presStyleLbl="revTx" presStyleIdx="1" presStyleCnt="3">
        <dgm:presLayoutVars>
          <dgm:chMax val="0"/>
          <dgm:chPref val="0"/>
          <dgm:bulletEnabled/>
        </dgm:presLayoutVars>
      </dgm:prSet>
      <dgm:spPr/>
    </dgm:pt>
    <dgm:pt modelId="{EFE2D3E2-1871-4306-945A-082E4C6DFF62}" type="pres">
      <dgm:prSet presAssocID="{5A7CD7F9-CA4B-4E8F-A1BF-F25860D96E9D}" presName="ConnectLine" presStyleLbl="sibTrans1D1" presStyleIdx="1" presStyleCnt="3"/>
      <dgm:spPr>
        <a:noFill/>
        <a:ln w="12700" cap="flat" cmpd="sng" algn="in">
          <a:solidFill>
            <a:schemeClr val="accent5">
              <a:hueOff val="0"/>
              <a:satOff val="0"/>
              <a:lumOff val="0"/>
              <a:alphaOff val="0"/>
            </a:schemeClr>
          </a:solidFill>
          <a:prstDash val="dash"/>
        </a:ln>
        <a:effectLst/>
      </dgm:spPr>
    </dgm:pt>
    <dgm:pt modelId="{1FA22CC1-F421-42D7-B327-A0748A5CA8CA}" type="pres">
      <dgm:prSet presAssocID="{5A7CD7F9-CA4B-4E8F-A1BF-F25860D96E9D}" presName="ConnectLineEnd" presStyleLbl="node1" presStyleIdx="1" presStyleCnt="3"/>
      <dgm:spPr>
        <a:solidFill>
          <a:schemeClr val="tx1">
            <a:lumMod val="85000"/>
            <a:lumOff val="15000"/>
          </a:schemeClr>
        </a:solidFill>
        <a:effectLst/>
      </dgm:spPr>
    </dgm:pt>
    <dgm:pt modelId="{B9AAF34C-316B-4600-BE86-CE8E2DB2A167}" type="pres">
      <dgm:prSet presAssocID="{5A7CD7F9-CA4B-4E8F-A1BF-F25860D96E9D}" presName="EmptyPane" presStyleCnt="0"/>
      <dgm:spPr/>
    </dgm:pt>
    <dgm:pt modelId="{237EB574-03EA-4B5E-A071-20BFF7A94025}" type="pres">
      <dgm:prSet presAssocID="{22778933-56E6-4E89-B68E-F8578CFE0734}" presName="spaceBetweenRectangles" presStyleLbl="fgAcc1" presStyleIdx="1" presStyleCnt="2"/>
      <dgm:spPr/>
    </dgm:pt>
    <dgm:pt modelId="{8713FAAE-A94E-4C45-80CC-D0CADC2C45F5}" type="pres">
      <dgm:prSet presAssocID="{6EC236B8-3DCD-4D3B-BA1A-4DDB2D1D0501}" presName="composite" presStyleCnt="0"/>
      <dgm:spPr/>
    </dgm:pt>
    <dgm:pt modelId="{42647E7A-7F8D-43C5-B7AA-DB1A84D62562}" type="pres">
      <dgm:prSet presAssocID="{6EC236B8-3DCD-4D3B-BA1A-4DDB2D1D0501}" presName="Parent1" presStyleLbl="alignNode1" presStyleIdx="2" presStyleCnt="3">
        <dgm:presLayoutVars>
          <dgm:chMax val="1"/>
          <dgm:chPref val="1"/>
          <dgm:bulletEnabled val="1"/>
        </dgm:presLayoutVars>
      </dgm:prSet>
      <dgm:spPr/>
    </dgm:pt>
    <dgm:pt modelId="{6459495F-68A2-4439-A9B3-5DDACF24ECD9}" type="pres">
      <dgm:prSet presAssocID="{6EC236B8-3DCD-4D3B-BA1A-4DDB2D1D0501}" presName="Childtext1" presStyleLbl="revTx" presStyleIdx="2" presStyleCnt="3">
        <dgm:presLayoutVars>
          <dgm:chMax val="0"/>
          <dgm:chPref val="0"/>
          <dgm:bulletEnabled/>
        </dgm:presLayoutVars>
      </dgm:prSet>
      <dgm:spPr/>
    </dgm:pt>
    <dgm:pt modelId="{DA9415BC-5F5D-427A-8E4A-15DE1DCD00EC}" type="pres">
      <dgm:prSet presAssocID="{6EC236B8-3DCD-4D3B-BA1A-4DDB2D1D0501}" presName="ConnectLine" presStyleLbl="sibTrans1D1" presStyleIdx="2" presStyleCnt="3"/>
      <dgm:spPr>
        <a:noFill/>
        <a:ln w="12700" cap="flat" cmpd="sng" algn="in">
          <a:solidFill>
            <a:schemeClr val="accent5">
              <a:hueOff val="0"/>
              <a:satOff val="0"/>
              <a:lumOff val="0"/>
              <a:alphaOff val="0"/>
            </a:schemeClr>
          </a:solidFill>
          <a:prstDash val="dash"/>
        </a:ln>
        <a:effectLst/>
      </dgm:spPr>
    </dgm:pt>
    <dgm:pt modelId="{66283014-8366-4F80-A66F-FA0C7794F36F}" type="pres">
      <dgm:prSet presAssocID="{6EC236B8-3DCD-4D3B-BA1A-4DDB2D1D0501}" presName="ConnectLineEnd" presStyleLbl="node1" presStyleIdx="2" presStyleCnt="3"/>
      <dgm:spPr>
        <a:solidFill>
          <a:schemeClr val="bg1">
            <a:lumMod val="75000"/>
          </a:schemeClr>
        </a:solidFill>
        <a:effectLst/>
      </dgm:spPr>
    </dgm:pt>
    <dgm:pt modelId="{AF0F2ED6-BC80-4E40-B2CD-6C12B31151D5}" type="pres">
      <dgm:prSet presAssocID="{6EC236B8-3DCD-4D3B-BA1A-4DDB2D1D0501}" presName="EmptyPane" presStyleCnt="0"/>
      <dgm:spPr/>
    </dgm:pt>
  </dgm:ptLst>
  <dgm:cxnLst>
    <dgm:cxn modelId="{8668B309-818E-4D64-A43A-A3D51BDFF9E4}" srcId="{AB08BA36-A16A-4C16-8F63-9AEE3FB76278}" destId="{5A7CD7F9-CA4B-4E8F-A1BF-F25860D96E9D}" srcOrd="1" destOrd="0" parTransId="{D4EECE8E-3013-448B-9DF7-8C096854C02A}" sibTransId="{22778933-56E6-4E89-B68E-F8578CFE0734}"/>
    <dgm:cxn modelId="{DEBF011F-DBF0-41C7-AD96-98CB1261F1E6}" srcId="{AB08BA36-A16A-4C16-8F63-9AEE3FB76278}" destId="{6EC236B8-3DCD-4D3B-BA1A-4DDB2D1D0501}" srcOrd="2" destOrd="0" parTransId="{A089C88B-5621-431F-9218-EEAA3DB4532B}" sibTransId="{0392B523-7A12-4227-AFCC-1ECAFEDF80F5}"/>
    <dgm:cxn modelId="{56BFC82A-B3C7-4D8B-B364-019866A43DF2}" type="presOf" srcId="{79D5E37C-6EE5-46B4-B136-E5E388C14C15}" destId="{87197975-52CC-4703-B090-3C0D7101D171}" srcOrd="0" destOrd="0" presId="urn:microsoft.com/office/officeart/2016/7/layout/HexagonTimeline"/>
    <dgm:cxn modelId="{37D9742D-B407-42C5-B0AF-29F531C5FE4B}" type="presOf" srcId="{77CFE12A-47BC-4C5B-8B19-9A3624B335DE}" destId="{6459495F-68A2-4439-A9B3-5DDACF24ECD9}" srcOrd="0" destOrd="0" presId="urn:microsoft.com/office/officeart/2016/7/layout/HexagonTimeline"/>
    <dgm:cxn modelId="{EBDB614A-5533-4D48-BD82-CD12634648C8}" type="presOf" srcId="{3E75349A-CDC7-4946-94A4-E34887B449BA}" destId="{95FCF055-303A-4445-9813-7E8E825042F7}" srcOrd="0" destOrd="0" presId="urn:microsoft.com/office/officeart/2016/7/layout/HexagonTimeline"/>
    <dgm:cxn modelId="{F8DCE64F-0CDA-4F47-A51D-A37BFD6B9D59}" type="presOf" srcId="{AB08BA36-A16A-4C16-8F63-9AEE3FB76278}" destId="{BA270F43-0C36-4246-8BB8-6065D927DFD3}" srcOrd="0" destOrd="0" presId="urn:microsoft.com/office/officeart/2016/7/layout/HexagonTimeline"/>
    <dgm:cxn modelId="{CD5F7384-F42E-47EB-A5DD-AC4847277DA6}" srcId="{5A7CD7F9-CA4B-4E8F-A1BF-F25860D96E9D}" destId="{721865A7-48DF-48AF-B013-2706AB04AECB}" srcOrd="0" destOrd="0" parTransId="{9867F13E-F6DE-45B4-9F66-F9748662E707}" sibTransId="{C10D6369-C1DA-4ABD-A9C2-1793F41241FC}"/>
    <dgm:cxn modelId="{BBC024AB-6643-4926-91A5-93900D44CDD9}" type="presOf" srcId="{721865A7-48DF-48AF-B013-2706AB04AECB}" destId="{6C70F55F-492B-43E5-837C-20655AECEE3D}" srcOrd="0" destOrd="0" presId="urn:microsoft.com/office/officeart/2016/7/layout/HexagonTimeline"/>
    <dgm:cxn modelId="{BCE39BB1-C22E-497B-987C-BCBDA5A4375D}" srcId="{AB08BA36-A16A-4C16-8F63-9AEE3FB76278}" destId="{79D5E37C-6EE5-46B4-B136-E5E388C14C15}" srcOrd="0" destOrd="0" parTransId="{BE57F84A-B207-4C0D-8E09-A4D38A4F8E76}" sibTransId="{5D7642E4-C295-4232-A0B9-FFB60ECA314A}"/>
    <dgm:cxn modelId="{87C2CCCD-2503-438C-8922-672436A9A51E}" srcId="{79D5E37C-6EE5-46B4-B136-E5E388C14C15}" destId="{3E75349A-CDC7-4946-94A4-E34887B449BA}" srcOrd="0" destOrd="0" parTransId="{6A082C22-5B54-4131-AEF5-F8B4CD621D35}" sibTransId="{18BA5848-4D28-4878-98D0-6627678AB161}"/>
    <dgm:cxn modelId="{E619F6D2-AB4E-4568-AA0D-DD5B723984E4}" srcId="{6EC236B8-3DCD-4D3B-BA1A-4DDB2D1D0501}" destId="{77CFE12A-47BC-4C5B-8B19-9A3624B335DE}" srcOrd="0" destOrd="0" parTransId="{EA77DA41-DCDA-4F52-8093-032D4584C46B}" sibTransId="{2063576C-C2E8-4611-9778-BA81802BB256}"/>
    <dgm:cxn modelId="{5F68CEE0-D8AC-420D-A3D8-E0DBA8791EB8}" type="presOf" srcId="{5A7CD7F9-CA4B-4E8F-A1BF-F25860D96E9D}" destId="{26B4BD2F-FDF2-43F2-B16B-BEB2D2725732}" srcOrd="0" destOrd="0" presId="urn:microsoft.com/office/officeart/2016/7/layout/HexagonTimeline"/>
    <dgm:cxn modelId="{AD80E6F2-38FF-45B8-94E2-E6E589FE6739}" type="presOf" srcId="{6EC236B8-3DCD-4D3B-BA1A-4DDB2D1D0501}" destId="{42647E7A-7F8D-43C5-B7AA-DB1A84D62562}" srcOrd="0" destOrd="0" presId="urn:microsoft.com/office/officeart/2016/7/layout/HexagonTimeline"/>
    <dgm:cxn modelId="{B88E1EBD-801F-4C31-BE75-DBBD8A06DC99}" type="presParOf" srcId="{BA270F43-0C36-4246-8BB8-6065D927DFD3}" destId="{DB77968F-28AC-402A-ADE0-64611B01B33F}" srcOrd="0" destOrd="0" presId="urn:microsoft.com/office/officeart/2016/7/layout/HexagonTimeline"/>
    <dgm:cxn modelId="{D2B6F50D-D050-47D7-87AB-B741677EF213}" type="presParOf" srcId="{DB77968F-28AC-402A-ADE0-64611B01B33F}" destId="{87197975-52CC-4703-B090-3C0D7101D171}" srcOrd="0" destOrd="0" presId="urn:microsoft.com/office/officeart/2016/7/layout/HexagonTimeline"/>
    <dgm:cxn modelId="{E7B89C9F-BC39-4F7E-B9F4-FCD18352F6D1}" type="presParOf" srcId="{DB77968F-28AC-402A-ADE0-64611B01B33F}" destId="{95FCF055-303A-4445-9813-7E8E825042F7}" srcOrd="1" destOrd="0" presId="urn:microsoft.com/office/officeart/2016/7/layout/HexagonTimeline"/>
    <dgm:cxn modelId="{B66F869E-BCF8-434A-977B-F92DEBD2D74E}" type="presParOf" srcId="{DB77968F-28AC-402A-ADE0-64611B01B33F}" destId="{D01E2BCD-A874-4A1C-89AC-5538E4157620}" srcOrd="2" destOrd="0" presId="urn:microsoft.com/office/officeart/2016/7/layout/HexagonTimeline"/>
    <dgm:cxn modelId="{DEA4149D-1D31-4367-AAA4-C3A793C12B52}" type="presParOf" srcId="{DB77968F-28AC-402A-ADE0-64611B01B33F}" destId="{42FDB9A9-E4A8-41C4-8D31-90A173B96E5C}" srcOrd="3" destOrd="0" presId="urn:microsoft.com/office/officeart/2016/7/layout/HexagonTimeline"/>
    <dgm:cxn modelId="{02E1726A-92D2-42E5-B2C8-D25A44469517}" type="presParOf" srcId="{DB77968F-28AC-402A-ADE0-64611B01B33F}" destId="{3D54F6D0-2057-4B25-8365-ED10A3FE5FAC}" srcOrd="4" destOrd="0" presId="urn:microsoft.com/office/officeart/2016/7/layout/HexagonTimeline"/>
    <dgm:cxn modelId="{49F734AF-39AD-4CCA-B2FA-9633454D1D8D}" type="presParOf" srcId="{BA270F43-0C36-4246-8BB8-6065D927DFD3}" destId="{9B8552CD-49EF-4C0D-A1E0-14E2B93937C6}" srcOrd="1" destOrd="0" presId="urn:microsoft.com/office/officeart/2016/7/layout/HexagonTimeline"/>
    <dgm:cxn modelId="{E0AE7E7D-B690-4553-A347-052F2D67E1C7}" type="presParOf" srcId="{BA270F43-0C36-4246-8BB8-6065D927DFD3}" destId="{B9613699-D389-47DE-94A2-9874595052A1}" srcOrd="2" destOrd="0" presId="urn:microsoft.com/office/officeart/2016/7/layout/HexagonTimeline"/>
    <dgm:cxn modelId="{549A0D3D-F32A-4EB0-B8A9-B6A9E9177C3A}" type="presParOf" srcId="{B9613699-D389-47DE-94A2-9874595052A1}" destId="{26B4BD2F-FDF2-43F2-B16B-BEB2D2725732}" srcOrd="0" destOrd="0" presId="urn:microsoft.com/office/officeart/2016/7/layout/HexagonTimeline"/>
    <dgm:cxn modelId="{2BF5E4F5-C1B7-457A-AAE7-8385CAD99FC1}" type="presParOf" srcId="{B9613699-D389-47DE-94A2-9874595052A1}" destId="{6C70F55F-492B-43E5-837C-20655AECEE3D}" srcOrd="1" destOrd="0" presId="urn:microsoft.com/office/officeart/2016/7/layout/HexagonTimeline"/>
    <dgm:cxn modelId="{63C06404-3690-4964-B886-10BBA95BCCEC}" type="presParOf" srcId="{B9613699-D389-47DE-94A2-9874595052A1}" destId="{EFE2D3E2-1871-4306-945A-082E4C6DFF62}" srcOrd="2" destOrd="0" presId="urn:microsoft.com/office/officeart/2016/7/layout/HexagonTimeline"/>
    <dgm:cxn modelId="{2F2DDBDE-F1FC-41A5-905E-531E19AA631B}" type="presParOf" srcId="{B9613699-D389-47DE-94A2-9874595052A1}" destId="{1FA22CC1-F421-42D7-B327-A0748A5CA8CA}" srcOrd="3" destOrd="0" presId="urn:microsoft.com/office/officeart/2016/7/layout/HexagonTimeline"/>
    <dgm:cxn modelId="{D20EFF5F-B5DA-452C-A36F-6CA0A783032E}" type="presParOf" srcId="{B9613699-D389-47DE-94A2-9874595052A1}" destId="{B9AAF34C-316B-4600-BE86-CE8E2DB2A167}" srcOrd="4" destOrd="0" presId="urn:microsoft.com/office/officeart/2016/7/layout/HexagonTimeline"/>
    <dgm:cxn modelId="{58A13DBD-6EE7-46A3-93A2-57A7073EC670}" type="presParOf" srcId="{BA270F43-0C36-4246-8BB8-6065D927DFD3}" destId="{237EB574-03EA-4B5E-A071-20BFF7A94025}" srcOrd="3" destOrd="0" presId="urn:microsoft.com/office/officeart/2016/7/layout/HexagonTimeline"/>
    <dgm:cxn modelId="{5CFE21CE-9216-4262-88DE-8E74347B84A1}" type="presParOf" srcId="{BA270F43-0C36-4246-8BB8-6065D927DFD3}" destId="{8713FAAE-A94E-4C45-80CC-D0CADC2C45F5}" srcOrd="4" destOrd="0" presId="urn:microsoft.com/office/officeart/2016/7/layout/HexagonTimeline"/>
    <dgm:cxn modelId="{9767D93C-1927-4E18-9B06-9C9922515002}" type="presParOf" srcId="{8713FAAE-A94E-4C45-80CC-D0CADC2C45F5}" destId="{42647E7A-7F8D-43C5-B7AA-DB1A84D62562}" srcOrd="0" destOrd="0" presId="urn:microsoft.com/office/officeart/2016/7/layout/HexagonTimeline"/>
    <dgm:cxn modelId="{A0BC8C4E-9631-4C4D-B1B5-67F3D8039D9D}" type="presParOf" srcId="{8713FAAE-A94E-4C45-80CC-D0CADC2C45F5}" destId="{6459495F-68A2-4439-A9B3-5DDACF24ECD9}" srcOrd="1" destOrd="0" presId="urn:microsoft.com/office/officeart/2016/7/layout/HexagonTimeline"/>
    <dgm:cxn modelId="{2AC3F135-61F4-4121-93E8-68BCF3AE7F1F}" type="presParOf" srcId="{8713FAAE-A94E-4C45-80CC-D0CADC2C45F5}" destId="{DA9415BC-5F5D-427A-8E4A-15DE1DCD00EC}" srcOrd="2" destOrd="0" presId="urn:microsoft.com/office/officeart/2016/7/layout/HexagonTimeline"/>
    <dgm:cxn modelId="{2B07FAA7-1259-4427-830E-DC787E62C767}" type="presParOf" srcId="{8713FAAE-A94E-4C45-80CC-D0CADC2C45F5}" destId="{66283014-8366-4F80-A66F-FA0C7794F36F}" srcOrd="3" destOrd="0" presId="urn:microsoft.com/office/officeart/2016/7/layout/HexagonTimeline"/>
    <dgm:cxn modelId="{3CACEA81-F876-4956-86AA-EB1B446D4EE8}" type="presParOf" srcId="{8713FAAE-A94E-4C45-80CC-D0CADC2C45F5}" destId="{AF0F2ED6-BC80-4E40-B2CD-6C12B31151D5}"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08BA36-A16A-4C16-8F63-9AEE3FB76278}" type="doc">
      <dgm:prSet loTypeId="urn:microsoft.com/office/officeart/2016/7/layout/HexagonTimeline" loCatId="process" qsTypeId="urn:microsoft.com/office/officeart/2005/8/quickstyle/simple5" qsCatId="simple" csTypeId="urn:microsoft.com/office/officeart/2005/8/colors/accent5_2" csCatId="accent5" phldr="1"/>
      <dgm:spPr/>
      <dgm:t>
        <a:bodyPr/>
        <a:lstStyle/>
        <a:p>
          <a:endParaRPr lang="en-US"/>
        </a:p>
      </dgm:t>
    </dgm:pt>
    <dgm:pt modelId="{79D5E37C-6EE5-46B4-B136-E5E388C14C15}">
      <dgm:prSet custT="1"/>
      <dgm:spPr>
        <a:solidFill>
          <a:schemeClr val="accent1">
            <a:lumMod val="50000"/>
          </a:schemeClr>
        </a:solidFill>
        <a:ln>
          <a:noFill/>
        </a:ln>
        <a:effectLst/>
      </dgm:spPr>
      <dgm:t>
        <a:bodyPr/>
        <a:lstStyle/>
        <a:p>
          <a:r>
            <a:rPr lang="en-US" sz="3600" dirty="0"/>
            <a:t>One</a:t>
          </a:r>
        </a:p>
      </dgm:t>
    </dgm:pt>
    <dgm:pt modelId="{BE57F84A-B207-4C0D-8E09-A4D38A4F8E76}" type="parTrans" cxnId="{BCE39BB1-C22E-497B-987C-BCBDA5A4375D}">
      <dgm:prSet/>
      <dgm:spPr/>
      <dgm:t>
        <a:bodyPr/>
        <a:lstStyle/>
        <a:p>
          <a:endParaRPr lang="en-US"/>
        </a:p>
      </dgm:t>
    </dgm:pt>
    <dgm:pt modelId="{5D7642E4-C295-4232-A0B9-FFB60ECA314A}" type="sibTrans" cxnId="{BCE39BB1-C22E-497B-987C-BCBDA5A4375D}">
      <dgm:prSet/>
      <dgm:spPr/>
      <dgm:t>
        <a:bodyPr/>
        <a:lstStyle/>
        <a:p>
          <a:endParaRPr lang="en-US"/>
        </a:p>
      </dgm:t>
    </dgm:pt>
    <dgm:pt modelId="{3E75349A-CDC7-4946-94A4-E34887B449BA}">
      <dgm:prSet custT="1"/>
      <dgm:spPr/>
      <dgm:t>
        <a:bodyPr/>
        <a:lstStyle/>
        <a:p>
          <a:r>
            <a:rPr lang="en-US" sz="3200" dirty="0"/>
            <a:t>The Author (s) Surname (s), Initials and Date</a:t>
          </a:r>
        </a:p>
      </dgm:t>
    </dgm:pt>
    <dgm:pt modelId="{6A082C22-5B54-4131-AEF5-F8B4CD621D35}" type="parTrans" cxnId="{87C2CCCD-2503-438C-8922-672436A9A51E}">
      <dgm:prSet/>
      <dgm:spPr/>
      <dgm:t>
        <a:bodyPr/>
        <a:lstStyle/>
        <a:p>
          <a:endParaRPr lang="en-US"/>
        </a:p>
      </dgm:t>
    </dgm:pt>
    <dgm:pt modelId="{18BA5848-4D28-4878-98D0-6627678AB161}" type="sibTrans" cxnId="{87C2CCCD-2503-438C-8922-672436A9A51E}">
      <dgm:prSet/>
      <dgm:spPr/>
      <dgm:t>
        <a:bodyPr/>
        <a:lstStyle/>
        <a:p>
          <a:endParaRPr lang="en-US"/>
        </a:p>
      </dgm:t>
    </dgm:pt>
    <dgm:pt modelId="{5A7CD7F9-CA4B-4E8F-A1BF-F25860D96E9D}">
      <dgm:prSet custT="1"/>
      <dgm:spPr>
        <a:solidFill>
          <a:schemeClr val="tx1">
            <a:lumMod val="85000"/>
            <a:lumOff val="15000"/>
          </a:schemeClr>
        </a:solidFill>
        <a:ln>
          <a:noFill/>
        </a:ln>
        <a:effectLst/>
      </dgm:spPr>
      <dgm:t>
        <a:bodyPr/>
        <a:lstStyle/>
        <a:p>
          <a:r>
            <a:rPr lang="en-US" sz="2800" dirty="0"/>
            <a:t>Two</a:t>
          </a:r>
        </a:p>
      </dgm:t>
    </dgm:pt>
    <dgm:pt modelId="{D4EECE8E-3013-448B-9DF7-8C096854C02A}" type="parTrans" cxnId="{8668B309-818E-4D64-A43A-A3D51BDFF9E4}">
      <dgm:prSet/>
      <dgm:spPr/>
      <dgm:t>
        <a:bodyPr/>
        <a:lstStyle/>
        <a:p>
          <a:endParaRPr lang="en-US"/>
        </a:p>
      </dgm:t>
    </dgm:pt>
    <dgm:pt modelId="{22778933-56E6-4E89-B68E-F8578CFE0734}" type="sibTrans" cxnId="{8668B309-818E-4D64-A43A-A3D51BDFF9E4}">
      <dgm:prSet/>
      <dgm:spPr/>
      <dgm:t>
        <a:bodyPr/>
        <a:lstStyle/>
        <a:p>
          <a:endParaRPr lang="en-US"/>
        </a:p>
      </dgm:t>
    </dgm:pt>
    <dgm:pt modelId="{721865A7-48DF-48AF-B013-2706AB04AECB}">
      <dgm:prSet custT="1"/>
      <dgm:spPr/>
      <dgm:t>
        <a:bodyPr/>
        <a:lstStyle/>
        <a:p>
          <a:r>
            <a:rPr lang="en-US" sz="4000" noProof="0" dirty="0"/>
            <a:t>Book Title</a:t>
          </a:r>
        </a:p>
        <a:p>
          <a:r>
            <a:rPr lang="en-US" sz="4000" noProof="0" dirty="0"/>
            <a:t>In Italics</a:t>
          </a:r>
        </a:p>
      </dgm:t>
    </dgm:pt>
    <dgm:pt modelId="{9867F13E-F6DE-45B4-9F66-F9748662E707}" type="parTrans" cxnId="{CD5F7384-F42E-47EB-A5DD-AC4847277DA6}">
      <dgm:prSet/>
      <dgm:spPr/>
      <dgm:t>
        <a:bodyPr/>
        <a:lstStyle/>
        <a:p>
          <a:endParaRPr lang="en-US"/>
        </a:p>
      </dgm:t>
    </dgm:pt>
    <dgm:pt modelId="{C10D6369-C1DA-4ABD-A9C2-1793F41241FC}" type="sibTrans" cxnId="{CD5F7384-F42E-47EB-A5DD-AC4847277DA6}">
      <dgm:prSet/>
      <dgm:spPr/>
      <dgm:t>
        <a:bodyPr/>
        <a:lstStyle/>
        <a:p>
          <a:endParaRPr lang="en-US"/>
        </a:p>
      </dgm:t>
    </dgm:pt>
    <dgm:pt modelId="{6EC236B8-3DCD-4D3B-BA1A-4DDB2D1D0501}">
      <dgm:prSet custT="1"/>
      <dgm:spPr>
        <a:solidFill>
          <a:schemeClr val="bg1">
            <a:lumMod val="85000"/>
          </a:schemeClr>
        </a:solidFill>
        <a:ln>
          <a:noFill/>
        </a:ln>
        <a:effectLst/>
      </dgm:spPr>
      <dgm:t>
        <a:bodyPr/>
        <a:lstStyle/>
        <a:p>
          <a:r>
            <a:rPr lang="en-US" sz="2800" dirty="0">
              <a:solidFill>
                <a:schemeClr val="tx1"/>
              </a:solidFill>
            </a:rPr>
            <a:t>Three</a:t>
          </a:r>
        </a:p>
      </dgm:t>
    </dgm:pt>
    <dgm:pt modelId="{A089C88B-5621-431F-9218-EEAA3DB4532B}" type="parTrans" cxnId="{DEBF011F-DBF0-41C7-AD96-98CB1261F1E6}">
      <dgm:prSet/>
      <dgm:spPr/>
      <dgm:t>
        <a:bodyPr/>
        <a:lstStyle/>
        <a:p>
          <a:endParaRPr lang="en-US"/>
        </a:p>
      </dgm:t>
    </dgm:pt>
    <dgm:pt modelId="{0392B523-7A12-4227-AFCC-1ECAFEDF80F5}" type="sibTrans" cxnId="{DEBF011F-DBF0-41C7-AD96-98CB1261F1E6}">
      <dgm:prSet/>
      <dgm:spPr/>
      <dgm:t>
        <a:bodyPr/>
        <a:lstStyle/>
        <a:p>
          <a:endParaRPr lang="en-US"/>
        </a:p>
      </dgm:t>
    </dgm:pt>
    <dgm:pt modelId="{77CFE12A-47BC-4C5B-8B19-9A3624B335DE}">
      <dgm:prSet custT="1"/>
      <dgm:spPr/>
      <dgm:t>
        <a:bodyPr/>
        <a:lstStyle/>
        <a:p>
          <a:r>
            <a:rPr lang="en-US" sz="3600" dirty="0"/>
            <a:t>Publisher and Place</a:t>
          </a:r>
        </a:p>
      </dgm:t>
    </dgm:pt>
    <dgm:pt modelId="{EA77DA41-DCDA-4F52-8093-032D4584C46B}" type="parTrans" cxnId="{E619F6D2-AB4E-4568-AA0D-DD5B723984E4}">
      <dgm:prSet/>
      <dgm:spPr/>
      <dgm:t>
        <a:bodyPr/>
        <a:lstStyle/>
        <a:p>
          <a:endParaRPr lang="en-US"/>
        </a:p>
      </dgm:t>
    </dgm:pt>
    <dgm:pt modelId="{2063576C-C2E8-4611-9778-BA81802BB256}" type="sibTrans" cxnId="{E619F6D2-AB4E-4568-AA0D-DD5B723984E4}">
      <dgm:prSet/>
      <dgm:spPr/>
      <dgm:t>
        <a:bodyPr/>
        <a:lstStyle/>
        <a:p>
          <a:endParaRPr lang="en-US"/>
        </a:p>
      </dgm:t>
    </dgm:pt>
    <dgm:pt modelId="{BA270F43-0C36-4246-8BB8-6065D927DFD3}" type="pres">
      <dgm:prSet presAssocID="{AB08BA36-A16A-4C16-8F63-9AEE3FB76278}" presName="Name0" presStyleCnt="0">
        <dgm:presLayoutVars>
          <dgm:chMax/>
          <dgm:chPref/>
          <dgm:animLvl val="lvl"/>
        </dgm:presLayoutVars>
      </dgm:prSet>
      <dgm:spPr/>
    </dgm:pt>
    <dgm:pt modelId="{DB77968F-28AC-402A-ADE0-64611B01B33F}" type="pres">
      <dgm:prSet presAssocID="{79D5E37C-6EE5-46B4-B136-E5E388C14C15}" presName="composite" presStyleCnt="0"/>
      <dgm:spPr/>
    </dgm:pt>
    <dgm:pt modelId="{87197975-52CC-4703-B090-3C0D7101D171}" type="pres">
      <dgm:prSet presAssocID="{79D5E37C-6EE5-46B4-B136-E5E388C14C15}" presName="Parent1" presStyleLbl="alignNode1" presStyleIdx="0" presStyleCnt="3" custScaleX="203048" custScaleY="84026" custLinFactNeighborX="3391" custLinFactNeighborY="-1496">
        <dgm:presLayoutVars>
          <dgm:chMax val="1"/>
          <dgm:chPref val="1"/>
          <dgm:bulletEnabled val="1"/>
        </dgm:presLayoutVars>
      </dgm:prSet>
      <dgm:spPr/>
    </dgm:pt>
    <dgm:pt modelId="{95FCF055-303A-4445-9813-7E8E825042F7}" type="pres">
      <dgm:prSet presAssocID="{79D5E37C-6EE5-46B4-B136-E5E388C14C15}" presName="Childtext1" presStyleLbl="revTx" presStyleIdx="0" presStyleCnt="3">
        <dgm:presLayoutVars>
          <dgm:chMax val="0"/>
          <dgm:chPref val="0"/>
          <dgm:bulletEnabled/>
        </dgm:presLayoutVars>
      </dgm:prSet>
      <dgm:spPr/>
    </dgm:pt>
    <dgm:pt modelId="{D01E2BCD-A874-4A1C-89AC-5538E4157620}" type="pres">
      <dgm:prSet presAssocID="{79D5E37C-6EE5-46B4-B136-E5E388C14C15}" presName="ConnectLine" presStyleLbl="sibTrans1D1" presStyleIdx="0" presStyleCnt="3"/>
      <dgm:spPr>
        <a:noFill/>
        <a:ln w="12700" cap="flat" cmpd="sng" algn="in">
          <a:solidFill>
            <a:schemeClr val="accent5">
              <a:hueOff val="0"/>
              <a:satOff val="0"/>
              <a:lumOff val="0"/>
              <a:alphaOff val="0"/>
            </a:schemeClr>
          </a:solidFill>
          <a:prstDash val="dash"/>
        </a:ln>
        <a:effectLst/>
      </dgm:spPr>
    </dgm:pt>
    <dgm:pt modelId="{42FDB9A9-E4A8-41C4-8D31-90A173B96E5C}" type="pres">
      <dgm:prSet presAssocID="{79D5E37C-6EE5-46B4-B136-E5E388C14C15}" presName="ConnectLineEnd" presStyleLbl="node1" presStyleIdx="0" presStyleCnt="3"/>
      <dgm:spPr>
        <a:solidFill>
          <a:schemeClr val="accent1">
            <a:lumMod val="50000"/>
          </a:schemeClr>
        </a:solidFill>
        <a:effectLst/>
      </dgm:spPr>
    </dgm:pt>
    <dgm:pt modelId="{3D54F6D0-2057-4B25-8365-ED10A3FE5FAC}" type="pres">
      <dgm:prSet presAssocID="{79D5E37C-6EE5-46B4-B136-E5E388C14C15}" presName="EmptyPane" presStyleCnt="0"/>
      <dgm:spPr/>
    </dgm:pt>
    <dgm:pt modelId="{9B8552CD-49EF-4C0D-A1E0-14E2B93937C6}" type="pres">
      <dgm:prSet presAssocID="{5D7642E4-C295-4232-A0B9-FFB60ECA314A}" presName="spaceBetweenRectangles" presStyleLbl="fgAcc1" presStyleIdx="0" presStyleCnt="2"/>
      <dgm:spPr/>
    </dgm:pt>
    <dgm:pt modelId="{B9613699-D389-47DE-94A2-9874595052A1}" type="pres">
      <dgm:prSet presAssocID="{5A7CD7F9-CA4B-4E8F-A1BF-F25860D96E9D}" presName="composite" presStyleCnt="0"/>
      <dgm:spPr/>
    </dgm:pt>
    <dgm:pt modelId="{26B4BD2F-FDF2-43F2-B16B-BEB2D2725732}" type="pres">
      <dgm:prSet presAssocID="{5A7CD7F9-CA4B-4E8F-A1BF-F25860D96E9D}" presName="Parent1" presStyleLbl="alignNode1" presStyleIdx="1" presStyleCnt="3" custScaleX="144025" custLinFactNeighborX="-2378" custLinFactNeighborY="-64005">
        <dgm:presLayoutVars>
          <dgm:chMax val="1"/>
          <dgm:chPref val="1"/>
          <dgm:bulletEnabled val="1"/>
        </dgm:presLayoutVars>
      </dgm:prSet>
      <dgm:spPr/>
    </dgm:pt>
    <dgm:pt modelId="{6C70F55F-492B-43E5-837C-20655AECEE3D}" type="pres">
      <dgm:prSet presAssocID="{5A7CD7F9-CA4B-4E8F-A1BF-F25860D96E9D}" presName="Childtext1" presStyleLbl="revTx" presStyleIdx="1" presStyleCnt="3">
        <dgm:presLayoutVars>
          <dgm:chMax val="0"/>
          <dgm:chPref val="0"/>
          <dgm:bulletEnabled/>
        </dgm:presLayoutVars>
      </dgm:prSet>
      <dgm:spPr/>
    </dgm:pt>
    <dgm:pt modelId="{EFE2D3E2-1871-4306-945A-082E4C6DFF62}" type="pres">
      <dgm:prSet presAssocID="{5A7CD7F9-CA4B-4E8F-A1BF-F25860D96E9D}" presName="ConnectLine" presStyleLbl="sibTrans1D1" presStyleIdx="1" presStyleCnt="3"/>
      <dgm:spPr>
        <a:noFill/>
        <a:ln w="12700" cap="flat" cmpd="sng" algn="in">
          <a:solidFill>
            <a:schemeClr val="accent5">
              <a:hueOff val="0"/>
              <a:satOff val="0"/>
              <a:lumOff val="0"/>
              <a:alphaOff val="0"/>
            </a:schemeClr>
          </a:solidFill>
          <a:prstDash val="dash"/>
        </a:ln>
        <a:effectLst/>
      </dgm:spPr>
    </dgm:pt>
    <dgm:pt modelId="{1FA22CC1-F421-42D7-B327-A0748A5CA8CA}" type="pres">
      <dgm:prSet presAssocID="{5A7CD7F9-CA4B-4E8F-A1BF-F25860D96E9D}" presName="ConnectLineEnd" presStyleLbl="node1" presStyleIdx="1" presStyleCnt="3"/>
      <dgm:spPr>
        <a:solidFill>
          <a:schemeClr val="tx1">
            <a:lumMod val="85000"/>
            <a:lumOff val="15000"/>
          </a:schemeClr>
        </a:solidFill>
        <a:effectLst/>
      </dgm:spPr>
    </dgm:pt>
    <dgm:pt modelId="{B9AAF34C-316B-4600-BE86-CE8E2DB2A167}" type="pres">
      <dgm:prSet presAssocID="{5A7CD7F9-CA4B-4E8F-A1BF-F25860D96E9D}" presName="EmptyPane" presStyleCnt="0"/>
      <dgm:spPr/>
    </dgm:pt>
    <dgm:pt modelId="{237EB574-03EA-4B5E-A071-20BFF7A94025}" type="pres">
      <dgm:prSet presAssocID="{22778933-56E6-4E89-B68E-F8578CFE0734}" presName="spaceBetweenRectangles" presStyleLbl="fgAcc1" presStyleIdx="1" presStyleCnt="2"/>
      <dgm:spPr/>
    </dgm:pt>
    <dgm:pt modelId="{8713FAAE-A94E-4C45-80CC-D0CADC2C45F5}" type="pres">
      <dgm:prSet presAssocID="{6EC236B8-3DCD-4D3B-BA1A-4DDB2D1D0501}" presName="composite" presStyleCnt="0"/>
      <dgm:spPr/>
    </dgm:pt>
    <dgm:pt modelId="{42647E7A-7F8D-43C5-B7AA-DB1A84D62562}" type="pres">
      <dgm:prSet presAssocID="{6EC236B8-3DCD-4D3B-BA1A-4DDB2D1D0501}" presName="Parent1" presStyleLbl="alignNode1" presStyleIdx="2" presStyleCnt="3" custScaleX="148491">
        <dgm:presLayoutVars>
          <dgm:chMax val="1"/>
          <dgm:chPref val="1"/>
          <dgm:bulletEnabled val="1"/>
        </dgm:presLayoutVars>
      </dgm:prSet>
      <dgm:spPr/>
    </dgm:pt>
    <dgm:pt modelId="{6459495F-68A2-4439-A9B3-5DDACF24ECD9}" type="pres">
      <dgm:prSet presAssocID="{6EC236B8-3DCD-4D3B-BA1A-4DDB2D1D0501}" presName="Childtext1" presStyleLbl="revTx" presStyleIdx="2" presStyleCnt="3">
        <dgm:presLayoutVars>
          <dgm:chMax val="0"/>
          <dgm:chPref val="0"/>
          <dgm:bulletEnabled/>
        </dgm:presLayoutVars>
      </dgm:prSet>
      <dgm:spPr/>
    </dgm:pt>
    <dgm:pt modelId="{DA9415BC-5F5D-427A-8E4A-15DE1DCD00EC}" type="pres">
      <dgm:prSet presAssocID="{6EC236B8-3DCD-4D3B-BA1A-4DDB2D1D0501}" presName="ConnectLine" presStyleLbl="sibTrans1D1" presStyleIdx="2" presStyleCnt="3"/>
      <dgm:spPr>
        <a:noFill/>
        <a:ln w="12700" cap="flat" cmpd="sng" algn="in">
          <a:solidFill>
            <a:schemeClr val="accent5">
              <a:hueOff val="0"/>
              <a:satOff val="0"/>
              <a:lumOff val="0"/>
              <a:alphaOff val="0"/>
            </a:schemeClr>
          </a:solidFill>
          <a:prstDash val="dash"/>
        </a:ln>
        <a:effectLst/>
      </dgm:spPr>
    </dgm:pt>
    <dgm:pt modelId="{66283014-8366-4F80-A66F-FA0C7794F36F}" type="pres">
      <dgm:prSet presAssocID="{6EC236B8-3DCD-4D3B-BA1A-4DDB2D1D0501}" presName="ConnectLineEnd" presStyleLbl="node1" presStyleIdx="2" presStyleCnt="3"/>
      <dgm:spPr>
        <a:solidFill>
          <a:schemeClr val="bg1">
            <a:lumMod val="75000"/>
          </a:schemeClr>
        </a:solidFill>
        <a:effectLst/>
      </dgm:spPr>
    </dgm:pt>
    <dgm:pt modelId="{AF0F2ED6-BC80-4E40-B2CD-6C12B31151D5}" type="pres">
      <dgm:prSet presAssocID="{6EC236B8-3DCD-4D3B-BA1A-4DDB2D1D0501}" presName="EmptyPane" presStyleCnt="0"/>
      <dgm:spPr/>
    </dgm:pt>
  </dgm:ptLst>
  <dgm:cxnLst>
    <dgm:cxn modelId="{8668B309-818E-4D64-A43A-A3D51BDFF9E4}" srcId="{AB08BA36-A16A-4C16-8F63-9AEE3FB76278}" destId="{5A7CD7F9-CA4B-4E8F-A1BF-F25860D96E9D}" srcOrd="1" destOrd="0" parTransId="{D4EECE8E-3013-448B-9DF7-8C096854C02A}" sibTransId="{22778933-56E6-4E89-B68E-F8578CFE0734}"/>
    <dgm:cxn modelId="{DEBF011F-DBF0-41C7-AD96-98CB1261F1E6}" srcId="{AB08BA36-A16A-4C16-8F63-9AEE3FB76278}" destId="{6EC236B8-3DCD-4D3B-BA1A-4DDB2D1D0501}" srcOrd="2" destOrd="0" parTransId="{A089C88B-5621-431F-9218-EEAA3DB4532B}" sibTransId="{0392B523-7A12-4227-AFCC-1ECAFEDF80F5}"/>
    <dgm:cxn modelId="{56BFC82A-B3C7-4D8B-B364-019866A43DF2}" type="presOf" srcId="{79D5E37C-6EE5-46B4-B136-E5E388C14C15}" destId="{87197975-52CC-4703-B090-3C0D7101D171}" srcOrd="0" destOrd="0" presId="urn:microsoft.com/office/officeart/2016/7/layout/HexagonTimeline"/>
    <dgm:cxn modelId="{37D9742D-B407-42C5-B0AF-29F531C5FE4B}" type="presOf" srcId="{77CFE12A-47BC-4C5B-8B19-9A3624B335DE}" destId="{6459495F-68A2-4439-A9B3-5DDACF24ECD9}" srcOrd="0" destOrd="0" presId="urn:microsoft.com/office/officeart/2016/7/layout/HexagonTimeline"/>
    <dgm:cxn modelId="{EBDB614A-5533-4D48-BD82-CD12634648C8}" type="presOf" srcId="{3E75349A-CDC7-4946-94A4-E34887B449BA}" destId="{95FCF055-303A-4445-9813-7E8E825042F7}" srcOrd="0" destOrd="0" presId="urn:microsoft.com/office/officeart/2016/7/layout/HexagonTimeline"/>
    <dgm:cxn modelId="{F8DCE64F-0CDA-4F47-A51D-A37BFD6B9D59}" type="presOf" srcId="{AB08BA36-A16A-4C16-8F63-9AEE3FB76278}" destId="{BA270F43-0C36-4246-8BB8-6065D927DFD3}" srcOrd="0" destOrd="0" presId="urn:microsoft.com/office/officeart/2016/7/layout/HexagonTimeline"/>
    <dgm:cxn modelId="{CD5F7384-F42E-47EB-A5DD-AC4847277DA6}" srcId="{5A7CD7F9-CA4B-4E8F-A1BF-F25860D96E9D}" destId="{721865A7-48DF-48AF-B013-2706AB04AECB}" srcOrd="0" destOrd="0" parTransId="{9867F13E-F6DE-45B4-9F66-F9748662E707}" sibTransId="{C10D6369-C1DA-4ABD-A9C2-1793F41241FC}"/>
    <dgm:cxn modelId="{BBC024AB-6643-4926-91A5-93900D44CDD9}" type="presOf" srcId="{721865A7-48DF-48AF-B013-2706AB04AECB}" destId="{6C70F55F-492B-43E5-837C-20655AECEE3D}" srcOrd="0" destOrd="0" presId="urn:microsoft.com/office/officeart/2016/7/layout/HexagonTimeline"/>
    <dgm:cxn modelId="{BCE39BB1-C22E-497B-987C-BCBDA5A4375D}" srcId="{AB08BA36-A16A-4C16-8F63-9AEE3FB76278}" destId="{79D5E37C-6EE5-46B4-B136-E5E388C14C15}" srcOrd="0" destOrd="0" parTransId="{BE57F84A-B207-4C0D-8E09-A4D38A4F8E76}" sibTransId="{5D7642E4-C295-4232-A0B9-FFB60ECA314A}"/>
    <dgm:cxn modelId="{87C2CCCD-2503-438C-8922-672436A9A51E}" srcId="{79D5E37C-6EE5-46B4-B136-E5E388C14C15}" destId="{3E75349A-CDC7-4946-94A4-E34887B449BA}" srcOrd="0" destOrd="0" parTransId="{6A082C22-5B54-4131-AEF5-F8B4CD621D35}" sibTransId="{18BA5848-4D28-4878-98D0-6627678AB161}"/>
    <dgm:cxn modelId="{E619F6D2-AB4E-4568-AA0D-DD5B723984E4}" srcId="{6EC236B8-3DCD-4D3B-BA1A-4DDB2D1D0501}" destId="{77CFE12A-47BC-4C5B-8B19-9A3624B335DE}" srcOrd="0" destOrd="0" parTransId="{EA77DA41-DCDA-4F52-8093-032D4584C46B}" sibTransId="{2063576C-C2E8-4611-9778-BA81802BB256}"/>
    <dgm:cxn modelId="{5F68CEE0-D8AC-420D-A3D8-E0DBA8791EB8}" type="presOf" srcId="{5A7CD7F9-CA4B-4E8F-A1BF-F25860D96E9D}" destId="{26B4BD2F-FDF2-43F2-B16B-BEB2D2725732}" srcOrd="0" destOrd="0" presId="urn:microsoft.com/office/officeart/2016/7/layout/HexagonTimeline"/>
    <dgm:cxn modelId="{AD80E6F2-38FF-45B8-94E2-E6E589FE6739}" type="presOf" srcId="{6EC236B8-3DCD-4D3B-BA1A-4DDB2D1D0501}" destId="{42647E7A-7F8D-43C5-B7AA-DB1A84D62562}" srcOrd="0" destOrd="0" presId="urn:microsoft.com/office/officeart/2016/7/layout/HexagonTimeline"/>
    <dgm:cxn modelId="{B88E1EBD-801F-4C31-BE75-DBBD8A06DC99}" type="presParOf" srcId="{BA270F43-0C36-4246-8BB8-6065D927DFD3}" destId="{DB77968F-28AC-402A-ADE0-64611B01B33F}" srcOrd="0" destOrd="0" presId="urn:microsoft.com/office/officeart/2016/7/layout/HexagonTimeline"/>
    <dgm:cxn modelId="{D2B6F50D-D050-47D7-87AB-B741677EF213}" type="presParOf" srcId="{DB77968F-28AC-402A-ADE0-64611B01B33F}" destId="{87197975-52CC-4703-B090-3C0D7101D171}" srcOrd="0" destOrd="0" presId="urn:microsoft.com/office/officeart/2016/7/layout/HexagonTimeline"/>
    <dgm:cxn modelId="{E7B89C9F-BC39-4F7E-B9F4-FCD18352F6D1}" type="presParOf" srcId="{DB77968F-28AC-402A-ADE0-64611B01B33F}" destId="{95FCF055-303A-4445-9813-7E8E825042F7}" srcOrd="1" destOrd="0" presId="urn:microsoft.com/office/officeart/2016/7/layout/HexagonTimeline"/>
    <dgm:cxn modelId="{B66F869E-BCF8-434A-977B-F92DEBD2D74E}" type="presParOf" srcId="{DB77968F-28AC-402A-ADE0-64611B01B33F}" destId="{D01E2BCD-A874-4A1C-89AC-5538E4157620}" srcOrd="2" destOrd="0" presId="urn:microsoft.com/office/officeart/2016/7/layout/HexagonTimeline"/>
    <dgm:cxn modelId="{DEA4149D-1D31-4367-AAA4-C3A793C12B52}" type="presParOf" srcId="{DB77968F-28AC-402A-ADE0-64611B01B33F}" destId="{42FDB9A9-E4A8-41C4-8D31-90A173B96E5C}" srcOrd="3" destOrd="0" presId="urn:microsoft.com/office/officeart/2016/7/layout/HexagonTimeline"/>
    <dgm:cxn modelId="{02E1726A-92D2-42E5-B2C8-D25A44469517}" type="presParOf" srcId="{DB77968F-28AC-402A-ADE0-64611B01B33F}" destId="{3D54F6D0-2057-4B25-8365-ED10A3FE5FAC}" srcOrd="4" destOrd="0" presId="urn:microsoft.com/office/officeart/2016/7/layout/HexagonTimeline"/>
    <dgm:cxn modelId="{49F734AF-39AD-4CCA-B2FA-9633454D1D8D}" type="presParOf" srcId="{BA270F43-0C36-4246-8BB8-6065D927DFD3}" destId="{9B8552CD-49EF-4C0D-A1E0-14E2B93937C6}" srcOrd="1" destOrd="0" presId="urn:microsoft.com/office/officeart/2016/7/layout/HexagonTimeline"/>
    <dgm:cxn modelId="{E0AE7E7D-B690-4553-A347-052F2D67E1C7}" type="presParOf" srcId="{BA270F43-0C36-4246-8BB8-6065D927DFD3}" destId="{B9613699-D389-47DE-94A2-9874595052A1}" srcOrd="2" destOrd="0" presId="urn:microsoft.com/office/officeart/2016/7/layout/HexagonTimeline"/>
    <dgm:cxn modelId="{549A0D3D-F32A-4EB0-B8A9-B6A9E9177C3A}" type="presParOf" srcId="{B9613699-D389-47DE-94A2-9874595052A1}" destId="{26B4BD2F-FDF2-43F2-B16B-BEB2D2725732}" srcOrd="0" destOrd="0" presId="urn:microsoft.com/office/officeart/2016/7/layout/HexagonTimeline"/>
    <dgm:cxn modelId="{2BF5E4F5-C1B7-457A-AAE7-8385CAD99FC1}" type="presParOf" srcId="{B9613699-D389-47DE-94A2-9874595052A1}" destId="{6C70F55F-492B-43E5-837C-20655AECEE3D}" srcOrd="1" destOrd="0" presId="urn:microsoft.com/office/officeart/2016/7/layout/HexagonTimeline"/>
    <dgm:cxn modelId="{63C06404-3690-4964-B886-10BBA95BCCEC}" type="presParOf" srcId="{B9613699-D389-47DE-94A2-9874595052A1}" destId="{EFE2D3E2-1871-4306-945A-082E4C6DFF62}" srcOrd="2" destOrd="0" presId="urn:microsoft.com/office/officeart/2016/7/layout/HexagonTimeline"/>
    <dgm:cxn modelId="{2F2DDBDE-F1FC-41A5-905E-531E19AA631B}" type="presParOf" srcId="{B9613699-D389-47DE-94A2-9874595052A1}" destId="{1FA22CC1-F421-42D7-B327-A0748A5CA8CA}" srcOrd="3" destOrd="0" presId="urn:microsoft.com/office/officeart/2016/7/layout/HexagonTimeline"/>
    <dgm:cxn modelId="{D20EFF5F-B5DA-452C-A36F-6CA0A783032E}" type="presParOf" srcId="{B9613699-D389-47DE-94A2-9874595052A1}" destId="{B9AAF34C-316B-4600-BE86-CE8E2DB2A167}" srcOrd="4" destOrd="0" presId="urn:microsoft.com/office/officeart/2016/7/layout/HexagonTimeline"/>
    <dgm:cxn modelId="{58A13DBD-6EE7-46A3-93A2-57A7073EC670}" type="presParOf" srcId="{BA270F43-0C36-4246-8BB8-6065D927DFD3}" destId="{237EB574-03EA-4B5E-A071-20BFF7A94025}" srcOrd="3" destOrd="0" presId="urn:microsoft.com/office/officeart/2016/7/layout/HexagonTimeline"/>
    <dgm:cxn modelId="{5CFE21CE-9216-4262-88DE-8E74347B84A1}" type="presParOf" srcId="{BA270F43-0C36-4246-8BB8-6065D927DFD3}" destId="{8713FAAE-A94E-4C45-80CC-D0CADC2C45F5}" srcOrd="4" destOrd="0" presId="urn:microsoft.com/office/officeart/2016/7/layout/HexagonTimeline"/>
    <dgm:cxn modelId="{9767D93C-1927-4E18-9B06-9C9922515002}" type="presParOf" srcId="{8713FAAE-A94E-4C45-80CC-D0CADC2C45F5}" destId="{42647E7A-7F8D-43C5-B7AA-DB1A84D62562}" srcOrd="0" destOrd="0" presId="urn:microsoft.com/office/officeart/2016/7/layout/HexagonTimeline"/>
    <dgm:cxn modelId="{A0BC8C4E-9631-4C4D-B1B5-67F3D8039D9D}" type="presParOf" srcId="{8713FAAE-A94E-4C45-80CC-D0CADC2C45F5}" destId="{6459495F-68A2-4439-A9B3-5DDACF24ECD9}" srcOrd="1" destOrd="0" presId="urn:microsoft.com/office/officeart/2016/7/layout/HexagonTimeline"/>
    <dgm:cxn modelId="{2AC3F135-61F4-4121-93E8-68BCF3AE7F1F}" type="presParOf" srcId="{8713FAAE-A94E-4C45-80CC-D0CADC2C45F5}" destId="{DA9415BC-5F5D-427A-8E4A-15DE1DCD00EC}" srcOrd="2" destOrd="0" presId="urn:microsoft.com/office/officeart/2016/7/layout/HexagonTimeline"/>
    <dgm:cxn modelId="{2B07FAA7-1259-4427-830E-DC787E62C767}" type="presParOf" srcId="{8713FAAE-A94E-4C45-80CC-D0CADC2C45F5}" destId="{66283014-8366-4F80-A66F-FA0C7794F36F}" srcOrd="3" destOrd="0" presId="urn:microsoft.com/office/officeart/2016/7/layout/HexagonTimeline"/>
    <dgm:cxn modelId="{3CACEA81-F876-4956-86AA-EB1B446D4EE8}" type="presParOf" srcId="{8713FAAE-A94E-4C45-80CC-D0CADC2C45F5}" destId="{AF0F2ED6-BC80-4E40-B2CD-6C12B31151D5}"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08BA36-A16A-4C16-8F63-9AEE3FB76278}" type="doc">
      <dgm:prSet loTypeId="urn:microsoft.com/office/officeart/2016/7/layout/HexagonTimeline" loCatId="process" qsTypeId="urn:microsoft.com/office/officeart/2005/8/quickstyle/simple5" qsCatId="simple" csTypeId="urn:microsoft.com/office/officeart/2005/8/colors/accent5_2" csCatId="accent5" phldr="1"/>
      <dgm:spPr/>
      <dgm:t>
        <a:bodyPr/>
        <a:lstStyle/>
        <a:p>
          <a:endParaRPr lang="en-US"/>
        </a:p>
      </dgm:t>
    </dgm:pt>
    <dgm:pt modelId="{79D5E37C-6EE5-46B4-B136-E5E388C14C15}">
      <dgm:prSet custT="1"/>
      <dgm:spPr>
        <a:solidFill>
          <a:schemeClr val="accent1">
            <a:lumMod val="50000"/>
          </a:schemeClr>
        </a:solidFill>
        <a:ln>
          <a:noFill/>
        </a:ln>
        <a:effectLst/>
      </dgm:spPr>
      <dgm:t>
        <a:bodyPr/>
        <a:lstStyle/>
        <a:p>
          <a:r>
            <a:rPr lang="en-US" sz="3600" dirty="0"/>
            <a:t>One</a:t>
          </a:r>
        </a:p>
      </dgm:t>
    </dgm:pt>
    <dgm:pt modelId="{BE57F84A-B207-4C0D-8E09-A4D38A4F8E76}" type="parTrans" cxnId="{BCE39BB1-C22E-497B-987C-BCBDA5A4375D}">
      <dgm:prSet/>
      <dgm:spPr/>
      <dgm:t>
        <a:bodyPr/>
        <a:lstStyle/>
        <a:p>
          <a:endParaRPr lang="en-US"/>
        </a:p>
      </dgm:t>
    </dgm:pt>
    <dgm:pt modelId="{5D7642E4-C295-4232-A0B9-FFB60ECA314A}" type="sibTrans" cxnId="{BCE39BB1-C22E-497B-987C-BCBDA5A4375D}">
      <dgm:prSet/>
      <dgm:spPr/>
      <dgm:t>
        <a:bodyPr/>
        <a:lstStyle/>
        <a:p>
          <a:endParaRPr lang="en-US"/>
        </a:p>
      </dgm:t>
    </dgm:pt>
    <dgm:pt modelId="{3E75349A-CDC7-4946-94A4-E34887B449BA}">
      <dgm:prSet custT="1"/>
      <dgm:spPr/>
      <dgm:t>
        <a:bodyPr/>
        <a:lstStyle/>
        <a:p>
          <a:r>
            <a:rPr lang="en-US" sz="3600" dirty="0"/>
            <a:t>Title of the Act </a:t>
          </a:r>
        </a:p>
      </dgm:t>
    </dgm:pt>
    <dgm:pt modelId="{6A082C22-5B54-4131-AEF5-F8B4CD621D35}" type="parTrans" cxnId="{87C2CCCD-2503-438C-8922-672436A9A51E}">
      <dgm:prSet/>
      <dgm:spPr/>
      <dgm:t>
        <a:bodyPr/>
        <a:lstStyle/>
        <a:p>
          <a:endParaRPr lang="en-US"/>
        </a:p>
      </dgm:t>
    </dgm:pt>
    <dgm:pt modelId="{18BA5848-4D28-4878-98D0-6627678AB161}" type="sibTrans" cxnId="{87C2CCCD-2503-438C-8922-672436A9A51E}">
      <dgm:prSet/>
      <dgm:spPr/>
      <dgm:t>
        <a:bodyPr/>
        <a:lstStyle/>
        <a:p>
          <a:endParaRPr lang="en-US"/>
        </a:p>
      </dgm:t>
    </dgm:pt>
    <dgm:pt modelId="{5A7CD7F9-CA4B-4E8F-A1BF-F25860D96E9D}">
      <dgm:prSet custT="1"/>
      <dgm:spPr>
        <a:solidFill>
          <a:schemeClr val="tx1">
            <a:lumMod val="85000"/>
            <a:lumOff val="15000"/>
          </a:schemeClr>
        </a:solidFill>
        <a:ln>
          <a:noFill/>
        </a:ln>
        <a:effectLst/>
      </dgm:spPr>
      <dgm:t>
        <a:bodyPr/>
        <a:lstStyle/>
        <a:p>
          <a:r>
            <a:rPr lang="en-US" sz="2800" dirty="0"/>
            <a:t>Two</a:t>
          </a:r>
        </a:p>
      </dgm:t>
    </dgm:pt>
    <dgm:pt modelId="{D4EECE8E-3013-448B-9DF7-8C096854C02A}" type="parTrans" cxnId="{8668B309-818E-4D64-A43A-A3D51BDFF9E4}">
      <dgm:prSet/>
      <dgm:spPr/>
      <dgm:t>
        <a:bodyPr/>
        <a:lstStyle/>
        <a:p>
          <a:endParaRPr lang="en-US"/>
        </a:p>
      </dgm:t>
    </dgm:pt>
    <dgm:pt modelId="{22778933-56E6-4E89-B68E-F8578CFE0734}" type="sibTrans" cxnId="{8668B309-818E-4D64-A43A-A3D51BDFF9E4}">
      <dgm:prSet/>
      <dgm:spPr/>
      <dgm:t>
        <a:bodyPr/>
        <a:lstStyle/>
        <a:p>
          <a:endParaRPr lang="en-US"/>
        </a:p>
      </dgm:t>
    </dgm:pt>
    <dgm:pt modelId="{721865A7-48DF-48AF-B013-2706AB04AECB}">
      <dgm:prSet custT="1"/>
      <dgm:spPr/>
      <dgm:t>
        <a:bodyPr/>
        <a:lstStyle/>
        <a:p>
          <a:r>
            <a:rPr lang="en-US" sz="4000" noProof="0" dirty="0"/>
            <a:t>Year</a:t>
          </a:r>
        </a:p>
      </dgm:t>
    </dgm:pt>
    <dgm:pt modelId="{9867F13E-F6DE-45B4-9F66-F9748662E707}" type="parTrans" cxnId="{CD5F7384-F42E-47EB-A5DD-AC4847277DA6}">
      <dgm:prSet/>
      <dgm:spPr/>
      <dgm:t>
        <a:bodyPr/>
        <a:lstStyle/>
        <a:p>
          <a:endParaRPr lang="en-US"/>
        </a:p>
      </dgm:t>
    </dgm:pt>
    <dgm:pt modelId="{C10D6369-C1DA-4ABD-A9C2-1793F41241FC}" type="sibTrans" cxnId="{CD5F7384-F42E-47EB-A5DD-AC4847277DA6}">
      <dgm:prSet/>
      <dgm:spPr/>
      <dgm:t>
        <a:bodyPr/>
        <a:lstStyle/>
        <a:p>
          <a:endParaRPr lang="en-US"/>
        </a:p>
      </dgm:t>
    </dgm:pt>
    <dgm:pt modelId="{6EC236B8-3DCD-4D3B-BA1A-4DDB2D1D0501}">
      <dgm:prSet custT="1"/>
      <dgm:spPr>
        <a:solidFill>
          <a:schemeClr val="bg1">
            <a:lumMod val="85000"/>
          </a:schemeClr>
        </a:solidFill>
        <a:ln>
          <a:noFill/>
        </a:ln>
        <a:effectLst/>
      </dgm:spPr>
      <dgm:t>
        <a:bodyPr/>
        <a:lstStyle/>
        <a:p>
          <a:r>
            <a:rPr lang="en-US" sz="2800" dirty="0">
              <a:solidFill>
                <a:schemeClr val="tx1"/>
              </a:solidFill>
            </a:rPr>
            <a:t>Three</a:t>
          </a:r>
        </a:p>
      </dgm:t>
    </dgm:pt>
    <dgm:pt modelId="{A089C88B-5621-431F-9218-EEAA3DB4532B}" type="parTrans" cxnId="{DEBF011F-DBF0-41C7-AD96-98CB1261F1E6}">
      <dgm:prSet/>
      <dgm:spPr/>
      <dgm:t>
        <a:bodyPr/>
        <a:lstStyle/>
        <a:p>
          <a:endParaRPr lang="en-US"/>
        </a:p>
      </dgm:t>
    </dgm:pt>
    <dgm:pt modelId="{0392B523-7A12-4227-AFCC-1ECAFEDF80F5}" type="sibTrans" cxnId="{DEBF011F-DBF0-41C7-AD96-98CB1261F1E6}">
      <dgm:prSet/>
      <dgm:spPr/>
      <dgm:t>
        <a:bodyPr/>
        <a:lstStyle/>
        <a:p>
          <a:endParaRPr lang="en-US"/>
        </a:p>
      </dgm:t>
    </dgm:pt>
    <dgm:pt modelId="{77CFE12A-47BC-4C5B-8B19-9A3624B335DE}">
      <dgm:prSet custT="1"/>
      <dgm:spPr/>
      <dgm:t>
        <a:bodyPr/>
        <a:lstStyle/>
        <a:p>
          <a:r>
            <a:rPr lang="en-US" sz="3600" dirty="0"/>
            <a:t>Act Section</a:t>
          </a:r>
        </a:p>
      </dgm:t>
    </dgm:pt>
    <dgm:pt modelId="{EA77DA41-DCDA-4F52-8093-032D4584C46B}" type="parTrans" cxnId="{E619F6D2-AB4E-4568-AA0D-DD5B723984E4}">
      <dgm:prSet/>
      <dgm:spPr/>
      <dgm:t>
        <a:bodyPr/>
        <a:lstStyle/>
        <a:p>
          <a:endParaRPr lang="en-US"/>
        </a:p>
      </dgm:t>
    </dgm:pt>
    <dgm:pt modelId="{2063576C-C2E8-4611-9778-BA81802BB256}" type="sibTrans" cxnId="{E619F6D2-AB4E-4568-AA0D-DD5B723984E4}">
      <dgm:prSet/>
      <dgm:spPr/>
      <dgm:t>
        <a:bodyPr/>
        <a:lstStyle/>
        <a:p>
          <a:endParaRPr lang="en-US"/>
        </a:p>
      </dgm:t>
    </dgm:pt>
    <dgm:pt modelId="{BA270F43-0C36-4246-8BB8-6065D927DFD3}" type="pres">
      <dgm:prSet presAssocID="{AB08BA36-A16A-4C16-8F63-9AEE3FB76278}" presName="Name0" presStyleCnt="0">
        <dgm:presLayoutVars>
          <dgm:chMax/>
          <dgm:chPref/>
          <dgm:animLvl val="lvl"/>
        </dgm:presLayoutVars>
      </dgm:prSet>
      <dgm:spPr/>
    </dgm:pt>
    <dgm:pt modelId="{DB77968F-28AC-402A-ADE0-64611B01B33F}" type="pres">
      <dgm:prSet presAssocID="{79D5E37C-6EE5-46B4-B136-E5E388C14C15}" presName="composite" presStyleCnt="0"/>
      <dgm:spPr/>
    </dgm:pt>
    <dgm:pt modelId="{87197975-52CC-4703-B090-3C0D7101D171}" type="pres">
      <dgm:prSet presAssocID="{79D5E37C-6EE5-46B4-B136-E5E388C14C15}" presName="Parent1" presStyleLbl="alignNode1" presStyleIdx="0" presStyleCnt="3">
        <dgm:presLayoutVars>
          <dgm:chMax val="1"/>
          <dgm:chPref val="1"/>
          <dgm:bulletEnabled val="1"/>
        </dgm:presLayoutVars>
      </dgm:prSet>
      <dgm:spPr/>
    </dgm:pt>
    <dgm:pt modelId="{95FCF055-303A-4445-9813-7E8E825042F7}" type="pres">
      <dgm:prSet presAssocID="{79D5E37C-6EE5-46B4-B136-E5E388C14C15}" presName="Childtext1" presStyleLbl="revTx" presStyleIdx="0" presStyleCnt="3">
        <dgm:presLayoutVars>
          <dgm:chMax val="0"/>
          <dgm:chPref val="0"/>
          <dgm:bulletEnabled/>
        </dgm:presLayoutVars>
      </dgm:prSet>
      <dgm:spPr/>
    </dgm:pt>
    <dgm:pt modelId="{D01E2BCD-A874-4A1C-89AC-5538E4157620}" type="pres">
      <dgm:prSet presAssocID="{79D5E37C-6EE5-46B4-B136-E5E388C14C15}" presName="ConnectLine" presStyleLbl="sibTrans1D1" presStyleIdx="0" presStyleCnt="3"/>
      <dgm:spPr>
        <a:noFill/>
        <a:ln w="12700" cap="flat" cmpd="sng" algn="in">
          <a:solidFill>
            <a:schemeClr val="accent5">
              <a:hueOff val="0"/>
              <a:satOff val="0"/>
              <a:lumOff val="0"/>
              <a:alphaOff val="0"/>
            </a:schemeClr>
          </a:solidFill>
          <a:prstDash val="dash"/>
        </a:ln>
        <a:effectLst/>
      </dgm:spPr>
    </dgm:pt>
    <dgm:pt modelId="{42FDB9A9-E4A8-41C4-8D31-90A173B96E5C}" type="pres">
      <dgm:prSet presAssocID="{79D5E37C-6EE5-46B4-B136-E5E388C14C15}" presName="ConnectLineEnd" presStyleLbl="node1" presStyleIdx="0" presStyleCnt="3"/>
      <dgm:spPr>
        <a:solidFill>
          <a:schemeClr val="accent1">
            <a:lumMod val="50000"/>
          </a:schemeClr>
        </a:solidFill>
        <a:effectLst/>
      </dgm:spPr>
    </dgm:pt>
    <dgm:pt modelId="{3D54F6D0-2057-4B25-8365-ED10A3FE5FAC}" type="pres">
      <dgm:prSet presAssocID="{79D5E37C-6EE5-46B4-B136-E5E388C14C15}" presName="EmptyPane" presStyleCnt="0"/>
      <dgm:spPr/>
    </dgm:pt>
    <dgm:pt modelId="{9B8552CD-49EF-4C0D-A1E0-14E2B93937C6}" type="pres">
      <dgm:prSet presAssocID="{5D7642E4-C295-4232-A0B9-FFB60ECA314A}" presName="spaceBetweenRectangles" presStyleLbl="fgAcc1" presStyleIdx="0" presStyleCnt="2"/>
      <dgm:spPr/>
    </dgm:pt>
    <dgm:pt modelId="{B9613699-D389-47DE-94A2-9874595052A1}" type="pres">
      <dgm:prSet presAssocID="{5A7CD7F9-CA4B-4E8F-A1BF-F25860D96E9D}" presName="composite" presStyleCnt="0"/>
      <dgm:spPr/>
    </dgm:pt>
    <dgm:pt modelId="{26B4BD2F-FDF2-43F2-B16B-BEB2D2725732}" type="pres">
      <dgm:prSet presAssocID="{5A7CD7F9-CA4B-4E8F-A1BF-F25860D96E9D}" presName="Parent1" presStyleLbl="alignNode1" presStyleIdx="1" presStyleCnt="3">
        <dgm:presLayoutVars>
          <dgm:chMax val="1"/>
          <dgm:chPref val="1"/>
          <dgm:bulletEnabled val="1"/>
        </dgm:presLayoutVars>
      </dgm:prSet>
      <dgm:spPr/>
    </dgm:pt>
    <dgm:pt modelId="{6C70F55F-492B-43E5-837C-20655AECEE3D}" type="pres">
      <dgm:prSet presAssocID="{5A7CD7F9-CA4B-4E8F-A1BF-F25860D96E9D}" presName="Childtext1" presStyleLbl="revTx" presStyleIdx="1" presStyleCnt="3">
        <dgm:presLayoutVars>
          <dgm:chMax val="0"/>
          <dgm:chPref val="0"/>
          <dgm:bulletEnabled/>
        </dgm:presLayoutVars>
      </dgm:prSet>
      <dgm:spPr/>
    </dgm:pt>
    <dgm:pt modelId="{EFE2D3E2-1871-4306-945A-082E4C6DFF62}" type="pres">
      <dgm:prSet presAssocID="{5A7CD7F9-CA4B-4E8F-A1BF-F25860D96E9D}" presName="ConnectLine" presStyleLbl="sibTrans1D1" presStyleIdx="1" presStyleCnt="3"/>
      <dgm:spPr>
        <a:noFill/>
        <a:ln w="12700" cap="flat" cmpd="sng" algn="in">
          <a:solidFill>
            <a:schemeClr val="accent5">
              <a:hueOff val="0"/>
              <a:satOff val="0"/>
              <a:lumOff val="0"/>
              <a:alphaOff val="0"/>
            </a:schemeClr>
          </a:solidFill>
          <a:prstDash val="dash"/>
        </a:ln>
        <a:effectLst/>
      </dgm:spPr>
    </dgm:pt>
    <dgm:pt modelId="{1FA22CC1-F421-42D7-B327-A0748A5CA8CA}" type="pres">
      <dgm:prSet presAssocID="{5A7CD7F9-CA4B-4E8F-A1BF-F25860D96E9D}" presName="ConnectLineEnd" presStyleLbl="node1" presStyleIdx="1" presStyleCnt="3"/>
      <dgm:spPr>
        <a:solidFill>
          <a:schemeClr val="tx1">
            <a:lumMod val="85000"/>
            <a:lumOff val="15000"/>
          </a:schemeClr>
        </a:solidFill>
        <a:effectLst/>
      </dgm:spPr>
    </dgm:pt>
    <dgm:pt modelId="{B9AAF34C-316B-4600-BE86-CE8E2DB2A167}" type="pres">
      <dgm:prSet presAssocID="{5A7CD7F9-CA4B-4E8F-A1BF-F25860D96E9D}" presName="EmptyPane" presStyleCnt="0"/>
      <dgm:spPr/>
    </dgm:pt>
    <dgm:pt modelId="{237EB574-03EA-4B5E-A071-20BFF7A94025}" type="pres">
      <dgm:prSet presAssocID="{22778933-56E6-4E89-B68E-F8578CFE0734}" presName="spaceBetweenRectangles" presStyleLbl="fgAcc1" presStyleIdx="1" presStyleCnt="2"/>
      <dgm:spPr/>
    </dgm:pt>
    <dgm:pt modelId="{8713FAAE-A94E-4C45-80CC-D0CADC2C45F5}" type="pres">
      <dgm:prSet presAssocID="{6EC236B8-3DCD-4D3B-BA1A-4DDB2D1D0501}" presName="composite" presStyleCnt="0"/>
      <dgm:spPr/>
    </dgm:pt>
    <dgm:pt modelId="{42647E7A-7F8D-43C5-B7AA-DB1A84D62562}" type="pres">
      <dgm:prSet presAssocID="{6EC236B8-3DCD-4D3B-BA1A-4DDB2D1D0501}" presName="Parent1" presStyleLbl="alignNode1" presStyleIdx="2" presStyleCnt="3">
        <dgm:presLayoutVars>
          <dgm:chMax val="1"/>
          <dgm:chPref val="1"/>
          <dgm:bulletEnabled val="1"/>
        </dgm:presLayoutVars>
      </dgm:prSet>
      <dgm:spPr/>
    </dgm:pt>
    <dgm:pt modelId="{6459495F-68A2-4439-A9B3-5DDACF24ECD9}" type="pres">
      <dgm:prSet presAssocID="{6EC236B8-3DCD-4D3B-BA1A-4DDB2D1D0501}" presName="Childtext1" presStyleLbl="revTx" presStyleIdx="2" presStyleCnt="3">
        <dgm:presLayoutVars>
          <dgm:chMax val="0"/>
          <dgm:chPref val="0"/>
          <dgm:bulletEnabled/>
        </dgm:presLayoutVars>
      </dgm:prSet>
      <dgm:spPr/>
    </dgm:pt>
    <dgm:pt modelId="{DA9415BC-5F5D-427A-8E4A-15DE1DCD00EC}" type="pres">
      <dgm:prSet presAssocID="{6EC236B8-3DCD-4D3B-BA1A-4DDB2D1D0501}" presName="ConnectLine" presStyleLbl="sibTrans1D1" presStyleIdx="2" presStyleCnt="3"/>
      <dgm:spPr>
        <a:noFill/>
        <a:ln w="12700" cap="flat" cmpd="sng" algn="in">
          <a:solidFill>
            <a:schemeClr val="accent5">
              <a:hueOff val="0"/>
              <a:satOff val="0"/>
              <a:lumOff val="0"/>
              <a:alphaOff val="0"/>
            </a:schemeClr>
          </a:solidFill>
          <a:prstDash val="dash"/>
        </a:ln>
        <a:effectLst/>
      </dgm:spPr>
    </dgm:pt>
    <dgm:pt modelId="{66283014-8366-4F80-A66F-FA0C7794F36F}" type="pres">
      <dgm:prSet presAssocID="{6EC236B8-3DCD-4D3B-BA1A-4DDB2D1D0501}" presName="ConnectLineEnd" presStyleLbl="node1" presStyleIdx="2" presStyleCnt="3"/>
      <dgm:spPr>
        <a:solidFill>
          <a:schemeClr val="bg1">
            <a:lumMod val="75000"/>
          </a:schemeClr>
        </a:solidFill>
        <a:effectLst/>
      </dgm:spPr>
    </dgm:pt>
    <dgm:pt modelId="{AF0F2ED6-BC80-4E40-B2CD-6C12B31151D5}" type="pres">
      <dgm:prSet presAssocID="{6EC236B8-3DCD-4D3B-BA1A-4DDB2D1D0501}" presName="EmptyPane" presStyleCnt="0"/>
      <dgm:spPr/>
    </dgm:pt>
  </dgm:ptLst>
  <dgm:cxnLst>
    <dgm:cxn modelId="{8668B309-818E-4D64-A43A-A3D51BDFF9E4}" srcId="{AB08BA36-A16A-4C16-8F63-9AEE3FB76278}" destId="{5A7CD7F9-CA4B-4E8F-A1BF-F25860D96E9D}" srcOrd="1" destOrd="0" parTransId="{D4EECE8E-3013-448B-9DF7-8C096854C02A}" sibTransId="{22778933-56E6-4E89-B68E-F8578CFE0734}"/>
    <dgm:cxn modelId="{DEBF011F-DBF0-41C7-AD96-98CB1261F1E6}" srcId="{AB08BA36-A16A-4C16-8F63-9AEE3FB76278}" destId="{6EC236B8-3DCD-4D3B-BA1A-4DDB2D1D0501}" srcOrd="2" destOrd="0" parTransId="{A089C88B-5621-431F-9218-EEAA3DB4532B}" sibTransId="{0392B523-7A12-4227-AFCC-1ECAFEDF80F5}"/>
    <dgm:cxn modelId="{56BFC82A-B3C7-4D8B-B364-019866A43DF2}" type="presOf" srcId="{79D5E37C-6EE5-46B4-B136-E5E388C14C15}" destId="{87197975-52CC-4703-B090-3C0D7101D171}" srcOrd="0" destOrd="0" presId="urn:microsoft.com/office/officeart/2016/7/layout/HexagonTimeline"/>
    <dgm:cxn modelId="{37D9742D-B407-42C5-B0AF-29F531C5FE4B}" type="presOf" srcId="{77CFE12A-47BC-4C5B-8B19-9A3624B335DE}" destId="{6459495F-68A2-4439-A9B3-5DDACF24ECD9}" srcOrd="0" destOrd="0" presId="urn:microsoft.com/office/officeart/2016/7/layout/HexagonTimeline"/>
    <dgm:cxn modelId="{EBDB614A-5533-4D48-BD82-CD12634648C8}" type="presOf" srcId="{3E75349A-CDC7-4946-94A4-E34887B449BA}" destId="{95FCF055-303A-4445-9813-7E8E825042F7}" srcOrd="0" destOrd="0" presId="urn:microsoft.com/office/officeart/2016/7/layout/HexagonTimeline"/>
    <dgm:cxn modelId="{F8DCE64F-0CDA-4F47-A51D-A37BFD6B9D59}" type="presOf" srcId="{AB08BA36-A16A-4C16-8F63-9AEE3FB76278}" destId="{BA270F43-0C36-4246-8BB8-6065D927DFD3}" srcOrd="0" destOrd="0" presId="urn:microsoft.com/office/officeart/2016/7/layout/HexagonTimeline"/>
    <dgm:cxn modelId="{CD5F7384-F42E-47EB-A5DD-AC4847277DA6}" srcId="{5A7CD7F9-CA4B-4E8F-A1BF-F25860D96E9D}" destId="{721865A7-48DF-48AF-B013-2706AB04AECB}" srcOrd="0" destOrd="0" parTransId="{9867F13E-F6DE-45B4-9F66-F9748662E707}" sibTransId="{C10D6369-C1DA-4ABD-A9C2-1793F41241FC}"/>
    <dgm:cxn modelId="{BBC024AB-6643-4926-91A5-93900D44CDD9}" type="presOf" srcId="{721865A7-48DF-48AF-B013-2706AB04AECB}" destId="{6C70F55F-492B-43E5-837C-20655AECEE3D}" srcOrd="0" destOrd="0" presId="urn:microsoft.com/office/officeart/2016/7/layout/HexagonTimeline"/>
    <dgm:cxn modelId="{BCE39BB1-C22E-497B-987C-BCBDA5A4375D}" srcId="{AB08BA36-A16A-4C16-8F63-9AEE3FB76278}" destId="{79D5E37C-6EE5-46B4-B136-E5E388C14C15}" srcOrd="0" destOrd="0" parTransId="{BE57F84A-B207-4C0D-8E09-A4D38A4F8E76}" sibTransId="{5D7642E4-C295-4232-A0B9-FFB60ECA314A}"/>
    <dgm:cxn modelId="{87C2CCCD-2503-438C-8922-672436A9A51E}" srcId="{79D5E37C-6EE5-46B4-B136-E5E388C14C15}" destId="{3E75349A-CDC7-4946-94A4-E34887B449BA}" srcOrd="0" destOrd="0" parTransId="{6A082C22-5B54-4131-AEF5-F8B4CD621D35}" sibTransId="{18BA5848-4D28-4878-98D0-6627678AB161}"/>
    <dgm:cxn modelId="{E619F6D2-AB4E-4568-AA0D-DD5B723984E4}" srcId="{6EC236B8-3DCD-4D3B-BA1A-4DDB2D1D0501}" destId="{77CFE12A-47BC-4C5B-8B19-9A3624B335DE}" srcOrd="0" destOrd="0" parTransId="{EA77DA41-DCDA-4F52-8093-032D4584C46B}" sibTransId="{2063576C-C2E8-4611-9778-BA81802BB256}"/>
    <dgm:cxn modelId="{5F68CEE0-D8AC-420D-A3D8-E0DBA8791EB8}" type="presOf" srcId="{5A7CD7F9-CA4B-4E8F-A1BF-F25860D96E9D}" destId="{26B4BD2F-FDF2-43F2-B16B-BEB2D2725732}" srcOrd="0" destOrd="0" presId="urn:microsoft.com/office/officeart/2016/7/layout/HexagonTimeline"/>
    <dgm:cxn modelId="{AD80E6F2-38FF-45B8-94E2-E6E589FE6739}" type="presOf" srcId="{6EC236B8-3DCD-4D3B-BA1A-4DDB2D1D0501}" destId="{42647E7A-7F8D-43C5-B7AA-DB1A84D62562}" srcOrd="0" destOrd="0" presId="urn:microsoft.com/office/officeart/2016/7/layout/HexagonTimeline"/>
    <dgm:cxn modelId="{B88E1EBD-801F-4C31-BE75-DBBD8A06DC99}" type="presParOf" srcId="{BA270F43-0C36-4246-8BB8-6065D927DFD3}" destId="{DB77968F-28AC-402A-ADE0-64611B01B33F}" srcOrd="0" destOrd="0" presId="urn:microsoft.com/office/officeart/2016/7/layout/HexagonTimeline"/>
    <dgm:cxn modelId="{D2B6F50D-D050-47D7-87AB-B741677EF213}" type="presParOf" srcId="{DB77968F-28AC-402A-ADE0-64611B01B33F}" destId="{87197975-52CC-4703-B090-3C0D7101D171}" srcOrd="0" destOrd="0" presId="urn:microsoft.com/office/officeart/2016/7/layout/HexagonTimeline"/>
    <dgm:cxn modelId="{E7B89C9F-BC39-4F7E-B9F4-FCD18352F6D1}" type="presParOf" srcId="{DB77968F-28AC-402A-ADE0-64611B01B33F}" destId="{95FCF055-303A-4445-9813-7E8E825042F7}" srcOrd="1" destOrd="0" presId="urn:microsoft.com/office/officeart/2016/7/layout/HexagonTimeline"/>
    <dgm:cxn modelId="{B66F869E-BCF8-434A-977B-F92DEBD2D74E}" type="presParOf" srcId="{DB77968F-28AC-402A-ADE0-64611B01B33F}" destId="{D01E2BCD-A874-4A1C-89AC-5538E4157620}" srcOrd="2" destOrd="0" presId="urn:microsoft.com/office/officeart/2016/7/layout/HexagonTimeline"/>
    <dgm:cxn modelId="{DEA4149D-1D31-4367-AAA4-C3A793C12B52}" type="presParOf" srcId="{DB77968F-28AC-402A-ADE0-64611B01B33F}" destId="{42FDB9A9-E4A8-41C4-8D31-90A173B96E5C}" srcOrd="3" destOrd="0" presId="urn:microsoft.com/office/officeart/2016/7/layout/HexagonTimeline"/>
    <dgm:cxn modelId="{02E1726A-92D2-42E5-B2C8-D25A44469517}" type="presParOf" srcId="{DB77968F-28AC-402A-ADE0-64611B01B33F}" destId="{3D54F6D0-2057-4B25-8365-ED10A3FE5FAC}" srcOrd="4" destOrd="0" presId="urn:microsoft.com/office/officeart/2016/7/layout/HexagonTimeline"/>
    <dgm:cxn modelId="{49F734AF-39AD-4CCA-B2FA-9633454D1D8D}" type="presParOf" srcId="{BA270F43-0C36-4246-8BB8-6065D927DFD3}" destId="{9B8552CD-49EF-4C0D-A1E0-14E2B93937C6}" srcOrd="1" destOrd="0" presId="urn:microsoft.com/office/officeart/2016/7/layout/HexagonTimeline"/>
    <dgm:cxn modelId="{E0AE7E7D-B690-4553-A347-052F2D67E1C7}" type="presParOf" srcId="{BA270F43-0C36-4246-8BB8-6065D927DFD3}" destId="{B9613699-D389-47DE-94A2-9874595052A1}" srcOrd="2" destOrd="0" presId="urn:microsoft.com/office/officeart/2016/7/layout/HexagonTimeline"/>
    <dgm:cxn modelId="{549A0D3D-F32A-4EB0-B8A9-B6A9E9177C3A}" type="presParOf" srcId="{B9613699-D389-47DE-94A2-9874595052A1}" destId="{26B4BD2F-FDF2-43F2-B16B-BEB2D2725732}" srcOrd="0" destOrd="0" presId="urn:microsoft.com/office/officeart/2016/7/layout/HexagonTimeline"/>
    <dgm:cxn modelId="{2BF5E4F5-C1B7-457A-AAE7-8385CAD99FC1}" type="presParOf" srcId="{B9613699-D389-47DE-94A2-9874595052A1}" destId="{6C70F55F-492B-43E5-837C-20655AECEE3D}" srcOrd="1" destOrd="0" presId="urn:microsoft.com/office/officeart/2016/7/layout/HexagonTimeline"/>
    <dgm:cxn modelId="{63C06404-3690-4964-B886-10BBA95BCCEC}" type="presParOf" srcId="{B9613699-D389-47DE-94A2-9874595052A1}" destId="{EFE2D3E2-1871-4306-945A-082E4C6DFF62}" srcOrd="2" destOrd="0" presId="urn:microsoft.com/office/officeart/2016/7/layout/HexagonTimeline"/>
    <dgm:cxn modelId="{2F2DDBDE-F1FC-41A5-905E-531E19AA631B}" type="presParOf" srcId="{B9613699-D389-47DE-94A2-9874595052A1}" destId="{1FA22CC1-F421-42D7-B327-A0748A5CA8CA}" srcOrd="3" destOrd="0" presId="urn:microsoft.com/office/officeart/2016/7/layout/HexagonTimeline"/>
    <dgm:cxn modelId="{D20EFF5F-B5DA-452C-A36F-6CA0A783032E}" type="presParOf" srcId="{B9613699-D389-47DE-94A2-9874595052A1}" destId="{B9AAF34C-316B-4600-BE86-CE8E2DB2A167}" srcOrd="4" destOrd="0" presId="urn:microsoft.com/office/officeart/2016/7/layout/HexagonTimeline"/>
    <dgm:cxn modelId="{58A13DBD-6EE7-46A3-93A2-57A7073EC670}" type="presParOf" srcId="{BA270F43-0C36-4246-8BB8-6065D927DFD3}" destId="{237EB574-03EA-4B5E-A071-20BFF7A94025}" srcOrd="3" destOrd="0" presId="urn:microsoft.com/office/officeart/2016/7/layout/HexagonTimeline"/>
    <dgm:cxn modelId="{5CFE21CE-9216-4262-88DE-8E74347B84A1}" type="presParOf" srcId="{BA270F43-0C36-4246-8BB8-6065D927DFD3}" destId="{8713FAAE-A94E-4C45-80CC-D0CADC2C45F5}" srcOrd="4" destOrd="0" presId="urn:microsoft.com/office/officeart/2016/7/layout/HexagonTimeline"/>
    <dgm:cxn modelId="{9767D93C-1927-4E18-9B06-9C9922515002}" type="presParOf" srcId="{8713FAAE-A94E-4C45-80CC-D0CADC2C45F5}" destId="{42647E7A-7F8D-43C5-B7AA-DB1A84D62562}" srcOrd="0" destOrd="0" presId="urn:microsoft.com/office/officeart/2016/7/layout/HexagonTimeline"/>
    <dgm:cxn modelId="{A0BC8C4E-9631-4C4D-B1B5-67F3D8039D9D}" type="presParOf" srcId="{8713FAAE-A94E-4C45-80CC-D0CADC2C45F5}" destId="{6459495F-68A2-4439-A9B3-5DDACF24ECD9}" srcOrd="1" destOrd="0" presId="urn:microsoft.com/office/officeart/2016/7/layout/HexagonTimeline"/>
    <dgm:cxn modelId="{2AC3F135-61F4-4121-93E8-68BCF3AE7F1F}" type="presParOf" srcId="{8713FAAE-A94E-4C45-80CC-D0CADC2C45F5}" destId="{DA9415BC-5F5D-427A-8E4A-15DE1DCD00EC}" srcOrd="2" destOrd="0" presId="urn:microsoft.com/office/officeart/2016/7/layout/HexagonTimeline"/>
    <dgm:cxn modelId="{2B07FAA7-1259-4427-830E-DC787E62C767}" type="presParOf" srcId="{8713FAAE-A94E-4C45-80CC-D0CADC2C45F5}" destId="{66283014-8366-4F80-A66F-FA0C7794F36F}" srcOrd="3" destOrd="0" presId="urn:microsoft.com/office/officeart/2016/7/layout/HexagonTimeline"/>
    <dgm:cxn modelId="{3CACEA81-F876-4956-86AA-EB1B446D4EE8}" type="presParOf" srcId="{8713FAAE-A94E-4C45-80CC-D0CADC2C45F5}" destId="{AF0F2ED6-BC80-4E40-B2CD-6C12B31151D5}"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08BA36-A16A-4C16-8F63-9AEE3FB76278}" type="doc">
      <dgm:prSet loTypeId="urn:microsoft.com/office/officeart/2016/7/layout/HexagonTimeline" loCatId="process" qsTypeId="urn:microsoft.com/office/officeart/2005/8/quickstyle/simple5" qsCatId="simple" csTypeId="urn:microsoft.com/office/officeart/2005/8/colors/accent5_2" csCatId="accent5" phldr="1"/>
      <dgm:spPr/>
      <dgm:t>
        <a:bodyPr/>
        <a:lstStyle/>
        <a:p>
          <a:endParaRPr lang="en-US"/>
        </a:p>
      </dgm:t>
    </dgm:pt>
    <dgm:pt modelId="{79D5E37C-6EE5-46B4-B136-E5E388C14C15}">
      <dgm:prSet custT="1"/>
      <dgm:spPr>
        <a:solidFill>
          <a:schemeClr val="accent1">
            <a:lumMod val="50000"/>
          </a:schemeClr>
        </a:solidFill>
        <a:ln>
          <a:noFill/>
        </a:ln>
        <a:effectLst/>
      </dgm:spPr>
      <dgm:t>
        <a:bodyPr/>
        <a:lstStyle/>
        <a:p>
          <a:r>
            <a:rPr lang="en-US" sz="3600" dirty="0"/>
            <a:t>One</a:t>
          </a:r>
        </a:p>
      </dgm:t>
    </dgm:pt>
    <dgm:pt modelId="{BE57F84A-B207-4C0D-8E09-A4D38A4F8E76}" type="parTrans" cxnId="{BCE39BB1-C22E-497B-987C-BCBDA5A4375D}">
      <dgm:prSet/>
      <dgm:spPr/>
      <dgm:t>
        <a:bodyPr/>
        <a:lstStyle/>
        <a:p>
          <a:endParaRPr lang="en-US"/>
        </a:p>
      </dgm:t>
    </dgm:pt>
    <dgm:pt modelId="{5D7642E4-C295-4232-A0B9-FFB60ECA314A}" type="sibTrans" cxnId="{BCE39BB1-C22E-497B-987C-BCBDA5A4375D}">
      <dgm:prSet/>
      <dgm:spPr/>
      <dgm:t>
        <a:bodyPr/>
        <a:lstStyle/>
        <a:p>
          <a:endParaRPr lang="en-US"/>
        </a:p>
      </dgm:t>
    </dgm:pt>
    <dgm:pt modelId="{3E75349A-CDC7-4946-94A4-E34887B449BA}">
      <dgm:prSet custT="1"/>
      <dgm:spPr/>
      <dgm:t>
        <a:bodyPr/>
        <a:lstStyle/>
        <a:p>
          <a:r>
            <a:rPr lang="en-US" sz="3600" dirty="0"/>
            <a:t>Act Title and Date in Italics</a:t>
          </a:r>
        </a:p>
      </dgm:t>
    </dgm:pt>
    <dgm:pt modelId="{6A082C22-5B54-4131-AEF5-F8B4CD621D35}" type="parTrans" cxnId="{87C2CCCD-2503-438C-8922-672436A9A51E}">
      <dgm:prSet/>
      <dgm:spPr/>
      <dgm:t>
        <a:bodyPr/>
        <a:lstStyle/>
        <a:p>
          <a:endParaRPr lang="en-US"/>
        </a:p>
      </dgm:t>
    </dgm:pt>
    <dgm:pt modelId="{18BA5848-4D28-4878-98D0-6627678AB161}" type="sibTrans" cxnId="{87C2CCCD-2503-438C-8922-672436A9A51E}">
      <dgm:prSet/>
      <dgm:spPr/>
      <dgm:t>
        <a:bodyPr/>
        <a:lstStyle/>
        <a:p>
          <a:endParaRPr lang="en-US"/>
        </a:p>
      </dgm:t>
    </dgm:pt>
    <dgm:pt modelId="{5A7CD7F9-CA4B-4E8F-A1BF-F25860D96E9D}">
      <dgm:prSet custT="1"/>
      <dgm:spPr>
        <a:solidFill>
          <a:schemeClr val="tx1">
            <a:lumMod val="85000"/>
            <a:lumOff val="15000"/>
          </a:schemeClr>
        </a:solidFill>
        <a:ln>
          <a:noFill/>
        </a:ln>
        <a:effectLst/>
      </dgm:spPr>
      <dgm:t>
        <a:bodyPr/>
        <a:lstStyle/>
        <a:p>
          <a:r>
            <a:rPr lang="en-US" sz="2800" dirty="0"/>
            <a:t>Two</a:t>
          </a:r>
        </a:p>
      </dgm:t>
    </dgm:pt>
    <dgm:pt modelId="{D4EECE8E-3013-448B-9DF7-8C096854C02A}" type="parTrans" cxnId="{8668B309-818E-4D64-A43A-A3D51BDFF9E4}">
      <dgm:prSet/>
      <dgm:spPr/>
      <dgm:t>
        <a:bodyPr/>
        <a:lstStyle/>
        <a:p>
          <a:endParaRPr lang="en-US"/>
        </a:p>
      </dgm:t>
    </dgm:pt>
    <dgm:pt modelId="{22778933-56E6-4E89-B68E-F8578CFE0734}" type="sibTrans" cxnId="{8668B309-818E-4D64-A43A-A3D51BDFF9E4}">
      <dgm:prSet/>
      <dgm:spPr/>
      <dgm:t>
        <a:bodyPr/>
        <a:lstStyle/>
        <a:p>
          <a:endParaRPr lang="en-US"/>
        </a:p>
      </dgm:t>
    </dgm:pt>
    <dgm:pt modelId="{721865A7-48DF-48AF-B013-2706AB04AECB}">
      <dgm:prSet custT="1"/>
      <dgm:spPr/>
      <dgm:t>
        <a:bodyPr/>
        <a:lstStyle/>
        <a:p>
          <a:r>
            <a:rPr lang="en-US" sz="4000" noProof="0" dirty="0"/>
            <a:t>Chapter</a:t>
          </a:r>
        </a:p>
      </dgm:t>
    </dgm:pt>
    <dgm:pt modelId="{9867F13E-F6DE-45B4-9F66-F9748662E707}" type="parTrans" cxnId="{CD5F7384-F42E-47EB-A5DD-AC4847277DA6}">
      <dgm:prSet/>
      <dgm:spPr/>
      <dgm:t>
        <a:bodyPr/>
        <a:lstStyle/>
        <a:p>
          <a:endParaRPr lang="en-US"/>
        </a:p>
      </dgm:t>
    </dgm:pt>
    <dgm:pt modelId="{C10D6369-C1DA-4ABD-A9C2-1793F41241FC}" type="sibTrans" cxnId="{CD5F7384-F42E-47EB-A5DD-AC4847277DA6}">
      <dgm:prSet/>
      <dgm:spPr/>
      <dgm:t>
        <a:bodyPr/>
        <a:lstStyle/>
        <a:p>
          <a:endParaRPr lang="en-US"/>
        </a:p>
      </dgm:t>
    </dgm:pt>
    <dgm:pt modelId="{6EC236B8-3DCD-4D3B-BA1A-4DDB2D1D0501}">
      <dgm:prSet custT="1"/>
      <dgm:spPr>
        <a:solidFill>
          <a:schemeClr val="bg1">
            <a:lumMod val="85000"/>
          </a:schemeClr>
        </a:solidFill>
        <a:ln>
          <a:noFill/>
        </a:ln>
        <a:effectLst/>
      </dgm:spPr>
      <dgm:t>
        <a:bodyPr/>
        <a:lstStyle/>
        <a:p>
          <a:r>
            <a:rPr lang="en-US" sz="2800" dirty="0">
              <a:solidFill>
                <a:schemeClr val="tx1"/>
              </a:solidFill>
            </a:rPr>
            <a:t>Three</a:t>
          </a:r>
        </a:p>
      </dgm:t>
    </dgm:pt>
    <dgm:pt modelId="{A089C88B-5621-431F-9218-EEAA3DB4532B}" type="parTrans" cxnId="{DEBF011F-DBF0-41C7-AD96-98CB1261F1E6}">
      <dgm:prSet/>
      <dgm:spPr/>
      <dgm:t>
        <a:bodyPr/>
        <a:lstStyle/>
        <a:p>
          <a:endParaRPr lang="en-US"/>
        </a:p>
      </dgm:t>
    </dgm:pt>
    <dgm:pt modelId="{0392B523-7A12-4227-AFCC-1ECAFEDF80F5}" type="sibTrans" cxnId="{DEBF011F-DBF0-41C7-AD96-98CB1261F1E6}">
      <dgm:prSet/>
      <dgm:spPr/>
      <dgm:t>
        <a:bodyPr/>
        <a:lstStyle/>
        <a:p>
          <a:endParaRPr lang="en-US"/>
        </a:p>
      </dgm:t>
    </dgm:pt>
    <dgm:pt modelId="{77CFE12A-47BC-4C5B-8B19-9A3624B335DE}">
      <dgm:prSet custT="1"/>
      <dgm:spPr/>
      <dgm:t>
        <a:bodyPr/>
        <a:lstStyle/>
        <a:p>
          <a:r>
            <a:rPr lang="en-US" sz="3600" dirty="0"/>
            <a:t>Available At &amp; Accessed On</a:t>
          </a:r>
        </a:p>
      </dgm:t>
    </dgm:pt>
    <dgm:pt modelId="{EA77DA41-DCDA-4F52-8093-032D4584C46B}" type="parTrans" cxnId="{E619F6D2-AB4E-4568-AA0D-DD5B723984E4}">
      <dgm:prSet/>
      <dgm:spPr/>
      <dgm:t>
        <a:bodyPr/>
        <a:lstStyle/>
        <a:p>
          <a:endParaRPr lang="en-US"/>
        </a:p>
      </dgm:t>
    </dgm:pt>
    <dgm:pt modelId="{2063576C-C2E8-4611-9778-BA81802BB256}" type="sibTrans" cxnId="{E619F6D2-AB4E-4568-AA0D-DD5B723984E4}">
      <dgm:prSet/>
      <dgm:spPr/>
      <dgm:t>
        <a:bodyPr/>
        <a:lstStyle/>
        <a:p>
          <a:endParaRPr lang="en-US"/>
        </a:p>
      </dgm:t>
    </dgm:pt>
    <dgm:pt modelId="{BA270F43-0C36-4246-8BB8-6065D927DFD3}" type="pres">
      <dgm:prSet presAssocID="{AB08BA36-A16A-4C16-8F63-9AEE3FB76278}" presName="Name0" presStyleCnt="0">
        <dgm:presLayoutVars>
          <dgm:chMax/>
          <dgm:chPref/>
          <dgm:animLvl val="lvl"/>
        </dgm:presLayoutVars>
      </dgm:prSet>
      <dgm:spPr/>
    </dgm:pt>
    <dgm:pt modelId="{DB77968F-28AC-402A-ADE0-64611B01B33F}" type="pres">
      <dgm:prSet presAssocID="{79D5E37C-6EE5-46B4-B136-E5E388C14C15}" presName="composite" presStyleCnt="0"/>
      <dgm:spPr/>
    </dgm:pt>
    <dgm:pt modelId="{87197975-52CC-4703-B090-3C0D7101D171}" type="pres">
      <dgm:prSet presAssocID="{79D5E37C-6EE5-46B4-B136-E5E388C14C15}" presName="Parent1" presStyleLbl="alignNode1" presStyleIdx="0" presStyleCnt="3">
        <dgm:presLayoutVars>
          <dgm:chMax val="1"/>
          <dgm:chPref val="1"/>
          <dgm:bulletEnabled val="1"/>
        </dgm:presLayoutVars>
      </dgm:prSet>
      <dgm:spPr/>
    </dgm:pt>
    <dgm:pt modelId="{95FCF055-303A-4445-9813-7E8E825042F7}" type="pres">
      <dgm:prSet presAssocID="{79D5E37C-6EE5-46B4-B136-E5E388C14C15}" presName="Childtext1" presStyleLbl="revTx" presStyleIdx="0" presStyleCnt="3">
        <dgm:presLayoutVars>
          <dgm:chMax val="0"/>
          <dgm:chPref val="0"/>
          <dgm:bulletEnabled/>
        </dgm:presLayoutVars>
      </dgm:prSet>
      <dgm:spPr/>
    </dgm:pt>
    <dgm:pt modelId="{D01E2BCD-A874-4A1C-89AC-5538E4157620}" type="pres">
      <dgm:prSet presAssocID="{79D5E37C-6EE5-46B4-B136-E5E388C14C15}" presName="ConnectLine" presStyleLbl="sibTrans1D1" presStyleIdx="0" presStyleCnt="3"/>
      <dgm:spPr>
        <a:noFill/>
        <a:ln w="12700" cap="flat" cmpd="sng" algn="in">
          <a:solidFill>
            <a:schemeClr val="accent5">
              <a:hueOff val="0"/>
              <a:satOff val="0"/>
              <a:lumOff val="0"/>
              <a:alphaOff val="0"/>
            </a:schemeClr>
          </a:solidFill>
          <a:prstDash val="dash"/>
        </a:ln>
        <a:effectLst/>
      </dgm:spPr>
    </dgm:pt>
    <dgm:pt modelId="{42FDB9A9-E4A8-41C4-8D31-90A173B96E5C}" type="pres">
      <dgm:prSet presAssocID="{79D5E37C-6EE5-46B4-B136-E5E388C14C15}" presName="ConnectLineEnd" presStyleLbl="node1" presStyleIdx="0" presStyleCnt="3"/>
      <dgm:spPr>
        <a:solidFill>
          <a:schemeClr val="accent1">
            <a:lumMod val="50000"/>
          </a:schemeClr>
        </a:solidFill>
        <a:effectLst/>
      </dgm:spPr>
    </dgm:pt>
    <dgm:pt modelId="{3D54F6D0-2057-4B25-8365-ED10A3FE5FAC}" type="pres">
      <dgm:prSet presAssocID="{79D5E37C-6EE5-46B4-B136-E5E388C14C15}" presName="EmptyPane" presStyleCnt="0"/>
      <dgm:spPr/>
    </dgm:pt>
    <dgm:pt modelId="{9B8552CD-49EF-4C0D-A1E0-14E2B93937C6}" type="pres">
      <dgm:prSet presAssocID="{5D7642E4-C295-4232-A0B9-FFB60ECA314A}" presName="spaceBetweenRectangles" presStyleLbl="fgAcc1" presStyleIdx="0" presStyleCnt="2"/>
      <dgm:spPr/>
    </dgm:pt>
    <dgm:pt modelId="{B9613699-D389-47DE-94A2-9874595052A1}" type="pres">
      <dgm:prSet presAssocID="{5A7CD7F9-CA4B-4E8F-A1BF-F25860D96E9D}" presName="composite" presStyleCnt="0"/>
      <dgm:spPr/>
    </dgm:pt>
    <dgm:pt modelId="{26B4BD2F-FDF2-43F2-B16B-BEB2D2725732}" type="pres">
      <dgm:prSet presAssocID="{5A7CD7F9-CA4B-4E8F-A1BF-F25860D96E9D}" presName="Parent1" presStyleLbl="alignNode1" presStyleIdx="1" presStyleCnt="3" custLinFactNeighborX="-2378" custLinFactNeighborY="-64005">
        <dgm:presLayoutVars>
          <dgm:chMax val="1"/>
          <dgm:chPref val="1"/>
          <dgm:bulletEnabled val="1"/>
        </dgm:presLayoutVars>
      </dgm:prSet>
      <dgm:spPr/>
    </dgm:pt>
    <dgm:pt modelId="{6C70F55F-492B-43E5-837C-20655AECEE3D}" type="pres">
      <dgm:prSet presAssocID="{5A7CD7F9-CA4B-4E8F-A1BF-F25860D96E9D}" presName="Childtext1" presStyleLbl="revTx" presStyleIdx="1" presStyleCnt="3">
        <dgm:presLayoutVars>
          <dgm:chMax val="0"/>
          <dgm:chPref val="0"/>
          <dgm:bulletEnabled/>
        </dgm:presLayoutVars>
      </dgm:prSet>
      <dgm:spPr/>
    </dgm:pt>
    <dgm:pt modelId="{EFE2D3E2-1871-4306-945A-082E4C6DFF62}" type="pres">
      <dgm:prSet presAssocID="{5A7CD7F9-CA4B-4E8F-A1BF-F25860D96E9D}" presName="ConnectLine" presStyleLbl="sibTrans1D1" presStyleIdx="1" presStyleCnt="3"/>
      <dgm:spPr>
        <a:noFill/>
        <a:ln w="12700" cap="flat" cmpd="sng" algn="in">
          <a:solidFill>
            <a:schemeClr val="accent5">
              <a:hueOff val="0"/>
              <a:satOff val="0"/>
              <a:lumOff val="0"/>
              <a:alphaOff val="0"/>
            </a:schemeClr>
          </a:solidFill>
          <a:prstDash val="dash"/>
        </a:ln>
        <a:effectLst/>
      </dgm:spPr>
    </dgm:pt>
    <dgm:pt modelId="{1FA22CC1-F421-42D7-B327-A0748A5CA8CA}" type="pres">
      <dgm:prSet presAssocID="{5A7CD7F9-CA4B-4E8F-A1BF-F25860D96E9D}" presName="ConnectLineEnd" presStyleLbl="node1" presStyleIdx="1" presStyleCnt="3"/>
      <dgm:spPr>
        <a:solidFill>
          <a:schemeClr val="tx1">
            <a:lumMod val="85000"/>
            <a:lumOff val="15000"/>
          </a:schemeClr>
        </a:solidFill>
        <a:effectLst/>
      </dgm:spPr>
    </dgm:pt>
    <dgm:pt modelId="{B9AAF34C-316B-4600-BE86-CE8E2DB2A167}" type="pres">
      <dgm:prSet presAssocID="{5A7CD7F9-CA4B-4E8F-A1BF-F25860D96E9D}" presName="EmptyPane" presStyleCnt="0"/>
      <dgm:spPr/>
    </dgm:pt>
    <dgm:pt modelId="{237EB574-03EA-4B5E-A071-20BFF7A94025}" type="pres">
      <dgm:prSet presAssocID="{22778933-56E6-4E89-B68E-F8578CFE0734}" presName="spaceBetweenRectangles" presStyleLbl="fgAcc1" presStyleIdx="1" presStyleCnt="2"/>
      <dgm:spPr/>
    </dgm:pt>
    <dgm:pt modelId="{8713FAAE-A94E-4C45-80CC-D0CADC2C45F5}" type="pres">
      <dgm:prSet presAssocID="{6EC236B8-3DCD-4D3B-BA1A-4DDB2D1D0501}" presName="composite" presStyleCnt="0"/>
      <dgm:spPr/>
    </dgm:pt>
    <dgm:pt modelId="{42647E7A-7F8D-43C5-B7AA-DB1A84D62562}" type="pres">
      <dgm:prSet presAssocID="{6EC236B8-3DCD-4D3B-BA1A-4DDB2D1D0501}" presName="Parent1" presStyleLbl="alignNode1" presStyleIdx="2" presStyleCnt="3">
        <dgm:presLayoutVars>
          <dgm:chMax val="1"/>
          <dgm:chPref val="1"/>
          <dgm:bulletEnabled val="1"/>
        </dgm:presLayoutVars>
      </dgm:prSet>
      <dgm:spPr/>
    </dgm:pt>
    <dgm:pt modelId="{6459495F-68A2-4439-A9B3-5DDACF24ECD9}" type="pres">
      <dgm:prSet presAssocID="{6EC236B8-3DCD-4D3B-BA1A-4DDB2D1D0501}" presName="Childtext1" presStyleLbl="revTx" presStyleIdx="2" presStyleCnt="3">
        <dgm:presLayoutVars>
          <dgm:chMax val="0"/>
          <dgm:chPref val="0"/>
          <dgm:bulletEnabled/>
        </dgm:presLayoutVars>
      </dgm:prSet>
      <dgm:spPr/>
    </dgm:pt>
    <dgm:pt modelId="{DA9415BC-5F5D-427A-8E4A-15DE1DCD00EC}" type="pres">
      <dgm:prSet presAssocID="{6EC236B8-3DCD-4D3B-BA1A-4DDB2D1D0501}" presName="ConnectLine" presStyleLbl="sibTrans1D1" presStyleIdx="2" presStyleCnt="3"/>
      <dgm:spPr>
        <a:noFill/>
        <a:ln w="12700" cap="flat" cmpd="sng" algn="in">
          <a:solidFill>
            <a:schemeClr val="accent5">
              <a:hueOff val="0"/>
              <a:satOff val="0"/>
              <a:lumOff val="0"/>
              <a:alphaOff val="0"/>
            </a:schemeClr>
          </a:solidFill>
          <a:prstDash val="dash"/>
        </a:ln>
        <a:effectLst/>
      </dgm:spPr>
    </dgm:pt>
    <dgm:pt modelId="{66283014-8366-4F80-A66F-FA0C7794F36F}" type="pres">
      <dgm:prSet presAssocID="{6EC236B8-3DCD-4D3B-BA1A-4DDB2D1D0501}" presName="ConnectLineEnd" presStyleLbl="node1" presStyleIdx="2" presStyleCnt="3"/>
      <dgm:spPr>
        <a:solidFill>
          <a:schemeClr val="bg1">
            <a:lumMod val="75000"/>
          </a:schemeClr>
        </a:solidFill>
        <a:effectLst/>
      </dgm:spPr>
    </dgm:pt>
    <dgm:pt modelId="{AF0F2ED6-BC80-4E40-B2CD-6C12B31151D5}" type="pres">
      <dgm:prSet presAssocID="{6EC236B8-3DCD-4D3B-BA1A-4DDB2D1D0501}" presName="EmptyPane" presStyleCnt="0"/>
      <dgm:spPr/>
    </dgm:pt>
  </dgm:ptLst>
  <dgm:cxnLst>
    <dgm:cxn modelId="{8668B309-818E-4D64-A43A-A3D51BDFF9E4}" srcId="{AB08BA36-A16A-4C16-8F63-9AEE3FB76278}" destId="{5A7CD7F9-CA4B-4E8F-A1BF-F25860D96E9D}" srcOrd="1" destOrd="0" parTransId="{D4EECE8E-3013-448B-9DF7-8C096854C02A}" sibTransId="{22778933-56E6-4E89-B68E-F8578CFE0734}"/>
    <dgm:cxn modelId="{DEBF011F-DBF0-41C7-AD96-98CB1261F1E6}" srcId="{AB08BA36-A16A-4C16-8F63-9AEE3FB76278}" destId="{6EC236B8-3DCD-4D3B-BA1A-4DDB2D1D0501}" srcOrd="2" destOrd="0" parTransId="{A089C88B-5621-431F-9218-EEAA3DB4532B}" sibTransId="{0392B523-7A12-4227-AFCC-1ECAFEDF80F5}"/>
    <dgm:cxn modelId="{56BFC82A-B3C7-4D8B-B364-019866A43DF2}" type="presOf" srcId="{79D5E37C-6EE5-46B4-B136-E5E388C14C15}" destId="{87197975-52CC-4703-B090-3C0D7101D171}" srcOrd="0" destOrd="0" presId="urn:microsoft.com/office/officeart/2016/7/layout/HexagonTimeline"/>
    <dgm:cxn modelId="{37D9742D-B407-42C5-B0AF-29F531C5FE4B}" type="presOf" srcId="{77CFE12A-47BC-4C5B-8B19-9A3624B335DE}" destId="{6459495F-68A2-4439-A9B3-5DDACF24ECD9}" srcOrd="0" destOrd="0" presId="urn:microsoft.com/office/officeart/2016/7/layout/HexagonTimeline"/>
    <dgm:cxn modelId="{EBDB614A-5533-4D48-BD82-CD12634648C8}" type="presOf" srcId="{3E75349A-CDC7-4946-94A4-E34887B449BA}" destId="{95FCF055-303A-4445-9813-7E8E825042F7}" srcOrd="0" destOrd="0" presId="urn:microsoft.com/office/officeart/2016/7/layout/HexagonTimeline"/>
    <dgm:cxn modelId="{F8DCE64F-0CDA-4F47-A51D-A37BFD6B9D59}" type="presOf" srcId="{AB08BA36-A16A-4C16-8F63-9AEE3FB76278}" destId="{BA270F43-0C36-4246-8BB8-6065D927DFD3}" srcOrd="0" destOrd="0" presId="urn:microsoft.com/office/officeart/2016/7/layout/HexagonTimeline"/>
    <dgm:cxn modelId="{CD5F7384-F42E-47EB-A5DD-AC4847277DA6}" srcId="{5A7CD7F9-CA4B-4E8F-A1BF-F25860D96E9D}" destId="{721865A7-48DF-48AF-B013-2706AB04AECB}" srcOrd="0" destOrd="0" parTransId="{9867F13E-F6DE-45B4-9F66-F9748662E707}" sibTransId="{C10D6369-C1DA-4ABD-A9C2-1793F41241FC}"/>
    <dgm:cxn modelId="{BBC024AB-6643-4926-91A5-93900D44CDD9}" type="presOf" srcId="{721865A7-48DF-48AF-B013-2706AB04AECB}" destId="{6C70F55F-492B-43E5-837C-20655AECEE3D}" srcOrd="0" destOrd="0" presId="urn:microsoft.com/office/officeart/2016/7/layout/HexagonTimeline"/>
    <dgm:cxn modelId="{BCE39BB1-C22E-497B-987C-BCBDA5A4375D}" srcId="{AB08BA36-A16A-4C16-8F63-9AEE3FB76278}" destId="{79D5E37C-6EE5-46B4-B136-E5E388C14C15}" srcOrd="0" destOrd="0" parTransId="{BE57F84A-B207-4C0D-8E09-A4D38A4F8E76}" sibTransId="{5D7642E4-C295-4232-A0B9-FFB60ECA314A}"/>
    <dgm:cxn modelId="{87C2CCCD-2503-438C-8922-672436A9A51E}" srcId="{79D5E37C-6EE5-46B4-B136-E5E388C14C15}" destId="{3E75349A-CDC7-4946-94A4-E34887B449BA}" srcOrd="0" destOrd="0" parTransId="{6A082C22-5B54-4131-AEF5-F8B4CD621D35}" sibTransId="{18BA5848-4D28-4878-98D0-6627678AB161}"/>
    <dgm:cxn modelId="{E619F6D2-AB4E-4568-AA0D-DD5B723984E4}" srcId="{6EC236B8-3DCD-4D3B-BA1A-4DDB2D1D0501}" destId="{77CFE12A-47BC-4C5B-8B19-9A3624B335DE}" srcOrd="0" destOrd="0" parTransId="{EA77DA41-DCDA-4F52-8093-032D4584C46B}" sibTransId="{2063576C-C2E8-4611-9778-BA81802BB256}"/>
    <dgm:cxn modelId="{5F68CEE0-D8AC-420D-A3D8-E0DBA8791EB8}" type="presOf" srcId="{5A7CD7F9-CA4B-4E8F-A1BF-F25860D96E9D}" destId="{26B4BD2F-FDF2-43F2-B16B-BEB2D2725732}" srcOrd="0" destOrd="0" presId="urn:microsoft.com/office/officeart/2016/7/layout/HexagonTimeline"/>
    <dgm:cxn modelId="{AD80E6F2-38FF-45B8-94E2-E6E589FE6739}" type="presOf" srcId="{6EC236B8-3DCD-4D3B-BA1A-4DDB2D1D0501}" destId="{42647E7A-7F8D-43C5-B7AA-DB1A84D62562}" srcOrd="0" destOrd="0" presId="urn:microsoft.com/office/officeart/2016/7/layout/HexagonTimeline"/>
    <dgm:cxn modelId="{B88E1EBD-801F-4C31-BE75-DBBD8A06DC99}" type="presParOf" srcId="{BA270F43-0C36-4246-8BB8-6065D927DFD3}" destId="{DB77968F-28AC-402A-ADE0-64611B01B33F}" srcOrd="0" destOrd="0" presId="urn:microsoft.com/office/officeart/2016/7/layout/HexagonTimeline"/>
    <dgm:cxn modelId="{D2B6F50D-D050-47D7-87AB-B741677EF213}" type="presParOf" srcId="{DB77968F-28AC-402A-ADE0-64611B01B33F}" destId="{87197975-52CC-4703-B090-3C0D7101D171}" srcOrd="0" destOrd="0" presId="urn:microsoft.com/office/officeart/2016/7/layout/HexagonTimeline"/>
    <dgm:cxn modelId="{E7B89C9F-BC39-4F7E-B9F4-FCD18352F6D1}" type="presParOf" srcId="{DB77968F-28AC-402A-ADE0-64611B01B33F}" destId="{95FCF055-303A-4445-9813-7E8E825042F7}" srcOrd="1" destOrd="0" presId="urn:microsoft.com/office/officeart/2016/7/layout/HexagonTimeline"/>
    <dgm:cxn modelId="{B66F869E-BCF8-434A-977B-F92DEBD2D74E}" type="presParOf" srcId="{DB77968F-28AC-402A-ADE0-64611B01B33F}" destId="{D01E2BCD-A874-4A1C-89AC-5538E4157620}" srcOrd="2" destOrd="0" presId="urn:microsoft.com/office/officeart/2016/7/layout/HexagonTimeline"/>
    <dgm:cxn modelId="{DEA4149D-1D31-4367-AAA4-C3A793C12B52}" type="presParOf" srcId="{DB77968F-28AC-402A-ADE0-64611B01B33F}" destId="{42FDB9A9-E4A8-41C4-8D31-90A173B96E5C}" srcOrd="3" destOrd="0" presId="urn:microsoft.com/office/officeart/2016/7/layout/HexagonTimeline"/>
    <dgm:cxn modelId="{02E1726A-92D2-42E5-B2C8-D25A44469517}" type="presParOf" srcId="{DB77968F-28AC-402A-ADE0-64611B01B33F}" destId="{3D54F6D0-2057-4B25-8365-ED10A3FE5FAC}" srcOrd="4" destOrd="0" presId="urn:microsoft.com/office/officeart/2016/7/layout/HexagonTimeline"/>
    <dgm:cxn modelId="{49F734AF-39AD-4CCA-B2FA-9633454D1D8D}" type="presParOf" srcId="{BA270F43-0C36-4246-8BB8-6065D927DFD3}" destId="{9B8552CD-49EF-4C0D-A1E0-14E2B93937C6}" srcOrd="1" destOrd="0" presId="urn:microsoft.com/office/officeart/2016/7/layout/HexagonTimeline"/>
    <dgm:cxn modelId="{E0AE7E7D-B690-4553-A347-052F2D67E1C7}" type="presParOf" srcId="{BA270F43-0C36-4246-8BB8-6065D927DFD3}" destId="{B9613699-D389-47DE-94A2-9874595052A1}" srcOrd="2" destOrd="0" presId="urn:microsoft.com/office/officeart/2016/7/layout/HexagonTimeline"/>
    <dgm:cxn modelId="{549A0D3D-F32A-4EB0-B8A9-B6A9E9177C3A}" type="presParOf" srcId="{B9613699-D389-47DE-94A2-9874595052A1}" destId="{26B4BD2F-FDF2-43F2-B16B-BEB2D2725732}" srcOrd="0" destOrd="0" presId="urn:microsoft.com/office/officeart/2016/7/layout/HexagonTimeline"/>
    <dgm:cxn modelId="{2BF5E4F5-C1B7-457A-AAE7-8385CAD99FC1}" type="presParOf" srcId="{B9613699-D389-47DE-94A2-9874595052A1}" destId="{6C70F55F-492B-43E5-837C-20655AECEE3D}" srcOrd="1" destOrd="0" presId="urn:microsoft.com/office/officeart/2016/7/layout/HexagonTimeline"/>
    <dgm:cxn modelId="{63C06404-3690-4964-B886-10BBA95BCCEC}" type="presParOf" srcId="{B9613699-D389-47DE-94A2-9874595052A1}" destId="{EFE2D3E2-1871-4306-945A-082E4C6DFF62}" srcOrd="2" destOrd="0" presId="urn:microsoft.com/office/officeart/2016/7/layout/HexagonTimeline"/>
    <dgm:cxn modelId="{2F2DDBDE-F1FC-41A5-905E-531E19AA631B}" type="presParOf" srcId="{B9613699-D389-47DE-94A2-9874595052A1}" destId="{1FA22CC1-F421-42D7-B327-A0748A5CA8CA}" srcOrd="3" destOrd="0" presId="urn:microsoft.com/office/officeart/2016/7/layout/HexagonTimeline"/>
    <dgm:cxn modelId="{D20EFF5F-B5DA-452C-A36F-6CA0A783032E}" type="presParOf" srcId="{B9613699-D389-47DE-94A2-9874595052A1}" destId="{B9AAF34C-316B-4600-BE86-CE8E2DB2A167}" srcOrd="4" destOrd="0" presId="urn:microsoft.com/office/officeart/2016/7/layout/HexagonTimeline"/>
    <dgm:cxn modelId="{58A13DBD-6EE7-46A3-93A2-57A7073EC670}" type="presParOf" srcId="{BA270F43-0C36-4246-8BB8-6065D927DFD3}" destId="{237EB574-03EA-4B5E-A071-20BFF7A94025}" srcOrd="3" destOrd="0" presId="urn:microsoft.com/office/officeart/2016/7/layout/HexagonTimeline"/>
    <dgm:cxn modelId="{5CFE21CE-9216-4262-88DE-8E74347B84A1}" type="presParOf" srcId="{BA270F43-0C36-4246-8BB8-6065D927DFD3}" destId="{8713FAAE-A94E-4C45-80CC-D0CADC2C45F5}" srcOrd="4" destOrd="0" presId="urn:microsoft.com/office/officeart/2016/7/layout/HexagonTimeline"/>
    <dgm:cxn modelId="{9767D93C-1927-4E18-9B06-9C9922515002}" type="presParOf" srcId="{8713FAAE-A94E-4C45-80CC-D0CADC2C45F5}" destId="{42647E7A-7F8D-43C5-B7AA-DB1A84D62562}" srcOrd="0" destOrd="0" presId="urn:microsoft.com/office/officeart/2016/7/layout/HexagonTimeline"/>
    <dgm:cxn modelId="{A0BC8C4E-9631-4C4D-B1B5-67F3D8039D9D}" type="presParOf" srcId="{8713FAAE-A94E-4C45-80CC-D0CADC2C45F5}" destId="{6459495F-68A2-4439-A9B3-5DDACF24ECD9}" srcOrd="1" destOrd="0" presId="urn:microsoft.com/office/officeart/2016/7/layout/HexagonTimeline"/>
    <dgm:cxn modelId="{2AC3F135-61F4-4121-93E8-68BCF3AE7F1F}" type="presParOf" srcId="{8713FAAE-A94E-4C45-80CC-D0CADC2C45F5}" destId="{DA9415BC-5F5D-427A-8E4A-15DE1DCD00EC}" srcOrd="2" destOrd="0" presId="urn:microsoft.com/office/officeart/2016/7/layout/HexagonTimeline"/>
    <dgm:cxn modelId="{2B07FAA7-1259-4427-830E-DC787E62C767}" type="presParOf" srcId="{8713FAAE-A94E-4C45-80CC-D0CADC2C45F5}" destId="{66283014-8366-4F80-A66F-FA0C7794F36F}" srcOrd="3" destOrd="0" presId="urn:microsoft.com/office/officeart/2016/7/layout/HexagonTimeline"/>
    <dgm:cxn modelId="{3CACEA81-F876-4956-86AA-EB1B446D4EE8}" type="presParOf" srcId="{8713FAAE-A94E-4C45-80CC-D0CADC2C45F5}" destId="{AF0F2ED6-BC80-4E40-B2CD-6C12B31151D5}"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97975-52CC-4703-B090-3C0D7101D171}">
      <dsp:nvSpPr>
        <dsp:cNvPr id="0" name=""/>
        <dsp:cNvSpPr/>
      </dsp:nvSpPr>
      <dsp:spPr>
        <a:xfrm>
          <a:off x="294358" y="2488755"/>
          <a:ext cx="1498151" cy="678751"/>
        </a:xfrm>
        <a:prstGeom prst="homePlate">
          <a:avLst>
            <a:gd name="adj" fmla="val 40000"/>
          </a:avLst>
        </a:prstGeom>
        <a:solidFill>
          <a:schemeClr val="accent1">
            <a:lumMod val="50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74320" tIns="274320" rIns="274320" bIns="274320" numCol="1" spcCol="1270" anchor="ctr" anchorCtr="0">
          <a:noAutofit/>
        </a:bodyPr>
        <a:lstStyle/>
        <a:p>
          <a:pPr marL="0" lvl="0" indent="0" algn="ctr" defTabSz="1600200">
            <a:lnSpc>
              <a:spcPct val="90000"/>
            </a:lnSpc>
            <a:spcBef>
              <a:spcPct val="0"/>
            </a:spcBef>
            <a:spcAft>
              <a:spcPct val="35000"/>
            </a:spcAft>
            <a:buNone/>
          </a:pPr>
          <a:r>
            <a:rPr lang="en-US" sz="3600" kern="1200" dirty="0"/>
            <a:t>One</a:t>
          </a:r>
        </a:p>
      </dsp:txBody>
      <dsp:txXfrm>
        <a:off x="294358" y="2488755"/>
        <a:ext cx="1362401" cy="678751"/>
      </dsp:txXfrm>
    </dsp:sp>
    <dsp:sp modelId="{95FCF055-303A-4445-9813-7E8E825042F7}">
      <dsp:nvSpPr>
        <dsp:cNvPr id="0" name=""/>
        <dsp:cNvSpPr/>
      </dsp:nvSpPr>
      <dsp:spPr>
        <a:xfrm>
          <a:off x="3050"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The Author (s) Surname (s) </a:t>
          </a:r>
        </a:p>
      </dsp:txBody>
      <dsp:txXfrm>
        <a:off x="3050" y="0"/>
        <a:ext cx="2080766" cy="1810004"/>
      </dsp:txXfrm>
    </dsp:sp>
    <dsp:sp modelId="{9B8552CD-49EF-4C0D-A1E0-14E2B93937C6}">
      <dsp:nvSpPr>
        <dsp:cNvPr id="0" name=""/>
        <dsp:cNvSpPr/>
      </dsp:nvSpPr>
      <dsp:spPr>
        <a:xfrm>
          <a:off x="1792509" y="2828131"/>
          <a:ext cx="582614" cy="0"/>
        </a:xfrm>
        <a:custGeom>
          <a:avLst/>
          <a:gdLst/>
          <a:ahLst/>
          <a:cxnLst/>
          <a:rect l="0" t="0" r="0" b="0"/>
          <a:pathLst>
            <a:path>
              <a:moveTo>
                <a:pt x="0" y="0"/>
              </a:moveTo>
              <a:lnTo>
                <a:pt x="582614"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01E2BCD-A874-4A1C-89AC-5538E4157620}">
      <dsp:nvSpPr>
        <dsp:cNvPr id="0" name=""/>
        <dsp:cNvSpPr/>
      </dsp:nvSpPr>
      <dsp:spPr>
        <a:xfrm>
          <a:off x="1043433"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DB9A9-E4A8-41C4-8D31-90A173B96E5C}">
      <dsp:nvSpPr>
        <dsp:cNvPr id="0" name=""/>
        <dsp:cNvSpPr/>
      </dsp:nvSpPr>
      <dsp:spPr>
        <a:xfrm>
          <a:off x="986871" y="1810004"/>
          <a:ext cx="113125" cy="113125"/>
        </a:xfrm>
        <a:prstGeom prst="rect">
          <a:avLst/>
        </a:prstGeom>
        <a:solidFill>
          <a:schemeClr val="accent1">
            <a:lumMod val="50000"/>
          </a:schemeClr>
        </a:solidFill>
        <a:ln>
          <a:noFill/>
        </a:ln>
        <a:effectLst/>
      </dsp:spPr>
      <dsp:style>
        <a:lnRef idx="0">
          <a:scrgbClr r="0" g="0" b="0"/>
        </a:lnRef>
        <a:fillRef idx="3">
          <a:scrgbClr r="0" g="0" b="0"/>
        </a:fillRef>
        <a:effectRef idx="3">
          <a:scrgbClr r="0" g="0" b="0"/>
        </a:effectRef>
        <a:fontRef idx="minor">
          <a:schemeClr val="lt1"/>
        </a:fontRef>
      </dsp:style>
    </dsp:sp>
    <dsp:sp modelId="{26B4BD2F-FDF2-43F2-B16B-BEB2D2725732}">
      <dsp:nvSpPr>
        <dsp:cNvPr id="0" name=""/>
        <dsp:cNvSpPr/>
      </dsp:nvSpPr>
      <dsp:spPr>
        <a:xfrm>
          <a:off x="2375124" y="2488755"/>
          <a:ext cx="1498151" cy="678751"/>
        </a:xfrm>
        <a:prstGeom prst="hexagon">
          <a:avLst>
            <a:gd name="adj" fmla="val 40000"/>
            <a:gd name="vf" fmla="val 115470"/>
          </a:avLst>
        </a:prstGeom>
        <a:solidFill>
          <a:schemeClr val="tx1">
            <a:lumMod val="85000"/>
            <a:lumOff val="1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t>Two</a:t>
          </a:r>
        </a:p>
      </dsp:txBody>
      <dsp:txXfrm>
        <a:off x="2590470" y="2586319"/>
        <a:ext cx="1067459" cy="483623"/>
      </dsp:txXfrm>
    </dsp:sp>
    <dsp:sp modelId="{6C70F55F-492B-43E5-837C-20655AECEE3D}">
      <dsp:nvSpPr>
        <dsp:cNvPr id="0" name=""/>
        <dsp:cNvSpPr/>
      </dsp:nvSpPr>
      <dsp:spPr>
        <a:xfrm>
          <a:off x="2083816" y="3846258"/>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0" rIns="0" bIns="355600" numCol="1" spcCol="1270" anchor="t" anchorCtr="1">
          <a:noAutofit/>
        </a:bodyPr>
        <a:lstStyle/>
        <a:p>
          <a:pPr marL="0" lvl="0" indent="0" algn="ctr" defTabSz="1778000">
            <a:lnSpc>
              <a:spcPct val="90000"/>
            </a:lnSpc>
            <a:spcBef>
              <a:spcPct val="0"/>
            </a:spcBef>
            <a:spcAft>
              <a:spcPct val="35000"/>
            </a:spcAft>
            <a:buNone/>
          </a:pPr>
          <a:r>
            <a:rPr lang="en-US" sz="4000" kern="1200" noProof="0" dirty="0"/>
            <a:t>The Date</a:t>
          </a:r>
        </a:p>
      </dsp:txBody>
      <dsp:txXfrm>
        <a:off x="2083816" y="3846258"/>
        <a:ext cx="2080766" cy="1810004"/>
      </dsp:txXfrm>
    </dsp:sp>
    <dsp:sp modelId="{237EB574-03EA-4B5E-A071-20BFF7A94025}">
      <dsp:nvSpPr>
        <dsp:cNvPr id="0" name=""/>
        <dsp:cNvSpPr/>
      </dsp:nvSpPr>
      <dsp:spPr>
        <a:xfrm>
          <a:off x="3873275" y="2828131"/>
          <a:ext cx="582614" cy="0"/>
        </a:xfrm>
        <a:custGeom>
          <a:avLst/>
          <a:gdLst/>
          <a:ahLst/>
          <a:cxnLst/>
          <a:rect l="0" t="0" r="0" b="0"/>
          <a:pathLst>
            <a:path>
              <a:moveTo>
                <a:pt x="0" y="0"/>
              </a:moveTo>
              <a:lnTo>
                <a:pt x="582614"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EFE2D3E2-1871-4306-945A-082E4C6DFF62}">
      <dsp:nvSpPr>
        <dsp:cNvPr id="0" name=""/>
        <dsp:cNvSpPr/>
      </dsp:nvSpPr>
      <dsp:spPr>
        <a:xfrm>
          <a:off x="3124200" y="3167507"/>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FA22CC1-F421-42D7-B327-A0748A5CA8CA}">
      <dsp:nvSpPr>
        <dsp:cNvPr id="0" name=""/>
        <dsp:cNvSpPr/>
      </dsp:nvSpPr>
      <dsp:spPr>
        <a:xfrm>
          <a:off x="3067637" y="3733133"/>
          <a:ext cx="113125" cy="113125"/>
        </a:xfrm>
        <a:prstGeom prst="rect">
          <a:avLst/>
        </a:prstGeom>
        <a:solidFill>
          <a:schemeClr val="tx1">
            <a:lumMod val="85000"/>
            <a:lumOff val="15000"/>
          </a:schemeClr>
        </a:solidFill>
        <a:ln>
          <a:noFill/>
        </a:ln>
        <a:effectLst/>
      </dsp:spPr>
      <dsp:style>
        <a:lnRef idx="0">
          <a:scrgbClr r="0" g="0" b="0"/>
        </a:lnRef>
        <a:fillRef idx="3">
          <a:scrgbClr r="0" g="0" b="0"/>
        </a:fillRef>
        <a:effectRef idx="3">
          <a:scrgbClr r="0" g="0" b="0"/>
        </a:effectRef>
        <a:fontRef idx="minor">
          <a:schemeClr val="lt1"/>
        </a:fontRef>
      </dsp:style>
    </dsp:sp>
    <dsp:sp modelId="{42647E7A-7F8D-43C5-B7AA-DB1A84D62562}">
      <dsp:nvSpPr>
        <dsp:cNvPr id="0" name=""/>
        <dsp:cNvSpPr/>
      </dsp:nvSpPr>
      <dsp:spPr>
        <a:xfrm rot="10800000">
          <a:off x="4455890" y="2488755"/>
          <a:ext cx="1498151" cy="678751"/>
        </a:xfrm>
        <a:prstGeom prst="homePlate">
          <a:avLst>
            <a:gd name="adj" fmla="val 40000"/>
          </a:avLst>
        </a:prstGeom>
        <a:solidFill>
          <a:schemeClr val="bg1">
            <a:lumMod val="8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Three</a:t>
          </a:r>
        </a:p>
      </dsp:txBody>
      <dsp:txXfrm rot="10800000">
        <a:off x="4591640" y="2488755"/>
        <a:ext cx="1362401" cy="678751"/>
      </dsp:txXfrm>
    </dsp:sp>
    <dsp:sp modelId="{6459495F-68A2-4439-A9B3-5DDACF24ECD9}">
      <dsp:nvSpPr>
        <dsp:cNvPr id="0" name=""/>
        <dsp:cNvSpPr/>
      </dsp:nvSpPr>
      <dsp:spPr>
        <a:xfrm>
          <a:off x="4164583"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Page Number </a:t>
          </a:r>
        </a:p>
      </dsp:txBody>
      <dsp:txXfrm>
        <a:off x="4164583" y="0"/>
        <a:ext cx="2080766" cy="1810004"/>
      </dsp:txXfrm>
    </dsp:sp>
    <dsp:sp modelId="{DA9415BC-5F5D-427A-8E4A-15DE1DCD00EC}">
      <dsp:nvSpPr>
        <dsp:cNvPr id="0" name=""/>
        <dsp:cNvSpPr/>
      </dsp:nvSpPr>
      <dsp:spPr>
        <a:xfrm>
          <a:off x="5204966"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6283014-8366-4F80-A66F-FA0C7794F36F}">
      <dsp:nvSpPr>
        <dsp:cNvPr id="0" name=""/>
        <dsp:cNvSpPr/>
      </dsp:nvSpPr>
      <dsp:spPr>
        <a:xfrm>
          <a:off x="5148403" y="1810004"/>
          <a:ext cx="113125" cy="113125"/>
        </a:xfrm>
        <a:prstGeom prst="rect">
          <a:avLst/>
        </a:prstGeom>
        <a:solidFill>
          <a:schemeClr val="bg1">
            <a:lumMod val="75000"/>
          </a:schemeClr>
        </a:solidFill>
        <a:ln>
          <a:noFill/>
        </a:ln>
        <a:effectLst/>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97975-52CC-4703-B090-3C0D7101D171}">
      <dsp:nvSpPr>
        <dsp:cNvPr id="0" name=""/>
        <dsp:cNvSpPr/>
      </dsp:nvSpPr>
      <dsp:spPr>
        <a:xfrm>
          <a:off x="447001" y="2559919"/>
          <a:ext cx="2106129" cy="570327"/>
        </a:xfrm>
        <a:prstGeom prst="homePlate">
          <a:avLst>
            <a:gd name="adj" fmla="val 40000"/>
          </a:avLst>
        </a:prstGeom>
        <a:solidFill>
          <a:schemeClr val="accent1">
            <a:lumMod val="50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74320" tIns="274320" rIns="274320" bIns="274320" numCol="1" spcCol="1270" anchor="ctr" anchorCtr="0">
          <a:noAutofit/>
        </a:bodyPr>
        <a:lstStyle/>
        <a:p>
          <a:pPr marL="0" lvl="0" indent="0" algn="ctr" defTabSz="1600200">
            <a:lnSpc>
              <a:spcPct val="90000"/>
            </a:lnSpc>
            <a:spcBef>
              <a:spcPct val="0"/>
            </a:spcBef>
            <a:spcAft>
              <a:spcPct val="35000"/>
            </a:spcAft>
            <a:buNone/>
          </a:pPr>
          <a:r>
            <a:rPr lang="en-US" sz="3600" kern="1200" dirty="0"/>
            <a:t>One</a:t>
          </a:r>
        </a:p>
      </dsp:txBody>
      <dsp:txXfrm>
        <a:off x="447001" y="2559919"/>
        <a:ext cx="1992064" cy="570327"/>
      </dsp:txXfrm>
    </dsp:sp>
    <dsp:sp modelId="{95FCF055-303A-4445-9813-7E8E825042F7}">
      <dsp:nvSpPr>
        <dsp:cNvPr id="0" name=""/>
        <dsp:cNvSpPr/>
      </dsp:nvSpPr>
      <dsp:spPr>
        <a:xfrm>
          <a:off x="37476" y="161516"/>
          <a:ext cx="2925179" cy="1520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84480" rIns="0" bIns="284480" numCol="1" spcCol="1270" anchor="b" anchorCtr="1">
          <a:noAutofit/>
        </a:bodyPr>
        <a:lstStyle/>
        <a:p>
          <a:pPr marL="0" lvl="0" indent="0" algn="ctr" defTabSz="1422400">
            <a:lnSpc>
              <a:spcPct val="90000"/>
            </a:lnSpc>
            <a:spcBef>
              <a:spcPct val="0"/>
            </a:spcBef>
            <a:spcAft>
              <a:spcPct val="35000"/>
            </a:spcAft>
            <a:buNone/>
          </a:pPr>
          <a:r>
            <a:rPr lang="en-US" sz="3200" kern="1200" dirty="0"/>
            <a:t>The Author (s) Surname (s), Initials and Date</a:t>
          </a:r>
        </a:p>
      </dsp:txBody>
      <dsp:txXfrm>
        <a:off x="37476" y="161516"/>
        <a:ext cx="2925179" cy="1520874"/>
      </dsp:txXfrm>
    </dsp:sp>
    <dsp:sp modelId="{9B8552CD-49EF-4C0D-A1E0-14E2B93937C6}">
      <dsp:nvSpPr>
        <dsp:cNvPr id="0" name=""/>
        <dsp:cNvSpPr/>
      </dsp:nvSpPr>
      <dsp:spPr>
        <a:xfrm rot="19488725">
          <a:off x="2481562" y="2619389"/>
          <a:ext cx="783303" cy="0"/>
        </a:xfrm>
        <a:custGeom>
          <a:avLst/>
          <a:gdLst/>
          <a:ahLst/>
          <a:cxnLst/>
          <a:rect l="0" t="0" r="0" b="0"/>
          <a:pathLst>
            <a:path>
              <a:moveTo>
                <a:pt x="0" y="0"/>
              </a:moveTo>
              <a:lnTo>
                <a:pt x="783303"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01E2BCD-A874-4A1C-89AC-5538E4157620}">
      <dsp:nvSpPr>
        <dsp:cNvPr id="0" name=""/>
        <dsp:cNvSpPr/>
      </dsp:nvSpPr>
      <dsp:spPr>
        <a:xfrm>
          <a:off x="1500066" y="1985257"/>
          <a:ext cx="0" cy="475273"/>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DB9A9-E4A8-41C4-8D31-90A173B96E5C}">
      <dsp:nvSpPr>
        <dsp:cNvPr id="0" name=""/>
        <dsp:cNvSpPr/>
      </dsp:nvSpPr>
      <dsp:spPr>
        <a:xfrm>
          <a:off x="1385217" y="1835991"/>
          <a:ext cx="229698" cy="95054"/>
        </a:xfrm>
        <a:prstGeom prst="rect">
          <a:avLst/>
        </a:prstGeom>
        <a:solidFill>
          <a:schemeClr val="accent1">
            <a:lumMod val="50000"/>
          </a:schemeClr>
        </a:solidFill>
        <a:ln>
          <a:noFill/>
        </a:ln>
        <a:effectLst/>
      </dsp:spPr>
      <dsp:style>
        <a:lnRef idx="0">
          <a:scrgbClr r="0" g="0" b="0"/>
        </a:lnRef>
        <a:fillRef idx="3">
          <a:scrgbClr r="0" g="0" b="0"/>
        </a:fillRef>
        <a:effectRef idx="3">
          <a:scrgbClr r="0" g="0" b="0"/>
        </a:effectRef>
        <a:fontRef idx="minor">
          <a:schemeClr val="lt1"/>
        </a:fontRef>
      </dsp:style>
    </dsp:sp>
    <dsp:sp modelId="{26B4BD2F-FDF2-43F2-B16B-BEB2D2725732}">
      <dsp:nvSpPr>
        <dsp:cNvPr id="0" name=""/>
        <dsp:cNvSpPr/>
      </dsp:nvSpPr>
      <dsp:spPr>
        <a:xfrm>
          <a:off x="3193298" y="2054320"/>
          <a:ext cx="1493909" cy="678751"/>
        </a:xfrm>
        <a:prstGeom prst="hexagon">
          <a:avLst>
            <a:gd name="adj" fmla="val 40000"/>
            <a:gd name="vf" fmla="val 115470"/>
          </a:avLst>
        </a:prstGeom>
        <a:solidFill>
          <a:schemeClr val="tx1">
            <a:lumMod val="85000"/>
            <a:lumOff val="1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t>Two</a:t>
          </a:r>
        </a:p>
      </dsp:txBody>
      <dsp:txXfrm>
        <a:off x="3408291" y="2152001"/>
        <a:ext cx="1063923" cy="483389"/>
      </dsp:txXfrm>
    </dsp:sp>
    <dsp:sp modelId="{6C70F55F-492B-43E5-837C-20655AECEE3D}">
      <dsp:nvSpPr>
        <dsp:cNvPr id="0" name=""/>
        <dsp:cNvSpPr/>
      </dsp:nvSpPr>
      <dsp:spPr>
        <a:xfrm>
          <a:off x="2902816" y="3411823"/>
          <a:ext cx="2074873"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0" rIns="0" bIns="355600" numCol="1" spcCol="1270" anchor="t" anchorCtr="1">
          <a:noAutofit/>
        </a:bodyPr>
        <a:lstStyle/>
        <a:p>
          <a:pPr marL="0" lvl="0" indent="0" algn="ctr" defTabSz="1778000">
            <a:lnSpc>
              <a:spcPct val="90000"/>
            </a:lnSpc>
            <a:spcBef>
              <a:spcPct val="0"/>
            </a:spcBef>
            <a:spcAft>
              <a:spcPct val="35000"/>
            </a:spcAft>
            <a:buNone/>
          </a:pPr>
          <a:r>
            <a:rPr lang="en-US" sz="4000" kern="1200" noProof="0" dirty="0"/>
            <a:t>Book Title</a:t>
          </a:r>
        </a:p>
        <a:p>
          <a:pPr marL="0" lvl="0" indent="0" algn="ctr" defTabSz="1778000">
            <a:lnSpc>
              <a:spcPct val="90000"/>
            </a:lnSpc>
            <a:spcBef>
              <a:spcPct val="0"/>
            </a:spcBef>
            <a:spcAft>
              <a:spcPct val="35000"/>
            </a:spcAft>
            <a:buNone/>
          </a:pPr>
          <a:r>
            <a:rPr lang="en-US" sz="4000" kern="1200" noProof="0" dirty="0"/>
            <a:t>In Italics</a:t>
          </a:r>
        </a:p>
      </dsp:txBody>
      <dsp:txXfrm>
        <a:off x="2902816" y="3411823"/>
        <a:ext cx="2074873" cy="1810004"/>
      </dsp:txXfrm>
    </dsp:sp>
    <dsp:sp modelId="{237EB574-03EA-4B5E-A071-20BFF7A94025}">
      <dsp:nvSpPr>
        <dsp:cNvPr id="0" name=""/>
        <dsp:cNvSpPr/>
      </dsp:nvSpPr>
      <dsp:spPr>
        <a:xfrm rot="2115193">
          <a:off x="4618191" y="2610914"/>
          <a:ext cx="752670" cy="0"/>
        </a:xfrm>
        <a:custGeom>
          <a:avLst/>
          <a:gdLst/>
          <a:ahLst/>
          <a:cxnLst/>
          <a:rect l="0" t="0" r="0" b="0"/>
          <a:pathLst>
            <a:path>
              <a:moveTo>
                <a:pt x="0" y="0"/>
              </a:moveTo>
              <a:lnTo>
                <a:pt x="752670"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EFE2D3E2-1871-4306-945A-082E4C6DFF62}">
      <dsp:nvSpPr>
        <dsp:cNvPr id="0" name=""/>
        <dsp:cNvSpPr/>
      </dsp:nvSpPr>
      <dsp:spPr>
        <a:xfrm>
          <a:off x="3940253" y="2733072"/>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FA22CC1-F421-42D7-B327-A0748A5CA8CA}">
      <dsp:nvSpPr>
        <dsp:cNvPr id="0" name=""/>
        <dsp:cNvSpPr/>
      </dsp:nvSpPr>
      <dsp:spPr>
        <a:xfrm>
          <a:off x="3858789" y="3298698"/>
          <a:ext cx="162928" cy="113125"/>
        </a:xfrm>
        <a:prstGeom prst="rect">
          <a:avLst/>
        </a:prstGeom>
        <a:solidFill>
          <a:schemeClr val="tx1">
            <a:lumMod val="85000"/>
            <a:lumOff val="15000"/>
          </a:schemeClr>
        </a:solidFill>
        <a:ln>
          <a:noFill/>
        </a:ln>
        <a:effectLst/>
      </dsp:spPr>
      <dsp:style>
        <a:lnRef idx="0">
          <a:scrgbClr r="0" g="0" b="0"/>
        </a:lnRef>
        <a:fillRef idx="3">
          <a:scrgbClr r="0" g="0" b="0"/>
        </a:fillRef>
        <a:effectRef idx="3">
          <a:scrgbClr r="0" g="0" b="0"/>
        </a:effectRef>
        <a:fontRef idx="minor">
          <a:schemeClr val="lt1"/>
        </a:fontRef>
      </dsp:style>
    </dsp:sp>
    <dsp:sp modelId="{42647E7A-7F8D-43C5-B7AA-DB1A84D62562}">
      <dsp:nvSpPr>
        <dsp:cNvPr id="0" name=""/>
        <dsp:cNvSpPr/>
      </dsp:nvSpPr>
      <dsp:spPr>
        <a:xfrm rot="10800000">
          <a:off x="5301845" y="2488755"/>
          <a:ext cx="1540232" cy="678751"/>
        </a:xfrm>
        <a:prstGeom prst="homePlate">
          <a:avLst>
            <a:gd name="adj" fmla="val 40000"/>
          </a:avLst>
        </a:prstGeom>
        <a:solidFill>
          <a:schemeClr val="bg1">
            <a:lumMod val="8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Three</a:t>
          </a:r>
        </a:p>
      </dsp:txBody>
      <dsp:txXfrm rot="10800000">
        <a:off x="5437595" y="2488755"/>
        <a:ext cx="1404482" cy="678751"/>
      </dsp:txXfrm>
    </dsp:sp>
    <dsp:sp modelId="{6459495F-68A2-4439-A9B3-5DDACF24ECD9}">
      <dsp:nvSpPr>
        <dsp:cNvPr id="0" name=""/>
        <dsp:cNvSpPr/>
      </dsp:nvSpPr>
      <dsp:spPr>
        <a:xfrm>
          <a:off x="5002356" y="0"/>
          <a:ext cx="2139212"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Publisher and Place</a:t>
          </a:r>
        </a:p>
      </dsp:txBody>
      <dsp:txXfrm>
        <a:off x="5002356" y="0"/>
        <a:ext cx="2139212" cy="1810004"/>
      </dsp:txXfrm>
    </dsp:sp>
    <dsp:sp modelId="{DA9415BC-5F5D-427A-8E4A-15DE1DCD00EC}">
      <dsp:nvSpPr>
        <dsp:cNvPr id="0" name=""/>
        <dsp:cNvSpPr/>
      </dsp:nvSpPr>
      <dsp:spPr>
        <a:xfrm>
          <a:off x="6071962"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6283014-8366-4F80-A66F-FA0C7794F36F}">
      <dsp:nvSpPr>
        <dsp:cNvPr id="0" name=""/>
        <dsp:cNvSpPr/>
      </dsp:nvSpPr>
      <dsp:spPr>
        <a:xfrm>
          <a:off x="5987972" y="1810004"/>
          <a:ext cx="167980" cy="113125"/>
        </a:xfrm>
        <a:prstGeom prst="rect">
          <a:avLst/>
        </a:prstGeom>
        <a:solidFill>
          <a:schemeClr val="bg1">
            <a:lumMod val="75000"/>
          </a:schemeClr>
        </a:solidFill>
        <a:ln>
          <a:noFill/>
        </a:ln>
        <a:effectLst/>
      </dsp:spPr>
      <dsp:style>
        <a:lnRef idx="0">
          <a:scrgbClr r="0" g="0" b="0"/>
        </a:lnRef>
        <a:fillRef idx="3">
          <a:scrgbClr r="0" g="0" b="0"/>
        </a:fillRef>
        <a:effectRef idx="3">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97975-52CC-4703-B090-3C0D7101D171}">
      <dsp:nvSpPr>
        <dsp:cNvPr id="0" name=""/>
        <dsp:cNvSpPr/>
      </dsp:nvSpPr>
      <dsp:spPr>
        <a:xfrm>
          <a:off x="294358" y="2488755"/>
          <a:ext cx="1498151" cy="678751"/>
        </a:xfrm>
        <a:prstGeom prst="homePlate">
          <a:avLst>
            <a:gd name="adj" fmla="val 40000"/>
          </a:avLst>
        </a:prstGeom>
        <a:solidFill>
          <a:schemeClr val="accent1">
            <a:lumMod val="50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74320" tIns="274320" rIns="274320" bIns="274320" numCol="1" spcCol="1270" anchor="ctr" anchorCtr="0">
          <a:noAutofit/>
        </a:bodyPr>
        <a:lstStyle/>
        <a:p>
          <a:pPr marL="0" lvl="0" indent="0" algn="ctr" defTabSz="1600200">
            <a:lnSpc>
              <a:spcPct val="90000"/>
            </a:lnSpc>
            <a:spcBef>
              <a:spcPct val="0"/>
            </a:spcBef>
            <a:spcAft>
              <a:spcPct val="35000"/>
            </a:spcAft>
            <a:buNone/>
          </a:pPr>
          <a:r>
            <a:rPr lang="en-US" sz="3600" kern="1200" dirty="0"/>
            <a:t>One</a:t>
          </a:r>
        </a:p>
      </dsp:txBody>
      <dsp:txXfrm>
        <a:off x="294358" y="2488755"/>
        <a:ext cx="1362401" cy="678751"/>
      </dsp:txXfrm>
    </dsp:sp>
    <dsp:sp modelId="{95FCF055-303A-4445-9813-7E8E825042F7}">
      <dsp:nvSpPr>
        <dsp:cNvPr id="0" name=""/>
        <dsp:cNvSpPr/>
      </dsp:nvSpPr>
      <dsp:spPr>
        <a:xfrm>
          <a:off x="3050"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Title of the Act </a:t>
          </a:r>
        </a:p>
      </dsp:txBody>
      <dsp:txXfrm>
        <a:off x="3050" y="0"/>
        <a:ext cx="2080766" cy="1810004"/>
      </dsp:txXfrm>
    </dsp:sp>
    <dsp:sp modelId="{9B8552CD-49EF-4C0D-A1E0-14E2B93937C6}">
      <dsp:nvSpPr>
        <dsp:cNvPr id="0" name=""/>
        <dsp:cNvSpPr/>
      </dsp:nvSpPr>
      <dsp:spPr>
        <a:xfrm>
          <a:off x="1792509" y="2828131"/>
          <a:ext cx="582614" cy="0"/>
        </a:xfrm>
        <a:custGeom>
          <a:avLst/>
          <a:gdLst/>
          <a:ahLst/>
          <a:cxnLst/>
          <a:rect l="0" t="0" r="0" b="0"/>
          <a:pathLst>
            <a:path>
              <a:moveTo>
                <a:pt x="0" y="0"/>
              </a:moveTo>
              <a:lnTo>
                <a:pt x="582614"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01E2BCD-A874-4A1C-89AC-5538E4157620}">
      <dsp:nvSpPr>
        <dsp:cNvPr id="0" name=""/>
        <dsp:cNvSpPr/>
      </dsp:nvSpPr>
      <dsp:spPr>
        <a:xfrm>
          <a:off x="1043433"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DB9A9-E4A8-41C4-8D31-90A173B96E5C}">
      <dsp:nvSpPr>
        <dsp:cNvPr id="0" name=""/>
        <dsp:cNvSpPr/>
      </dsp:nvSpPr>
      <dsp:spPr>
        <a:xfrm>
          <a:off x="986871" y="1810004"/>
          <a:ext cx="113125" cy="113125"/>
        </a:xfrm>
        <a:prstGeom prst="rect">
          <a:avLst/>
        </a:prstGeom>
        <a:solidFill>
          <a:schemeClr val="accent1">
            <a:lumMod val="50000"/>
          </a:schemeClr>
        </a:solidFill>
        <a:ln>
          <a:noFill/>
        </a:ln>
        <a:effectLst/>
      </dsp:spPr>
      <dsp:style>
        <a:lnRef idx="0">
          <a:scrgbClr r="0" g="0" b="0"/>
        </a:lnRef>
        <a:fillRef idx="3">
          <a:scrgbClr r="0" g="0" b="0"/>
        </a:fillRef>
        <a:effectRef idx="3">
          <a:scrgbClr r="0" g="0" b="0"/>
        </a:effectRef>
        <a:fontRef idx="minor">
          <a:schemeClr val="lt1"/>
        </a:fontRef>
      </dsp:style>
    </dsp:sp>
    <dsp:sp modelId="{26B4BD2F-FDF2-43F2-B16B-BEB2D2725732}">
      <dsp:nvSpPr>
        <dsp:cNvPr id="0" name=""/>
        <dsp:cNvSpPr/>
      </dsp:nvSpPr>
      <dsp:spPr>
        <a:xfrm>
          <a:off x="2375124" y="2488755"/>
          <a:ext cx="1498151" cy="678751"/>
        </a:xfrm>
        <a:prstGeom prst="hexagon">
          <a:avLst>
            <a:gd name="adj" fmla="val 40000"/>
            <a:gd name="vf" fmla="val 115470"/>
          </a:avLst>
        </a:prstGeom>
        <a:solidFill>
          <a:schemeClr val="tx1">
            <a:lumMod val="85000"/>
            <a:lumOff val="1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t>Two</a:t>
          </a:r>
        </a:p>
      </dsp:txBody>
      <dsp:txXfrm>
        <a:off x="2590470" y="2586319"/>
        <a:ext cx="1067459" cy="483623"/>
      </dsp:txXfrm>
    </dsp:sp>
    <dsp:sp modelId="{6C70F55F-492B-43E5-837C-20655AECEE3D}">
      <dsp:nvSpPr>
        <dsp:cNvPr id="0" name=""/>
        <dsp:cNvSpPr/>
      </dsp:nvSpPr>
      <dsp:spPr>
        <a:xfrm>
          <a:off x="2083816" y="3846258"/>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0" rIns="0" bIns="355600" numCol="1" spcCol="1270" anchor="t" anchorCtr="1">
          <a:noAutofit/>
        </a:bodyPr>
        <a:lstStyle/>
        <a:p>
          <a:pPr marL="0" lvl="0" indent="0" algn="ctr" defTabSz="1778000">
            <a:lnSpc>
              <a:spcPct val="90000"/>
            </a:lnSpc>
            <a:spcBef>
              <a:spcPct val="0"/>
            </a:spcBef>
            <a:spcAft>
              <a:spcPct val="35000"/>
            </a:spcAft>
            <a:buNone/>
          </a:pPr>
          <a:r>
            <a:rPr lang="en-US" sz="4000" kern="1200" noProof="0" dirty="0"/>
            <a:t>Year</a:t>
          </a:r>
        </a:p>
      </dsp:txBody>
      <dsp:txXfrm>
        <a:off x="2083816" y="3846258"/>
        <a:ext cx="2080766" cy="1810004"/>
      </dsp:txXfrm>
    </dsp:sp>
    <dsp:sp modelId="{237EB574-03EA-4B5E-A071-20BFF7A94025}">
      <dsp:nvSpPr>
        <dsp:cNvPr id="0" name=""/>
        <dsp:cNvSpPr/>
      </dsp:nvSpPr>
      <dsp:spPr>
        <a:xfrm>
          <a:off x="3873275" y="2828131"/>
          <a:ext cx="582614" cy="0"/>
        </a:xfrm>
        <a:custGeom>
          <a:avLst/>
          <a:gdLst/>
          <a:ahLst/>
          <a:cxnLst/>
          <a:rect l="0" t="0" r="0" b="0"/>
          <a:pathLst>
            <a:path>
              <a:moveTo>
                <a:pt x="0" y="0"/>
              </a:moveTo>
              <a:lnTo>
                <a:pt x="582614"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EFE2D3E2-1871-4306-945A-082E4C6DFF62}">
      <dsp:nvSpPr>
        <dsp:cNvPr id="0" name=""/>
        <dsp:cNvSpPr/>
      </dsp:nvSpPr>
      <dsp:spPr>
        <a:xfrm>
          <a:off x="3124200" y="3167507"/>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FA22CC1-F421-42D7-B327-A0748A5CA8CA}">
      <dsp:nvSpPr>
        <dsp:cNvPr id="0" name=""/>
        <dsp:cNvSpPr/>
      </dsp:nvSpPr>
      <dsp:spPr>
        <a:xfrm>
          <a:off x="3067637" y="3733133"/>
          <a:ext cx="113125" cy="113125"/>
        </a:xfrm>
        <a:prstGeom prst="rect">
          <a:avLst/>
        </a:prstGeom>
        <a:solidFill>
          <a:schemeClr val="tx1">
            <a:lumMod val="85000"/>
            <a:lumOff val="15000"/>
          </a:schemeClr>
        </a:solidFill>
        <a:ln>
          <a:noFill/>
        </a:ln>
        <a:effectLst/>
      </dsp:spPr>
      <dsp:style>
        <a:lnRef idx="0">
          <a:scrgbClr r="0" g="0" b="0"/>
        </a:lnRef>
        <a:fillRef idx="3">
          <a:scrgbClr r="0" g="0" b="0"/>
        </a:fillRef>
        <a:effectRef idx="3">
          <a:scrgbClr r="0" g="0" b="0"/>
        </a:effectRef>
        <a:fontRef idx="minor">
          <a:schemeClr val="lt1"/>
        </a:fontRef>
      </dsp:style>
    </dsp:sp>
    <dsp:sp modelId="{42647E7A-7F8D-43C5-B7AA-DB1A84D62562}">
      <dsp:nvSpPr>
        <dsp:cNvPr id="0" name=""/>
        <dsp:cNvSpPr/>
      </dsp:nvSpPr>
      <dsp:spPr>
        <a:xfrm rot="10800000">
          <a:off x="4455890" y="2488755"/>
          <a:ext cx="1498151" cy="678751"/>
        </a:xfrm>
        <a:prstGeom prst="homePlate">
          <a:avLst>
            <a:gd name="adj" fmla="val 40000"/>
          </a:avLst>
        </a:prstGeom>
        <a:solidFill>
          <a:schemeClr val="bg1">
            <a:lumMod val="8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Three</a:t>
          </a:r>
        </a:p>
      </dsp:txBody>
      <dsp:txXfrm rot="10800000">
        <a:off x="4591640" y="2488755"/>
        <a:ext cx="1362401" cy="678751"/>
      </dsp:txXfrm>
    </dsp:sp>
    <dsp:sp modelId="{6459495F-68A2-4439-A9B3-5DDACF24ECD9}">
      <dsp:nvSpPr>
        <dsp:cNvPr id="0" name=""/>
        <dsp:cNvSpPr/>
      </dsp:nvSpPr>
      <dsp:spPr>
        <a:xfrm>
          <a:off x="4164583"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Act Section</a:t>
          </a:r>
        </a:p>
      </dsp:txBody>
      <dsp:txXfrm>
        <a:off x="4164583" y="0"/>
        <a:ext cx="2080766" cy="1810004"/>
      </dsp:txXfrm>
    </dsp:sp>
    <dsp:sp modelId="{DA9415BC-5F5D-427A-8E4A-15DE1DCD00EC}">
      <dsp:nvSpPr>
        <dsp:cNvPr id="0" name=""/>
        <dsp:cNvSpPr/>
      </dsp:nvSpPr>
      <dsp:spPr>
        <a:xfrm>
          <a:off x="5204966"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6283014-8366-4F80-A66F-FA0C7794F36F}">
      <dsp:nvSpPr>
        <dsp:cNvPr id="0" name=""/>
        <dsp:cNvSpPr/>
      </dsp:nvSpPr>
      <dsp:spPr>
        <a:xfrm>
          <a:off x="5148403" y="1810004"/>
          <a:ext cx="113125" cy="113125"/>
        </a:xfrm>
        <a:prstGeom prst="rect">
          <a:avLst/>
        </a:prstGeom>
        <a:solidFill>
          <a:schemeClr val="bg1">
            <a:lumMod val="75000"/>
          </a:schemeClr>
        </a:solidFill>
        <a:ln>
          <a:noFill/>
        </a:ln>
        <a:effectLst/>
      </dsp:spPr>
      <dsp:style>
        <a:lnRef idx="0">
          <a:scrgbClr r="0" g="0" b="0"/>
        </a:lnRef>
        <a:fillRef idx="3">
          <a:scrgbClr r="0" g="0" b="0"/>
        </a:fillRef>
        <a:effectRef idx="3">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97975-52CC-4703-B090-3C0D7101D171}">
      <dsp:nvSpPr>
        <dsp:cNvPr id="0" name=""/>
        <dsp:cNvSpPr/>
      </dsp:nvSpPr>
      <dsp:spPr>
        <a:xfrm>
          <a:off x="294358" y="2488755"/>
          <a:ext cx="1498151" cy="678751"/>
        </a:xfrm>
        <a:prstGeom prst="homePlate">
          <a:avLst>
            <a:gd name="adj" fmla="val 40000"/>
          </a:avLst>
        </a:prstGeom>
        <a:solidFill>
          <a:schemeClr val="accent1">
            <a:lumMod val="50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74320" tIns="274320" rIns="274320" bIns="274320" numCol="1" spcCol="1270" anchor="ctr" anchorCtr="0">
          <a:noAutofit/>
        </a:bodyPr>
        <a:lstStyle/>
        <a:p>
          <a:pPr marL="0" lvl="0" indent="0" algn="ctr" defTabSz="1600200">
            <a:lnSpc>
              <a:spcPct val="90000"/>
            </a:lnSpc>
            <a:spcBef>
              <a:spcPct val="0"/>
            </a:spcBef>
            <a:spcAft>
              <a:spcPct val="35000"/>
            </a:spcAft>
            <a:buNone/>
          </a:pPr>
          <a:r>
            <a:rPr lang="en-US" sz="3600" kern="1200" dirty="0"/>
            <a:t>One</a:t>
          </a:r>
        </a:p>
      </dsp:txBody>
      <dsp:txXfrm>
        <a:off x="294358" y="2488755"/>
        <a:ext cx="1362401" cy="678751"/>
      </dsp:txXfrm>
    </dsp:sp>
    <dsp:sp modelId="{95FCF055-303A-4445-9813-7E8E825042F7}">
      <dsp:nvSpPr>
        <dsp:cNvPr id="0" name=""/>
        <dsp:cNvSpPr/>
      </dsp:nvSpPr>
      <dsp:spPr>
        <a:xfrm>
          <a:off x="3050"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Act Title and Date in Italics</a:t>
          </a:r>
        </a:p>
      </dsp:txBody>
      <dsp:txXfrm>
        <a:off x="3050" y="0"/>
        <a:ext cx="2080766" cy="1810004"/>
      </dsp:txXfrm>
    </dsp:sp>
    <dsp:sp modelId="{9B8552CD-49EF-4C0D-A1E0-14E2B93937C6}">
      <dsp:nvSpPr>
        <dsp:cNvPr id="0" name=""/>
        <dsp:cNvSpPr/>
      </dsp:nvSpPr>
      <dsp:spPr>
        <a:xfrm rot="19292539">
          <a:off x="1716744" y="2610914"/>
          <a:ext cx="698519" cy="0"/>
        </a:xfrm>
        <a:custGeom>
          <a:avLst/>
          <a:gdLst/>
          <a:ahLst/>
          <a:cxnLst/>
          <a:rect l="0" t="0" r="0" b="0"/>
          <a:pathLst>
            <a:path>
              <a:moveTo>
                <a:pt x="0" y="0"/>
              </a:moveTo>
              <a:lnTo>
                <a:pt x="698519"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01E2BCD-A874-4A1C-89AC-5538E4157620}">
      <dsp:nvSpPr>
        <dsp:cNvPr id="0" name=""/>
        <dsp:cNvSpPr/>
      </dsp:nvSpPr>
      <dsp:spPr>
        <a:xfrm>
          <a:off x="1043433"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DB9A9-E4A8-41C4-8D31-90A173B96E5C}">
      <dsp:nvSpPr>
        <dsp:cNvPr id="0" name=""/>
        <dsp:cNvSpPr/>
      </dsp:nvSpPr>
      <dsp:spPr>
        <a:xfrm>
          <a:off x="986871" y="1810004"/>
          <a:ext cx="113125" cy="113125"/>
        </a:xfrm>
        <a:prstGeom prst="rect">
          <a:avLst/>
        </a:prstGeom>
        <a:solidFill>
          <a:schemeClr val="accent1">
            <a:lumMod val="50000"/>
          </a:schemeClr>
        </a:solidFill>
        <a:ln>
          <a:noFill/>
        </a:ln>
        <a:effectLst/>
      </dsp:spPr>
      <dsp:style>
        <a:lnRef idx="0">
          <a:scrgbClr r="0" g="0" b="0"/>
        </a:lnRef>
        <a:fillRef idx="3">
          <a:scrgbClr r="0" g="0" b="0"/>
        </a:fillRef>
        <a:effectRef idx="3">
          <a:scrgbClr r="0" g="0" b="0"/>
        </a:effectRef>
        <a:fontRef idx="minor">
          <a:schemeClr val="lt1"/>
        </a:fontRef>
      </dsp:style>
    </dsp:sp>
    <dsp:sp modelId="{26B4BD2F-FDF2-43F2-B16B-BEB2D2725732}">
      <dsp:nvSpPr>
        <dsp:cNvPr id="0" name=""/>
        <dsp:cNvSpPr/>
      </dsp:nvSpPr>
      <dsp:spPr>
        <a:xfrm>
          <a:off x="2339498" y="2054320"/>
          <a:ext cx="1498151" cy="678751"/>
        </a:xfrm>
        <a:prstGeom prst="hexagon">
          <a:avLst>
            <a:gd name="adj" fmla="val 40000"/>
            <a:gd name="vf" fmla="val 115470"/>
          </a:avLst>
        </a:prstGeom>
        <a:solidFill>
          <a:schemeClr val="tx1">
            <a:lumMod val="85000"/>
            <a:lumOff val="1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t>Two</a:t>
          </a:r>
        </a:p>
      </dsp:txBody>
      <dsp:txXfrm>
        <a:off x="2554844" y="2151884"/>
        <a:ext cx="1067459" cy="483623"/>
      </dsp:txXfrm>
    </dsp:sp>
    <dsp:sp modelId="{6C70F55F-492B-43E5-837C-20655AECEE3D}">
      <dsp:nvSpPr>
        <dsp:cNvPr id="0" name=""/>
        <dsp:cNvSpPr/>
      </dsp:nvSpPr>
      <dsp:spPr>
        <a:xfrm>
          <a:off x="2048190" y="3411823"/>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0" rIns="0" bIns="355600" numCol="1" spcCol="1270" anchor="t" anchorCtr="1">
          <a:noAutofit/>
        </a:bodyPr>
        <a:lstStyle/>
        <a:p>
          <a:pPr marL="0" lvl="0" indent="0" algn="ctr" defTabSz="1778000">
            <a:lnSpc>
              <a:spcPct val="90000"/>
            </a:lnSpc>
            <a:spcBef>
              <a:spcPct val="0"/>
            </a:spcBef>
            <a:spcAft>
              <a:spcPct val="35000"/>
            </a:spcAft>
            <a:buNone/>
          </a:pPr>
          <a:r>
            <a:rPr lang="en-US" sz="4000" kern="1200" noProof="0" dirty="0"/>
            <a:t>Chapter</a:t>
          </a:r>
        </a:p>
      </dsp:txBody>
      <dsp:txXfrm>
        <a:off x="2048190" y="3411823"/>
        <a:ext cx="2080766" cy="1810004"/>
      </dsp:txXfrm>
    </dsp:sp>
    <dsp:sp modelId="{237EB574-03EA-4B5E-A071-20BFF7A94025}">
      <dsp:nvSpPr>
        <dsp:cNvPr id="0" name=""/>
        <dsp:cNvSpPr/>
      </dsp:nvSpPr>
      <dsp:spPr>
        <a:xfrm rot="2105733">
          <a:off x="3768962" y="2610914"/>
          <a:ext cx="755615" cy="0"/>
        </a:xfrm>
        <a:custGeom>
          <a:avLst/>
          <a:gdLst/>
          <a:ahLst/>
          <a:cxnLst/>
          <a:rect l="0" t="0" r="0" b="0"/>
          <a:pathLst>
            <a:path>
              <a:moveTo>
                <a:pt x="0" y="0"/>
              </a:moveTo>
              <a:lnTo>
                <a:pt x="755615"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EFE2D3E2-1871-4306-945A-082E4C6DFF62}">
      <dsp:nvSpPr>
        <dsp:cNvPr id="0" name=""/>
        <dsp:cNvSpPr/>
      </dsp:nvSpPr>
      <dsp:spPr>
        <a:xfrm>
          <a:off x="3088573" y="2733072"/>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FA22CC1-F421-42D7-B327-A0748A5CA8CA}">
      <dsp:nvSpPr>
        <dsp:cNvPr id="0" name=""/>
        <dsp:cNvSpPr/>
      </dsp:nvSpPr>
      <dsp:spPr>
        <a:xfrm>
          <a:off x="3032011" y="3298698"/>
          <a:ext cx="113125" cy="113125"/>
        </a:xfrm>
        <a:prstGeom prst="rect">
          <a:avLst/>
        </a:prstGeom>
        <a:solidFill>
          <a:schemeClr val="tx1">
            <a:lumMod val="85000"/>
            <a:lumOff val="15000"/>
          </a:schemeClr>
        </a:solidFill>
        <a:ln>
          <a:noFill/>
        </a:ln>
        <a:effectLst/>
      </dsp:spPr>
      <dsp:style>
        <a:lnRef idx="0">
          <a:scrgbClr r="0" g="0" b="0"/>
        </a:lnRef>
        <a:fillRef idx="3">
          <a:scrgbClr r="0" g="0" b="0"/>
        </a:fillRef>
        <a:effectRef idx="3">
          <a:scrgbClr r="0" g="0" b="0"/>
        </a:effectRef>
        <a:fontRef idx="minor">
          <a:schemeClr val="lt1"/>
        </a:fontRef>
      </dsp:style>
    </dsp:sp>
    <dsp:sp modelId="{42647E7A-7F8D-43C5-B7AA-DB1A84D62562}">
      <dsp:nvSpPr>
        <dsp:cNvPr id="0" name=""/>
        <dsp:cNvSpPr/>
      </dsp:nvSpPr>
      <dsp:spPr>
        <a:xfrm rot="10800000">
          <a:off x="4455890" y="2488755"/>
          <a:ext cx="1498151" cy="678751"/>
        </a:xfrm>
        <a:prstGeom prst="homePlate">
          <a:avLst>
            <a:gd name="adj" fmla="val 40000"/>
          </a:avLst>
        </a:prstGeom>
        <a:solidFill>
          <a:schemeClr val="bg1">
            <a:lumMod val="8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Three</a:t>
          </a:r>
        </a:p>
      </dsp:txBody>
      <dsp:txXfrm rot="10800000">
        <a:off x="4591640" y="2488755"/>
        <a:ext cx="1362401" cy="678751"/>
      </dsp:txXfrm>
    </dsp:sp>
    <dsp:sp modelId="{6459495F-68A2-4439-A9B3-5DDACF24ECD9}">
      <dsp:nvSpPr>
        <dsp:cNvPr id="0" name=""/>
        <dsp:cNvSpPr/>
      </dsp:nvSpPr>
      <dsp:spPr>
        <a:xfrm>
          <a:off x="4164583"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Available At &amp; Accessed On</a:t>
          </a:r>
        </a:p>
      </dsp:txBody>
      <dsp:txXfrm>
        <a:off x="4164583" y="0"/>
        <a:ext cx="2080766" cy="1810004"/>
      </dsp:txXfrm>
    </dsp:sp>
    <dsp:sp modelId="{DA9415BC-5F5D-427A-8E4A-15DE1DCD00EC}">
      <dsp:nvSpPr>
        <dsp:cNvPr id="0" name=""/>
        <dsp:cNvSpPr/>
      </dsp:nvSpPr>
      <dsp:spPr>
        <a:xfrm>
          <a:off x="5204966"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6283014-8366-4F80-A66F-FA0C7794F36F}">
      <dsp:nvSpPr>
        <dsp:cNvPr id="0" name=""/>
        <dsp:cNvSpPr/>
      </dsp:nvSpPr>
      <dsp:spPr>
        <a:xfrm>
          <a:off x="5148403" y="1810004"/>
          <a:ext cx="113125" cy="113125"/>
        </a:xfrm>
        <a:prstGeom prst="rect">
          <a:avLst/>
        </a:prstGeom>
        <a:solidFill>
          <a:schemeClr val="bg1">
            <a:lumMod val="75000"/>
          </a:schemeClr>
        </a:solidFill>
        <a:ln>
          <a:noFill/>
        </a:ln>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07771-3FAA-4D43-A059-9A7D838C2880}" type="datetimeFigureOut">
              <a:rPr lang="en-US" smtClean="0"/>
              <a:t>1/19/2020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68C18-1BF1-F447-95ED-60EAAE35426E}" type="slidenum">
              <a:rPr lang="en-US" smtClean="0"/>
              <a:t>‹#›</a:t>
            </a:fld>
            <a:endParaRPr lang="en-US"/>
          </a:p>
        </p:txBody>
      </p:sp>
    </p:spTree>
    <p:extLst>
      <p:ext uri="{BB962C8B-B14F-4D97-AF65-F5344CB8AC3E}">
        <p14:creationId xmlns:p14="http://schemas.microsoft.com/office/powerpoint/2010/main" val="139175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noProof="0"/>
              <a:t>Click to edit Master title style</a:t>
            </a:r>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137A75DA-C6FF-4420-94B9-E3338D1F9A04}"/>
              </a:ext>
            </a:extLst>
          </p:cNvPr>
          <p:cNvSpPr>
            <a:spLocks noGrp="1"/>
          </p:cNvSpPr>
          <p:nvPr>
            <p:ph type="pic" sz="quarter" idx="10" hasCustomPrompt="1"/>
          </p:nvPr>
        </p:nvSpPr>
        <p:spPr>
          <a:xfrm>
            <a:off x="2743615" y="1367500"/>
            <a:ext cx="2397795" cy="2397795"/>
          </a:xfrm>
          <a:prstGeom prst="ellipse">
            <a:avLst/>
          </a:prstGeom>
          <a:solidFill>
            <a:schemeClr val="bg1"/>
          </a:solidFill>
        </p:spPr>
        <p:txBody>
          <a:bodyPr anchor="ctr"/>
          <a:lstStyle>
            <a:lvl1pPr marL="0" indent="0" algn="ctr">
              <a:buNone/>
              <a:defRPr i="1"/>
            </a:lvl1pPr>
          </a:lstStyle>
          <a:p>
            <a:r>
              <a:rPr lang="en-US" noProof="0"/>
              <a:t>Insert Portrait Photo</a:t>
            </a:r>
          </a:p>
        </p:txBody>
      </p:sp>
    </p:spTree>
    <p:extLst>
      <p:ext uri="{BB962C8B-B14F-4D97-AF65-F5344CB8AC3E}">
        <p14:creationId xmlns:p14="http://schemas.microsoft.com/office/powerpoint/2010/main" val="1827426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E2565D1-06D8-4141-9B5F-95C29313C16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Text Placeholder 19">
            <a:extLst>
              <a:ext uri="{FF2B5EF4-FFF2-40B4-BE49-F238E27FC236}">
                <a16:creationId xmlns:a16="http://schemas.microsoft.com/office/drawing/2014/main" id="{04FBD4F5-432F-4C2D-A734-6CC48615FF21}"/>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sp>
        <p:nvSpPr>
          <p:cNvPr id="3" name="Content Placeholder 2"/>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C3BDDDD7-72ED-FC4E-8075-0107060235C5}" type="datetime1">
              <a:rPr lang="en-US" noProof="0" smtClean="0"/>
              <a:t>1/19/2020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11" name="Title 1">
            <a:extLst>
              <a:ext uri="{FF2B5EF4-FFF2-40B4-BE49-F238E27FC236}">
                <a16:creationId xmlns:a16="http://schemas.microsoft.com/office/drawing/2014/main" id="{3837580B-9009-4524-B820-7ACB27BCBEB4}"/>
              </a:ext>
            </a:extLst>
          </p:cNvPr>
          <p:cNvSpPr>
            <a:spLocks noGrp="1"/>
          </p:cNvSpPr>
          <p:nvPr>
            <p:ph type="title"/>
          </p:nvPr>
        </p:nvSpPr>
        <p:spPr>
          <a:xfrm>
            <a:off x="762000" y="559678"/>
            <a:ext cx="3833906" cy="2221622"/>
          </a:xfrm>
        </p:spPr>
        <p:txBody>
          <a:bodyPr anchor="b"/>
          <a:lstStyle/>
          <a:p>
            <a:r>
              <a:rPr lang="en-US" noProof="0"/>
              <a:t>Click to edit Master title style</a:t>
            </a:r>
          </a:p>
        </p:txBody>
      </p:sp>
      <p:cxnSp>
        <p:nvCxnSpPr>
          <p:cNvPr id="12" name="Straight Connector 11" title="Horizontal Rule Line">
            <a:extLst>
              <a:ext uri="{FF2B5EF4-FFF2-40B4-BE49-F238E27FC236}">
                <a16:creationId xmlns:a16="http://schemas.microsoft.com/office/drawing/2014/main" id="{54F1A406-73A8-450C-B21C-AA9616F476C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95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 Image / Icon Bullets Ligh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p>
            <a:r>
              <a:rPr lang="en-US" noProof="0"/>
              <a:t>Click to edit Master title style</a:t>
            </a:r>
          </a:p>
        </p:txBody>
      </p:sp>
      <p:sp>
        <p:nvSpPr>
          <p:cNvPr id="4" name="Date Placeholder 3"/>
          <p:cNvSpPr>
            <a:spLocks noGrp="1"/>
          </p:cNvSpPr>
          <p:nvPr>
            <p:ph type="dt" sz="half" idx="10"/>
          </p:nvPr>
        </p:nvSpPr>
        <p:spPr/>
        <p:txBody>
          <a:bodyPr/>
          <a:lstStyle/>
          <a:p>
            <a:fld id="{26B3D9D9-8B30-6A45-929D-0A0366E2E953}" type="datetime1">
              <a:rPr lang="en-US" noProof="0" smtClean="0"/>
              <a:t>1/19/2020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0CF91DE7-F23F-444D-B56E-B059EC98D983}"/>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9" name="Text Placeholder 8">
            <a:extLst>
              <a:ext uri="{FF2B5EF4-FFF2-40B4-BE49-F238E27FC236}">
                <a16:creationId xmlns:a16="http://schemas.microsoft.com/office/drawing/2014/main" id="{DD8B7AFB-040F-4222-BF21-649EEB9B7663}"/>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2" name="Text Placeholder 10">
            <a:extLst>
              <a:ext uri="{FF2B5EF4-FFF2-40B4-BE49-F238E27FC236}">
                <a16:creationId xmlns:a16="http://schemas.microsoft.com/office/drawing/2014/main" id="{36C44B50-DCD8-4661-AE20-1744F5052F2B}"/>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Text Placeholder 6">
            <a:extLst>
              <a:ext uri="{FF2B5EF4-FFF2-40B4-BE49-F238E27FC236}">
                <a16:creationId xmlns:a16="http://schemas.microsoft.com/office/drawing/2014/main" id="{C0107EA4-5D36-4C90-97D0-F9F14116BDE7}"/>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noProof="0"/>
              <a:t>Item Description</a:t>
            </a:r>
          </a:p>
        </p:txBody>
      </p:sp>
      <p:sp>
        <p:nvSpPr>
          <p:cNvPr id="24" name="Text Placeholder 15">
            <a:extLst>
              <a:ext uri="{FF2B5EF4-FFF2-40B4-BE49-F238E27FC236}">
                <a16:creationId xmlns:a16="http://schemas.microsoft.com/office/drawing/2014/main" id="{CB22D40E-097C-4007-9190-A37498065321}"/>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5" name="Text Placeholder 18">
            <a:extLst>
              <a:ext uri="{FF2B5EF4-FFF2-40B4-BE49-F238E27FC236}">
                <a16:creationId xmlns:a16="http://schemas.microsoft.com/office/drawing/2014/main" id="{D385A57E-D5E6-4E0A-BE4C-C1B40196AB2B}"/>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6" name="Picture Placeholder 22">
            <a:extLst>
              <a:ext uri="{FF2B5EF4-FFF2-40B4-BE49-F238E27FC236}">
                <a16:creationId xmlns:a16="http://schemas.microsoft.com/office/drawing/2014/main" id="{3D1BBD84-BA1A-4F7F-BD78-6D42162E33D5}"/>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7" name="Picture Placeholder 24">
            <a:extLst>
              <a:ext uri="{FF2B5EF4-FFF2-40B4-BE49-F238E27FC236}">
                <a16:creationId xmlns:a16="http://schemas.microsoft.com/office/drawing/2014/main" id="{75DDD589-ADD5-491E-B180-F1FCDF9ED6A1}"/>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8" name="Picture Placeholder 26">
            <a:extLst>
              <a:ext uri="{FF2B5EF4-FFF2-40B4-BE49-F238E27FC236}">
                <a16:creationId xmlns:a16="http://schemas.microsoft.com/office/drawing/2014/main" id="{BFFFDD99-5C1A-4C7C-8FA2-BEA3DB4BA884}"/>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9" name="Picture Placeholder 30">
            <a:extLst>
              <a:ext uri="{FF2B5EF4-FFF2-40B4-BE49-F238E27FC236}">
                <a16:creationId xmlns:a16="http://schemas.microsoft.com/office/drawing/2014/main" id="{23C5456C-A352-4CF6-8671-B2572BAD518D}"/>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0" name="Picture Placeholder 32">
            <a:extLst>
              <a:ext uri="{FF2B5EF4-FFF2-40B4-BE49-F238E27FC236}">
                <a16:creationId xmlns:a16="http://schemas.microsoft.com/office/drawing/2014/main" id="{C7C33AAD-B12F-4AA1-80BD-D7D3D1304B98}"/>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4">
            <a:extLst>
              <a:ext uri="{FF2B5EF4-FFF2-40B4-BE49-F238E27FC236}">
                <a16:creationId xmlns:a16="http://schemas.microsoft.com/office/drawing/2014/main" id="{E2951AF1-2CE3-48B5-9CF3-7488DCDF3299}"/>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418798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Numbered Bullets in a row">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p>
            <a:r>
              <a:rPr lang="en-US" noProof="0"/>
              <a:t>Click to edit Master title style</a:t>
            </a:r>
          </a:p>
        </p:txBody>
      </p:sp>
      <p:sp>
        <p:nvSpPr>
          <p:cNvPr id="3" name="Content Placeholder 2"/>
          <p:cNvSpPr>
            <a:spLocks noGrp="1"/>
          </p:cNvSpPr>
          <p:nvPr>
            <p:ph idx="1" hasCustomPrompt="1"/>
          </p:nvPr>
        </p:nvSpPr>
        <p:spPr>
          <a:xfrm>
            <a:off x="5162550" y="2019300"/>
            <a:ext cx="1944000" cy="2700000"/>
          </a:xfrm>
          <a:gradFill>
            <a:gsLst>
              <a:gs pos="0">
                <a:schemeClr val="accent1">
                  <a:lumMod val="20000"/>
                  <a:lumOff val="80000"/>
                </a:schemeClr>
              </a:gs>
              <a:gs pos="99000">
                <a:schemeClr val="accent1">
                  <a:lumMod val="20000"/>
                  <a:lumOff val="80000"/>
                </a:schemeClr>
              </a:gs>
              <a:gs pos="100000">
                <a:schemeClr val="accent1"/>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4" name="Date Placeholder 3"/>
          <p:cNvSpPr>
            <a:spLocks noGrp="1"/>
          </p:cNvSpPr>
          <p:nvPr>
            <p:ph type="dt" sz="half" idx="10"/>
          </p:nvPr>
        </p:nvSpPr>
        <p:spPr/>
        <p:txBody>
          <a:bodyPr/>
          <a:lstStyle/>
          <a:p>
            <a:fld id="{54919B67-2563-3544-8019-B2D766585AE6}" type="datetime1">
              <a:rPr lang="en-US" noProof="0" smtClean="0"/>
              <a:t>1/19/2020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9" name="Text Placeholder 8">
            <a:extLst>
              <a:ext uri="{FF2B5EF4-FFF2-40B4-BE49-F238E27FC236}">
                <a16:creationId xmlns:a16="http://schemas.microsoft.com/office/drawing/2014/main" id="{617748B7-E5B4-4481-8BBD-FA336F544D66}"/>
              </a:ext>
            </a:extLst>
          </p:cNvPr>
          <p:cNvSpPr>
            <a:spLocks noGrp="1"/>
          </p:cNvSpPr>
          <p:nvPr>
            <p:ph type="body" sz="quarter" idx="13" hasCustomPrompt="1"/>
          </p:nvPr>
        </p:nvSpPr>
        <p:spPr>
          <a:xfrm>
            <a:off x="7295806" y="2019300"/>
            <a:ext cx="1943100" cy="2700000"/>
          </a:xfrm>
          <a:gradFill>
            <a:gsLst>
              <a:gs pos="0">
                <a:schemeClr val="accent3">
                  <a:lumMod val="20000"/>
                  <a:lumOff val="80000"/>
                </a:schemeClr>
              </a:gs>
              <a:gs pos="99000">
                <a:schemeClr val="accent3">
                  <a:lumMod val="20000"/>
                  <a:lumOff val="80000"/>
                </a:schemeClr>
              </a:gs>
              <a:gs pos="100000">
                <a:schemeClr val="accent3"/>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11" name="Text Placeholder 10">
            <a:extLst>
              <a:ext uri="{FF2B5EF4-FFF2-40B4-BE49-F238E27FC236}">
                <a16:creationId xmlns:a16="http://schemas.microsoft.com/office/drawing/2014/main" id="{47DBBB1B-8761-455D-AD09-0A48C1ED27E0}"/>
              </a:ext>
            </a:extLst>
          </p:cNvPr>
          <p:cNvSpPr>
            <a:spLocks noGrp="1"/>
          </p:cNvSpPr>
          <p:nvPr>
            <p:ph type="body" sz="quarter" idx="14" hasCustomPrompt="1"/>
          </p:nvPr>
        </p:nvSpPr>
        <p:spPr>
          <a:xfrm>
            <a:off x="9428163" y="2019300"/>
            <a:ext cx="1943100" cy="2700000"/>
          </a:xfrm>
          <a:gradFill>
            <a:gsLst>
              <a:gs pos="0">
                <a:schemeClr val="accent5">
                  <a:lumMod val="20000"/>
                  <a:lumOff val="80000"/>
                </a:schemeClr>
              </a:gs>
              <a:gs pos="99000">
                <a:schemeClr val="accent5">
                  <a:lumMod val="20000"/>
                  <a:lumOff val="80000"/>
                </a:schemeClr>
              </a:gs>
              <a:gs pos="100000">
                <a:schemeClr val="accent5"/>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13" name="Text Placeholder 12">
            <a:extLst>
              <a:ext uri="{FF2B5EF4-FFF2-40B4-BE49-F238E27FC236}">
                <a16:creationId xmlns:a16="http://schemas.microsoft.com/office/drawing/2014/main" id="{701A7388-8628-470F-82E9-729C86AAFDC5}"/>
              </a:ext>
            </a:extLst>
          </p:cNvPr>
          <p:cNvSpPr>
            <a:spLocks noGrp="1"/>
          </p:cNvSpPr>
          <p:nvPr>
            <p:ph type="body" sz="quarter" idx="15" hasCustomPrompt="1"/>
          </p:nvPr>
        </p:nvSpPr>
        <p:spPr>
          <a:xfrm>
            <a:off x="5720550" y="2324100"/>
            <a:ext cx="828000" cy="828000"/>
          </a:xfrm>
          <a:prstGeom prst="ellipse">
            <a:avLst/>
          </a:prstGeom>
          <a:solidFill>
            <a:schemeClr val="tx1">
              <a:lumMod val="85000"/>
              <a:lumOff val="15000"/>
            </a:schemeClr>
          </a:solidFill>
        </p:spPr>
        <p:txBody>
          <a:bodyPr lIns="0" tIns="0" rIns="0" bIns="0" anchor="ctr">
            <a:noAutofit/>
          </a:bodyPr>
          <a:lstStyle>
            <a:lvl1pPr marL="0" indent="0" algn="ctr">
              <a:lnSpc>
                <a:spcPct val="100000"/>
              </a:lnSpc>
              <a:buNone/>
              <a:defRPr sz="2000" i="1">
                <a:solidFill>
                  <a:schemeClr val="bg1"/>
                </a:solidFill>
                <a:latin typeface="+mj-lt"/>
              </a:defRPr>
            </a:lvl1pPr>
          </a:lstStyle>
          <a:p>
            <a:pPr lvl="0"/>
            <a:r>
              <a:rPr lang="en-US" noProof="0"/>
              <a:t>1</a:t>
            </a:r>
          </a:p>
        </p:txBody>
      </p:sp>
      <p:sp>
        <p:nvSpPr>
          <p:cNvPr id="15" name="Text Placeholder 14">
            <a:extLst>
              <a:ext uri="{FF2B5EF4-FFF2-40B4-BE49-F238E27FC236}">
                <a16:creationId xmlns:a16="http://schemas.microsoft.com/office/drawing/2014/main" id="{CAE5D4FA-2556-4640-8793-063247AA272E}"/>
              </a:ext>
            </a:extLst>
          </p:cNvPr>
          <p:cNvSpPr>
            <a:spLocks noGrp="1"/>
          </p:cNvSpPr>
          <p:nvPr>
            <p:ph type="body" sz="quarter" idx="16" hasCustomPrompt="1"/>
          </p:nvPr>
        </p:nvSpPr>
        <p:spPr>
          <a:xfrm>
            <a:off x="7853356"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noProof="0"/>
              <a:t>2</a:t>
            </a:r>
          </a:p>
        </p:txBody>
      </p:sp>
      <p:sp>
        <p:nvSpPr>
          <p:cNvPr id="17" name="Text Placeholder 16">
            <a:extLst>
              <a:ext uri="{FF2B5EF4-FFF2-40B4-BE49-F238E27FC236}">
                <a16:creationId xmlns:a16="http://schemas.microsoft.com/office/drawing/2014/main" id="{8379251E-EDF2-4AC5-AB5B-C1FD66A9D6F3}"/>
              </a:ext>
            </a:extLst>
          </p:cNvPr>
          <p:cNvSpPr>
            <a:spLocks noGrp="1"/>
          </p:cNvSpPr>
          <p:nvPr>
            <p:ph type="body" sz="quarter" idx="17" hasCustomPrompt="1"/>
          </p:nvPr>
        </p:nvSpPr>
        <p:spPr>
          <a:xfrm>
            <a:off x="9985713"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noProof="0"/>
              <a:t>3</a:t>
            </a:r>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316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1/19/2020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914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6 Image / Icon Bullets">
    <p:bg>
      <p:bgPr>
        <a:solidFill>
          <a:schemeClr val="bg2"/>
        </a:solidFill>
        <a:effectLst/>
      </p:bgPr>
    </p:bg>
    <p:spTree>
      <p:nvGrpSpPr>
        <p:cNvPr id="1" name=""/>
        <p:cNvGrpSpPr/>
        <p:nvPr/>
      </p:nvGrpSpPr>
      <p:grpSpPr>
        <a:xfrm>
          <a:off x="0" y="0"/>
          <a:ext cx="0" cy="0"/>
          <a:chOff x="0" y="0"/>
          <a:chExt cx="0" cy="0"/>
        </a:xfrm>
      </p:grpSpPr>
      <p:sp>
        <p:nvSpPr>
          <p:cNvPr id="9" name="Freeform 6" title="Page Number Shape">
            <a:extLst>
              <a:ext uri="{FF2B5EF4-FFF2-40B4-BE49-F238E27FC236}">
                <a16:creationId xmlns:a16="http://schemas.microsoft.com/office/drawing/2014/main" id="{4C028BF1-8F7F-4E8E-9D47-05D46323E336}"/>
              </a:ext>
            </a:extLst>
          </p:cNvPr>
          <p:cNvSpPr/>
          <p:nvPr userDrawn="1"/>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solidFill>
          <a:ln w="0">
            <a:noFill/>
            <a:prstDash val="solid"/>
            <a:round/>
            <a:headEnd/>
            <a:tailEnd/>
          </a:ln>
        </p:spPr>
      </p:sp>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F8F1C92E-34EF-7443-98EE-55EB64C2F5FD}" type="datetime1">
              <a:rPr lang="en-US" noProof="0" smtClean="0"/>
              <a:t>1/19/2020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5D7203A2-76F7-4D98-BFEB-C48DDC3E5C6C}"/>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1" name="Text Placeholder 8">
            <a:extLst>
              <a:ext uri="{FF2B5EF4-FFF2-40B4-BE49-F238E27FC236}">
                <a16:creationId xmlns:a16="http://schemas.microsoft.com/office/drawing/2014/main" id="{333FF03C-99D8-472E-A74F-87D3B5A5696D}"/>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2" name="Text Placeholder 10">
            <a:extLst>
              <a:ext uri="{FF2B5EF4-FFF2-40B4-BE49-F238E27FC236}">
                <a16:creationId xmlns:a16="http://schemas.microsoft.com/office/drawing/2014/main" id="{982C482D-2EED-4942-A5D4-D8A794C2486A}"/>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7" name="Text Placeholder 6">
            <a:extLst>
              <a:ext uri="{FF2B5EF4-FFF2-40B4-BE49-F238E27FC236}">
                <a16:creationId xmlns:a16="http://schemas.microsoft.com/office/drawing/2014/main" id="{51D4C5CB-E26D-42D3-B242-792D37C5074D}"/>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noProof="0"/>
              <a:t>Item Description</a:t>
            </a:r>
          </a:p>
        </p:txBody>
      </p:sp>
      <p:sp>
        <p:nvSpPr>
          <p:cNvPr id="16" name="Text Placeholder 15">
            <a:extLst>
              <a:ext uri="{FF2B5EF4-FFF2-40B4-BE49-F238E27FC236}">
                <a16:creationId xmlns:a16="http://schemas.microsoft.com/office/drawing/2014/main" id="{8F1F9D8C-5E2A-414E-9E1D-AB7DF4824DB3}"/>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9" name="Text Placeholder 18">
            <a:extLst>
              <a:ext uri="{FF2B5EF4-FFF2-40B4-BE49-F238E27FC236}">
                <a16:creationId xmlns:a16="http://schemas.microsoft.com/office/drawing/2014/main" id="{571AC612-4E8C-42E2-88EB-DB98E2791D0C}"/>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Picture Placeholder 22">
            <a:extLst>
              <a:ext uri="{FF2B5EF4-FFF2-40B4-BE49-F238E27FC236}">
                <a16:creationId xmlns:a16="http://schemas.microsoft.com/office/drawing/2014/main" id="{2AA95DF8-549D-4CA3-8E1A-D2DEB8CF4608}"/>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5" name="Picture Placeholder 24">
            <a:extLst>
              <a:ext uri="{FF2B5EF4-FFF2-40B4-BE49-F238E27FC236}">
                <a16:creationId xmlns:a16="http://schemas.microsoft.com/office/drawing/2014/main" id="{AA78BAAC-8764-4AFE-9AC1-DF47930B46EB}"/>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7" name="Picture Placeholder 26">
            <a:extLst>
              <a:ext uri="{FF2B5EF4-FFF2-40B4-BE49-F238E27FC236}">
                <a16:creationId xmlns:a16="http://schemas.microsoft.com/office/drawing/2014/main" id="{88491EA9-E431-4D48-BD30-3BA8FACC97F2}"/>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0">
            <a:extLst>
              <a:ext uri="{FF2B5EF4-FFF2-40B4-BE49-F238E27FC236}">
                <a16:creationId xmlns:a16="http://schemas.microsoft.com/office/drawing/2014/main" id="{130F713C-752D-4C1A-89AB-638A7DAF60A8}"/>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3" name="Picture Placeholder 32">
            <a:extLst>
              <a:ext uri="{FF2B5EF4-FFF2-40B4-BE49-F238E27FC236}">
                <a16:creationId xmlns:a16="http://schemas.microsoft.com/office/drawing/2014/main" id="{EDF00299-5001-4927-B344-D4AE0D5F0393}"/>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5" name="Picture Placeholder 34">
            <a:extLst>
              <a:ext uri="{FF2B5EF4-FFF2-40B4-BE49-F238E27FC236}">
                <a16:creationId xmlns:a16="http://schemas.microsoft.com/office/drawing/2014/main" id="{4CBE51A8-3BCA-490E-93CB-B70BBCCD9671}"/>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123252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6 Medium Photos with Description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hasCustomPrompt="1"/>
          </p:nvPr>
        </p:nvSpPr>
        <p:spPr>
          <a:xfrm>
            <a:off x="762000" y="2831932"/>
            <a:ext cx="3833906" cy="1562638"/>
          </a:xfrm>
        </p:spPr>
        <p:txBody>
          <a:bodyPr anchor="b"/>
          <a:lstStyle>
            <a:lvl1pPr>
              <a:defRPr/>
            </a:lvl1pPr>
          </a:lstStyle>
          <a:p>
            <a:r>
              <a:rPr lang="en-US" noProof="0"/>
              <a:t>Click to edit your title</a:t>
            </a:r>
          </a:p>
        </p:txBody>
      </p:sp>
      <p:sp>
        <p:nvSpPr>
          <p:cNvPr id="4" name="Date Placeholder 3"/>
          <p:cNvSpPr>
            <a:spLocks noGrp="1"/>
          </p:cNvSpPr>
          <p:nvPr>
            <p:ph type="dt" sz="half" idx="10"/>
          </p:nvPr>
        </p:nvSpPr>
        <p:spPr/>
        <p:txBody>
          <a:bodyPr/>
          <a:lstStyle/>
          <a:p>
            <a:fld id="{4176DA4A-63D4-BC43-9B38-53D06F7CC9C4}" type="datetime1">
              <a:rPr lang="en-US" noProof="0" smtClean="0"/>
              <a:t>1/19/2020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4573117"/>
            <a:ext cx="3842550" cy="1178396"/>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Picture Placeholder 10">
            <a:extLst>
              <a:ext uri="{FF2B5EF4-FFF2-40B4-BE49-F238E27FC236}">
                <a16:creationId xmlns:a16="http://schemas.microsoft.com/office/drawing/2014/main" id="{4EDDE9BC-8D20-403B-A5FE-C277A3515DE4}"/>
              </a:ext>
            </a:extLst>
          </p:cNvPr>
          <p:cNvSpPr>
            <a:spLocks noGrp="1"/>
          </p:cNvSpPr>
          <p:nvPr>
            <p:ph type="pic" sz="quarter" idx="19" hasCustomPrompt="1"/>
          </p:nvPr>
        </p:nvSpPr>
        <p:spPr>
          <a:xfrm>
            <a:off x="2424736" y="482857"/>
            <a:ext cx="2179814" cy="2179814"/>
          </a:xfrm>
          <a:prstGeom prst="ellipse">
            <a:avLst/>
          </a:prstGeom>
          <a:solidFill>
            <a:schemeClr val="bg1">
              <a:lumMod val="95000"/>
            </a:schemeClr>
          </a:solidFill>
        </p:spPr>
        <p:txBody>
          <a:bodyPr anchor="ctr"/>
          <a:lstStyle>
            <a:lvl1pPr marL="0" indent="0" algn="ctr">
              <a:buNone/>
              <a:defRPr i="1"/>
            </a:lvl1pPr>
          </a:lstStyle>
          <a:p>
            <a:r>
              <a:rPr lang="en-US" noProof="0"/>
              <a:t>Insert Portrait Photo</a:t>
            </a:r>
          </a:p>
        </p:txBody>
      </p:sp>
      <p:sp>
        <p:nvSpPr>
          <p:cNvPr id="19" name="Content Placeholder 2">
            <a:extLst>
              <a:ext uri="{FF2B5EF4-FFF2-40B4-BE49-F238E27FC236}">
                <a16:creationId xmlns:a16="http://schemas.microsoft.com/office/drawing/2014/main" id="{2BF5E186-AFA1-42AA-AE51-CF3AC059F0FB}"/>
              </a:ext>
            </a:extLst>
          </p:cNvPr>
          <p:cNvSpPr>
            <a:spLocks noGrp="1"/>
          </p:cNvSpPr>
          <p:nvPr>
            <p:ph idx="1" hasCustomPrompt="1"/>
          </p:nvPr>
        </p:nvSpPr>
        <p:spPr>
          <a:xfrm>
            <a:off x="5162550"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2" name="Text Placeholder 8">
            <a:extLst>
              <a:ext uri="{FF2B5EF4-FFF2-40B4-BE49-F238E27FC236}">
                <a16:creationId xmlns:a16="http://schemas.microsoft.com/office/drawing/2014/main" id="{C860CCD0-F268-4994-9434-F0E0132A4E53}"/>
              </a:ext>
            </a:extLst>
          </p:cNvPr>
          <p:cNvSpPr>
            <a:spLocks noGrp="1"/>
          </p:cNvSpPr>
          <p:nvPr>
            <p:ph type="body" sz="quarter" idx="13" hasCustomPrompt="1"/>
          </p:nvPr>
        </p:nvSpPr>
        <p:spPr>
          <a:xfrm>
            <a:off x="7295581"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Text Placeholder 10">
            <a:extLst>
              <a:ext uri="{FF2B5EF4-FFF2-40B4-BE49-F238E27FC236}">
                <a16:creationId xmlns:a16="http://schemas.microsoft.com/office/drawing/2014/main" id="{28D5E220-4F6C-4A47-9F47-4CA88EA230DF}"/>
              </a:ext>
            </a:extLst>
          </p:cNvPr>
          <p:cNvSpPr>
            <a:spLocks noGrp="1"/>
          </p:cNvSpPr>
          <p:nvPr>
            <p:ph type="body" sz="quarter" idx="14" hasCustomPrompt="1"/>
          </p:nvPr>
        </p:nvSpPr>
        <p:spPr>
          <a:xfrm>
            <a:off x="9428613"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4" name="Text Placeholder 6">
            <a:extLst>
              <a:ext uri="{FF2B5EF4-FFF2-40B4-BE49-F238E27FC236}">
                <a16:creationId xmlns:a16="http://schemas.microsoft.com/office/drawing/2014/main" id="{1DFEF73A-C0FC-4A4C-8342-991CEFF532E2}"/>
              </a:ext>
            </a:extLst>
          </p:cNvPr>
          <p:cNvSpPr>
            <a:spLocks noGrp="1"/>
          </p:cNvSpPr>
          <p:nvPr>
            <p:ph type="body" sz="quarter" idx="20" hasCustomPrompt="1"/>
          </p:nvPr>
        </p:nvSpPr>
        <p:spPr>
          <a:xfrm>
            <a:off x="5162550" y="3429000"/>
            <a:ext cx="1944000" cy="2700000"/>
          </a:xfrm>
          <a:solidFill>
            <a:schemeClr val="bg1"/>
          </a:solidFill>
        </p:spPr>
        <p:txBody>
          <a:bodyPr lIns="0" tIns="1944000" rIns="0" bIns="72000" anchor="ctr"/>
          <a:lstStyle>
            <a:lvl1pPr marL="0" indent="0" algn="ctr">
              <a:buNone/>
              <a:defRPr sz="1600">
                <a:solidFill>
                  <a:schemeClr val="tx1">
                    <a:lumMod val="85000"/>
                    <a:lumOff val="15000"/>
                  </a:schemeClr>
                </a:solidFill>
              </a:defRPr>
            </a:lvl1pPr>
          </a:lstStyle>
          <a:p>
            <a:pPr lvl="0"/>
            <a:r>
              <a:rPr lang="en-US" noProof="0"/>
              <a:t>Item Description</a:t>
            </a:r>
          </a:p>
        </p:txBody>
      </p:sp>
      <p:sp>
        <p:nvSpPr>
          <p:cNvPr id="25" name="Text Placeholder 15">
            <a:extLst>
              <a:ext uri="{FF2B5EF4-FFF2-40B4-BE49-F238E27FC236}">
                <a16:creationId xmlns:a16="http://schemas.microsoft.com/office/drawing/2014/main" id="{E60572FB-0574-4BE3-9637-7CA7B5ACA8DE}"/>
              </a:ext>
            </a:extLst>
          </p:cNvPr>
          <p:cNvSpPr>
            <a:spLocks noGrp="1"/>
          </p:cNvSpPr>
          <p:nvPr>
            <p:ph type="body" sz="quarter" idx="21" hasCustomPrompt="1"/>
          </p:nvPr>
        </p:nvSpPr>
        <p:spPr>
          <a:xfrm>
            <a:off x="7295356"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6" name="Text Placeholder 18">
            <a:extLst>
              <a:ext uri="{FF2B5EF4-FFF2-40B4-BE49-F238E27FC236}">
                <a16:creationId xmlns:a16="http://schemas.microsoft.com/office/drawing/2014/main" id="{155E2FBC-2458-49C4-B75C-CAEAC6D9F10F}"/>
              </a:ext>
            </a:extLst>
          </p:cNvPr>
          <p:cNvSpPr>
            <a:spLocks noGrp="1"/>
          </p:cNvSpPr>
          <p:nvPr>
            <p:ph type="body" sz="quarter" idx="22" hasCustomPrompt="1"/>
          </p:nvPr>
        </p:nvSpPr>
        <p:spPr>
          <a:xfrm>
            <a:off x="9428163"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7" name="Picture Placeholder 22">
            <a:extLst>
              <a:ext uri="{FF2B5EF4-FFF2-40B4-BE49-F238E27FC236}">
                <a16:creationId xmlns:a16="http://schemas.microsoft.com/office/drawing/2014/main" id="{844B1DAB-161E-44A0-9E15-DA816B46A48E}"/>
              </a:ext>
            </a:extLst>
          </p:cNvPr>
          <p:cNvSpPr>
            <a:spLocks noGrp="1"/>
          </p:cNvSpPr>
          <p:nvPr>
            <p:ph type="pic" sz="quarter" idx="23" hasCustomPrompt="1"/>
          </p:nvPr>
        </p:nvSpPr>
        <p:spPr>
          <a:xfrm>
            <a:off x="5234550"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8" name="Picture Placeholder 24">
            <a:extLst>
              <a:ext uri="{FF2B5EF4-FFF2-40B4-BE49-F238E27FC236}">
                <a16:creationId xmlns:a16="http://schemas.microsoft.com/office/drawing/2014/main" id="{8811849A-335B-47C0-980E-357EE8C4BCC2}"/>
              </a:ext>
            </a:extLst>
          </p:cNvPr>
          <p:cNvSpPr>
            <a:spLocks noGrp="1"/>
          </p:cNvSpPr>
          <p:nvPr>
            <p:ph type="pic" sz="quarter" idx="24" hasCustomPrompt="1"/>
          </p:nvPr>
        </p:nvSpPr>
        <p:spPr>
          <a:xfrm>
            <a:off x="7367581"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9" name="Picture Placeholder 26">
            <a:extLst>
              <a:ext uri="{FF2B5EF4-FFF2-40B4-BE49-F238E27FC236}">
                <a16:creationId xmlns:a16="http://schemas.microsoft.com/office/drawing/2014/main" id="{E1254A81-6A51-429E-91AC-6B4CADA71DC5}"/>
              </a:ext>
            </a:extLst>
          </p:cNvPr>
          <p:cNvSpPr>
            <a:spLocks noGrp="1"/>
          </p:cNvSpPr>
          <p:nvPr>
            <p:ph type="pic" sz="quarter" idx="25" hasCustomPrompt="1"/>
          </p:nvPr>
        </p:nvSpPr>
        <p:spPr>
          <a:xfrm>
            <a:off x="9500613"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0" name="Picture Placeholder 30">
            <a:extLst>
              <a:ext uri="{FF2B5EF4-FFF2-40B4-BE49-F238E27FC236}">
                <a16:creationId xmlns:a16="http://schemas.microsoft.com/office/drawing/2014/main" id="{64053090-461C-448F-9705-7FEE78A41337}"/>
              </a:ext>
            </a:extLst>
          </p:cNvPr>
          <p:cNvSpPr>
            <a:spLocks noGrp="1"/>
          </p:cNvSpPr>
          <p:nvPr>
            <p:ph type="pic" sz="quarter" idx="26" hasCustomPrompt="1"/>
          </p:nvPr>
        </p:nvSpPr>
        <p:spPr>
          <a:xfrm>
            <a:off x="5234550"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2">
            <a:extLst>
              <a:ext uri="{FF2B5EF4-FFF2-40B4-BE49-F238E27FC236}">
                <a16:creationId xmlns:a16="http://schemas.microsoft.com/office/drawing/2014/main" id="{7AD2F7CB-CFE4-4C72-864A-D00C1CEAA23D}"/>
              </a:ext>
            </a:extLst>
          </p:cNvPr>
          <p:cNvSpPr>
            <a:spLocks noGrp="1"/>
          </p:cNvSpPr>
          <p:nvPr>
            <p:ph type="pic" sz="quarter" idx="27" hasCustomPrompt="1"/>
          </p:nvPr>
        </p:nvSpPr>
        <p:spPr>
          <a:xfrm>
            <a:off x="7367581"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2" name="Picture Placeholder 34">
            <a:extLst>
              <a:ext uri="{FF2B5EF4-FFF2-40B4-BE49-F238E27FC236}">
                <a16:creationId xmlns:a16="http://schemas.microsoft.com/office/drawing/2014/main" id="{CCA07CA3-C8D4-41EA-A0FB-74E1A4770398}"/>
              </a:ext>
            </a:extLst>
          </p:cNvPr>
          <p:cNvSpPr>
            <a:spLocks noGrp="1"/>
          </p:cNvSpPr>
          <p:nvPr>
            <p:ph type="pic" sz="quarter" idx="28" hasCustomPrompt="1"/>
          </p:nvPr>
        </p:nvSpPr>
        <p:spPr>
          <a:xfrm>
            <a:off x="9500163"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110807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noProof="0"/>
              <a:t>Click to edit Master title style</a:t>
            </a:r>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0531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none" baseline="0">
                <a:solidFill>
                  <a:schemeClr val="tx1">
                    <a:lumMod val="85000"/>
                    <a:lumOff val="15000"/>
                  </a:schemeClr>
                </a:solidFill>
              </a:defRPr>
            </a:lvl1pPr>
          </a:lstStyle>
          <a:p>
            <a:r>
              <a:rPr lang="en-US" noProof="0"/>
              <a:t>Click to edit Master title style</a:t>
            </a:r>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29964A5-3468-3F49-AD7A-0CF5EB762F89}" type="datetime1">
              <a:rPr lang="en-US" noProof="0" smtClean="0"/>
              <a:t>1/19/2020</a:t>
            </a:fld>
            <a:endParaRPr lang="en-US" noProof="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noProof="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13D2E340-0663-474B-992C-9192B5C45E57}" type="slidenum">
              <a:rPr lang="en-US" noProof="0" smtClean="0"/>
              <a:t>‹#›</a:t>
            </a:fld>
            <a:endParaRPr lang="en-US" noProof="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453484"/>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1/19/2020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BC751F3-ABD6-4995-8494-4932D12ACE1B}"/>
              </a:ext>
            </a:extLst>
          </p:cNvPr>
          <p:cNvSpPr>
            <a:spLocks noGrp="1"/>
          </p:cNvSpPr>
          <p:nvPr>
            <p:ph sz="quarter" idx="19"/>
          </p:nvPr>
        </p:nvSpPr>
        <p:spPr>
          <a:xfrm>
            <a:off x="5326063" y="559678"/>
            <a:ext cx="6103937" cy="519183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87545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1/19/2020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Picture Placeholder 6">
            <a:extLst>
              <a:ext uri="{FF2B5EF4-FFF2-40B4-BE49-F238E27FC236}">
                <a16:creationId xmlns:a16="http://schemas.microsoft.com/office/drawing/2014/main" id="{1466EC8C-C8BE-4149-A684-18CFF4574C18}"/>
              </a:ext>
            </a:extLst>
          </p:cNvPr>
          <p:cNvSpPr>
            <a:spLocks noGrp="1"/>
          </p:cNvSpPr>
          <p:nvPr>
            <p:ph type="pic" sz="quarter" idx="19"/>
          </p:nvPr>
        </p:nvSpPr>
        <p:spPr>
          <a:xfrm>
            <a:off x="5297488" y="559678"/>
            <a:ext cx="6132512" cy="5191835"/>
          </a:xfrm>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368749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7"/>
            <a:ext cx="3833906" cy="5274923"/>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1/19/2020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4889D34E-DF9E-41B7-A5EC-B9D63999B3D0}"/>
              </a:ext>
            </a:extLst>
          </p:cNvPr>
          <p:cNvSpPr>
            <a:spLocks noGrp="1"/>
          </p:cNvSpPr>
          <p:nvPr>
            <p:ph idx="1"/>
          </p:nvPr>
        </p:nvSpPr>
        <p:spPr>
          <a:xfrm>
            <a:off x="5181600" y="559678"/>
            <a:ext cx="6172200" cy="561728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22617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sz="half" idx="1"/>
          </p:nvPr>
        </p:nvSpPr>
        <p:spPr>
          <a:xfrm>
            <a:off x="5181600" y="540628"/>
            <a:ext cx="6248400" cy="248894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5181600" y="3712467"/>
            <a:ext cx="6248400" cy="248222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F316E73E-FB98-2A42-974A-9CD83D46C100}" type="datetime1">
              <a:rPr lang="en-US" noProof="0" smtClean="0"/>
              <a:t>1/19/2020</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2454302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noProof="0"/>
              <a:t>Click to edit Master title style</a:t>
            </a:r>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98A115EF-7A83-9842-815E-554E5DEB63CD}" type="datetime1">
              <a:rPr lang="en-US" noProof="0" smtClean="0"/>
              <a:t>1/19/2020</a:t>
            </a:fld>
            <a:endParaRPr lang="en-US" noProof="0"/>
          </a:p>
        </p:txBody>
      </p:sp>
      <p:sp>
        <p:nvSpPr>
          <p:cNvPr id="8" name="Footer Placeholder 7"/>
          <p:cNvSpPr>
            <a:spLocks noGrp="1"/>
          </p:cNvSpPr>
          <p:nvPr>
            <p:ph type="ftr" sz="quarter" idx="11"/>
          </p:nvPr>
        </p:nvSpPr>
        <p:spPr/>
        <p:txBody>
          <a:bodyPr/>
          <a:lstStyle/>
          <a:p>
            <a:endParaRPr lang="en-US" noProof="0"/>
          </a:p>
        </p:txBody>
      </p:sp>
      <p:sp>
        <p:nvSpPr>
          <p:cNvPr id="9" name="Slide Number Placeholder 8"/>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4277019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4BE097A0-4000-B744-87D8-18F42A934248}" type="datetime1">
              <a:rPr lang="en-US" noProof="0" smtClean="0"/>
              <a:t>1/19/2020</a:t>
            </a:fld>
            <a:endParaRPr lang="en-US" noProof="0"/>
          </a:p>
        </p:txBody>
      </p:sp>
      <p:sp>
        <p:nvSpPr>
          <p:cNvPr id="4" name="Footer Placeholder 3"/>
          <p:cNvSpPr>
            <a:spLocks noGrp="1"/>
          </p:cNvSpPr>
          <p:nvPr>
            <p:ph type="ftr" sz="quarter" idx="11"/>
          </p:nvPr>
        </p:nvSpPr>
        <p:spPr/>
        <p:txBody>
          <a:bodyPr/>
          <a:lstStyle/>
          <a:p>
            <a:endParaRPr lang="en-US" noProof="0"/>
          </a:p>
        </p:txBody>
      </p:sp>
      <p:sp>
        <p:nvSpPr>
          <p:cNvPr id="5" name="Slide Number Placeholder 4"/>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204344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74EA9-4639-9B48-9E98-70455404EF00}" type="datetime1">
              <a:rPr lang="en-US" noProof="0" smtClean="0"/>
              <a:t>1/19/2020</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82390238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A90851AE-F437-A04B-ADE2-D5E346F2089C}" type="datetime1">
              <a:rPr lang="en-US" noProof="0" smtClean="0"/>
              <a:t>1/19/2020</a:t>
            </a:fld>
            <a:endParaRPr lang="en-US" noProof="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noProof="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13D2E340-0663-474B-992C-9192B5C45E57}" type="slidenum">
              <a:rPr lang="en-US" noProof="0" smtClean="0"/>
              <a:t>‹#›</a:t>
            </a:fld>
            <a:endParaRPr lang="en-US" noProof="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093967"/>
      </p:ext>
    </p:extLst>
  </p:cSld>
  <p:clrMap bg1="lt1" tx1="dk1" bg2="lt2" tx2="dk2" accent1="accent1" accent2="accent2" accent3="accent3" accent4="accent4" accent5="accent5" accent6="accent6" hlink="hlink" folHlink="folHlink"/>
  <p:sldLayoutIdLst>
    <p:sldLayoutId id="2147484479" r:id="rId1"/>
    <p:sldLayoutId id="2147484480" r:id="rId2"/>
    <p:sldLayoutId id="2147484495" r:id="rId3"/>
    <p:sldLayoutId id="2147484490" r:id="rId4"/>
    <p:sldLayoutId id="2147484491" r:id="rId5"/>
    <p:sldLayoutId id="2147484492" r:id="rId6"/>
    <p:sldLayoutId id="2147484493" r:id="rId7"/>
    <p:sldLayoutId id="2147484496" r:id="rId8"/>
    <p:sldLayoutId id="2147484481" r:id="rId9"/>
    <p:sldLayoutId id="2147484498" r:id="rId10"/>
    <p:sldLayoutId id="2147484499" r:id="rId11"/>
    <p:sldLayoutId id="2147484500" r:id="rId12"/>
    <p:sldLayoutId id="2147484482" r:id="rId13"/>
    <p:sldLayoutId id="2147484483" r:id="rId14"/>
    <p:sldLayoutId id="2147484484" r:id="rId15"/>
    <p:sldLayoutId id="2147484485" r:id="rId16"/>
  </p:sldLayoutIdLst>
  <p:hf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hyperlink" Target="https://www.legislation.gov.uk/anaw/2014/4/part/10" TargetMode="External"/><Relationship Id="rId2" Type="http://schemas.openxmlformats.org/officeDocument/2006/relationships/hyperlink" Target="http://www.legislation.gov.uk/ukpga/2010/15/part/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anaw/2014/4/part/10" TargetMode="External"/><Relationship Id="rId2" Type="http://schemas.openxmlformats.org/officeDocument/2006/relationships/hyperlink" Target="http://www.legislation.gov.uk/ukpga/2010/15/part/1"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79374-8EAE-4873-9BB6-F6C630302DA2}"/>
              </a:ext>
            </a:extLst>
          </p:cNvPr>
          <p:cNvSpPr>
            <a:spLocks noGrp="1"/>
          </p:cNvSpPr>
          <p:nvPr>
            <p:ph type="ctrTitle"/>
          </p:nvPr>
        </p:nvSpPr>
        <p:spPr>
          <a:xfrm>
            <a:off x="6235336" y="1294517"/>
            <a:ext cx="5670487" cy="4268965"/>
          </a:xfrm>
        </p:spPr>
        <p:txBody>
          <a:bodyPr/>
          <a:lstStyle/>
          <a:p>
            <a:pPr>
              <a:lnSpc>
                <a:spcPct val="150000"/>
              </a:lnSpc>
            </a:pPr>
            <a:r>
              <a:rPr lang="en-GB" i="0" dirty="0">
                <a:latin typeface="Arial" panose="020B0604020202020204" pitchFamily="34" charset="0"/>
                <a:cs typeface="Arial" panose="020B0604020202020204" pitchFamily="34" charset="0"/>
              </a:rPr>
              <a:t>Module Code: ECGE4001Q</a:t>
            </a:r>
            <a:endParaRPr lang="en-US" i="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E42C4E3-AFAF-4630-AF6D-21FB3C29CF71}"/>
              </a:ext>
            </a:extLst>
          </p:cNvPr>
          <p:cNvSpPr>
            <a:spLocks noGrp="1"/>
          </p:cNvSpPr>
          <p:nvPr>
            <p:ph type="subTitle" idx="1"/>
          </p:nvPr>
        </p:nvSpPr>
        <p:spPr>
          <a:xfrm>
            <a:off x="440238" y="2468880"/>
            <a:ext cx="4633806" cy="2272865"/>
          </a:xfrm>
        </p:spPr>
        <p:txBody>
          <a:bodyPr/>
          <a:lstStyle/>
          <a:p>
            <a:pPr algn="ctr">
              <a:lnSpc>
                <a:spcPct val="150000"/>
              </a:lnSpc>
            </a:pPr>
            <a:r>
              <a:rPr lang="en-GB" sz="6000" i="0" dirty="0">
                <a:latin typeface="Arial" panose="020B0604020202020204" pitchFamily="34" charset="0"/>
                <a:cs typeface="Arial" panose="020B0604020202020204" pitchFamily="34" charset="0"/>
              </a:rPr>
              <a:t>Jennifer Davies</a:t>
            </a:r>
            <a:endParaRPr lang="en-US" sz="6000" i="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3886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400337" y="2382381"/>
            <a:ext cx="4129181" cy="2336800"/>
          </a:xfrm>
        </p:spPr>
        <p:txBody>
          <a:bodyPr>
            <a:noAutofit/>
          </a:bodyPr>
          <a:lstStyle/>
          <a:p>
            <a:pPr algn="ctr">
              <a:lnSpc>
                <a:spcPct val="150000"/>
              </a:lnSpc>
            </a:pPr>
            <a:r>
              <a:rPr lang="en-US" sz="8000" i="0" dirty="0">
                <a:latin typeface="Arial" panose="020B0604020202020204" pitchFamily="34" charset="0"/>
                <a:cs typeface="Arial" panose="020B0604020202020204" pitchFamily="34" charset="0"/>
              </a:rPr>
              <a:t>Todays Topic</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171440" y="863600"/>
            <a:ext cx="6248398" cy="6400800"/>
          </a:xfrm>
        </p:spPr>
        <p:txBody>
          <a:bodyPr>
            <a:normAutofit fontScale="85000" lnSpcReduction="10000"/>
          </a:bodyPr>
          <a:lstStyle/>
          <a:p>
            <a:pPr algn="ctr">
              <a:lnSpc>
                <a:spcPct val="170000"/>
              </a:lnSpc>
            </a:pPr>
            <a:r>
              <a:rPr lang="en-GB" sz="6700" dirty="0">
                <a:latin typeface="Arial" panose="020B0604020202020204" pitchFamily="34" charset="0"/>
                <a:cs typeface="Arial" panose="020B0604020202020204" pitchFamily="34" charset="0"/>
              </a:rPr>
              <a:t>Explain how to reference within a body of text and a reference list</a:t>
            </a:r>
          </a:p>
          <a:p>
            <a:pPr algn="ctr"/>
            <a:endParaRPr lang="en-US" sz="5400" dirty="0"/>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2</a:t>
            </a:fld>
            <a:endParaRPr lang="en-US"/>
          </a:p>
        </p:txBody>
      </p:sp>
    </p:spTree>
    <p:extLst>
      <p:ext uri="{BB962C8B-B14F-4D97-AF65-F5344CB8AC3E}">
        <p14:creationId xmlns:p14="http://schemas.microsoft.com/office/powerpoint/2010/main" val="2977379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237995" y="1282655"/>
            <a:ext cx="4471792" cy="4690062"/>
          </a:xfrm>
        </p:spPr>
        <p:txBody>
          <a:bodyPr>
            <a:noAutofit/>
          </a:bodyPr>
          <a:lstStyle/>
          <a:p>
            <a:pPr algn="ctr">
              <a:lnSpc>
                <a:spcPct val="150000"/>
              </a:lnSpc>
            </a:pPr>
            <a:r>
              <a:rPr lang="en-US" sz="6000" i="0" dirty="0">
                <a:latin typeface="Arial" panose="020B0604020202020204" pitchFamily="34" charset="0"/>
                <a:cs typeface="Arial" panose="020B0604020202020204" pitchFamily="34" charset="0"/>
              </a:rPr>
              <a:t>What is Referencing and Why is it Important?</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181600" y="1534160"/>
            <a:ext cx="6248398" cy="4690062"/>
          </a:xfrm>
        </p:spPr>
        <p:txBody>
          <a:bodyPr>
            <a:normAutofit/>
          </a:bodyPr>
          <a:lstStyle/>
          <a:p>
            <a:pPr algn="ctr"/>
            <a:r>
              <a:rPr lang="en-US" sz="5400" dirty="0"/>
              <a:t>Evidence</a:t>
            </a:r>
          </a:p>
          <a:p>
            <a:pPr algn="ctr"/>
            <a:r>
              <a:rPr lang="en-US" sz="5400" dirty="0"/>
              <a:t>Plagiarism</a:t>
            </a:r>
          </a:p>
          <a:p>
            <a:pPr algn="ctr"/>
            <a:r>
              <a:rPr lang="en-US" sz="5400" dirty="0"/>
              <a:t>Knowledge</a:t>
            </a:r>
          </a:p>
          <a:p>
            <a:pPr marL="0" indent="0" algn="r">
              <a:buNone/>
            </a:pPr>
            <a:r>
              <a:rPr lang="en-US" sz="2400" dirty="0">
                <a:latin typeface="Arial" panose="020B0604020202020204" pitchFamily="34" charset="0"/>
                <a:cs typeface="Arial" panose="020B0604020202020204" pitchFamily="34" charset="0"/>
              </a:rPr>
              <a:t>(Pears and </a:t>
            </a:r>
            <a:r>
              <a:rPr lang="en-US" sz="2400" dirty="0" err="1">
                <a:latin typeface="Arial" panose="020B0604020202020204" pitchFamily="34" charset="0"/>
                <a:cs typeface="Arial" panose="020B0604020202020204" pitchFamily="34" charset="0"/>
              </a:rPr>
              <a:t>Sheilds</a:t>
            </a:r>
            <a:r>
              <a:rPr lang="en-US" sz="2400" dirty="0">
                <a:latin typeface="Arial" panose="020B0604020202020204" pitchFamily="34" charset="0"/>
                <a:cs typeface="Arial" panose="020B0604020202020204" pitchFamily="34" charset="0"/>
              </a:rPr>
              <a:t>, 2016)</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3</a:t>
            </a:fld>
            <a:endParaRPr lang="en-US"/>
          </a:p>
        </p:txBody>
      </p:sp>
    </p:spTree>
    <p:extLst>
      <p:ext uri="{BB962C8B-B14F-4D97-AF65-F5344CB8AC3E}">
        <p14:creationId xmlns:p14="http://schemas.microsoft.com/office/powerpoint/2010/main" val="3347127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5BFF-A889-4B62-BCD4-168715A631DF}"/>
              </a:ext>
            </a:extLst>
          </p:cNvPr>
          <p:cNvSpPr>
            <a:spLocks noGrp="1"/>
          </p:cNvSpPr>
          <p:nvPr>
            <p:ph type="title"/>
          </p:nvPr>
        </p:nvSpPr>
        <p:spPr>
          <a:xfrm>
            <a:off x="507846" y="2527736"/>
            <a:ext cx="3833906" cy="1248727"/>
          </a:xfrm>
        </p:spPr>
        <p:txBody>
          <a:bodyPr>
            <a:noAutofit/>
          </a:bodyPr>
          <a:lstStyle/>
          <a:p>
            <a:pPr algn="ctr"/>
            <a:r>
              <a:rPr lang="en-US" sz="8000" i="0" dirty="0">
                <a:latin typeface="Arial" panose="020B0604020202020204" pitchFamily="34" charset="0"/>
                <a:cs typeface="Arial" panose="020B0604020202020204" pitchFamily="34" charset="0"/>
              </a:rPr>
              <a:t>Books</a:t>
            </a:r>
          </a:p>
        </p:txBody>
      </p:sp>
      <p:sp>
        <p:nvSpPr>
          <p:cNvPr id="19" name="Content Placeholder 18">
            <a:extLst>
              <a:ext uri="{FF2B5EF4-FFF2-40B4-BE49-F238E27FC236}">
                <a16:creationId xmlns:a16="http://schemas.microsoft.com/office/drawing/2014/main" id="{C8822230-E7F6-4AEC-86F1-6874B8C03BA4}"/>
              </a:ext>
            </a:extLst>
          </p:cNvPr>
          <p:cNvSpPr>
            <a:spLocks noGrp="1"/>
          </p:cNvSpPr>
          <p:nvPr>
            <p:ph idx="1"/>
          </p:nvPr>
        </p:nvSpPr>
        <p:spPr>
          <a:xfrm>
            <a:off x="4896195" y="1953240"/>
            <a:ext cx="2171805" cy="4247144"/>
          </a:xfrm>
        </p:spPr>
        <p:txBody>
          <a:bodyPr/>
          <a:lstStyle/>
          <a:p>
            <a:r>
              <a:rPr lang="en-US" sz="3600" dirty="0"/>
              <a:t>One/ Multiple Authors</a:t>
            </a:r>
          </a:p>
        </p:txBody>
      </p:sp>
      <p:sp>
        <p:nvSpPr>
          <p:cNvPr id="20" name="Text Placeholder 19">
            <a:extLst>
              <a:ext uri="{FF2B5EF4-FFF2-40B4-BE49-F238E27FC236}">
                <a16:creationId xmlns:a16="http://schemas.microsoft.com/office/drawing/2014/main" id="{72DB73E6-C510-4010-99CD-13C274B57E5B}"/>
              </a:ext>
            </a:extLst>
          </p:cNvPr>
          <p:cNvSpPr>
            <a:spLocks noGrp="1"/>
          </p:cNvSpPr>
          <p:nvPr>
            <p:ph type="body" sz="quarter" idx="13"/>
          </p:nvPr>
        </p:nvSpPr>
        <p:spPr>
          <a:xfrm>
            <a:off x="7295806" y="2019300"/>
            <a:ext cx="1943100" cy="4181084"/>
          </a:xfrm>
        </p:spPr>
        <p:txBody>
          <a:bodyPr/>
          <a:lstStyle/>
          <a:p>
            <a:r>
              <a:rPr lang="en-US" sz="3200" dirty="0"/>
              <a:t>In Text Citations</a:t>
            </a:r>
          </a:p>
        </p:txBody>
      </p:sp>
      <p:sp>
        <p:nvSpPr>
          <p:cNvPr id="21" name="Text Placeholder 20">
            <a:extLst>
              <a:ext uri="{FF2B5EF4-FFF2-40B4-BE49-F238E27FC236}">
                <a16:creationId xmlns:a16="http://schemas.microsoft.com/office/drawing/2014/main" id="{F544916F-9E82-4943-9F03-05F7811ACC2E}"/>
              </a:ext>
            </a:extLst>
          </p:cNvPr>
          <p:cNvSpPr>
            <a:spLocks noGrp="1"/>
          </p:cNvSpPr>
          <p:nvPr>
            <p:ph type="body" sz="quarter" idx="14"/>
          </p:nvPr>
        </p:nvSpPr>
        <p:spPr>
          <a:xfrm>
            <a:off x="9428163" y="2019299"/>
            <a:ext cx="2355848" cy="4181083"/>
          </a:xfrm>
        </p:spPr>
        <p:txBody>
          <a:bodyPr/>
          <a:lstStyle/>
          <a:p>
            <a:r>
              <a:rPr lang="en-US" sz="4000" dirty="0"/>
              <a:t>Reference List</a:t>
            </a:r>
          </a:p>
        </p:txBody>
      </p:sp>
      <p:sp>
        <p:nvSpPr>
          <p:cNvPr id="22" name="Text Placeholder 21">
            <a:extLst>
              <a:ext uri="{FF2B5EF4-FFF2-40B4-BE49-F238E27FC236}">
                <a16:creationId xmlns:a16="http://schemas.microsoft.com/office/drawing/2014/main" id="{ADB68C1C-48A6-4CB6-AEB1-1B5B9EB9AA30}"/>
              </a:ext>
            </a:extLst>
          </p:cNvPr>
          <p:cNvSpPr>
            <a:spLocks noGrp="1"/>
          </p:cNvSpPr>
          <p:nvPr>
            <p:ph type="body" sz="quarter" idx="15"/>
          </p:nvPr>
        </p:nvSpPr>
        <p:spPr/>
        <p:txBody>
          <a:bodyPr/>
          <a:lstStyle/>
          <a:p>
            <a:r>
              <a:rPr lang="en-US"/>
              <a:t>1</a:t>
            </a:r>
          </a:p>
        </p:txBody>
      </p:sp>
      <p:sp>
        <p:nvSpPr>
          <p:cNvPr id="23" name="Text Placeholder 22">
            <a:extLst>
              <a:ext uri="{FF2B5EF4-FFF2-40B4-BE49-F238E27FC236}">
                <a16:creationId xmlns:a16="http://schemas.microsoft.com/office/drawing/2014/main" id="{3C345EEF-8EE2-4AFF-A515-F49E6FA7CAD4}"/>
              </a:ext>
            </a:extLst>
          </p:cNvPr>
          <p:cNvSpPr>
            <a:spLocks noGrp="1"/>
          </p:cNvSpPr>
          <p:nvPr>
            <p:ph type="body" sz="quarter" idx="16"/>
          </p:nvPr>
        </p:nvSpPr>
        <p:spPr/>
        <p:txBody>
          <a:bodyPr/>
          <a:lstStyle/>
          <a:p>
            <a:r>
              <a:rPr lang="en-US"/>
              <a:t>2</a:t>
            </a:r>
          </a:p>
        </p:txBody>
      </p:sp>
      <p:sp>
        <p:nvSpPr>
          <p:cNvPr id="24" name="Text Placeholder 23">
            <a:extLst>
              <a:ext uri="{FF2B5EF4-FFF2-40B4-BE49-F238E27FC236}">
                <a16:creationId xmlns:a16="http://schemas.microsoft.com/office/drawing/2014/main" id="{C3C9C68B-77C0-41C6-AE3E-6C1B595CDE75}"/>
              </a:ext>
            </a:extLst>
          </p:cNvPr>
          <p:cNvSpPr>
            <a:spLocks noGrp="1"/>
          </p:cNvSpPr>
          <p:nvPr>
            <p:ph type="body" sz="quarter" idx="17"/>
          </p:nvPr>
        </p:nvSpPr>
        <p:spPr/>
        <p:txBody>
          <a:bodyPr/>
          <a:lstStyle/>
          <a:p>
            <a:r>
              <a:rPr lang="en-US" dirty="0"/>
              <a:t>3</a:t>
            </a:r>
          </a:p>
        </p:txBody>
      </p:sp>
      <p:sp>
        <p:nvSpPr>
          <p:cNvPr id="3" name="Slide Number Placeholder 2">
            <a:extLst>
              <a:ext uri="{FF2B5EF4-FFF2-40B4-BE49-F238E27FC236}">
                <a16:creationId xmlns:a16="http://schemas.microsoft.com/office/drawing/2014/main" id="{FC9047CD-1956-7146-971D-D05A280ACB28}"/>
              </a:ext>
            </a:extLst>
          </p:cNvPr>
          <p:cNvSpPr>
            <a:spLocks noGrp="1"/>
          </p:cNvSpPr>
          <p:nvPr>
            <p:ph type="sldNum" sz="quarter" idx="12"/>
          </p:nvPr>
        </p:nvSpPr>
        <p:spPr/>
        <p:txBody>
          <a:bodyPr/>
          <a:lstStyle/>
          <a:p>
            <a:fld id="{13D2E340-0663-474B-992C-9192B5C45E57}" type="slidenum">
              <a:rPr lang="en-US" smtClean="0"/>
              <a:t>4</a:t>
            </a:fld>
            <a:endParaRPr lang="en-US"/>
          </a:p>
        </p:txBody>
      </p:sp>
    </p:spTree>
    <p:extLst>
      <p:ext uri="{BB962C8B-B14F-4D97-AF65-F5344CB8AC3E}">
        <p14:creationId xmlns:p14="http://schemas.microsoft.com/office/powerpoint/2010/main" val="3749118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7F4D-F280-472F-9307-25B3E6BD88B5}"/>
              </a:ext>
            </a:extLst>
          </p:cNvPr>
          <p:cNvSpPr>
            <a:spLocks noGrp="1"/>
          </p:cNvSpPr>
          <p:nvPr>
            <p:ph type="title"/>
          </p:nvPr>
        </p:nvSpPr>
        <p:spPr>
          <a:xfrm>
            <a:off x="293882" y="1731226"/>
            <a:ext cx="4169186" cy="2221622"/>
          </a:xfrm>
        </p:spPr>
        <p:txBody>
          <a:bodyPr>
            <a:noAutofit/>
          </a:bodyPr>
          <a:lstStyle/>
          <a:p>
            <a:pPr algn="ctr"/>
            <a:r>
              <a:rPr lang="en-US" sz="8000" i="0" dirty="0">
                <a:latin typeface="Arial" panose="020B0604020202020204" pitchFamily="34" charset="0"/>
                <a:cs typeface="Arial" panose="020B0604020202020204" pitchFamily="34" charset="0"/>
              </a:rPr>
              <a:t>In Text Citation</a:t>
            </a:r>
          </a:p>
        </p:txBody>
      </p:sp>
      <p:sp>
        <p:nvSpPr>
          <p:cNvPr id="4" name="Text Placeholder 3">
            <a:extLst>
              <a:ext uri="{FF2B5EF4-FFF2-40B4-BE49-F238E27FC236}">
                <a16:creationId xmlns:a16="http://schemas.microsoft.com/office/drawing/2014/main" id="{C1891695-E7DA-48AF-9EEB-86DA1F9BF74F}"/>
              </a:ext>
            </a:extLst>
          </p:cNvPr>
          <p:cNvSpPr>
            <a:spLocks noGrp="1"/>
          </p:cNvSpPr>
          <p:nvPr>
            <p:ph type="body" sz="quarter" idx="18"/>
          </p:nvPr>
        </p:nvSpPr>
        <p:spPr>
          <a:xfrm>
            <a:off x="152400" y="2103120"/>
            <a:ext cx="4452150" cy="4328160"/>
          </a:xfrm>
        </p:spPr>
        <p:txBody>
          <a:bodyPr>
            <a:normAutofit/>
          </a:bodyPr>
          <a:lstStyle/>
          <a:p>
            <a:pPr algn="l"/>
            <a:endParaRPr lang="en-US" sz="4400" dirty="0"/>
          </a:p>
          <a:p>
            <a:pPr marL="571500" indent="-571500" algn="l">
              <a:buFont typeface="Arial" panose="020B0604020202020204" pitchFamily="34" charset="0"/>
              <a:buChar char="•"/>
            </a:pPr>
            <a:endParaRPr lang="en-US" sz="4400" dirty="0"/>
          </a:p>
          <a:p>
            <a:pPr algn="l"/>
            <a:endParaRPr lang="en-US" sz="4400" dirty="0"/>
          </a:p>
        </p:txBody>
      </p:sp>
      <p:graphicFrame>
        <p:nvGraphicFramePr>
          <p:cNvPr id="5" name="Content Placeholder 2" descr="Timeline SmartArt">
            <a:extLst>
              <a:ext uri="{FF2B5EF4-FFF2-40B4-BE49-F238E27FC236}">
                <a16:creationId xmlns:a16="http://schemas.microsoft.com/office/drawing/2014/main" id="{49A92778-1E2C-48F2-99CD-26EF59E3C6C0}"/>
              </a:ext>
            </a:extLst>
          </p:cNvPr>
          <p:cNvGraphicFramePr>
            <a:graphicFrameLocks noGrp="1"/>
          </p:cNvGraphicFramePr>
          <p:nvPr>
            <p:ph idx="4294967295"/>
            <p:extLst>
              <p:ext uri="{D42A27DB-BD31-4B8C-83A1-F6EECF244321}">
                <p14:modId xmlns:p14="http://schemas.microsoft.com/office/powerpoint/2010/main" val="1261019363"/>
              </p:ext>
            </p:extLst>
          </p:nvPr>
        </p:nvGraphicFramePr>
        <p:xfrm>
          <a:off x="5419725"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US" smtClean="0"/>
              <a:t>5</a:t>
            </a:fld>
            <a:endParaRPr lang="en-US" dirty="0"/>
          </a:p>
        </p:txBody>
      </p:sp>
    </p:spTree>
    <p:extLst>
      <p:ext uri="{BB962C8B-B14F-4D97-AF65-F5344CB8AC3E}">
        <p14:creationId xmlns:p14="http://schemas.microsoft.com/office/powerpoint/2010/main" val="29897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375286" y="175846"/>
            <a:ext cx="4129181" cy="6012892"/>
          </a:xfrm>
        </p:spPr>
        <p:txBody>
          <a:bodyPr>
            <a:normAutofit fontScale="90000"/>
          </a:bodyPr>
          <a:lstStyle/>
          <a:p>
            <a:pPr algn="ctr">
              <a:lnSpc>
                <a:spcPct val="150000"/>
              </a:lnSpc>
            </a:pPr>
            <a:r>
              <a:rPr lang="en-US" i="0" dirty="0">
                <a:latin typeface="Arial" panose="020B0604020202020204" pitchFamily="34" charset="0"/>
                <a:cs typeface="Arial" panose="020B0604020202020204" pitchFamily="34" charset="0"/>
              </a:rPr>
              <a:t>Book Citation Example, One Author:</a:t>
            </a:r>
            <a:br>
              <a:rPr lang="en-US" i="0" dirty="0">
                <a:latin typeface="Arial" panose="020B0604020202020204" pitchFamily="34" charset="0"/>
                <a:cs typeface="Arial" panose="020B0604020202020204" pitchFamily="34" charset="0"/>
              </a:rPr>
            </a:br>
            <a:br>
              <a:rPr lang="en-US" i="0" dirty="0">
                <a:latin typeface="Arial" panose="020B0604020202020204" pitchFamily="34" charset="0"/>
                <a:cs typeface="Arial" panose="020B0604020202020204" pitchFamily="34" charset="0"/>
              </a:rPr>
            </a:br>
            <a:r>
              <a:rPr lang="en-US" i="0" dirty="0">
                <a:latin typeface="Arial" panose="020B0604020202020204" pitchFamily="34" charset="0"/>
                <a:cs typeface="Arial" panose="020B0604020202020204" pitchFamily="34" charset="0"/>
              </a:rPr>
              <a:t>Loud Citation</a:t>
            </a:r>
            <a:br>
              <a:rPr lang="en-US" i="0" dirty="0">
                <a:latin typeface="Arial" panose="020B0604020202020204" pitchFamily="34" charset="0"/>
                <a:cs typeface="Arial" panose="020B0604020202020204" pitchFamily="34" charset="0"/>
              </a:rPr>
            </a:br>
            <a:r>
              <a:rPr lang="en-US" i="0" dirty="0">
                <a:latin typeface="Arial" panose="020B0604020202020204" pitchFamily="34" charset="0"/>
                <a:cs typeface="Arial" panose="020B0604020202020204" pitchFamily="34" charset="0"/>
              </a:rPr>
              <a:t>Quiet Citation</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4803321" y="164123"/>
            <a:ext cx="7184684" cy="7088554"/>
          </a:xfrm>
        </p:spPr>
        <p:txBody>
          <a:bodyPr>
            <a:normAutofit/>
          </a:bodyPr>
          <a:lstStyle/>
          <a:p>
            <a:pPr algn="ctr"/>
            <a:r>
              <a:rPr lang="en-US" sz="4000" dirty="0">
                <a:latin typeface="Arial" panose="020B0604020202020204" pitchFamily="34" charset="0"/>
                <a:cs typeface="Arial" panose="020B0604020202020204" pitchFamily="34" charset="0"/>
              </a:rPr>
              <a:t>As stated by Jung (1957, p.3) a normal person only possesses a limited amount of self knowledge.</a:t>
            </a:r>
          </a:p>
          <a:p>
            <a:pPr algn="ctr"/>
            <a:endParaRPr lang="en-US" sz="4000" dirty="0"/>
          </a:p>
          <a:p>
            <a:pPr algn="ctr"/>
            <a:r>
              <a:rPr lang="en-US" sz="4000" dirty="0">
                <a:latin typeface="Arial" panose="020B0604020202020204" pitchFamily="34" charset="0"/>
                <a:cs typeface="Arial" panose="020B0604020202020204" pitchFamily="34" charset="0"/>
              </a:rPr>
              <a:t>It is argued that normal people can only have a limited amount of self knowledge (Jung, 1957, p.3)</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6</a:t>
            </a:fld>
            <a:endParaRPr lang="en-US"/>
          </a:p>
        </p:txBody>
      </p:sp>
    </p:spTree>
    <p:extLst>
      <p:ext uri="{BB962C8B-B14F-4D97-AF65-F5344CB8AC3E}">
        <p14:creationId xmlns:p14="http://schemas.microsoft.com/office/powerpoint/2010/main" val="168723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3AAFFB-9167-44EE-92D5-12559CEC3F12}"/>
              </a:ext>
            </a:extLst>
          </p:cNvPr>
          <p:cNvSpPr>
            <a:spLocks noGrp="1"/>
          </p:cNvSpPr>
          <p:nvPr>
            <p:ph idx="1"/>
          </p:nvPr>
        </p:nvSpPr>
        <p:spPr>
          <a:xfrm>
            <a:off x="5181600" y="569066"/>
            <a:ext cx="7010400" cy="5655156"/>
          </a:xfrm>
        </p:spPr>
        <p:txBody>
          <a:bodyPr>
            <a:normAutofit/>
          </a:bodyPr>
          <a:lstStyle/>
          <a:p>
            <a:r>
              <a:rPr lang="en-GB" sz="4800" dirty="0"/>
              <a:t>Jones and Bradbury (2016) suggested that...</a:t>
            </a:r>
          </a:p>
          <a:p>
            <a:endParaRPr lang="en-GB" sz="4800" dirty="0"/>
          </a:p>
          <a:p>
            <a:r>
              <a:rPr lang="en-GB" sz="4800" dirty="0"/>
              <a:t>It has been proved by Young </a:t>
            </a:r>
            <a:r>
              <a:rPr lang="en-GB" sz="4800" i="1" dirty="0"/>
              <a:t>et al</a:t>
            </a:r>
            <a:r>
              <a:rPr lang="en-GB" sz="4800" dirty="0"/>
              <a:t>. (2015)</a:t>
            </a:r>
          </a:p>
          <a:p>
            <a:pPr marL="0" indent="0" algn="r">
              <a:buNone/>
            </a:pPr>
            <a:r>
              <a:rPr lang="en-US" dirty="0">
                <a:latin typeface="Arial" panose="020B0604020202020204" pitchFamily="34" charset="0"/>
                <a:cs typeface="Arial" panose="020B0604020202020204" pitchFamily="34" charset="0"/>
              </a:rPr>
              <a:t>(Pears &amp; </a:t>
            </a:r>
            <a:r>
              <a:rPr lang="en-US" dirty="0" err="1">
                <a:latin typeface="Arial" panose="020B0604020202020204" pitchFamily="34" charset="0"/>
                <a:cs typeface="Arial" panose="020B0604020202020204" pitchFamily="34" charset="0"/>
              </a:rPr>
              <a:t>Sheilds</a:t>
            </a:r>
            <a:r>
              <a:rPr lang="en-US" dirty="0">
                <a:latin typeface="Arial" panose="020B0604020202020204" pitchFamily="34" charset="0"/>
                <a:cs typeface="Arial" panose="020B0604020202020204" pitchFamily="34" charset="0"/>
              </a:rPr>
              <a:t>, 2016)</a:t>
            </a:r>
          </a:p>
          <a:p>
            <a:endParaRPr lang="en-GB" sz="4800" dirty="0"/>
          </a:p>
          <a:p>
            <a:endParaRPr lang="en-GB" sz="4800" dirty="0"/>
          </a:p>
        </p:txBody>
      </p:sp>
      <p:sp>
        <p:nvSpPr>
          <p:cNvPr id="4" name="Slide Number Placeholder 3">
            <a:extLst>
              <a:ext uri="{FF2B5EF4-FFF2-40B4-BE49-F238E27FC236}">
                <a16:creationId xmlns:a16="http://schemas.microsoft.com/office/drawing/2014/main" id="{621EC78A-0CA5-4C7C-A132-71B36A332FB2}"/>
              </a:ext>
            </a:extLst>
          </p:cNvPr>
          <p:cNvSpPr>
            <a:spLocks noGrp="1"/>
          </p:cNvSpPr>
          <p:nvPr>
            <p:ph type="sldNum" sz="quarter" idx="12"/>
          </p:nvPr>
        </p:nvSpPr>
        <p:spPr/>
        <p:txBody>
          <a:bodyPr/>
          <a:lstStyle/>
          <a:p>
            <a:fld id="{13D2E340-0663-474B-992C-9192B5C45E57}" type="slidenum">
              <a:rPr lang="en-US" noProof="0" smtClean="0"/>
              <a:t>7</a:t>
            </a:fld>
            <a:endParaRPr lang="en-US" noProof="0"/>
          </a:p>
        </p:txBody>
      </p:sp>
      <p:sp>
        <p:nvSpPr>
          <p:cNvPr id="5" name="Title 4">
            <a:extLst>
              <a:ext uri="{FF2B5EF4-FFF2-40B4-BE49-F238E27FC236}">
                <a16:creationId xmlns:a16="http://schemas.microsoft.com/office/drawing/2014/main" id="{C5DC8B1D-96FC-481D-91CC-9331695DE1A1}"/>
              </a:ext>
            </a:extLst>
          </p:cNvPr>
          <p:cNvSpPr>
            <a:spLocks noGrp="1"/>
          </p:cNvSpPr>
          <p:nvPr>
            <p:ph type="title"/>
          </p:nvPr>
        </p:nvSpPr>
        <p:spPr>
          <a:xfrm>
            <a:off x="0" y="-2196934"/>
            <a:ext cx="4975761" cy="6258296"/>
          </a:xfrm>
        </p:spPr>
        <p:txBody>
          <a:bodyPr>
            <a:normAutofit/>
          </a:bodyPr>
          <a:lstStyle/>
          <a:p>
            <a:pPr algn="ctr">
              <a:lnSpc>
                <a:spcPct val="150000"/>
              </a:lnSpc>
            </a:pPr>
            <a:r>
              <a:rPr lang="en-US" sz="4400" i="0" dirty="0">
                <a:latin typeface="Arial" panose="020B0604020202020204" pitchFamily="34" charset="0"/>
                <a:cs typeface="Arial" panose="020B0604020202020204" pitchFamily="34" charset="0"/>
              </a:rPr>
              <a:t>Book Citation Example, Multiple Authors:</a:t>
            </a:r>
            <a:br>
              <a:rPr lang="en-US" sz="4000" i="0" dirty="0">
                <a:latin typeface="Arial" panose="020B0604020202020204" pitchFamily="34" charset="0"/>
                <a:cs typeface="Arial" panose="020B0604020202020204" pitchFamily="34" charset="0"/>
              </a:rPr>
            </a:br>
            <a:endParaRPr lang="en-GB" sz="4000" dirty="0"/>
          </a:p>
        </p:txBody>
      </p:sp>
      <p:sp>
        <p:nvSpPr>
          <p:cNvPr id="6" name="TextBox 5">
            <a:extLst>
              <a:ext uri="{FF2B5EF4-FFF2-40B4-BE49-F238E27FC236}">
                <a16:creationId xmlns:a16="http://schemas.microsoft.com/office/drawing/2014/main" id="{597FF5D3-73ED-456F-B3C6-B804F90B1D82}"/>
              </a:ext>
            </a:extLst>
          </p:cNvPr>
          <p:cNvSpPr txBox="1"/>
          <p:nvPr/>
        </p:nvSpPr>
        <p:spPr>
          <a:xfrm>
            <a:off x="0" y="3771460"/>
            <a:ext cx="4967845" cy="201869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4400" dirty="0"/>
              <a:t>Two/ Three Authors</a:t>
            </a:r>
          </a:p>
          <a:p>
            <a:pPr marL="285750" indent="-285750">
              <a:lnSpc>
                <a:spcPct val="150000"/>
              </a:lnSpc>
              <a:buFont typeface="Arial" panose="020B0604020202020204" pitchFamily="34" charset="0"/>
              <a:buChar char="•"/>
            </a:pPr>
            <a:r>
              <a:rPr lang="en-GB" sz="4400" dirty="0"/>
              <a:t>Four or more</a:t>
            </a:r>
          </a:p>
        </p:txBody>
      </p:sp>
    </p:spTree>
    <p:extLst>
      <p:ext uri="{BB962C8B-B14F-4D97-AF65-F5344CB8AC3E}">
        <p14:creationId xmlns:p14="http://schemas.microsoft.com/office/powerpoint/2010/main" val="52114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7F4D-F280-472F-9307-25B3E6BD88B5}"/>
              </a:ext>
            </a:extLst>
          </p:cNvPr>
          <p:cNvSpPr>
            <a:spLocks noGrp="1"/>
          </p:cNvSpPr>
          <p:nvPr>
            <p:ph type="title"/>
          </p:nvPr>
        </p:nvSpPr>
        <p:spPr>
          <a:xfrm>
            <a:off x="100208" y="3751095"/>
            <a:ext cx="4647156" cy="2221622"/>
          </a:xfrm>
        </p:spPr>
        <p:txBody>
          <a:bodyPr>
            <a:noAutofit/>
          </a:bodyPr>
          <a:lstStyle/>
          <a:p>
            <a:pPr algn="ctr">
              <a:lnSpc>
                <a:spcPct val="150000"/>
              </a:lnSpc>
            </a:pPr>
            <a:r>
              <a:rPr lang="en-US" sz="5400" i="0" dirty="0">
                <a:latin typeface="Arial" panose="020B0604020202020204" pitchFamily="34" charset="0"/>
                <a:cs typeface="Arial" panose="020B0604020202020204" pitchFamily="34" charset="0"/>
              </a:rPr>
              <a:t>Reference List For Books With One or Multiple Authors</a:t>
            </a:r>
          </a:p>
        </p:txBody>
      </p:sp>
      <p:graphicFrame>
        <p:nvGraphicFramePr>
          <p:cNvPr id="5" name="Content Placeholder 2" descr="Timeline SmartArt">
            <a:extLst>
              <a:ext uri="{FF2B5EF4-FFF2-40B4-BE49-F238E27FC236}">
                <a16:creationId xmlns:a16="http://schemas.microsoft.com/office/drawing/2014/main" id="{49A92778-1E2C-48F2-99CD-26EF59E3C6C0}"/>
              </a:ext>
            </a:extLst>
          </p:cNvPr>
          <p:cNvGraphicFramePr>
            <a:graphicFrameLocks noGrp="1"/>
          </p:cNvGraphicFramePr>
          <p:nvPr>
            <p:ph idx="4294967295"/>
            <p:extLst>
              <p:ext uri="{D42A27DB-BD31-4B8C-83A1-F6EECF244321}">
                <p14:modId xmlns:p14="http://schemas.microsoft.com/office/powerpoint/2010/main" val="1789122024"/>
              </p:ext>
            </p:extLst>
          </p:nvPr>
        </p:nvGraphicFramePr>
        <p:xfrm>
          <a:off x="4947920" y="568325"/>
          <a:ext cx="7143872"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US" smtClean="0"/>
              <a:t>8</a:t>
            </a:fld>
            <a:endParaRPr lang="en-US" dirty="0"/>
          </a:p>
        </p:txBody>
      </p:sp>
    </p:spTree>
    <p:extLst>
      <p:ext uri="{BB962C8B-B14F-4D97-AF65-F5344CB8AC3E}">
        <p14:creationId xmlns:p14="http://schemas.microsoft.com/office/powerpoint/2010/main" val="278219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375285" y="1092200"/>
            <a:ext cx="4129181" cy="3388360"/>
          </a:xfrm>
        </p:spPr>
        <p:txBody>
          <a:bodyPr>
            <a:normAutofit/>
          </a:bodyPr>
          <a:lstStyle/>
          <a:p>
            <a:pPr algn="ctr">
              <a:lnSpc>
                <a:spcPct val="150000"/>
              </a:lnSpc>
            </a:pPr>
            <a:r>
              <a:rPr lang="en-US" i="0" dirty="0">
                <a:latin typeface="Arial" panose="020B0604020202020204" pitchFamily="34" charset="0"/>
                <a:cs typeface="Arial" panose="020B0604020202020204" pitchFamily="34" charset="0"/>
              </a:rPr>
              <a:t>Book Reference Example</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171439" y="317335"/>
            <a:ext cx="6612571" cy="6400800"/>
          </a:xfrm>
        </p:spPr>
        <p:txBody>
          <a:bodyPr>
            <a:normAutofit/>
          </a:bodyPr>
          <a:lstStyle/>
          <a:p>
            <a:pPr algn="ctr"/>
            <a:r>
              <a:rPr lang="en-US" sz="3200" dirty="0">
                <a:latin typeface="Arial" panose="020B0604020202020204" pitchFamily="34" charset="0"/>
                <a:cs typeface="Arial" panose="020B0604020202020204" pitchFamily="34" charset="0"/>
              </a:rPr>
              <a:t>Jung, C.G. (1957) </a:t>
            </a:r>
            <a:r>
              <a:rPr lang="en-US" sz="3200" i="1" dirty="0">
                <a:latin typeface="Arial" panose="020B0604020202020204" pitchFamily="34" charset="0"/>
                <a:cs typeface="Arial" panose="020B0604020202020204" pitchFamily="34" charset="0"/>
              </a:rPr>
              <a:t>The Undiscovered Self</a:t>
            </a:r>
            <a:r>
              <a:rPr lang="en-US" sz="3200" dirty="0">
                <a:latin typeface="Arial" panose="020B0604020202020204" pitchFamily="34" charset="0"/>
                <a:cs typeface="Arial" panose="020B0604020202020204" pitchFamily="34" charset="0"/>
              </a:rPr>
              <a:t>. London: Routledge.</a:t>
            </a:r>
          </a:p>
          <a:p>
            <a:pPr algn="ctr"/>
            <a:r>
              <a:rPr lang="en-GB" sz="3200" dirty="0">
                <a:latin typeface="Arial" panose="020B0604020202020204" pitchFamily="34" charset="0"/>
                <a:cs typeface="Arial" panose="020B0604020202020204" pitchFamily="34" charset="0"/>
              </a:rPr>
              <a:t>Jones, P. and Bradbury, L. (2018) </a:t>
            </a:r>
            <a:r>
              <a:rPr lang="en-GB" sz="3200" i="1" dirty="0">
                <a:latin typeface="Arial" panose="020B0604020202020204" pitchFamily="34" charset="0"/>
                <a:cs typeface="Arial" panose="020B0604020202020204" pitchFamily="34" charset="0"/>
              </a:rPr>
              <a:t>Introducing Social Theory,</a:t>
            </a:r>
            <a:r>
              <a:rPr lang="en-GB" sz="3200" dirty="0">
                <a:latin typeface="Arial" panose="020B0604020202020204" pitchFamily="34" charset="0"/>
                <a:cs typeface="Arial" panose="020B0604020202020204" pitchFamily="34" charset="0"/>
              </a:rPr>
              <a:t> Cambridge: Polity Press. 3</a:t>
            </a:r>
            <a:r>
              <a:rPr lang="en-GB" sz="3200" baseline="30000" dirty="0">
                <a:latin typeface="Arial" panose="020B0604020202020204" pitchFamily="34" charset="0"/>
                <a:cs typeface="Arial" panose="020B0604020202020204" pitchFamily="34" charset="0"/>
              </a:rPr>
              <a:t>rd</a:t>
            </a:r>
            <a:r>
              <a:rPr lang="en-GB" sz="3200" dirty="0">
                <a:latin typeface="Arial" panose="020B0604020202020204" pitchFamily="34" charset="0"/>
                <a:cs typeface="Arial" panose="020B0604020202020204" pitchFamily="34" charset="0"/>
              </a:rPr>
              <a:t> Ed.</a:t>
            </a:r>
          </a:p>
          <a:p>
            <a:pPr algn="ctr"/>
            <a:r>
              <a:rPr lang="en-GB" sz="3200" dirty="0">
                <a:latin typeface="Arial" panose="020B0604020202020204" pitchFamily="34" charset="0"/>
                <a:cs typeface="Arial" panose="020B0604020202020204" pitchFamily="34" charset="0"/>
              </a:rPr>
              <a:t>Young, H.D. </a:t>
            </a:r>
            <a:r>
              <a:rPr lang="en-GB" sz="3200" i="1" dirty="0">
                <a:latin typeface="Arial" panose="020B0604020202020204" pitchFamily="34" charset="0"/>
                <a:cs typeface="Arial" panose="020B0604020202020204" pitchFamily="34" charset="0"/>
              </a:rPr>
              <a:t>et al. (2015) Sears and </a:t>
            </a:r>
            <a:r>
              <a:rPr lang="en-GB" sz="3200" i="1" dirty="0" err="1">
                <a:latin typeface="Arial" panose="020B0604020202020204" pitchFamily="34" charset="0"/>
                <a:cs typeface="Arial" panose="020B0604020202020204" pitchFamily="34" charset="0"/>
              </a:rPr>
              <a:t>Zemansky’s</a:t>
            </a:r>
            <a:r>
              <a:rPr lang="en-GB" sz="3200" i="1" dirty="0">
                <a:latin typeface="Arial" panose="020B0604020202020204" pitchFamily="34" charset="0"/>
                <a:cs typeface="Arial" panose="020B0604020202020204" pitchFamily="34" charset="0"/>
              </a:rPr>
              <a:t> university physics. </a:t>
            </a:r>
            <a:r>
              <a:rPr lang="en-GB" sz="3200" dirty="0">
                <a:latin typeface="Arial" panose="020B0604020202020204" pitchFamily="34" charset="0"/>
                <a:cs typeface="Arial" panose="020B0604020202020204" pitchFamily="34" charset="0"/>
              </a:rPr>
              <a:t>San Francisco, Calif.: Addison-Wesley</a:t>
            </a:r>
            <a:endParaRPr lang="en-GB" sz="3200" i="1" dirty="0">
              <a:latin typeface="Arial" panose="020B0604020202020204" pitchFamily="34" charset="0"/>
              <a:cs typeface="Arial" panose="020B0604020202020204" pitchFamily="34" charset="0"/>
            </a:endParaRPr>
          </a:p>
          <a:p>
            <a:pPr marL="0" indent="0" algn="r">
              <a:buNone/>
            </a:pPr>
            <a:r>
              <a:rPr lang="en-US" sz="1700" dirty="0">
                <a:latin typeface="Arial" panose="020B0604020202020204" pitchFamily="34" charset="0"/>
                <a:cs typeface="Arial" panose="020B0604020202020204" pitchFamily="34" charset="0"/>
              </a:rPr>
              <a:t>(cited in Pears and </a:t>
            </a:r>
            <a:r>
              <a:rPr lang="en-US" sz="1700" dirty="0" err="1">
                <a:latin typeface="Arial" panose="020B0604020202020204" pitchFamily="34" charset="0"/>
                <a:cs typeface="Arial" panose="020B0604020202020204" pitchFamily="34" charset="0"/>
              </a:rPr>
              <a:t>Sheilds</a:t>
            </a:r>
            <a:r>
              <a:rPr lang="en-US" sz="1700" dirty="0">
                <a:latin typeface="Arial" panose="020B0604020202020204" pitchFamily="34" charset="0"/>
                <a:cs typeface="Arial" panose="020B0604020202020204" pitchFamily="34" charset="0"/>
              </a:rPr>
              <a:t>, 2016, p.22)</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9</a:t>
            </a:fld>
            <a:endParaRPr lang="en-US"/>
          </a:p>
        </p:txBody>
      </p:sp>
    </p:spTree>
    <p:extLst>
      <p:ext uri="{BB962C8B-B14F-4D97-AF65-F5344CB8AC3E}">
        <p14:creationId xmlns:p14="http://schemas.microsoft.com/office/powerpoint/2010/main" val="277861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5BFF-A889-4B62-BCD4-168715A631DF}"/>
              </a:ext>
            </a:extLst>
          </p:cNvPr>
          <p:cNvSpPr>
            <a:spLocks noGrp="1"/>
          </p:cNvSpPr>
          <p:nvPr>
            <p:ph type="title"/>
          </p:nvPr>
        </p:nvSpPr>
        <p:spPr>
          <a:xfrm>
            <a:off x="156867" y="839915"/>
            <a:ext cx="4593385" cy="4247144"/>
          </a:xfrm>
        </p:spPr>
        <p:txBody>
          <a:bodyPr>
            <a:noAutofit/>
          </a:bodyPr>
          <a:lstStyle/>
          <a:p>
            <a:pPr algn="ctr"/>
            <a:r>
              <a:rPr lang="en-US" sz="6600" i="0" dirty="0">
                <a:latin typeface="Arial" panose="020B0604020202020204" pitchFamily="34" charset="0"/>
                <a:cs typeface="Arial" panose="020B0604020202020204" pitchFamily="34" charset="0"/>
              </a:rPr>
              <a:t>Uk Statutes (Acts of Parliament)</a:t>
            </a:r>
          </a:p>
        </p:txBody>
      </p:sp>
      <p:sp>
        <p:nvSpPr>
          <p:cNvPr id="19" name="Content Placeholder 18">
            <a:extLst>
              <a:ext uri="{FF2B5EF4-FFF2-40B4-BE49-F238E27FC236}">
                <a16:creationId xmlns:a16="http://schemas.microsoft.com/office/drawing/2014/main" id="{C8822230-E7F6-4AEC-86F1-6874B8C03BA4}"/>
              </a:ext>
            </a:extLst>
          </p:cNvPr>
          <p:cNvSpPr>
            <a:spLocks noGrp="1"/>
          </p:cNvSpPr>
          <p:nvPr>
            <p:ph idx="1"/>
          </p:nvPr>
        </p:nvSpPr>
        <p:spPr>
          <a:xfrm>
            <a:off x="4896195" y="1953238"/>
            <a:ext cx="2171805" cy="4247144"/>
          </a:xfrm>
        </p:spPr>
        <p:txBody>
          <a:bodyPr/>
          <a:lstStyle/>
          <a:p>
            <a:r>
              <a:rPr lang="en-US" sz="3600" dirty="0"/>
              <a:t>Whole Of an Act and A Section of an Act</a:t>
            </a:r>
          </a:p>
        </p:txBody>
      </p:sp>
      <p:sp>
        <p:nvSpPr>
          <p:cNvPr id="20" name="Text Placeholder 19">
            <a:extLst>
              <a:ext uri="{FF2B5EF4-FFF2-40B4-BE49-F238E27FC236}">
                <a16:creationId xmlns:a16="http://schemas.microsoft.com/office/drawing/2014/main" id="{72DB73E6-C510-4010-99CD-13C274B57E5B}"/>
              </a:ext>
            </a:extLst>
          </p:cNvPr>
          <p:cNvSpPr>
            <a:spLocks noGrp="1"/>
          </p:cNvSpPr>
          <p:nvPr>
            <p:ph type="body" sz="quarter" idx="13"/>
          </p:nvPr>
        </p:nvSpPr>
        <p:spPr>
          <a:xfrm>
            <a:off x="7295806" y="2019300"/>
            <a:ext cx="1943100" cy="4181084"/>
          </a:xfrm>
        </p:spPr>
        <p:txBody>
          <a:bodyPr/>
          <a:lstStyle/>
          <a:p>
            <a:r>
              <a:rPr lang="en-US" sz="3200" dirty="0"/>
              <a:t>In Text Citations</a:t>
            </a:r>
          </a:p>
        </p:txBody>
      </p:sp>
      <p:sp>
        <p:nvSpPr>
          <p:cNvPr id="21" name="Text Placeholder 20">
            <a:extLst>
              <a:ext uri="{FF2B5EF4-FFF2-40B4-BE49-F238E27FC236}">
                <a16:creationId xmlns:a16="http://schemas.microsoft.com/office/drawing/2014/main" id="{F544916F-9E82-4943-9F03-05F7811ACC2E}"/>
              </a:ext>
            </a:extLst>
          </p:cNvPr>
          <p:cNvSpPr>
            <a:spLocks noGrp="1"/>
          </p:cNvSpPr>
          <p:nvPr>
            <p:ph type="body" sz="quarter" idx="14"/>
          </p:nvPr>
        </p:nvSpPr>
        <p:spPr>
          <a:xfrm>
            <a:off x="9428163" y="2019299"/>
            <a:ext cx="2355848" cy="4181083"/>
          </a:xfrm>
        </p:spPr>
        <p:txBody>
          <a:bodyPr/>
          <a:lstStyle/>
          <a:p>
            <a:r>
              <a:rPr lang="en-US" sz="4000" dirty="0"/>
              <a:t>Reference List</a:t>
            </a:r>
          </a:p>
        </p:txBody>
      </p:sp>
      <p:sp>
        <p:nvSpPr>
          <p:cNvPr id="22" name="Text Placeholder 21">
            <a:extLst>
              <a:ext uri="{FF2B5EF4-FFF2-40B4-BE49-F238E27FC236}">
                <a16:creationId xmlns:a16="http://schemas.microsoft.com/office/drawing/2014/main" id="{ADB68C1C-48A6-4CB6-AEB1-1B5B9EB9AA30}"/>
              </a:ext>
            </a:extLst>
          </p:cNvPr>
          <p:cNvSpPr>
            <a:spLocks noGrp="1"/>
          </p:cNvSpPr>
          <p:nvPr>
            <p:ph type="body" sz="quarter" idx="15"/>
          </p:nvPr>
        </p:nvSpPr>
        <p:spPr>
          <a:xfrm>
            <a:off x="5516333" y="2324100"/>
            <a:ext cx="828000" cy="828000"/>
          </a:xfrm>
        </p:spPr>
        <p:txBody>
          <a:bodyPr/>
          <a:lstStyle/>
          <a:p>
            <a:r>
              <a:rPr lang="en-US" dirty="0"/>
              <a:t>1</a:t>
            </a:r>
          </a:p>
        </p:txBody>
      </p:sp>
      <p:sp>
        <p:nvSpPr>
          <p:cNvPr id="23" name="Text Placeholder 22">
            <a:extLst>
              <a:ext uri="{FF2B5EF4-FFF2-40B4-BE49-F238E27FC236}">
                <a16:creationId xmlns:a16="http://schemas.microsoft.com/office/drawing/2014/main" id="{3C345EEF-8EE2-4AFF-A515-F49E6FA7CAD4}"/>
              </a:ext>
            </a:extLst>
          </p:cNvPr>
          <p:cNvSpPr>
            <a:spLocks noGrp="1"/>
          </p:cNvSpPr>
          <p:nvPr>
            <p:ph type="body" sz="quarter" idx="16"/>
          </p:nvPr>
        </p:nvSpPr>
        <p:spPr/>
        <p:txBody>
          <a:bodyPr/>
          <a:lstStyle/>
          <a:p>
            <a:r>
              <a:rPr lang="en-US"/>
              <a:t>2</a:t>
            </a:r>
          </a:p>
        </p:txBody>
      </p:sp>
      <p:sp>
        <p:nvSpPr>
          <p:cNvPr id="24" name="Text Placeholder 23">
            <a:extLst>
              <a:ext uri="{FF2B5EF4-FFF2-40B4-BE49-F238E27FC236}">
                <a16:creationId xmlns:a16="http://schemas.microsoft.com/office/drawing/2014/main" id="{C3C9C68B-77C0-41C6-AE3E-6C1B595CDE75}"/>
              </a:ext>
            </a:extLst>
          </p:cNvPr>
          <p:cNvSpPr>
            <a:spLocks noGrp="1"/>
          </p:cNvSpPr>
          <p:nvPr>
            <p:ph type="body" sz="quarter" idx="17"/>
          </p:nvPr>
        </p:nvSpPr>
        <p:spPr/>
        <p:txBody>
          <a:bodyPr/>
          <a:lstStyle/>
          <a:p>
            <a:r>
              <a:rPr lang="en-US" dirty="0"/>
              <a:t>3</a:t>
            </a:r>
          </a:p>
        </p:txBody>
      </p:sp>
      <p:sp>
        <p:nvSpPr>
          <p:cNvPr id="3" name="Slide Number Placeholder 2">
            <a:extLst>
              <a:ext uri="{FF2B5EF4-FFF2-40B4-BE49-F238E27FC236}">
                <a16:creationId xmlns:a16="http://schemas.microsoft.com/office/drawing/2014/main" id="{FC9047CD-1956-7146-971D-D05A280ACB28}"/>
              </a:ext>
            </a:extLst>
          </p:cNvPr>
          <p:cNvSpPr>
            <a:spLocks noGrp="1"/>
          </p:cNvSpPr>
          <p:nvPr>
            <p:ph type="sldNum" sz="quarter" idx="12"/>
          </p:nvPr>
        </p:nvSpPr>
        <p:spPr/>
        <p:txBody>
          <a:bodyPr/>
          <a:lstStyle/>
          <a:p>
            <a:fld id="{13D2E340-0663-474B-992C-9192B5C45E57}" type="slidenum">
              <a:rPr lang="en-US" smtClean="0"/>
              <a:t>10</a:t>
            </a:fld>
            <a:endParaRPr lang="en-US"/>
          </a:p>
        </p:txBody>
      </p:sp>
    </p:spTree>
    <p:extLst>
      <p:ext uri="{BB962C8B-B14F-4D97-AF65-F5344CB8AC3E}">
        <p14:creationId xmlns:p14="http://schemas.microsoft.com/office/powerpoint/2010/main" val="2348675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7F4D-F280-472F-9307-25B3E6BD88B5}"/>
              </a:ext>
            </a:extLst>
          </p:cNvPr>
          <p:cNvSpPr>
            <a:spLocks noGrp="1"/>
          </p:cNvSpPr>
          <p:nvPr>
            <p:ph type="title"/>
          </p:nvPr>
        </p:nvSpPr>
        <p:spPr>
          <a:xfrm>
            <a:off x="293882" y="1731226"/>
            <a:ext cx="4169186" cy="2221622"/>
          </a:xfrm>
        </p:spPr>
        <p:txBody>
          <a:bodyPr>
            <a:noAutofit/>
          </a:bodyPr>
          <a:lstStyle/>
          <a:p>
            <a:pPr algn="ctr"/>
            <a:r>
              <a:rPr lang="en-US" sz="8000" i="0" dirty="0">
                <a:latin typeface="Arial" panose="020B0604020202020204" pitchFamily="34" charset="0"/>
                <a:cs typeface="Arial" panose="020B0604020202020204" pitchFamily="34" charset="0"/>
              </a:rPr>
              <a:t>In Text Citation</a:t>
            </a:r>
          </a:p>
        </p:txBody>
      </p:sp>
      <p:sp>
        <p:nvSpPr>
          <p:cNvPr id="4" name="Text Placeholder 3">
            <a:extLst>
              <a:ext uri="{FF2B5EF4-FFF2-40B4-BE49-F238E27FC236}">
                <a16:creationId xmlns:a16="http://schemas.microsoft.com/office/drawing/2014/main" id="{C1891695-E7DA-48AF-9EEB-86DA1F9BF74F}"/>
              </a:ext>
            </a:extLst>
          </p:cNvPr>
          <p:cNvSpPr>
            <a:spLocks noGrp="1"/>
          </p:cNvSpPr>
          <p:nvPr>
            <p:ph type="body" sz="quarter" idx="18"/>
          </p:nvPr>
        </p:nvSpPr>
        <p:spPr>
          <a:xfrm>
            <a:off x="152400" y="2103120"/>
            <a:ext cx="4452150" cy="4328160"/>
          </a:xfrm>
        </p:spPr>
        <p:txBody>
          <a:bodyPr>
            <a:normAutofit/>
          </a:bodyPr>
          <a:lstStyle/>
          <a:p>
            <a:pPr algn="l"/>
            <a:endParaRPr lang="en-US" sz="4400" dirty="0"/>
          </a:p>
          <a:p>
            <a:pPr marL="571500" indent="-571500" algn="l">
              <a:buFont typeface="Arial" panose="020B0604020202020204" pitchFamily="34" charset="0"/>
              <a:buChar char="•"/>
            </a:pPr>
            <a:endParaRPr lang="en-US" sz="4400" dirty="0"/>
          </a:p>
          <a:p>
            <a:pPr algn="l"/>
            <a:endParaRPr lang="en-US" sz="4400" dirty="0"/>
          </a:p>
        </p:txBody>
      </p:sp>
      <p:graphicFrame>
        <p:nvGraphicFramePr>
          <p:cNvPr id="5" name="Content Placeholder 2" descr="Timeline SmartArt">
            <a:extLst>
              <a:ext uri="{FF2B5EF4-FFF2-40B4-BE49-F238E27FC236}">
                <a16:creationId xmlns:a16="http://schemas.microsoft.com/office/drawing/2014/main" id="{49A92778-1E2C-48F2-99CD-26EF59E3C6C0}"/>
              </a:ext>
            </a:extLst>
          </p:cNvPr>
          <p:cNvGraphicFramePr>
            <a:graphicFrameLocks noGrp="1"/>
          </p:cNvGraphicFramePr>
          <p:nvPr>
            <p:ph idx="4294967295"/>
            <p:extLst>
              <p:ext uri="{D42A27DB-BD31-4B8C-83A1-F6EECF244321}">
                <p14:modId xmlns:p14="http://schemas.microsoft.com/office/powerpoint/2010/main" val="2246079356"/>
              </p:ext>
            </p:extLst>
          </p:nvPr>
        </p:nvGraphicFramePr>
        <p:xfrm>
          <a:off x="5419725"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US" smtClean="0"/>
              <a:t>11</a:t>
            </a:fld>
            <a:endParaRPr lang="en-US" dirty="0"/>
          </a:p>
        </p:txBody>
      </p:sp>
    </p:spTree>
    <p:extLst>
      <p:ext uri="{BB962C8B-B14F-4D97-AF65-F5344CB8AC3E}">
        <p14:creationId xmlns:p14="http://schemas.microsoft.com/office/powerpoint/2010/main" val="305916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375286" y="175846"/>
            <a:ext cx="4129181" cy="6012892"/>
          </a:xfrm>
        </p:spPr>
        <p:txBody>
          <a:bodyPr>
            <a:normAutofit/>
          </a:bodyPr>
          <a:lstStyle/>
          <a:p>
            <a:pPr algn="ctr">
              <a:lnSpc>
                <a:spcPct val="150000"/>
              </a:lnSpc>
            </a:pPr>
            <a:r>
              <a:rPr lang="en-US" i="0" dirty="0">
                <a:latin typeface="Arial" panose="020B0604020202020204" pitchFamily="34" charset="0"/>
                <a:cs typeface="Arial" panose="020B0604020202020204" pitchFamily="34" charset="0"/>
              </a:rPr>
              <a:t>Whole Act Citation Example:</a:t>
            </a:r>
            <a:br>
              <a:rPr lang="en-US" i="0" dirty="0">
                <a:latin typeface="Arial" panose="020B0604020202020204" pitchFamily="34" charset="0"/>
                <a:cs typeface="Arial" panose="020B0604020202020204" pitchFamily="34" charset="0"/>
              </a:rPr>
            </a:br>
            <a:br>
              <a:rPr lang="en-US" i="0" dirty="0">
                <a:latin typeface="Arial" panose="020B0604020202020204" pitchFamily="34" charset="0"/>
                <a:cs typeface="Arial" panose="020B0604020202020204" pitchFamily="34" charset="0"/>
              </a:rPr>
            </a:br>
            <a:endParaRPr lang="en-US" i="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4803321" y="164123"/>
            <a:ext cx="7184684" cy="7088554"/>
          </a:xfrm>
        </p:spPr>
        <p:txBody>
          <a:bodyPr>
            <a:normAutofit/>
          </a:bodyPr>
          <a:lstStyle/>
          <a:p>
            <a:pPr algn="ctr"/>
            <a:r>
              <a:rPr lang="en-US" sz="4000" dirty="0">
                <a:latin typeface="Arial" panose="020B0604020202020204" pitchFamily="34" charset="0"/>
                <a:cs typeface="Arial" panose="020B0604020202020204" pitchFamily="34" charset="0"/>
              </a:rPr>
              <a:t>The purpose of the </a:t>
            </a:r>
            <a:r>
              <a:rPr lang="en-US" sz="4000" i="1" dirty="0">
                <a:latin typeface="Arial" panose="020B0604020202020204" pitchFamily="34" charset="0"/>
                <a:cs typeface="Arial" panose="020B0604020202020204" pitchFamily="34" charset="0"/>
              </a:rPr>
              <a:t>Equality Act (2010) </a:t>
            </a:r>
            <a:r>
              <a:rPr lang="en-US" sz="4000" dirty="0">
                <a:latin typeface="Arial" panose="020B0604020202020204" pitchFamily="34" charset="0"/>
                <a:cs typeface="Arial" panose="020B0604020202020204" pitchFamily="34" charset="0"/>
              </a:rPr>
              <a:t>is to ensure…</a:t>
            </a:r>
          </a:p>
          <a:p>
            <a:pPr algn="ctr"/>
            <a:endParaRPr lang="en-US" sz="4000" dirty="0">
              <a:latin typeface="Arial" panose="020B0604020202020204" pitchFamily="34" charset="0"/>
              <a:cs typeface="Arial" panose="020B0604020202020204" pitchFamily="34" charset="0"/>
            </a:endParaRPr>
          </a:p>
          <a:p>
            <a:pPr algn="ctr"/>
            <a:r>
              <a:rPr lang="en-GB" sz="4000" dirty="0">
                <a:latin typeface="Arial" panose="020B0604020202020204" pitchFamily="34" charset="0"/>
                <a:cs typeface="Arial" panose="020B0604020202020204" pitchFamily="34" charset="0"/>
              </a:rPr>
              <a:t>‘reduce the inequalities of outcome which result from socio-economic disadvantage.’ </a:t>
            </a:r>
            <a:r>
              <a:rPr lang="en-GB" sz="4000" i="1" dirty="0">
                <a:latin typeface="Arial" panose="020B0604020202020204" pitchFamily="34" charset="0"/>
                <a:cs typeface="Arial" panose="020B0604020202020204" pitchFamily="34" charset="0"/>
              </a:rPr>
              <a:t>(Equality Act, 2010)</a:t>
            </a:r>
            <a:endParaRPr lang="en-US" sz="4000" i="1" dirty="0">
              <a:latin typeface="Arial" panose="020B0604020202020204" pitchFamily="34" charset="0"/>
              <a:cs typeface="Arial" panose="020B0604020202020204" pitchFamily="34" charset="0"/>
            </a:endParaRPr>
          </a:p>
          <a:p>
            <a:pPr algn="ctr"/>
            <a:endParaRPr lang="en-US" sz="4000" i="1" dirty="0">
              <a:latin typeface="Arial" panose="020B0604020202020204" pitchFamily="34" charset="0"/>
              <a:cs typeface="Arial" panose="020B0604020202020204" pitchFamily="34" charset="0"/>
            </a:endParaRPr>
          </a:p>
          <a:p>
            <a:pPr algn="ctr"/>
            <a:endParaRPr lang="en-US" sz="4000" i="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12</a:t>
            </a:fld>
            <a:endParaRPr lang="en-US"/>
          </a:p>
        </p:txBody>
      </p:sp>
    </p:spTree>
    <p:extLst>
      <p:ext uri="{BB962C8B-B14F-4D97-AF65-F5344CB8AC3E}">
        <p14:creationId xmlns:p14="http://schemas.microsoft.com/office/powerpoint/2010/main" val="27745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203995" y="1097281"/>
            <a:ext cx="4129181" cy="5906104"/>
          </a:xfrm>
        </p:spPr>
        <p:txBody>
          <a:bodyPr>
            <a:normAutofit/>
          </a:bodyPr>
          <a:lstStyle/>
          <a:p>
            <a:pPr algn="ctr">
              <a:lnSpc>
                <a:spcPct val="150000"/>
              </a:lnSpc>
            </a:pPr>
            <a:r>
              <a:rPr lang="en-US" i="0" dirty="0">
                <a:latin typeface="Arial" panose="020B0604020202020204" pitchFamily="34" charset="0"/>
                <a:cs typeface="Arial" panose="020B0604020202020204" pitchFamily="34" charset="0"/>
              </a:rPr>
              <a:t>Part of an Act Citation Example:</a:t>
            </a:r>
            <a:br>
              <a:rPr lang="en-US" i="0" dirty="0">
                <a:latin typeface="Arial" panose="020B0604020202020204" pitchFamily="34" charset="0"/>
                <a:cs typeface="Arial" panose="020B0604020202020204" pitchFamily="34" charset="0"/>
              </a:rPr>
            </a:br>
            <a:br>
              <a:rPr lang="en-US" i="0" dirty="0">
                <a:latin typeface="Arial" panose="020B0604020202020204" pitchFamily="34" charset="0"/>
                <a:cs typeface="Arial" panose="020B0604020202020204" pitchFamily="34" charset="0"/>
              </a:rPr>
            </a:br>
            <a:endParaRPr lang="en-US" i="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4803321" y="164123"/>
            <a:ext cx="7184684" cy="6693877"/>
          </a:xfrm>
        </p:spPr>
        <p:txBody>
          <a:bodyPr>
            <a:normAutofit lnSpcReduction="10000"/>
          </a:bodyPr>
          <a:lstStyle/>
          <a:p>
            <a:pPr marL="0" indent="0" algn="ctr">
              <a:buNone/>
            </a:pPr>
            <a:r>
              <a:rPr lang="en-US" sz="4000" dirty="0">
                <a:latin typeface="Arial" panose="020B0604020202020204" pitchFamily="34" charset="0"/>
                <a:cs typeface="Arial" panose="020B0604020202020204" pitchFamily="34" charset="0"/>
              </a:rPr>
              <a:t>As defined in section 181(2) of the </a:t>
            </a:r>
            <a:r>
              <a:rPr lang="en-US" sz="4000" i="1" dirty="0">
                <a:latin typeface="Arial" panose="020B0604020202020204" pitchFamily="34" charset="0"/>
                <a:cs typeface="Arial" panose="020B0604020202020204" pitchFamily="34" charset="0"/>
              </a:rPr>
              <a:t>Social Services and Wellbeing Act (Wales 2014)</a:t>
            </a:r>
          </a:p>
          <a:p>
            <a:pPr algn="ctr"/>
            <a:endParaRPr lang="en-US" sz="4000" i="1" dirty="0">
              <a:latin typeface="Arial" panose="020B0604020202020204" pitchFamily="34" charset="0"/>
              <a:cs typeface="Arial" panose="020B0604020202020204" pitchFamily="34" charset="0"/>
            </a:endParaRPr>
          </a:p>
          <a:p>
            <a:pPr marL="0" indent="0" algn="ctr">
              <a:buNone/>
            </a:pPr>
            <a:r>
              <a:rPr lang="en-GB" sz="3200" dirty="0">
                <a:latin typeface="Arial" panose="020B0604020202020204" pitchFamily="34" charset="0"/>
                <a:cs typeface="Arial" panose="020B0604020202020204" pitchFamily="34" charset="0"/>
              </a:rPr>
              <a:t>‘Advocacy services are services which provide assistance (by way of representation or otherwise) to persons for purposes relating to their care and support</a:t>
            </a:r>
            <a:r>
              <a:rPr lang="en-GB" sz="3200" i="1" dirty="0">
                <a:latin typeface="Arial" panose="020B0604020202020204" pitchFamily="34" charset="0"/>
                <a:cs typeface="Arial" panose="020B0604020202020204" pitchFamily="34" charset="0"/>
              </a:rPr>
              <a:t>.’   (Section 181(2) Social Services and Wellbeing Act (Wales) 2014)</a:t>
            </a:r>
            <a:endParaRPr lang="en-US" sz="3200" i="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13</a:t>
            </a:fld>
            <a:endParaRPr lang="en-US"/>
          </a:p>
        </p:txBody>
      </p:sp>
    </p:spTree>
    <p:extLst>
      <p:ext uri="{BB962C8B-B14F-4D97-AF65-F5344CB8AC3E}">
        <p14:creationId xmlns:p14="http://schemas.microsoft.com/office/powerpoint/2010/main" val="3624666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7F4D-F280-472F-9307-25B3E6BD88B5}"/>
              </a:ext>
            </a:extLst>
          </p:cNvPr>
          <p:cNvSpPr>
            <a:spLocks noGrp="1"/>
          </p:cNvSpPr>
          <p:nvPr>
            <p:ph type="title"/>
          </p:nvPr>
        </p:nvSpPr>
        <p:spPr>
          <a:xfrm>
            <a:off x="100208" y="3751095"/>
            <a:ext cx="4647156" cy="2221622"/>
          </a:xfrm>
        </p:spPr>
        <p:txBody>
          <a:bodyPr>
            <a:noAutofit/>
          </a:bodyPr>
          <a:lstStyle/>
          <a:p>
            <a:pPr algn="ctr">
              <a:lnSpc>
                <a:spcPct val="150000"/>
              </a:lnSpc>
            </a:pPr>
            <a:r>
              <a:rPr lang="en-US" sz="5400" i="0" dirty="0">
                <a:latin typeface="Arial" panose="020B0604020202020204" pitchFamily="34" charset="0"/>
                <a:cs typeface="Arial" panose="020B0604020202020204" pitchFamily="34" charset="0"/>
              </a:rPr>
              <a:t>Reference List For Whole of An Act</a:t>
            </a:r>
          </a:p>
        </p:txBody>
      </p:sp>
      <p:graphicFrame>
        <p:nvGraphicFramePr>
          <p:cNvPr id="5" name="Content Placeholder 2" descr="Timeline SmartArt">
            <a:extLst>
              <a:ext uri="{FF2B5EF4-FFF2-40B4-BE49-F238E27FC236}">
                <a16:creationId xmlns:a16="http://schemas.microsoft.com/office/drawing/2014/main" id="{49A92778-1E2C-48F2-99CD-26EF59E3C6C0}"/>
              </a:ext>
            </a:extLst>
          </p:cNvPr>
          <p:cNvGraphicFramePr>
            <a:graphicFrameLocks noGrp="1"/>
          </p:cNvGraphicFramePr>
          <p:nvPr>
            <p:ph idx="4294967295"/>
            <p:extLst>
              <p:ext uri="{D42A27DB-BD31-4B8C-83A1-F6EECF244321}">
                <p14:modId xmlns:p14="http://schemas.microsoft.com/office/powerpoint/2010/main" val="2816950507"/>
              </p:ext>
            </p:extLst>
          </p:nvPr>
        </p:nvGraphicFramePr>
        <p:xfrm>
          <a:off x="5403099" y="1201737"/>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US" smtClean="0"/>
              <a:t>14</a:t>
            </a:fld>
            <a:endParaRPr lang="en-US" dirty="0"/>
          </a:p>
        </p:txBody>
      </p:sp>
    </p:spTree>
    <p:extLst>
      <p:ext uri="{BB962C8B-B14F-4D97-AF65-F5344CB8AC3E}">
        <p14:creationId xmlns:p14="http://schemas.microsoft.com/office/powerpoint/2010/main" val="278157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375285" y="1092200"/>
            <a:ext cx="4129181" cy="3388360"/>
          </a:xfrm>
        </p:spPr>
        <p:txBody>
          <a:bodyPr>
            <a:normAutofit/>
          </a:bodyPr>
          <a:lstStyle/>
          <a:p>
            <a:pPr algn="ctr">
              <a:lnSpc>
                <a:spcPct val="150000"/>
              </a:lnSpc>
            </a:pPr>
            <a:r>
              <a:rPr lang="en-US" i="0" dirty="0">
                <a:latin typeface="Arial" panose="020B0604020202020204" pitchFamily="34" charset="0"/>
                <a:cs typeface="Arial" panose="020B0604020202020204" pitchFamily="34" charset="0"/>
              </a:rPr>
              <a:t>Act Reference Example</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4904509" y="228600"/>
            <a:ext cx="7287491" cy="6400800"/>
          </a:xfrm>
        </p:spPr>
        <p:txBody>
          <a:bodyPr>
            <a:normAutofit fontScale="92500" lnSpcReduction="10000"/>
          </a:bodyPr>
          <a:lstStyle/>
          <a:p>
            <a:pPr marL="0" indent="0">
              <a:buNone/>
            </a:pPr>
            <a:r>
              <a:rPr lang="en-US" sz="3600" i="1" dirty="0">
                <a:latin typeface="Arial" panose="020B0604020202020204" pitchFamily="34" charset="0"/>
                <a:cs typeface="Arial" panose="020B0604020202020204" pitchFamily="34" charset="0"/>
              </a:rPr>
              <a:t>Equality Act, 2010, </a:t>
            </a:r>
            <a:r>
              <a:rPr lang="en-US" sz="3600" dirty="0">
                <a:latin typeface="Arial" panose="020B0604020202020204" pitchFamily="34" charset="0"/>
                <a:cs typeface="Arial" panose="020B0604020202020204" pitchFamily="34" charset="0"/>
              </a:rPr>
              <a:t>c.15. Available at: </a:t>
            </a:r>
            <a:r>
              <a:rPr lang="en-US" sz="3600" dirty="0">
                <a:latin typeface="Arial" panose="020B0604020202020204" pitchFamily="34" charset="0"/>
                <a:cs typeface="Arial" panose="020B0604020202020204" pitchFamily="34" charset="0"/>
                <a:hlinkClick r:id="rId2"/>
              </a:rPr>
              <a:t>http://www.legislation.gov.uk/ukpga/2010/15/part/1</a:t>
            </a:r>
            <a:r>
              <a:rPr lang="en-US" sz="3600" dirty="0">
                <a:latin typeface="Arial" panose="020B0604020202020204" pitchFamily="34" charset="0"/>
                <a:cs typeface="Arial" panose="020B0604020202020204" pitchFamily="34" charset="0"/>
              </a:rPr>
              <a:t>  (Accessed 11 December 2019).</a:t>
            </a:r>
          </a:p>
          <a:p>
            <a:pPr marL="0" indent="0">
              <a:buNone/>
            </a:pPr>
            <a:endParaRPr lang="en-US" sz="3600" dirty="0">
              <a:latin typeface="Arial" panose="020B0604020202020204" pitchFamily="34" charset="0"/>
              <a:cs typeface="Arial" panose="020B0604020202020204" pitchFamily="34" charset="0"/>
            </a:endParaRPr>
          </a:p>
          <a:p>
            <a:pPr marL="0" indent="0">
              <a:buNone/>
            </a:pPr>
            <a:r>
              <a:rPr lang="en-US" sz="3600" i="1" dirty="0">
                <a:latin typeface="Arial" panose="020B0604020202020204" pitchFamily="34" charset="0"/>
                <a:cs typeface="Arial" panose="020B0604020202020204" pitchFamily="34" charset="0"/>
              </a:rPr>
              <a:t>Social Services and Wellbeing Act (Wales) 2014, </a:t>
            </a:r>
            <a:r>
              <a:rPr lang="en-US" sz="3600" dirty="0">
                <a:latin typeface="Arial" panose="020B0604020202020204" pitchFamily="34" charset="0"/>
                <a:cs typeface="Arial" panose="020B0604020202020204" pitchFamily="34" charset="0"/>
              </a:rPr>
              <a:t>Part 10, c.3. Available at: </a:t>
            </a:r>
            <a:r>
              <a:rPr lang="en-US" sz="3600" dirty="0">
                <a:latin typeface="Arial" panose="020B0604020202020204" pitchFamily="34" charset="0"/>
                <a:cs typeface="Arial" panose="020B0604020202020204" pitchFamily="34" charset="0"/>
                <a:hlinkClick r:id="rId3"/>
              </a:rPr>
              <a:t>https://www.legislation.gov.uk/anaw/2014/4/part/10</a:t>
            </a:r>
            <a:r>
              <a:rPr lang="en-US" sz="3600" dirty="0">
                <a:latin typeface="Arial" panose="020B0604020202020204" pitchFamily="34" charset="0"/>
                <a:cs typeface="Arial" panose="020B0604020202020204" pitchFamily="34" charset="0"/>
              </a:rPr>
              <a:t> (Accessed: 29 November 2019)</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15</a:t>
            </a:fld>
            <a:endParaRPr lang="en-US"/>
          </a:p>
        </p:txBody>
      </p:sp>
    </p:spTree>
    <p:extLst>
      <p:ext uri="{BB962C8B-B14F-4D97-AF65-F5344CB8AC3E}">
        <p14:creationId xmlns:p14="http://schemas.microsoft.com/office/powerpoint/2010/main" val="2149040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E4286C0-E846-4611-AE8D-3249EBE88CEE}"/>
              </a:ext>
            </a:extLst>
          </p:cNvPr>
          <p:cNvSpPr>
            <a:spLocks noGrp="1"/>
          </p:cNvSpPr>
          <p:nvPr>
            <p:ph type="title"/>
          </p:nvPr>
        </p:nvSpPr>
        <p:spPr>
          <a:xfrm>
            <a:off x="272955" y="1423642"/>
            <a:ext cx="11646089" cy="4560598"/>
          </a:xfrm>
        </p:spPr>
        <p:txBody>
          <a:bodyPr>
            <a:normAutofit fontScale="90000"/>
          </a:bodyPr>
          <a:lstStyle/>
          <a:p>
            <a:pPr algn="l"/>
            <a:br>
              <a:rPr lang="en-GB" sz="2000" dirty="0"/>
            </a:br>
            <a:r>
              <a:rPr lang="en-US" sz="2200" dirty="0">
                <a:latin typeface="Arial" panose="020B0604020202020204" pitchFamily="34" charset="0"/>
                <a:cs typeface="Arial" panose="020B0604020202020204" pitchFamily="34" charset="0"/>
              </a:rPr>
              <a:t>Equality Act, 2010</a:t>
            </a:r>
            <a:r>
              <a:rPr lang="en-US" sz="2200" i="0" dirty="0">
                <a:latin typeface="Arial" panose="020B0604020202020204" pitchFamily="34" charset="0"/>
                <a:cs typeface="Arial" panose="020B0604020202020204" pitchFamily="34" charset="0"/>
              </a:rPr>
              <a:t>, c.15. Available at: </a:t>
            </a:r>
            <a:r>
              <a:rPr lang="en-US" sz="2200" i="0" u="sng" dirty="0">
                <a:latin typeface="Arial" panose="020B0604020202020204" pitchFamily="34" charset="0"/>
                <a:cs typeface="Arial" panose="020B0604020202020204" pitchFamily="34" charset="0"/>
                <a:hlinkClick r:id="rId2"/>
              </a:rPr>
              <a:t>http://www.legislation.gov.uk/ukpga/2010/15/part/1</a:t>
            </a:r>
            <a:r>
              <a:rPr lang="en-US" sz="2200" i="0" dirty="0">
                <a:latin typeface="Arial" panose="020B0604020202020204" pitchFamily="34" charset="0"/>
                <a:cs typeface="Arial" panose="020B0604020202020204" pitchFamily="34" charset="0"/>
              </a:rPr>
              <a:t>  (Accessed 11 December 2019).</a:t>
            </a:r>
            <a:br>
              <a:rPr lang="en-GB" sz="2200" i="0" dirty="0">
                <a:latin typeface="Arial" panose="020B0604020202020204" pitchFamily="34" charset="0"/>
                <a:cs typeface="Arial" panose="020B0604020202020204" pitchFamily="34" charset="0"/>
              </a:rPr>
            </a:br>
            <a:br>
              <a:rPr lang="en-US" sz="2200" i="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Jones, P. and Bradbury, L. (2018) </a:t>
            </a:r>
            <a:r>
              <a:rPr lang="en-GB" sz="2200" dirty="0">
                <a:latin typeface="Arial" panose="020B0604020202020204" pitchFamily="34" charset="0"/>
                <a:cs typeface="Arial" panose="020B0604020202020204" pitchFamily="34" charset="0"/>
              </a:rPr>
              <a:t>Introducing Social Theory, </a:t>
            </a:r>
            <a:r>
              <a:rPr lang="en-GB" sz="2200" i="0" dirty="0">
                <a:latin typeface="Arial" panose="020B0604020202020204" pitchFamily="34" charset="0"/>
                <a:cs typeface="Arial" panose="020B0604020202020204" pitchFamily="34" charset="0"/>
              </a:rPr>
              <a:t>Cambridge: Polity Press. 3</a:t>
            </a:r>
            <a:r>
              <a:rPr lang="en-GB" sz="2200" i="0" baseline="30000" dirty="0">
                <a:latin typeface="Arial" panose="020B0604020202020204" pitchFamily="34" charset="0"/>
                <a:cs typeface="Arial" panose="020B0604020202020204" pitchFamily="34" charset="0"/>
              </a:rPr>
              <a:t>rd</a:t>
            </a:r>
            <a:r>
              <a:rPr lang="en-GB" sz="2200" i="0" dirty="0">
                <a:latin typeface="Arial" panose="020B0604020202020204" pitchFamily="34" charset="0"/>
                <a:cs typeface="Arial" panose="020B0604020202020204" pitchFamily="34" charset="0"/>
              </a:rPr>
              <a:t> Ed</a:t>
            </a:r>
            <a:br>
              <a:rPr lang="en-GB" sz="2200" i="0" dirty="0">
                <a:latin typeface="Arial" panose="020B0604020202020204" pitchFamily="34" charset="0"/>
                <a:cs typeface="Arial" panose="020B0604020202020204" pitchFamily="34" charset="0"/>
              </a:rPr>
            </a:br>
            <a:br>
              <a:rPr lang="en-GB" sz="2200" i="0" dirty="0">
                <a:latin typeface="Arial" panose="020B0604020202020204" pitchFamily="34" charset="0"/>
                <a:cs typeface="Arial" panose="020B0604020202020204" pitchFamily="34" charset="0"/>
              </a:rPr>
            </a:br>
            <a:r>
              <a:rPr lang="en-US" sz="2200" i="0" dirty="0">
                <a:latin typeface="Arial" panose="020B0604020202020204" pitchFamily="34" charset="0"/>
                <a:cs typeface="Arial" panose="020B0604020202020204" pitchFamily="34" charset="0"/>
              </a:rPr>
              <a:t>Jung, C.G. (1957) </a:t>
            </a:r>
            <a:r>
              <a:rPr lang="en-US" sz="2200" dirty="0">
                <a:latin typeface="Arial" panose="020B0604020202020204" pitchFamily="34" charset="0"/>
                <a:cs typeface="Arial" panose="020B0604020202020204" pitchFamily="34" charset="0"/>
              </a:rPr>
              <a:t>The Undiscovered Self. </a:t>
            </a:r>
            <a:r>
              <a:rPr lang="en-US" sz="2200" i="0" dirty="0">
                <a:latin typeface="Arial" panose="020B0604020202020204" pitchFamily="34" charset="0"/>
                <a:cs typeface="Arial" panose="020B0604020202020204" pitchFamily="34" charset="0"/>
              </a:rPr>
              <a:t>London: Routledge</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i="0" dirty="0">
                <a:latin typeface="Arial" panose="020B0604020202020204" pitchFamily="34" charset="0"/>
                <a:cs typeface="Arial" panose="020B0604020202020204" pitchFamily="34" charset="0"/>
              </a:rPr>
              <a:t>Pears, R. and </a:t>
            </a:r>
            <a:r>
              <a:rPr lang="en-GB" sz="2200" i="0" dirty="0" err="1">
                <a:latin typeface="Arial" panose="020B0604020202020204" pitchFamily="34" charset="0"/>
                <a:cs typeface="Arial" panose="020B0604020202020204" pitchFamily="34" charset="0"/>
              </a:rPr>
              <a:t>Sheilds</a:t>
            </a:r>
            <a:r>
              <a:rPr lang="en-GB" sz="2200" i="0" dirty="0">
                <a:latin typeface="Arial" panose="020B0604020202020204" pitchFamily="34" charset="0"/>
                <a:cs typeface="Arial" panose="020B0604020202020204" pitchFamily="34" charset="0"/>
              </a:rPr>
              <a:t>, G. (2016)</a:t>
            </a:r>
            <a:r>
              <a:rPr lang="en-GB" sz="2200" dirty="0">
                <a:latin typeface="Arial" panose="020B0604020202020204" pitchFamily="34" charset="0"/>
                <a:cs typeface="Arial" panose="020B0604020202020204" pitchFamily="34" charset="0"/>
              </a:rPr>
              <a:t> Cite Them Right: The Essential Referencing Guide</a:t>
            </a:r>
            <a:r>
              <a:rPr lang="en-GB" sz="2200" i="0" dirty="0">
                <a:latin typeface="Arial" panose="020B0604020202020204" pitchFamily="34" charset="0"/>
                <a:cs typeface="Arial" panose="020B0604020202020204" pitchFamily="34" charset="0"/>
              </a:rPr>
              <a:t>. London: Palgrave Macmillan</a:t>
            </a:r>
            <a:br>
              <a:rPr lang="en-GB" sz="2200" dirty="0">
                <a:latin typeface="Arial" panose="020B0604020202020204" pitchFamily="34" charset="0"/>
                <a:cs typeface="Arial" panose="020B0604020202020204" pitchFamily="34" charset="0"/>
              </a:rPr>
            </a:br>
            <a:br>
              <a:rPr lang="en-US" sz="220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Social Services and Wellbeing Act (Wales) 2014, </a:t>
            </a:r>
            <a:r>
              <a:rPr lang="en-US" sz="2200" i="0" dirty="0">
                <a:latin typeface="Arial" panose="020B0604020202020204" pitchFamily="34" charset="0"/>
                <a:cs typeface="Arial" panose="020B0604020202020204" pitchFamily="34" charset="0"/>
              </a:rPr>
              <a:t>Part 10, c.3. Available at: </a:t>
            </a:r>
            <a:r>
              <a:rPr lang="en-US" sz="2200" i="0" u="sng" dirty="0">
                <a:latin typeface="Arial" panose="020B0604020202020204" pitchFamily="34" charset="0"/>
                <a:cs typeface="Arial" panose="020B0604020202020204" pitchFamily="34" charset="0"/>
                <a:hlinkClick r:id="rId3"/>
              </a:rPr>
              <a:t>https://www.legislation.gov.uk/anaw/2014/4/part/10</a:t>
            </a:r>
            <a:r>
              <a:rPr lang="en-US" sz="2200" i="0" dirty="0">
                <a:latin typeface="Arial" panose="020B0604020202020204" pitchFamily="34" charset="0"/>
                <a:cs typeface="Arial" panose="020B0604020202020204" pitchFamily="34" charset="0"/>
              </a:rPr>
              <a:t> (Accessed: 29 November 2019)</a:t>
            </a:r>
            <a:br>
              <a:rPr lang="en-GB" sz="2200" i="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Young, H.D. et al. (2015) Sears and </a:t>
            </a:r>
            <a:r>
              <a:rPr lang="en-GB" sz="2200" dirty="0" err="1">
                <a:latin typeface="Arial" panose="020B0604020202020204" pitchFamily="34" charset="0"/>
                <a:cs typeface="Arial" panose="020B0604020202020204" pitchFamily="34" charset="0"/>
              </a:rPr>
              <a:t>Zemansky’s</a:t>
            </a:r>
            <a:r>
              <a:rPr lang="en-GB" sz="2200" dirty="0">
                <a:latin typeface="Arial" panose="020B0604020202020204" pitchFamily="34" charset="0"/>
                <a:cs typeface="Arial" panose="020B0604020202020204" pitchFamily="34" charset="0"/>
              </a:rPr>
              <a:t> university physics. </a:t>
            </a:r>
            <a:r>
              <a:rPr lang="en-GB" sz="2200" i="0" dirty="0">
                <a:latin typeface="Arial" panose="020B0604020202020204" pitchFamily="34" charset="0"/>
                <a:cs typeface="Arial" panose="020B0604020202020204" pitchFamily="34" charset="0"/>
              </a:rPr>
              <a:t>San Francisco, Calif.: Addison-Wesley</a:t>
            </a:r>
            <a:br>
              <a:rPr lang="en-GB" sz="2000" i="0" dirty="0">
                <a:latin typeface="Arial" panose="020B0604020202020204" pitchFamily="34" charset="0"/>
                <a:cs typeface="Arial" panose="020B0604020202020204" pitchFamily="34" charset="0"/>
              </a:rPr>
            </a:br>
            <a:br>
              <a:rPr lang="en-US" sz="1400" i="0" dirty="0">
                <a:latin typeface="Arial" panose="020B0604020202020204" pitchFamily="34" charset="0"/>
                <a:cs typeface="Arial" panose="020B0604020202020204" pitchFamily="34" charset="0"/>
              </a:rPr>
            </a:br>
            <a:br>
              <a:rPr lang="en-US" sz="1400" i="0" dirty="0">
                <a:latin typeface="Arial" panose="020B0604020202020204" pitchFamily="34" charset="0"/>
                <a:cs typeface="Arial" panose="020B0604020202020204" pitchFamily="34" charset="0"/>
              </a:rPr>
            </a:br>
            <a:br>
              <a:rPr lang="en-GB" sz="1400" i="0" dirty="0">
                <a:latin typeface="Arial" panose="020B0604020202020204" pitchFamily="34" charset="0"/>
                <a:cs typeface="Arial" panose="020B0604020202020204" pitchFamily="34" charset="0"/>
              </a:rPr>
            </a:br>
            <a:br>
              <a:rPr lang="en-US" sz="1400" i="0" dirty="0">
                <a:latin typeface="Arial" panose="020B0604020202020204" pitchFamily="34" charset="0"/>
                <a:cs typeface="Arial" panose="020B0604020202020204" pitchFamily="34" charset="0"/>
              </a:rPr>
            </a:br>
            <a:endParaRPr lang="en-GB" sz="1400" i="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AD0EB749-6A97-4838-A89D-B0F25C06C05A}"/>
              </a:ext>
            </a:extLst>
          </p:cNvPr>
          <p:cNvSpPr>
            <a:spLocks noGrp="1"/>
          </p:cNvSpPr>
          <p:nvPr>
            <p:ph type="body" idx="1"/>
          </p:nvPr>
        </p:nvSpPr>
        <p:spPr>
          <a:xfrm>
            <a:off x="1693673" y="286308"/>
            <a:ext cx="8401429" cy="819150"/>
          </a:xfrm>
        </p:spPr>
        <p:txBody>
          <a:bodyPr>
            <a:normAutofit/>
          </a:bodyPr>
          <a:lstStyle/>
          <a:p>
            <a:pPr algn="ctr"/>
            <a:r>
              <a:rPr lang="en-GB" sz="4000" i="0" dirty="0">
                <a:latin typeface="Arial" panose="020B0604020202020204" pitchFamily="34" charset="0"/>
                <a:cs typeface="Arial" panose="020B0604020202020204" pitchFamily="34" charset="0"/>
              </a:rPr>
              <a:t>Reference List</a:t>
            </a:r>
          </a:p>
        </p:txBody>
      </p:sp>
      <p:sp>
        <p:nvSpPr>
          <p:cNvPr id="4" name="Slide Number Placeholder 3">
            <a:extLst>
              <a:ext uri="{FF2B5EF4-FFF2-40B4-BE49-F238E27FC236}">
                <a16:creationId xmlns:a16="http://schemas.microsoft.com/office/drawing/2014/main" id="{492D68A7-000F-49FA-88FD-7DE41DC3FB2C}"/>
              </a:ext>
            </a:extLst>
          </p:cNvPr>
          <p:cNvSpPr>
            <a:spLocks noGrp="1"/>
          </p:cNvSpPr>
          <p:nvPr>
            <p:ph type="sldNum" sz="quarter" idx="12"/>
          </p:nvPr>
        </p:nvSpPr>
        <p:spPr/>
        <p:txBody>
          <a:bodyPr/>
          <a:lstStyle/>
          <a:p>
            <a:fld id="{13D2E340-0663-474B-992C-9192B5C45E57}" type="slidenum">
              <a:rPr lang="en-US" noProof="0" smtClean="0"/>
              <a:t>16</a:t>
            </a:fld>
            <a:endParaRPr lang="en-US" noProof="0"/>
          </a:p>
        </p:txBody>
      </p:sp>
    </p:spTree>
    <p:extLst>
      <p:ext uri="{BB962C8B-B14F-4D97-AF65-F5344CB8AC3E}">
        <p14:creationId xmlns:p14="http://schemas.microsoft.com/office/powerpoint/2010/main" val="297721929"/>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5175639_Biography_presentation_cr - v2" id="{A01E65BC-612A-475B-B592-779A440066C3}" vid="{453437E2-1A5B-4416-AE85-AE3C10623C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DB4AFBF-E012-4607-B95C-D9E661912AC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77EC923-6023-4411-8330-A0042153EED3}">
  <ds:schemaRefs>
    <ds:schemaRef ds:uri="http://schemas.microsoft.com/sharepoint/v3/contenttype/forms"/>
  </ds:schemaRefs>
</ds:datastoreItem>
</file>

<file path=customXml/itemProps3.xml><?xml version="1.0" encoding="utf-8"?>
<ds:datastoreItem xmlns:ds="http://schemas.openxmlformats.org/officeDocument/2006/customXml" ds:itemID="{B60E032F-2E55-4A86-BB2D-1A317C6429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Biography presentation</Template>
  <TotalTime>0</TotalTime>
  <Words>735</Words>
  <Application>Microsoft Office PowerPoint</Application>
  <PresentationFormat>Widescreen</PresentationFormat>
  <Paragraphs>99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Schoolbook</vt:lpstr>
      <vt:lpstr>Corbel</vt:lpstr>
      <vt:lpstr>Headlines</vt:lpstr>
      <vt:lpstr>Module Code: ECGE4001Q</vt:lpstr>
      <vt:lpstr>Todays Topic</vt:lpstr>
      <vt:lpstr>What is Referencing and Why is it Important?</vt:lpstr>
      <vt:lpstr>Books</vt:lpstr>
      <vt:lpstr>In Text Citation</vt:lpstr>
      <vt:lpstr>Book Citation Example, One Author:  Loud Citation Quiet Citation</vt:lpstr>
      <vt:lpstr>Book Citation Example, Multiple Authors: </vt:lpstr>
      <vt:lpstr>Reference List For Books With One or Multiple Authors</vt:lpstr>
      <vt:lpstr>Book Reference Example</vt:lpstr>
      <vt:lpstr>Uk Statutes (Acts of Parliament)</vt:lpstr>
      <vt:lpstr>In Text Citation</vt:lpstr>
      <vt:lpstr>Whole Act Citation Example:  </vt:lpstr>
      <vt:lpstr>Part of an Act Citation Example:  </vt:lpstr>
      <vt:lpstr>Reference List For Whole of An Act</vt:lpstr>
      <vt:lpstr>Act Reference Example</vt:lpstr>
      <vt:lpstr> Equality Act, 2010, c.15. Available at: http://www.legislation.gov.uk/ukpga/2010/15/part/1  (Accessed 11 December 2019).  Jones, P. and Bradbury, L. (2018) Introducing Social Theory, Cambridge: Polity Press. 3rd Ed  Jung, C.G. (1957) The Undiscovered Self. London: Routledge  Pears, R. and Sheilds, G. (2016) Cite Them Right: The Essential Referencing Guide. London: Palgrave Macmillan  Social Services and Wellbeing Act (Wales) 2014, Part 10, c.3. Available at: https://www.legislation.gov.uk/anaw/2014/4/part/10 (Accessed: 29 November 2019)  Young, H.D. et al. (2015) Sears and Zemansky’s university physics. San Francisco, Calif.: Addison-Wesley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2020-01-13T09:20:56Z</dcterms:created>
  <dcterms:modified xsi:type="dcterms:W3CDTF">2020-01-19T12:41:08Z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