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7" Type="http://schemas.microsoft.com/office/2020/02/relationships/classificationlabels" Target="docMetadata/LabelInfo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4"/>
  </p:sldMasterIdLst>
  <p:notesMasterIdLst>
    <p:notesMasterId r:id="rId22"/>
  </p:notesMasterIdLst>
  <p:handoutMasterIdLst>
    <p:handoutMasterId r:id="rId23"/>
  </p:handoutMasterIdLst>
  <p:sldIdLst>
    <p:sldId id="294" r:id="rId5"/>
    <p:sldId id="275" r:id="rId6"/>
    <p:sldId id="277" r:id="rId7"/>
    <p:sldId id="295" r:id="rId8"/>
    <p:sldId id="296" r:id="rId9"/>
    <p:sldId id="297" r:id="rId10"/>
    <p:sldId id="292" r:id="rId11"/>
    <p:sldId id="293" r:id="rId12"/>
    <p:sldId id="276" r:id="rId13"/>
    <p:sldId id="289" r:id="rId14"/>
    <p:sldId id="290" r:id="rId15"/>
    <p:sldId id="299" r:id="rId16"/>
    <p:sldId id="300" r:id="rId17"/>
    <p:sldId id="288" r:id="rId18"/>
    <p:sldId id="278" r:id="rId19"/>
    <p:sldId id="298" r:id="rId20"/>
    <p:sldId id="301" r:id="rId21"/>
  </p:sldIdLst>
  <p:sldSz cx="10058400" cy="77724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88" userDrawn="1">
          <p15:clr>
            <a:srgbClr val="A4A3A4"/>
          </p15:clr>
        </p15:guide>
        <p15:guide id="2" orient="horz" pos="2784" userDrawn="1">
          <p15:clr>
            <a:srgbClr val="A4A3A4"/>
          </p15:clr>
        </p15:guide>
        <p15:guide id="3" orient="horz" pos="576" userDrawn="1">
          <p15:clr>
            <a:srgbClr val="A4A3A4"/>
          </p15:clr>
        </p15:guide>
        <p15:guide id="4" pos="316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E6E6"/>
    <a:srgbClr val="EA4D8C"/>
    <a:srgbClr val="1A305C"/>
    <a:srgbClr val="3F765F"/>
    <a:srgbClr val="367058"/>
    <a:srgbClr val="1B4935"/>
    <a:srgbClr val="679B9B"/>
    <a:srgbClr val="25654A"/>
    <a:srgbClr val="F38571"/>
    <a:srgbClr val="FFB6B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249" autoAdjust="0"/>
  </p:normalViewPr>
  <p:slideViewPr>
    <p:cSldViewPr snapToGrid="0" showGuides="1">
      <p:cViewPr varScale="1">
        <p:scale>
          <a:sx n="64" d="100"/>
          <a:sy n="64" d="100"/>
        </p:scale>
        <p:origin x="1404" y="60"/>
      </p:cViewPr>
      <p:guideLst>
        <p:guide orient="horz" pos="2088"/>
        <p:guide orient="horz" pos="2784"/>
        <p:guide orient="horz" pos="576"/>
        <p:guide pos="3168"/>
      </p:guideLst>
    </p:cSldViewPr>
  </p:slideViewPr>
  <p:outlineViewPr>
    <p:cViewPr>
      <p:scale>
        <a:sx n="33" d="100"/>
        <a:sy n="33" d="100"/>
      </p:scale>
      <p:origin x="0" y="-115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1244C4-2AEC-467E-A968-622926CE5BA4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32D4D64-E526-422E-93C4-FA4240B697E2}">
      <dgm:prSet phldrT="[Text]"/>
      <dgm:spPr/>
      <dgm:t>
        <a:bodyPr/>
        <a:lstStyle/>
        <a:p>
          <a:r>
            <a:rPr lang="en-US" dirty="0"/>
            <a:t>Improve operational efficiency</a:t>
          </a:r>
        </a:p>
      </dgm:t>
    </dgm:pt>
    <dgm:pt modelId="{22BEAD0E-25FE-424F-8702-A219AAB1117F}" type="parTrans" cxnId="{549187B1-6A91-4963-BEA1-727778FBD195}">
      <dgm:prSet/>
      <dgm:spPr/>
      <dgm:t>
        <a:bodyPr/>
        <a:lstStyle/>
        <a:p>
          <a:endParaRPr lang="en-US"/>
        </a:p>
      </dgm:t>
    </dgm:pt>
    <dgm:pt modelId="{FB84D11A-3105-4BCE-BBDD-205D2740736F}" type="sibTrans" cxnId="{549187B1-6A91-4963-BEA1-727778FBD195}">
      <dgm:prSet/>
      <dgm:spPr/>
      <dgm:t>
        <a:bodyPr/>
        <a:lstStyle/>
        <a:p>
          <a:endParaRPr lang="en-US"/>
        </a:p>
      </dgm:t>
    </dgm:pt>
    <dgm:pt modelId="{A3AE4A49-7BBD-48D5-8117-BB261C3F1747}">
      <dgm:prSet phldrT="[Text]"/>
      <dgm:spPr/>
      <dgm:t>
        <a:bodyPr/>
        <a:lstStyle/>
        <a:p>
          <a:r>
            <a:rPr lang="en-US" dirty="0"/>
            <a:t>Support faster decision-making</a:t>
          </a:r>
        </a:p>
      </dgm:t>
    </dgm:pt>
    <dgm:pt modelId="{065404BF-066D-4797-9416-C225B8E2DC18}" type="parTrans" cxnId="{7FB769A5-43DA-4917-B6AF-78B6B098F2D1}">
      <dgm:prSet/>
      <dgm:spPr/>
      <dgm:t>
        <a:bodyPr/>
        <a:lstStyle/>
        <a:p>
          <a:endParaRPr lang="en-US"/>
        </a:p>
      </dgm:t>
    </dgm:pt>
    <dgm:pt modelId="{150474DE-5C78-408E-8B45-3A229EB39582}" type="sibTrans" cxnId="{7FB769A5-43DA-4917-B6AF-78B6B098F2D1}">
      <dgm:prSet/>
      <dgm:spPr/>
      <dgm:t>
        <a:bodyPr/>
        <a:lstStyle/>
        <a:p>
          <a:endParaRPr lang="en-US"/>
        </a:p>
      </dgm:t>
    </dgm:pt>
    <dgm:pt modelId="{8FCEFD9D-F3F3-4AA4-9825-3C982FC3FBB9}" type="pres">
      <dgm:prSet presAssocID="{D11244C4-2AEC-467E-A968-622926CE5BA4}" presName="linearFlow" presStyleCnt="0">
        <dgm:presLayoutVars>
          <dgm:dir/>
          <dgm:resizeHandles val="exact"/>
        </dgm:presLayoutVars>
      </dgm:prSet>
      <dgm:spPr/>
    </dgm:pt>
    <dgm:pt modelId="{A37FBFEC-283D-4E5F-BE84-2B1DECD5C13A}" type="pres">
      <dgm:prSet presAssocID="{A32D4D64-E526-422E-93C4-FA4240B697E2}" presName="composite" presStyleCnt="0"/>
      <dgm:spPr/>
    </dgm:pt>
    <dgm:pt modelId="{7D8A916C-BE23-4745-8097-D2490AB4FC0C}" type="pres">
      <dgm:prSet presAssocID="{A32D4D64-E526-422E-93C4-FA4240B697E2}" presName="imgShp" presStyleLbl="fgImgPlace1" presStyleIdx="0" presStyleCnt="2"/>
      <dgm:spPr/>
    </dgm:pt>
    <dgm:pt modelId="{E7C8649F-339C-4637-BE73-4505285E94A4}" type="pres">
      <dgm:prSet presAssocID="{A32D4D64-E526-422E-93C4-FA4240B697E2}" presName="txShp" presStyleLbl="node1" presStyleIdx="0" presStyleCnt="2" custLinFactNeighborX="7007" custLinFactNeighborY="-47150">
        <dgm:presLayoutVars>
          <dgm:bulletEnabled val="1"/>
        </dgm:presLayoutVars>
      </dgm:prSet>
      <dgm:spPr/>
    </dgm:pt>
    <dgm:pt modelId="{7F004D5B-7E74-4D50-B953-0785FAC8E96E}" type="pres">
      <dgm:prSet presAssocID="{FB84D11A-3105-4BCE-BBDD-205D2740736F}" presName="spacing" presStyleCnt="0"/>
      <dgm:spPr/>
    </dgm:pt>
    <dgm:pt modelId="{BD9FEB25-2E15-4CE2-A6E1-9DE7FA66930C}" type="pres">
      <dgm:prSet presAssocID="{A3AE4A49-7BBD-48D5-8117-BB261C3F1747}" presName="composite" presStyleCnt="0"/>
      <dgm:spPr/>
    </dgm:pt>
    <dgm:pt modelId="{9173A282-8FEB-4AF6-AB4E-59B806E7D0BD}" type="pres">
      <dgm:prSet presAssocID="{A3AE4A49-7BBD-48D5-8117-BB261C3F1747}" presName="imgShp" presStyleLbl="fgImgPlace1" presStyleIdx="1" presStyleCnt="2"/>
      <dgm:spPr/>
    </dgm:pt>
    <dgm:pt modelId="{412B96D8-571F-4367-928D-B6706D20838F}" type="pres">
      <dgm:prSet presAssocID="{A3AE4A49-7BBD-48D5-8117-BB261C3F1747}" presName="txShp" presStyleLbl="node1" presStyleIdx="1" presStyleCnt="2">
        <dgm:presLayoutVars>
          <dgm:bulletEnabled val="1"/>
        </dgm:presLayoutVars>
      </dgm:prSet>
      <dgm:spPr/>
    </dgm:pt>
  </dgm:ptLst>
  <dgm:cxnLst>
    <dgm:cxn modelId="{224AFB57-2F4D-4D71-B837-CE984D70EAF6}" type="presOf" srcId="{D11244C4-2AEC-467E-A968-622926CE5BA4}" destId="{8FCEFD9D-F3F3-4AA4-9825-3C982FC3FBB9}" srcOrd="0" destOrd="0" presId="urn:microsoft.com/office/officeart/2005/8/layout/vList3"/>
    <dgm:cxn modelId="{2206C788-DF18-4262-9802-4FDD64605D27}" type="presOf" srcId="{A32D4D64-E526-422E-93C4-FA4240B697E2}" destId="{E7C8649F-339C-4637-BE73-4505285E94A4}" srcOrd="0" destOrd="0" presId="urn:microsoft.com/office/officeart/2005/8/layout/vList3"/>
    <dgm:cxn modelId="{7FB769A5-43DA-4917-B6AF-78B6B098F2D1}" srcId="{D11244C4-2AEC-467E-A968-622926CE5BA4}" destId="{A3AE4A49-7BBD-48D5-8117-BB261C3F1747}" srcOrd="1" destOrd="0" parTransId="{065404BF-066D-4797-9416-C225B8E2DC18}" sibTransId="{150474DE-5C78-408E-8B45-3A229EB39582}"/>
    <dgm:cxn modelId="{549187B1-6A91-4963-BEA1-727778FBD195}" srcId="{D11244C4-2AEC-467E-A968-622926CE5BA4}" destId="{A32D4D64-E526-422E-93C4-FA4240B697E2}" srcOrd="0" destOrd="0" parTransId="{22BEAD0E-25FE-424F-8702-A219AAB1117F}" sibTransId="{FB84D11A-3105-4BCE-BBDD-205D2740736F}"/>
    <dgm:cxn modelId="{90B5A5D7-2DF2-434D-95E1-E12AEB149FC9}" type="presOf" srcId="{A3AE4A49-7BBD-48D5-8117-BB261C3F1747}" destId="{412B96D8-571F-4367-928D-B6706D20838F}" srcOrd="0" destOrd="0" presId="urn:microsoft.com/office/officeart/2005/8/layout/vList3"/>
    <dgm:cxn modelId="{BC3932CC-D739-425D-BC93-7A7033B07E41}" type="presParOf" srcId="{8FCEFD9D-F3F3-4AA4-9825-3C982FC3FBB9}" destId="{A37FBFEC-283D-4E5F-BE84-2B1DECD5C13A}" srcOrd="0" destOrd="0" presId="urn:microsoft.com/office/officeart/2005/8/layout/vList3"/>
    <dgm:cxn modelId="{A5E336E7-C636-4100-8BE8-EE186FFC86DD}" type="presParOf" srcId="{A37FBFEC-283D-4E5F-BE84-2B1DECD5C13A}" destId="{7D8A916C-BE23-4745-8097-D2490AB4FC0C}" srcOrd="0" destOrd="0" presId="urn:microsoft.com/office/officeart/2005/8/layout/vList3"/>
    <dgm:cxn modelId="{05933FFB-0D16-4DF3-8289-AECB1231A5FE}" type="presParOf" srcId="{A37FBFEC-283D-4E5F-BE84-2B1DECD5C13A}" destId="{E7C8649F-339C-4637-BE73-4505285E94A4}" srcOrd="1" destOrd="0" presId="urn:microsoft.com/office/officeart/2005/8/layout/vList3"/>
    <dgm:cxn modelId="{EE4D3DE7-D662-449D-84B5-512AE513B88B}" type="presParOf" srcId="{8FCEFD9D-F3F3-4AA4-9825-3C982FC3FBB9}" destId="{7F004D5B-7E74-4D50-B953-0785FAC8E96E}" srcOrd="1" destOrd="0" presId="urn:microsoft.com/office/officeart/2005/8/layout/vList3"/>
    <dgm:cxn modelId="{378F2354-39C8-4F54-AAF6-43EF415C9DAB}" type="presParOf" srcId="{8FCEFD9D-F3F3-4AA4-9825-3C982FC3FBB9}" destId="{BD9FEB25-2E15-4CE2-A6E1-9DE7FA66930C}" srcOrd="2" destOrd="0" presId="urn:microsoft.com/office/officeart/2005/8/layout/vList3"/>
    <dgm:cxn modelId="{0FF701D5-A583-46D7-B12B-B4D97D998BE9}" type="presParOf" srcId="{BD9FEB25-2E15-4CE2-A6E1-9DE7FA66930C}" destId="{9173A282-8FEB-4AF6-AB4E-59B806E7D0BD}" srcOrd="0" destOrd="0" presId="urn:microsoft.com/office/officeart/2005/8/layout/vList3"/>
    <dgm:cxn modelId="{216B517B-A416-4EB7-A50A-1A7CD5CE2CB2}" type="presParOf" srcId="{BD9FEB25-2E15-4CE2-A6E1-9DE7FA66930C}" destId="{412B96D8-571F-4367-928D-B6706D20838F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11244C4-2AEC-467E-A968-622926CE5BA4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32D4D64-E526-422E-93C4-FA4240B697E2}">
      <dgm:prSet phldrT="[Text]"/>
      <dgm:spPr/>
      <dgm:t>
        <a:bodyPr/>
        <a:lstStyle/>
        <a:p>
          <a:r>
            <a:rPr lang="en-US" dirty="0"/>
            <a:t>Enhance customer experience</a:t>
          </a:r>
        </a:p>
      </dgm:t>
    </dgm:pt>
    <dgm:pt modelId="{22BEAD0E-25FE-424F-8702-A219AAB1117F}" type="parTrans" cxnId="{549187B1-6A91-4963-BEA1-727778FBD195}">
      <dgm:prSet/>
      <dgm:spPr/>
      <dgm:t>
        <a:bodyPr/>
        <a:lstStyle/>
        <a:p>
          <a:endParaRPr lang="en-US"/>
        </a:p>
      </dgm:t>
    </dgm:pt>
    <dgm:pt modelId="{FB84D11A-3105-4BCE-BBDD-205D2740736F}" type="sibTrans" cxnId="{549187B1-6A91-4963-BEA1-727778FBD195}">
      <dgm:prSet/>
      <dgm:spPr/>
      <dgm:t>
        <a:bodyPr/>
        <a:lstStyle/>
        <a:p>
          <a:endParaRPr lang="en-US"/>
        </a:p>
      </dgm:t>
    </dgm:pt>
    <dgm:pt modelId="{A3AE4A49-7BBD-48D5-8117-BB261C3F1747}">
      <dgm:prSet phldrT="[Text]"/>
      <dgm:spPr/>
      <dgm:t>
        <a:bodyPr/>
        <a:lstStyle/>
        <a:p>
          <a:r>
            <a:rPr lang="en-US" dirty="0"/>
            <a:t>Encourage innovation &amp; business growth</a:t>
          </a:r>
        </a:p>
      </dgm:t>
    </dgm:pt>
    <dgm:pt modelId="{065404BF-066D-4797-9416-C225B8E2DC18}" type="parTrans" cxnId="{7FB769A5-43DA-4917-B6AF-78B6B098F2D1}">
      <dgm:prSet/>
      <dgm:spPr/>
      <dgm:t>
        <a:bodyPr/>
        <a:lstStyle/>
        <a:p>
          <a:endParaRPr lang="en-US"/>
        </a:p>
      </dgm:t>
    </dgm:pt>
    <dgm:pt modelId="{150474DE-5C78-408E-8B45-3A229EB39582}" type="sibTrans" cxnId="{7FB769A5-43DA-4917-B6AF-78B6B098F2D1}">
      <dgm:prSet/>
      <dgm:spPr/>
      <dgm:t>
        <a:bodyPr/>
        <a:lstStyle/>
        <a:p>
          <a:endParaRPr lang="en-US"/>
        </a:p>
      </dgm:t>
    </dgm:pt>
    <dgm:pt modelId="{8FCEFD9D-F3F3-4AA4-9825-3C982FC3FBB9}" type="pres">
      <dgm:prSet presAssocID="{D11244C4-2AEC-467E-A968-622926CE5BA4}" presName="linearFlow" presStyleCnt="0">
        <dgm:presLayoutVars>
          <dgm:dir/>
          <dgm:resizeHandles val="exact"/>
        </dgm:presLayoutVars>
      </dgm:prSet>
      <dgm:spPr/>
    </dgm:pt>
    <dgm:pt modelId="{A37FBFEC-283D-4E5F-BE84-2B1DECD5C13A}" type="pres">
      <dgm:prSet presAssocID="{A32D4D64-E526-422E-93C4-FA4240B697E2}" presName="composite" presStyleCnt="0"/>
      <dgm:spPr/>
    </dgm:pt>
    <dgm:pt modelId="{7D8A916C-BE23-4745-8097-D2490AB4FC0C}" type="pres">
      <dgm:prSet presAssocID="{A32D4D64-E526-422E-93C4-FA4240B697E2}" presName="imgShp" presStyleLbl="fgImgPlace1" presStyleIdx="0" presStyleCnt="2"/>
      <dgm:spPr/>
    </dgm:pt>
    <dgm:pt modelId="{E7C8649F-339C-4637-BE73-4505285E94A4}" type="pres">
      <dgm:prSet presAssocID="{A32D4D64-E526-422E-93C4-FA4240B697E2}" presName="txShp" presStyleLbl="node1" presStyleIdx="0" presStyleCnt="2">
        <dgm:presLayoutVars>
          <dgm:bulletEnabled val="1"/>
        </dgm:presLayoutVars>
      </dgm:prSet>
      <dgm:spPr/>
    </dgm:pt>
    <dgm:pt modelId="{7F004D5B-7E74-4D50-B953-0785FAC8E96E}" type="pres">
      <dgm:prSet presAssocID="{FB84D11A-3105-4BCE-BBDD-205D2740736F}" presName="spacing" presStyleCnt="0"/>
      <dgm:spPr/>
    </dgm:pt>
    <dgm:pt modelId="{BD9FEB25-2E15-4CE2-A6E1-9DE7FA66930C}" type="pres">
      <dgm:prSet presAssocID="{A3AE4A49-7BBD-48D5-8117-BB261C3F1747}" presName="composite" presStyleCnt="0"/>
      <dgm:spPr/>
    </dgm:pt>
    <dgm:pt modelId="{9173A282-8FEB-4AF6-AB4E-59B806E7D0BD}" type="pres">
      <dgm:prSet presAssocID="{A3AE4A49-7BBD-48D5-8117-BB261C3F1747}" presName="imgShp" presStyleLbl="fgImgPlace1" presStyleIdx="1" presStyleCnt="2"/>
      <dgm:spPr/>
    </dgm:pt>
    <dgm:pt modelId="{412B96D8-571F-4367-928D-B6706D20838F}" type="pres">
      <dgm:prSet presAssocID="{A3AE4A49-7BBD-48D5-8117-BB261C3F1747}" presName="txShp" presStyleLbl="node1" presStyleIdx="1" presStyleCnt="2">
        <dgm:presLayoutVars>
          <dgm:bulletEnabled val="1"/>
        </dgm:presLayoutVars>
      </dgm:prSet>
      <dgm:spPr/>
    </dgm:pt>
  </dgm:ptLst>
  <dgm:cxnLst>
    <dgm:cxn modelId="{224AFB57-2F4D-4D71-B837-CE984D70EAF6}" type="presOf" srcId="{D11244C4-2AEC-467E-A968-622926CE5BA4}" destId="{8FCEFD9D-F3F3-4AA4-9825-3C982FC3FBB9}" srcOrd="0" destOrd="0" presId="urn:microsoft.com/office/officeart/2005/8/layout/vList3"/>
    <dgm:cxn modelId="{2206C788-DF18-4262-9802-4FDD64605D27}" type="presOf" srcId="{A32D4D64-E526-422E-93C4-FA4240B697E2}" destId="{E7C8649F-339C-4637-BE73-4505285E94A4}" srcOrd="0" destOrd="0" presId="urn:microsoft.com/office/officeart/2005/8/layout/vList3"/>
    <dgm:cxn modelId="{7FB769A5-43DA-4917-B6AF-78B6B098F2D1}" srcId="{D11244C4-2AEC-467E-A968-622926CE5BA4}" destId="{A3AE4A49-7BBD-48D5-8117-BB261C3F1747}" srcOrd="1" destOrd="0" parTransId="{065404BF-066D-4797-9416-C225B8E2DC18}" sibTransId="{150474DE-5C78-408E-8B45-3A229EB39582}"/>
    <dgm:cxn modelId="{549187B1-6A91-4963-BEA1-727778FBD195}" srcId="{D11244C4-2AEC-467E-A968-622926CE5BA4}" destId="{A32D4D64-E526-422E-93C4-FA4240B697E2}" srcOrd="0" destOrd="0" parTransId="{22BEAD0E-25FE-424F-8702-A219AAB1117F}" sibTransId="{FB84D11A-3105-4BCE-BBDD-205D2740736F}"/>
    <dgm:cxn modelId="{90B5A5D7-2DF2-434D-95E1-E12AEB149FC9}" type="presOf" srcId="{A3AE4A49-7BBD-48D5-8117-BB261C3F1747}" destId="{412B96D8-571F-4367-928D-B6706D20838F}" srcOrd="0" destOrd="0" presId="urn:microsoft.com/office/officeart/2005/8/layout/vList3"/>
    <dgm:cxn modelId="{BC3932CC-D739-425D-BC93-7A7033B07E41}" type="presParOf" srcId="{8FCEFD9D-F3F3-4AA4-9825-3C982FC3FBB9}" destId="{A37FBFEC-283D-4E5F-BE84-2B1DECD5C13A}" srcOrd="0" destOrd="0" presId="urn:microsoft.com/office/officeart/2005/8/layout/vList3"/>
    <dgm:cxn modelId="{A5E336E7-C636-4100-8BE8-EE186FFC86DD}" type="presParOf" srcId="{A37FBFEC-283D-4E5F-BE84-2B1DECD5C13A}" destId="{7D8A916C-BE23-4745-8097-D2490AB4FC0C}" srcOrd="0" destOrd="0" presId="urn:microsoft.com/office/officeart/2005/8/layout/vList3"/>
    <dgm:cxn modelId="{05933FFB-0D16-4DF3-8289-AECB1231A5FE}" type="presParOf" srcId="{A37FBFEC-283D-4E5F-BE84-2B1DECD5C13A}" destId="{E7C8649F-339C-4637-BE73-4505285E94A4}" srcOrd="1" destOrd="0" presId="urn:microsoft.com/office/officeart/2005/8/layout/vList3"/>
    <dgm:cxn modelId="{EE4D3DE7-D662-449D-84B5-512AE513B88B}" type="presParOf" srcId="{8FCEFD9D-F3F3-4AA4-9825-3C982FC3FBB9}" destId="{7F004D5B-7E74-4D50-B953-0785FAC8E96E}" srcOrd="1" destOrd="0" presId="urn:microsoft.com/office/officeart/2005/8/layout/vList3"/>
    <dgm:cxn modelId="{378F2354-39C8-4F54-AAF6-43EF415C9DAB}" type="presParOf" srcId="{8FCEFD9D-F3F3-4AA4-9825-3C982FC3FBB9}" destId="{BD9FEB25-2E15-4CE2-A6E1-9DE7FA66930C}" srcOrd="2" destOrd="0" presId="urn:microsoft.com/office/officeart/2005/8/layout/vList3"/>
    <dgm:cxn modelId="{0FF701D5-A583-46D7-B12B-B4D97D998BE9}" type="presParOf" srcId="{BD9FEB25-2E15-4CE2-A6E1-9DE7FA66930C}" destId="{9173A282-8FEB-4AF6-AB4E-59B806E7D0BD}" srcOrd="0" destOrd="0" presId="urn:microsoft.com/office/officeart/2005/8/layout/vList3"/>
    <dgm:cxn modelId="{216B517B-A416-4EB7-A50A-1A7CD5CE2CB2}" type="presParOf" srcId="{BD9FEB25-2E15-4CE2-A6E1-9DE7FA66930C}" destId="{412B96D8-571F-4367-928D-B6706D20838F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405CF31-102E-42A8-A492-2F3EE5550F67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18E130F-3098-4CC0-B2B1-06DDDD4253C8}">
      <dgm:prSet phldrT="[Text]"/>
      <dgm:spPr/>
      <dgm:t>
        <a:bodyPr/>
        <a:lstStyle/>
        <a:p>
          <a:r>
            <a:rPr lang="en-US" dirty="0"/>
            <a:t>Breach</a:t>
          </a:r>
        </a:p>
      </dgm:t>
    </dgm:pt>
    <dgm:pt modelId="{06D3738E-2408-4409-80E3-4CF966F51880}" type="parTrans" cxnId="{336DDE47-483E-4CF7-83B9-0CD51800A221}">
      <dgm:prSet/>
      <dgm:spPr/>
      <dgm:t>
        <a:bodyPr/>
        <a:lstStyle/>
        <a:p>
          <a:endParaRPr lang="en-US"/>
        </a:p>
      </dgm:t>
    </dgm:pt>
    <dgm:pt modelId="{1D6D9FA2-6386-4036-A76D-D04C10E82BF4}" type="sibTrans" cxnId="{336DDE47-483E-4CF7-83B9-0CD51800A221}">
      <dgm:prSet/>
      <dgm:spPr/>
      <dgm:t>
        <a:bodyPr/>
        <a:lstStyle/>
        <a:p>
          <a:endParaRPr lang="en-US"/>
        </a:p>
      </dgm:t>
    </dgm:pt>
    <dgm:pt modelId="{05E3E38D-DBB5-42D4-85C9-D7DB4C915418}">
      <dgm:prSet phldrT="[Text]" custT="1"/>
      <dgm:spPr/>
      <dgm:t>
        <a:bodyPr/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rgbClr val="DBEFF9">
                  <a:lumMod val="2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Gets into a company’s systems or data without permission</a:t>
          </a:r>
        </a:p>
      </dgm:t>
    </dgm:pt>
    <dgm:pt modelId="{3D2B77C2-2B73-4648-BEBB-E5B334FE6F00}" type="parTrans" cxnId="{B1CEB2FF-08DF-4AAE-B07C-C75580E0BDD5}">
      <dgm:prSet/>
      <dgm:spPr/>
      <dgm:t>
        <a:bodyPr/>
        <a:lstStyle/>
        <a:p>
          <a:endParaRPr lang="en-US"/>
        </a:p>
      </dgm:t>
    </dgm:pt>
    <dgm:pt modelId="{772104EA-538C-408C-B180-F1CBE5EFE63D}" type="sibTrans" cxnId="{B1CEB2FF-08DF-4AAE-B07C-C75580E0BDD5}">
      <dgm:prSet/>
      <dgm:spPr/>
      <dgm:t>
        <a:bodyPr/>
        <a:lstStyle/>
        <a:p>
          <a:endParaRPr lang="en-US"/>
        </a:p>
      </dgm:t>
    </dgm:pt>
    <dgm:pt modelId="{09CB5039-A852-4F6B-8C37-CCB71ECCEBBA}">
      <dgm:prSet phldrT="[Text]"/>
      <dgm:spPr/>
      <dgm:t>
        <a:bodyPr/>
        <a:lstStyle/>
        <a:p>
          <a:r>
            <a:rPr lang="en-US" dirty="0"/>
            <a:t>Ransomware</a:t>
          </a:r>
        </a:p>
      </dgm:t>
    </dgm:pt>
    <dgm:pt modelId="{DD8447EC-264F-4C4D-99B1-6575222670F8}" type="parTrans" cxnId="{AD3589C7-022C-4E2F-B040-D5AB12718A83}">
      <dgm:prSet/>
      <dgm:spPr/>
      <dgm:t>
        <a:bodyPr/>
        <a:lstStyle/>
        <a:p>
          <a:endParaRPr lang="en-US"/>
        </a:p>
      </dgm:t>
    </dgm:pt>
    <dgm:pt modelId="{9FB2FC3F-1F16-4134-94BE-285478C0D36D}" type="sibTrans" cxnId="{AD3589C7-022C-4E2F-B040-D5AB12718A83}">
      <dgm:prSet/>
      <dgm:spPr/>
      <dgm:t>
        <a:bodyPr/>
        <a:lstStyle/>
        <a:p>
          <a:endParaRPr lang="en-US"/>
        </a:p>
      </dgm:t>
    </dgm:pt>
    <dgm:pt modelId="{2A514F70-DFDC-40F5-BD2A-8170CA42E2B0}">
      <dgm:prSet phldrT="[Text]" custT="1"/>
      <dgm:spPr/>
      <dgm:t>
        <a:bodyPr/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rgbClr val="DBEFF9">
                  <a:lumMod val="2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A type of cyberattack that locks or encrypts files and demands money to unlock them</a:t>
          </a:r>
        </a:p>
      </dgm:t>
    </dgm:pt>
    <dgm:pt modelId="{841B0AE0-838E-4DF7-810C-48F461C3F540}" type="parTrans" cxnId="{3E6A584E-43CE-4EA3-B21B-7126A689D323}">
      <dgm:prSet/>
      <dgm:spPr/>
      <dgm:t>
        <a:bodyPr/>
        <a:lstStyle/>
        <a:p>
          <a:endParaRPr lang="en-US"/>
        </a:p>
      </dgm:t>
    </dgm:pt>
    <dgm:pt modelId="{7E958D22-9020-422C-A8FD-919358E8B3AB}" type="sibTrans" cxnId="{3E6A584E-43CE-4EA3-B21B-7126A689D323}">
      <dgm:prSet/>
      <dgm:spPr/>
      <dgm:t>
        <a:bodyPr/>
        <a:lstStyle/>
        <a:p>
          <a:endParaRPr lang="en-US"/>
        </a:p>
      </dgm:t>
    </dgm:pt>
    <dgm:pt modelId="{48704146-7834-4A55-A689-94E5EC0528C5}">
      <dgm:prSet phldrT="[Text]"/>
      <dgm:spPr/>
      <dgm:t>
        <a:bodyPr/>
        <a:lstStyle/>
        <a:p>
          <a:r>
            <a:rPr lang="en-US" dirty="0"/>
            <a:t>Weak access control</a:t>
          </a:r>
        </a:p>
      </dgm:t>
    </dgm:pt>
    <dgm:pt modelId="{95CB2B20-E8D2-46BB-9958-6DFC1A6B24B0}" type="parTrans" cxnId="{07CE0636-CF3F-456E-8CEC-A11F90BCC9AF}">
      <dgm:prSet/>
      <dgm:spPr/>
      <dgm:t>
        <a:bodyPr/>
        <a:lstStyle/>
        <a:p>
          <a:endParaRPr lang="en-US"/>
        </a:p>
      </dgm:t>
    </dgm:pt>
    <dgm:pt modelId="{3AFB37A9-324E-426E-BF69-8A30A698C20C}" type="sibTrans" cxnId="{07CE0636-CF3F-456E-8CEC-A11F90BCC9AF}">
      <dgm:prSet/>
      <dgm:spPr/>
      <dgm:t>
        <a:bodyPr/>
        <a:lstStyle/>
        <a:p>
          <a:endParaRPr lang="en-US"/>
        </a:p>
      </dgm:t>
    </dgm:pt>
    <dgm:pt modelId="{1C549A33-745E-41CD-A75F-E24A85483357}">
      <dgm:prSet phldrT="[Text]" custT="1"/>
      <dgm:spPr/>
      <dgm:t>
        <a:bodyPr/>
        <a:lstStyle/>
        <a:p>
          <a:r>
            <a:rPr lang="en-US" sz="1800" kern="12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Excessive data collection</a:t>
          </a:r>
        </a:p>
      </dgm:t>
    </dgm:pt>
    <dgm:pt modelId="{C477694C-3A04-4EA5-8D91-98131F79F249}" type="parTrans" cxnId="{3B73F8DE-089A-4C43-9495-74376EFF45AF}">
      <dgm:prSet/>
      <dgm:spPr/>
      <dgm:t>
        <a:bodyPr/>
        <a:lstStyle/>
        <a:p>
          <a:endParaRPr lang="en-US"/>
        </a:p>
      </dgm:t>
    </dgm:pt>
    <dgm:pt modelId="{76B18CE8-0448-4785-8600-5F41EE2AF819}" type="sibTrans" cxnId="{3B73F8DE-089A-4C43-9495-74376EFF45AF}">
      <dgm:prSet/>
      <dgm:spPr/>
      <dgm:t>
        <a:bodyPr/>
        <a:lstStyle/>
        <a:p>
          <a:endParaRPr lang="en-US"/>
        </a:p>
      </dgm:t>
    </dgm:pt>
    <dgm:pt modelId="{5ECF2114-3A5E-4C8F-AA69-1DF376857CB7}" type="pres">
      <dgm:prSet presAssocID="{F405CF31-102E-42A8-A492-2F3EE5550F67}" presName="Name0" presStyleCnt="0">
        <dgm:presLayoutVars>
          <dgm:dir/>
          <dgm:animLvl val="lvl"/>
          <dgm:resizeHandles val="exact"/>
        </dgm:presLayoutVars>
      </dgm:prSet>
      <dgm:spPr/>
    </dgm:pt>
    <dgm:pt modelId="{74FEC874-8EE9-4F20-8BFD-F9FA63BD86E8}" type="pres">
      <dgm:prSet presAssocID="{418E130F-3098-4CC0-B2B1-06DDDD4253C8}" presName="composite" presStyleCnt="0"/>
      <dgm:spPr/>
    </dgm:pt>
    <dgm:pt modelId="{839D7C03-6B11-4E37-A02E-7C5FE574F1CA}" type="pres">
      <dgm:prSet presAssocID="{418E130F-3098-4CC0-B2B1-06DDDD4253C8}" presName="parTx" presStyleLbl="alignNode1" presStyleIdx="0" presStyleCnt="3" custLinFactNeighborX="-103" custLinFactNeighborY="-20734">
        <dgm:presLayoutVars>
          <dgm:chMax val="0"/>
          <dgm:chPref val="0"/>
          <dgm:bulletEnabled val="1"/>
        </dgm:presLayoutVars>
      </dgm:prSet>
      <dgm:spPr/>
    </dgm:pt>
    <dgm:pt modelId="{D96283E1-D0BD-4FF0-BD15-61D4AB3D0ACE}" type="pres">
      <dgm:prSet presAssocID="{418E130F-3098-4CC0-B2B1-06DDDD4253C8}" presName="desTx" presStyleLbl="alignAccFollowNode1" presStyleIdx="0" presStyleCnt="3" custLinFactNeighborX="4522" custLinFactNeighborY="1858">
        <dgm:presLayoutVars>
          <dgm:bulletEnabled val="1"/>
        </dgm:presLayoutVars>
      </dgm:prSet>
      <dgm:spPr/>
    </dgm:pt>
    <dgm:pt modelId="{4EEA0BF5-907C-46B0-8392-90B4D6DA52A6}" type="pres">
      <dgm:prSet presAssocID="{1D6D9FA2-6386-4036-A76D-D04C10E82BF4}" presName="space" presStyleCnt="0"/>
      <dgm:spPr/>
    </dgm:pt>
    <dgm:pt modelId="{215C38BD-7E5B-4E1E-A80A-562BEE376D22}" type="pres">
      <dgm:prSet presAssocID="{09CB5039-A852-4F6B-8C37-CCB71ECCEBBA}" presName="composite" presStyleCnt="0"/>
      <dgm:spPr/>
    </dgm:pt>
    <dgm:pt modelId="{D0A37AEE-143B-4A43-A69B-B9B641DD1543}" type="pres">
      <dgm:prSet presAssocID="{09CB5039-A852-4F6B-8C37-CCB71ECCEBBA}" presName="parTx" presStyleLbl="alignNode1" presStyleIdx="1" presStyleCnt="3" custLinFactNeighborX="-2773" custLinFactNeighborY="-20332">
        <dgm:presLayoutVars>
          <dgm:chMax val="0"/>
          <dgm:chPref val="0"/>
          <dgm:bulletEnabled val="1"/>
        </dgm:presLayoutVars>
      </dgm:prSet>
      <dgm:spPr/>
    </dgm:pt>
    <dgm:pt modelId="{7DD6989E-6F83-4D0F-9D2A-A12A7815BE83}" type="pres">
      <dgm:prSet presAssocID="{09CB5039-A852-4F6B-8C37-CCB71ECCEBBA}" presName="desTx" presStyleLbl="alignAccFollowNode1" presStyleIdx="1" presStyleCnt="3" custLinFactNeighborX="-3699" custLinFactNeighborY="-1974">
        <dgm:presLayoutVars>
          <dgm:bulletEnabled val="1"/>
        </dgm:presLayoutVars>
      </dgm:prSet>
      <dgm:spPr/>
    </dgm:pt>
    <dgm:pt modelId="{86C907FE-4C6C-48AA-8095-533FBA04F762}" type="pres">
      <dgm:prSet presAssocID="{9FB2FC3F-1F16-4134-94BE-285478C0D36D}" presName="space" presStyleCnt="0"/>
      <dgm:spPr/>
    </dgm:pt>
    <dgm:pt modelId="{CB94F43F-B019-438A-85FF-0FEAB774C572}" type="pres">
      <dgm:prSet presAssocID="{48704146-7834-4A55-A689-94E5EC0528C5}" presName="composite" presStyleCnt="0"/>
      <dgm:spPr/>
    </dgm:pt>
    <dgm:pt modelId="{DB9AD37A-525D-480D-8BD7-7BA964691B1E}" type="pres">
      <dgm:prSet presAssocID="{48704146-7834-4A55-A689-94E5EC0528C5}" presName="parTx" presStyleLbl="alignNode1" presStyleIdx="2" presStyleCnt="3" custLinFactNeighborX="-7399" custLinFactNeighborY="-20734">
        <dgm:presLayoutVars>
          <dgm:chMax val="0"/>
          <dgm:chPref val="0"/>
          <dgm:bulletEnabled val="1"/>
        </dgm:presLayoutVars>
      </dgm:prSet>
      <dgm:spPr/>
    </dgm:pt>
    <dgm:pt modelId="{6E51BC75-5951-40E8-8BD6-546BBDC1BF20}" type="pres">
      <dgm:prSet presAssocID="{48704146-7834-4A55-A689-94E5EC0528C5}" presName="desTx" presStyleLbl="alignAccFollowNode1" presStyleIdx="2" presStyleCnt="3" custLinFactNeighborX="-9247" custLinFactNeighborY="173">
        <dgm:presLayoutVars>
          <dgm:bulletEnabled val="1"/>
        </dgm:presLayoutVars>
      </dgm:prSet>
      <dgm:spPr/>
    </dgm:pt>
  </dgm:ptLst>
  <dgm:cxnLst>
    <dgm:cxn modelId="{3D41C51B-36FE-4F4C-9338-0BE998D116CF}" type="presOf" srcId="{48704146-7834-4A55-A689-94E5EC0528C5}" destId="{DB9AD37A-525D-480D-8BD7-7BA964691B1E}" srcOrd="0" destOrd="0" presId="urn:microsoft.com/office/officeart/2005/8/layout/hList1"/>
    <dgm:cxn modelId="{206C8235-B5AA-4EE0-8A81-08292A396B10}" type="presOf" srcId="{2A514F70-DFDC-40F5-BD2A-8170CA42E2B0}" destId="{7DD6989E-6F83-4D0F-9D2A-A12A7815BE83}" srcOrd="0" destOrd="0" presId="urn:microsoft.com/office/officeart/2005/8/layout/hList1"/>
    <dgm:cxn modelId="{07CE0636-CF3F-456E-8CEC-A11F90BCC9AF}" srcId="{F405CF31-102E-42A8-A492-2F3EE5550F67}" destId="{48704146-7834-4A55-A689-94E5EC0528C5}" srcOrd="2" destOrd="0" parTransId="{95CB2B20-E8D2-46BB-9958-6DFC1A6B24B0}" sibTransId="{3AFB37A9-324E-426E-BF69-8A30A698C20C}"/>
    <dgm:cxn modelId="{0C53A266-C53A-4BA4-BBDC-5E12F0C49812}" type="presOf" srcId="{05E3E38D-DBB5-42D4-85C9-D7DB4C915418}" destId="{D96283E1-D0BD-4FF0-BD15-61D4AB3D0ACE}" srcOrd="0" destOrd="0" presId="urn:microsoft.com/office/officeart/2005/8/layout/hList1"/>
    <dgm:cxn modelId="{336DDE47-483E-4CF7-83B9-0CD51800A221}" srcId="{F405CF31-102E-42A8-A492-2F3EE5550F67}" destId="{418E130F-3098-4CC0-B2B1-06DDDD4253C8}" srcOrd="0" destOrd="0" parTransId="{06D3738E-2408-4409-80E3-4CF966F51880}" sibTransId="{1D6D9FA2-6386-4036-A76D-D04C10E82BF4}"/>
    <dgm:cxn modelId="{A859CC68-2C50-4FCE-85C4-6C30F6668BF3}" type="presOf" srcId="{1C549A33-745E-41CD-A75F-E24A85483357}" destId="{6E51BC75-5951-40E8-8BD6-546BBDC1BF20}" srcOrd="0" destOrd="0" presId="urn:microsoft.com/office/officeart/2005/8/layout/hList1"/>
    <dgm:cxn modelId="{3E6A584E-43CE-4EA3-B21B-7126A689D323}" srcId="{09CB5039-A852-4F6B-8C37-CCB71ECCEBBA}" destId="{2A514F70-DFDC-40F5-BD2A-8170CA42E2B0}" srcOrd="0" destOrd="0" parTransId="{841B0AE0-838E-4DF7-810C-48F461C3F540}" sibTransId="{7E958D22-9020-422C-A8FD-919358E8B3AB}"/>
    <dgm:cxn modelId="{1CF0D87B-1837-4F01-A9A3-AE7E232D5A9F}" type="presOf" srcId="{418E130F-3098-4CC0-B2B1-06DDDD4253C8}" destId="{839D7C03-6B11-4E37-A02E-7C5FE574F1CA}" srcOrd="0" destOrd="0" presId="urn:microsoft.com/office/officeart/2005/8/layout/hList1"/>
    <dgm:cxn modelId="{C613AD80-03E6-4BE7-BEE3-F58DB0004167}" type="presOf" srcId="{09CB5039-A852-4F6B-8C37-CCB71ECCEBBA}" destId="{D0A37AEE-143B-4A43-A69B-B9B641DD1543}" srcOrd="0" destOrd="0" presId="urn:microsoft.com/office/officeart/2005/8/layout/hList1"/>
    <dgm:cxn modelId="{679A5FBF-B4D2-4CEA-9816-4430F268145A}" type="presOf" srcId="{F405CF31-102E-42A8-A492-2F3EE5550F67}" destId="{5ECF2114-3A5E-4C8F-AA69-1DF376857CB7}" srcOrd="0" destOrd="0" presId="urn:microsoft.com/office/officeart/2005/8/layout/hList1"/>
    <dgm:cxn modelId="{AD3589C7-022C-4E2F-B040-D5AB12718A83}" srcId="{F405CF31-102E-42A8-A492-2F3EE5550F67}" destId="{09CB5039-A852-4F6B-8C37-CCB71ECCEBBA}" srcOrd="1" destOrd="0" parTransId="{DD8447EC-264F-4C4D-99B1-6575222670F8}" sibTransId="{9FB2FC3F-1F16-4134-94BE-285478C0D36D}"/>
    <dgm:cxn modelId="{3B73F8DE-089A-4C43-9495-74376EFF45AF}" srcId="{48704146-7834-4A55-A689-94E5EC0528C5}" destId="{1C549A33-745E-41CD-A75F-E24A85483357}" srcOrd="0" destOrd="0" parTransId="{C477694C-3A04-4EA5-8D91-98131F79F249}" sibTransId="{76B18CE8-0448-4785-8600-5F41EE2AF819}"/>
    <dgm:cxn modelId="{B1CEB2FF-08DF-4AAE-B07C-C75580E0BDD5}" srcId="{418E130F-3098-4CC0-B2B1-06DDDD4253C8}" destId="{05E3E38D-DBB5-42D4-85C9-D7DB4C915418}" srcOrd="0" destOrd="0" parTransId="{3D2B77C2-2B73-4648-BEBB-E5B334FE6F00}" sibTransId="{772104EA-538C-408C-B180-F1CBE5EFE63D}"/>
    <dgm:cxn modelId="{A28C790E-924A-49B4-BD64-D7F3A6E02CBE}" type="presParOf" srcId="{5ECF2114-3A5E-4C8F-AA69-1DF376857CB7}" destId="{74FEC874-8EE9-4F20-8BFD-F9FA63BD86E8}" srcOrd="0" destOrd="0" presId="urn:microsoft.com/office/officeart/2005/8/layout/hList1"/>
    <dgm:cxn modelId="{B52C6891-9D70-41C6-B225-C10862768B7B}" type="presParOf" srcId="{74FEC874-8EE9-4F20-8BFD-F9FA63BD86E8}" destId="{839D7C03-6B11-4E37-A02E-7C5FE574F1CA}" srcOrd="0" destOrd="0" presId="urn:microsoft.com/office/officeart/2005/8/layout/hList1"/>
    <dgm:cxn modelId="{0E3B17AE-2D4E-4BD6-AB5E-02049E4F4186}" type="presParOf" srcId="{74FEC874-8EE9-4F20-8BFD-F9FA63BD86E8}" destId="{D96283E1-D0BD-4FF0-BD15-61D4AB3D0ACE}" srcOrd="1" destOrd="0" presId="urn:microsoft.com/office/officeart/2005/8/layout/hList1"/>
    <dgm:cxn modelId="{CD513E26-6559-4A8F-B564-B2F9BD2929F2}" type="presParOf" srcId="{5ECF2114-3A5E-4C8F-AA69-1DF376857CB7}" destId="{4EEA0BF5-907C-46B0-8392-90B4D6DA52A6}" srcOrd="1" destOrd="0" presId="urn:microsoft.com/office/officeart/2005/8/layout/hList1"/>
    <dgm:cxn modelId="{798DDDDC-153D-4873-8E7F-CEBD9135ECE9}" type="presParOf" srcId="{5ECF2114-3A5E-4C8F-AA69-1DF376857CB7}" destId="{215C38BD-7E5B-4E1E-A80A-562BEE376D22}" srcOrd="2" destOrd="0" presId="urn:microsoft.com/office/officeart/2005/8/layout/hList1"/>
    <dgm:cxn modelId="{B48D79F6-0432-43D0-B07C-BA913B312F8A}" type="presParOf" srcId="{215C38BD-7E5B-4E1E-A80A-562BEE376D22}" destId="{D0A37AEE-143B-4A43-A69B-B9B641DD1543}" srcOrd="0" destOrd="0" presId="urn:microsoft.com/office/officeart/2005/8/layout/hList1"/>
    <dgm:cxn modelId="{BA6E78E7-133F-47FD-84E8-E42A70B987D3}" type="presParOf" srcId="{215C38BD-7E5B-4E1E-A80A-562BEE376D22}" destId="{7DD6989E-6F83-4D0F-9D2A-A12A7815BE83}" srcOrd="1" destOrd="0" presId="urn:microsoft.com/office/officeart/2005/8/layout/hList1"/>
    <dgm:cxn modelId="{079FCAB8-982F-4C5A-815E-E9391A8749B8}" type="presParOf" srcId="{5ECF2114-3A5E-4C8F-AA69-1DF376857CB7}" destId="{86C907FE-4C6C-48AA-8095-533FBA04F762}" srcOrd="3" destOrd="0" presId="urn:microsoft.com/office/officeart/2005/8/layout/hList1"/>
    <dgm:cxn modelId="{5907C3F8-7CB9-4868-BDA6-D28EBEFDFD8A}" type="presParOf" srcId="{5ECF2114-3A5E-4C8F-AA69-1DF376857CB7}" destId="{CB94F43F-B019-438A-85FF-0FEAB774C572}" srcOrd="4" destOrd="0" presId="urn:microsoft.com/office/officeart/2005/8/layout/hList1"/>
    <dgm:cxn modelId="{36B4E715-5EFA-4C86-B429-06CA748F1DD1}" type="presParOf" srcId="{CB94F43F-B019-438A-85FF-0FEAB774C572}" destId="{DB9AD37A-525D-480D-8BD7-7BA964691B1E}" srcOrd="0" destOrd="0" presId="urn:microsoft.com/office/officeart/2005/8/layout/hList1"/>
    <dgm:cxn modelId="{AD70AABE-D066-4CC7-9ACF-1EC614A570F1}" type="presParOf" srcId="{CB94F43F-B019-438A-85FF-0FEAB774C572}" destId="{6E51BC75-5951-40E8-8BD6-546BBDC1BF2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E898AF4-59DA-49B3-B87B-A2DE01204769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B32542E-E94F-45A9-A4FB-D94806B4D0C5}">
      <dgm:prSet phldrT="[Text]"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Data protection</a:t>
          </a:r>
        </a:p>
      </dgm:t>
    </dgm:pt>
    <dgm:pt modelId="{96660290-D653-4B2F-BEA1-97CC090A8C98}" type="parTrans" cxnId="{5435BCD1-F6C0-493F-86FB-61B47519FA84}">
      <dgm:prSet/>
      <dgm:spPr/>
      <dgm:t>
        <a:bodyPr/>
        <a:lstStyle/>
        <a:p>
          <a:endParaRPr lang="en-US"/>
        </a:p>
      </dgm:t>
    </dgm:pt>
    <dgm:pt modelId="{E8096D82-FF29-47DD-8B79-0F48CD6A9C89}" type="sibTrans" cxnId="{5435BCD1-F6C0-493F-86FB-61B47519FA84}">
      <dgm:prSet/>
      <dgm:spPr/>
      <dgm:t>
        <a:bodyPr/>
        <a:lstStyle/>
        <a:p>
          <a:endParaRPr lang="en-US"/>
        </a:p>
      </dgm:t>
    </dgm:pt>
    <dgm:pt modelId="{D24639EC-D1FA-4DF9-88F8-DA038386D5B1}">
      <dgm:prSet phldrT="[Text]" custT="1"/>
      <dgm:spPr/>
      <dgm:t>
        <a:bodyPr/>
        <a:lstStyle/>
        <a:p>
          <a:r>
            <a:rPr lang="en-US" sz="1800" dirty="0">
              <a:solidFill>
                <a:schemeClr val="bg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Collect necessary data</a:t>
          </a:r>
        </a:p>
      </dgm:t>
    </dgm:pt>
    <dgm:pt modelId="{126886FD-C803-45C9-8857-5A5FD6B565CB}" type="parTrans" cxnId="{9F8CEE7C-8589-469F-B947-595093C04829}">
      <dgm:prSet/>
      <dgm:spPr/>
      <dgm:t>
        <a:bodyPr/>
        <a:lstStyle/>
        <a:p>
          <a:endParaRPr lang="en-US"/>
        </a:p>
      </dgm:t>
    </dgm:pt>
    <dgm:pt modelId="{1593468A-92AA-4A5F-A5E1-861553D3590B}" type="sibTrans" cxnId="{9F8CEE7C-8589-469F-B947-595093C04829}">
      <dgm:prSet/>
      <dgm:spPr/>
      <dgm:t>
        <a:bodyPr/>
        <a:lstStyle/>
        <a:p>
          <a:endParaRPr lang="en-US"/>
        </a:p>
      </dgm:t>
    </dgm:pt>
    <dgm:pt modelId="{6AAF22A1-20CA-4464-8124-AFCD5930CF84}">
      <dgm:prSet phldrT="[Text]" custT="1"/>
      <dgm:spPr/>
      <dgm:t>
        <a:bodyPr/>
        <a:lstStyle/>
        <a:p>
          <a:r>
            <a:rPr lang="en-US" sz="1800" kern="1200" dirty="0">
              <a:solidFill>
                <a:prstClr val="white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Cybersecurity</a:t>
          </a:r>
        </a:p>
      </dgm:t>
    </dgm:pt>
    <dgm:pt modelId="{680FE067-BD54-4008-884C-159CC906ACDE}" type="parTrans" cxnId="{551C19C9-DA13-4930-9ECA-8359AD17CB19}">
      <dgm:prSet/>
      <dgm:spPr/>
      <dgm:t>
        <a:bodyPr/>
        <a:lstStyle/>
        <a:p>
          <a:endParaRPr lang="en-US"/>
        </a:p>
      </dgm:t>
    </dgm:pt>
    <dgm:pt modelId="{E6206721-CCE9-4613-9631-951885DF9D27}" type="sibTrans" cxnId="{551C19C9-DA13-4930-9ECA-8359AD17CB19}">
      <dgm:prSet/>
      <dgm:spPr/>
      <dgm:t>
        <a:bodyPr/>
        <a:lstStyle/>
        <a:p>
          <a:endParaRPr lang="en-US"/>
        </a:p>
      </dgm:t>
    </dgm:pt>
    <dgm:pt modelId="{6F7EC680-79F9-4685-AE32-950542DDBF03}">
      <dgm:prSet phldrT="[Text]" custT="1"/>
      <dgm:spPr/>
      <dgm:t>
        <a:bodyPr/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bg2">
                  <a:lumMod val="50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Strong password</a:t>
          </a:r>
        </a:p>
      </dgm:t>
    </dgm:pt>
    <dgm:pt modelId="{CB4C98C1-A9D7-4CDE-B1CB-D1A5DEED10A4}" type="parTrans" cxnId="{09802FD5-9BEE-4E9F-9B92-ACD7CE43A54F}">
      <dgm:prSet/>
      <dgm:spPr/>
      <dgm:t>
        <a:bodyPr/>
        <a:lstStyle/>
        <a:p>
          <a:endParaRPr lang="en-US"/>
        </a:p>
      </dgm:t>
    </dgm:pt>
    <dgm:pt modelId="{F3F5DECC-D0B8-430E-B332-687EB897AF13}" type="sibTrans" cxnId="{09802FD5-9BEE-4E9F-9B92-ACD7CE43A54F}">
      <dgm:prSet/>
      <dgm:spPr/>
      <dgm:t>
        <a:bodyPr/>
        <a:lstStyle/>
        <a:p>
          <a:endParaRPr lang="en-US"/>
        </a:p>
      </dgm:t>
    </dgm:pt>
    <dgm:pt modelId="{D4E27ABA-60F1-4BE4-98BF-341CA4D55C0F}">
      <dgm:prSet phldrT="[Text]" custT="1"/>
      <dgm:spPr/>
      <dgm:t>
        <a:bodyPr/>
        <a:lstStyle/>
        <a:p>
          <a:r>
            <a:rPr lang="en-US" sz="1800" kern="1200" dirty="0">
              <a:solidFill>
                <a:prstClr val="white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Training</a:t>
          </a:r>
          <a:r>
            <a:rPr lang="en-US" sz="2300" kern="1200" dirty="0"/>
            <a:t> </a:t>
          </a:r>
          <a:r>
            <a:rPr lang="en-US" sz="1800" kern="1200" dirty="0">
              <a:solidFill>
                <a:prstClr val="white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&amp;awareness</a:t>
          </a:r>
        </a:p>
      </dgm:t>
    </dgm:pt>
    <dgm:pt modelId="{6F11F338-2672-42AC-9D31-3A7B8121BDAD}" type="parTrans" cxnId="{624A2D42-3F21-4F01-82D6-203DCECA6C37}">
      <dgm:prSet/>
      <dgm:spPr/>
      <dgm:t>
        <a:bodyPr/>
        <a:lstStyle/>
        <a:p>
          <a:endParaRPr lang="en-US"/>
        </a:p>
      </dgm:t>
    </dgm:pt>
    <dgm:pt modelId="{D3E1F41E-EA38-4C0D-A861-463D5C003E14}" type="sibTrans" cxnId="{624A2D42-3F21-4F01-82D6-203DCECA6C37}">
      <dgm:prSet/>
      <dgm:spPr/>
      <dgm:t>
        <a:bodyPr/>
        <a:lstStyle/>
        <a:p>
          <a:endParaRPr lang="en-US"/>
        </a:p>
      </dgm:t>
    </dgm:pt>
    <dgm:pt modelId="{53A0837B-14D0-4852-8A77-3343DBDE6607}">
      <dgm:prSet phldrT="[Text]" custT="1"/>
      <dgm:spPr/>
      <dgm:t>
        <a:bodyPr/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bg2">
                  <a:lumMod val="50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Staff training to recognize scam  </a:t>
          </a:r>
        </a:p>
      </dgm:t>
    </dgm:pt>
    <dgm:pt modelId="{5E36E60E-DC5F-4106-B441-E6CB26D6AC7D}" type="parTrans" cxnId="{D9E78AB6-2477-4AC1-8C37-D28D638E0D04}">
      <dgm:prSet/>
      <dgm:spPr/>
      <dgm:t>
        <a:bodyPr/>
        <a:lstStyle/>
        <a:p>
          <a:endParaRPr lang="en-US"/>
        </a:p>
      </dgm:t>
    </dgm:pt>
    <dgm:pt modelId="{C4DE374E-1FE1-46F6-A716-E318BD04FBB5}" type="sibTrans" cxnId="{D9E78AB6-2477-4AC1-8C37-D28D638E0D04}">
      <dgm:prSet/>
      <dgm:spPr/>
      <dgm:t>
        <a:bodyPr/>
        <a:lstStyle/>
        <a:p>
          <a:endParaRPr lang="en-US"/>
        </a:p>
      </dgm:t>
    </dgm:pt>
    <dgm:pt modelId="{AE758FE4-67A7-4ECF-B5C5-4D3573EABA97}">
      <dgm:prSet phldrT="[Text]" custT="1"/>
      <dgm:spPr/>
      <dgm:t>
        <a:bodyPr/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bg2">
                  <a:lumMod val="50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Limited data access </a:t>
          </a:r>
        </a:p>
      </dgm:t>
    </dgm:pt>
    <dgm:pt modelId="{D0BEB96E-F587-4C09-B9EF-92847B4A50EB}" type="parTrans" cxnId="{225BAD19-FC51-434B-9AE8-93A77C0B1928}">
      <dgm:prSet/>
      <dgm:spPr/>
      <dgm:t>
        <a:bodyPr/>
        <a:lstStyle/>
        <a:p>
          <a:endParaRPr lang="en-US"/>
        </a:p>
      </dgm:t>
    </dgm:pt>
    <dgm:pt modelId="{DD418772-69A6-4A21-93B3-DE5FEAC1CF7D}" type="sibTrans" cxnId="{225BAD19-FC51-434B-9AE8-93A77C0B1928}">
      <dgm:prSet/>
      <dgm:spPr/>
      <dgm:t>
        <a:bodyPr/>
        <a:lstStyle/>
        <a:p>
          <a:endParaRPr lang="en-US"/>
        </a:p>
      </dgm:t>
    </dgm:pt>
    <dgm:pt modelId="{AF4BDF81-B99E-4DF8-8E17-3D3BB3EF44C5}" type="pres">
      <dgm:prSet presAssocID="{6E898AF4-59DA-49B3-B87B-A2DE01204769}" presName="Name0" presStyleCnt="0">
        <dgm:presLayoutVars>
          <dgm:dir/>
          <dgm:animLvl val="lvl"/>
          <dgm:resizeHandles val="exact"/>
        </dgm:presLayoutVars>
      </dgm:prSet>
      <dgm:spPr/>
    </dgm:pt>
    <dgm:pt modelId="{AD8B7EC1-AEC9-4766-9BD4-0C5388B804AA}" type="pres">
      <dgm:prSet presAssocID="{1B32542E-E94F-45A9-A4FB-D94806B4D0C5}" presName="composite" presStyleCnt="0"/>
      <dgm:spPr/>
    </dgm:pt>
    <dgm:pt modelId="{7A24514F-D8C7-463C-BAAE-A469BE0B4230}" type="pres">
      <dgm:prSet presAssocID="{1B32542E-E94F-45A9-A4FB-D94806B4D0C5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CDD4B0B9-2B98-4105-99A6-7431B6AEF1AB}" type="pres">
      <dgm:prSet presAssocID="{1B32542E-E94F-45A9-A4FB-D94806B4D0C5}" presName="desTx" presStyleLbl="alignAccFollowNode1" presStyleIdx="0" presStyleCnt="3">
        <dgm:presLayoutVars>
          <dgm:bulletEnabled val="1"/>
        </dgm:presLayoutVars>
      </dgm:prSet>
      <dgm:spPr/>
    </dgm:pt>
    <dgm:pt modelId="{61D67EE5-4E0E-426E-AE90-535D74136C77}" type="pres">
      <dgm:prSet presAssocID="{E8096D82-FF29-47DD-8B79-0F48CD6A9C89}" presName="space" presStyleCnt="0"/>
      <dgm:spPr/>
    </dgm:pt>
    <dgm:pt modelId="{23EA0385-BDA1-4977-8A25-02E28B5A0F84}" type="pres">
      <dgm:prSet presAssocID="{6AAF22A1-20CA-4464-8124-AFCD5930CF84}" presName="composite" presStyleCnt="0"/>
      <dgm:spPr/>
    </dgm:pt>
    <dgm:pt modelId="{E2F196AC-F453-4163-B607-BF8E68EADA22}" type="pres">
      <dgm:prSet presAssocID="{6AAF22A1-20CA-4464-8124-AFCD5930CF84}" presName="parTx" presStyleLbl="alignNode1" presStyleIdx="1" presStyleCnt="3" custScaleX="111303">
        <dgm:presLayoutVars>
          <dgm:chMax val="0"/>
          <dgm:chPref val="0"/>
          <dgm:bulletEnabled val="1"/>
        </dgm:presLayoutVars>
      </dgm:prSet>
      <dgm:spPr/>
    </dgm:pt>
    <dgm:pt modelId="{BCDBBFFC-0084-49C3-A316-0821209EB3DA}" type="pres">
      <dgm:prSet presAssocID="{6AAF22A1-20CA-4464-8124-AFCD5930CF84}" presName="desTx" presStyleLbl="alignAccFollowNode1" presStyleIdx="1" presStyleCnt="3" custScaleX="107216">
        <dgm:presLayoutVars>
          <dgm:bulletEnabled val="1"/>
        </dgm:presLayoutVars>
      </dgm:prSet>
      <dgm:spPr/>
    </dgm:pt>
    <dgm:pt modelId="{F0D9E2FD-ABFC-489A-B490-D47A682BBE3F}" type="pres">
      <dgm:prSet presAssocID="{E6206721-CCE9-4613-9631-951885DF9D27}" presName="space" presStyleCnt="0"/>
      <dgm:spPr/>
    </dgm:pt>
    <dgm:pt modelId="{99E6ECFB-BC86-4550-B8F2-5F5C8091B099}" type="pres">
      <dgm:prSet presAssocID="{D4E27ABA-60F1-4BE4-98BF-341CA4D55C0F}" presName="composite" presStyleCnt="0"/>
      <dgm:spPr/>
    </dgm:pt>
    <dgm:pt modelId="{8F3DBC40-4A5A-4375-89C4-B8D377DCFC8D}" type="pres">
      <dgm:prSet presAssocID="{D4E27ABA-60F1-4BE4-98BF-341CA4D55C0F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F0C82B9D-B534-444A-AF80-371F39E4C15D}" type="pres">
      <dgm:prSet presAssocID="{D4E27ABA-60F1-4BE4-98BF-341CA4D55C0F}" presName="desTx" presStyleLbl="alignAccFollowNode1" presStyleIdx="2" presStyleCnt="3" custScaleY="100000">
        <dgm:presLayoutVars>
          <dgm:bulletEnabled val="1"/>
        </dgm:presLayoutVars>
      </dgm:prSet>
      <dgm:spPr/>
    </dgm:pt>
  </dgm:ptLst>
  <dgm:cxnLst>
    <dgm:cxn modelId="{7E58E715-4B1B-4CC2-AC84-A71746B8AA5A}" type="presOf" srcId="{6F7EC680-79F9-4685-AE32-950542DDBF03}" destId="{BCDBBFFC-0084-49C3-A316-0821209EB3DA}" srcOrd="0" destOrd="0" presId="urn:microsoft.com/office/officeart/2005/8/layout/hList1"/>
    <dgm:cxn modelId="{AF11B716-7D99-41AB-91AE-2FB2237677E1}" type="presOf" srcId="{6E898AF4-59DA-49B3-B87B-A2DE01204769}" destId="{AF4BDF81-B99E-4DF8-8E17-3D3BB3EF44C5}" srcOrd="0" destOrd="0" presId="urn:microsoft.com/office/officeart/2005/8/layout/hList1"/>
    <dgm:cxn modelId="{225BAD19-FC51-434B-9AE8-93A77C0B1928}" srcId="{6AAF22A1-20CA-4464-8124-AFCD5930CF84}" destId="{AE758FE4-67A7-4ECF-B5C5-4D3573EABA97}" srcOrd="1" destOrd="0" parTransId="{D0BEB96E-F587-4C09-B9EF-92847B4A50EB}" sibTransId="{DD418772-69A6-4A21-93B3-DE5FEAC1CF7D}"/>
    <dgm:cxn modelId="{7825E539-C278-48E9-9EA0-956F835E395E}" type="presOf" srcId="{1B32542E-E94F-45A9-A4FB-D94806B4D0C5}" destId="{7A24514F-D8C7-463C-BAAE-A469BE0B4230}" srcOrd="0" destOrd="0" presId="urn:microsoft.com/office/officeart/2005/8/layout/hList1"/>
    <dgm:cxn modelId="{2AD0163F-47B8-4393-8488-21267F21EB60}" type="presOf" srcId="{53A0837B-14D0-4852-8A77-3343DBDE6607}" destId="{F0C82B9D-B534-444A-AF80-371F39E4C15D}" srcOrd="0" destOrd="0" presId="urn:microsoft.com/office/officeart/2005/8/layout/hList1"/>
    <dgm:cxn modelId="{624A2D42-3F21-4F01-82D6-203DCECA6C37}" srcId="{6E898AF4-59DA-49B3-B87B-A2DE01204769}" destId="{D4E27ABA-60F1-4BE4-98BF-341CA4D55C0F}" srcOrd="2" destOrd="0" parTransId="{6F11F338-2672-42AC-9D31-3A7B8121BDAD}" sibTransId="{D3E1F41E-EA38-4C0D-A861-463D5C003E14}"/>
    <dgm:cxn modelId="{15A83465-B246-4155-A12B-9772595E1095}" type="presOf" srcId="{D4E27ABA-60F1-4BE4-98BF-341CA4D55C0F}" destId="{8F3DBC40-4A5A-4375-89C4-B8D377DCFC8D}" srcOrd="0" destOrd="0" presId="urn:microsoft.com/office/officeart/2005/8/layout/hList1"/>
    <dgm:cxn modelId="{8E958152-068F-43E7-BF21-6A6D7C219FFA}" type="presOf" srcId="{D24639EC-D1FA-4DF9-88F8-DA038386D5B1}" destId="{CDD4B0B9-2B98-4105-99A6-7431B6AEF1AB}" srcOrd="0" destOrd="0" presId="urn:microsoft.com/office/officeart/2005/8/layout/hList1"/>
    <dgm:cxn modelId="{9F8CEE7C-8589-469F-B947-595093C04829}" srcId="{1B32542E-E94F-45A9-A4FB-D94806B4D0C5}" destId="{D24639EC-D1FA-4DF9-88F8-DA038386D5B1}" srcOrd="0" destOrd="0" parTransId="{126886FD-C803-45C9-8857-5A5FD6B565CB}" sibTransId="{1593468A-92AA-4A5F-A5E1-861553D3590B}"/>
    <dgm:cxn modelId="{D9E78AB6-2477-4AC1-8C37-D28D638E0D04}" srcId="{D4E27ABA-60F1-4BE4-98BF-341CA4D55C0F}" destId="{53A0837B-14D0-4852-8A77-3343DBDE6607}" srcOrd="0" destOrd="0" parTransId="{5E36E60E-DC5F-4106-B441-E6CB26D6AC7D}" sibTransId="{C4DE374E-1FE1-46F6-A716-E318BD04FBB5}"/>
    <dgm:cxn modelId="{551C19C9-DA13-4930-9ECA-8359AD17CB19}" srcId="{6E898AF4-59DA-49B3-B87B-A2DE01204769}" destId="{6AAF22A1-20CA-4464-8124-AFCD5930CF84}" srcOrd="1" destOrd="0" parTransId="{680FE067-BD54-4008-884C-159CC906ACDE}" sibTransId="{E6206721-CCE9-4613-9631-951885DF9D27}"/>
    <dgm:cxn modelId="{2EDA76CC-F337-4C30-91C3-B417C9B1BA28}" type="presOf" srcId="{AE758FE4-67A7-4ECF-B5C5-4D3573EABA97}" destId="{BCDBBFFC-0084-49C3-A316-0821209EB3DA}" srcOrd="0" destOrd="1" presId="urn:microsoft.com/office/officeart/2005/8/layout/hList1"/>
    <dgm:cxn modelId="{5435BCD1-F6C0-493F-86FB-61B47519FA84}" srcId="{6E898AF4-59DA-49B3-B87B-A2DE01204769}" destId="{1B32542E-E94F-45A9-A4FB-D94806B4D0C5}" srcOrd="0" destOrd="0" parTransId="{96660290-D653-4B2F-BEA1-97CC090A8C98}" sibTransId="{E8096D82-FF29-47DD-8B79-0F48CD6A9C89}"/>
    <dgm:cxn modelId="{09802FD5-9BEE-4E9F-9B92-ACD7CE43A54F}" srcId="{6AAF22A1-20CA-4464-8124-AFCD5930CF84}" destId="{6F7EC680-79F9-4685-AE32-950542DDBF03}" srcOrd="0" destOrd="0" parTransId="{CB4C98C1-A9D7-4CDE-B1CB-D1A5DEED10A4}" sibTransId="{F3F5DECC-D0B8-430E-B332-687EB897AF13}"/>
    <dgm:cxn modelId="{06DC95FF-6E0B-4F6B-953E-94C69F956BE1}" type="presOf" srcId="{6AAF22A1-20CA-4464-8124-AFCD5930CF84}" destId="{E2F196AC-F453-4163-B607-BF8E68EADA22}" srcOrd="0" destOrd="0" presId="urn:microsoft.com/office/officeart/2005/8/layout/hList1"/>
    <dgm:cxn modelId="{22CA456C-2828-494E-83E4-9792EE76D15D}" type="presParOf" srcId="{AF4BDF81-B99E-4DF8-8E17-3D3BB3EF44C5}" destId="{AD8B7EC1-AEC9-4766-9BD4-0C5388B804AA}" srcOrd="0" destOrd="0" presId="urn:microsoft.com/office/officeart/2005/8/layout/hList1"/>
    <dgm:cxn modelId="{DF95CE39-C4CF-41FD-A46B-6FFFAC809CE1}" type="presParOf" srcId="{AD8B7EC1-AEC9-4766-9BD4-0C5388B804AA}" destId="{7A24514F-D8C7-463C-BAAE-A469BE0B4230}" srcOrd="0" destOrd="0" presId="urn:microsoft.com/office/officeart/2005/8/layout/hList1"/>
    <dgm:cxn modelId="{EE09D584-80FE-4994-8083-E50E02FF1C9B}" type="presParOf" srcId="{AD8B7EC1-AEC9-4766-9BD4-0C5388B804AA}" destId="{CDD4B0B9-2B98-4105-99A6-7431B6AEF1AB}" srcOrd="1" destOrd="0" presId="urn:microsoft.com/office/officeart/2005/8/layout/hList1"/>
    <dgm:cxn modelId="{480F9739-0196-43B5-A2A0-A4404CF4EC34}" type="presParOf" srcId="{AF4BDF81-B99E-4DF8-8E17-3D3BB3EF44C5}" destId="{61D67EE5-4E0E-426E-AE90-535D74136C77}" srcOrd="1" destOrd="0" presId="urn:microsoft.com/office/officeart/2005/8/layout/hList1"/>
    <dgm:cxn modelId="{9DEA91BD-55B5-44DE-ABA3-BB617AA2E3B7}" type="presParOf" srcId="{AF4BDF81-B99E-4DF8-8E17-3D3BB3EF44C5}" destId="{23EA0385-BDA1-4977-8A25-02E28B5A0F84}" srcOrd="2" destOrd="0" presId="urn:microsoft.com/office/officeart/2005/8/layout/hList1"/>
    <dgm:cxn modelId="{BCC71AAD-5DE3-413B-9770-95C7E39F0FAD}" type="presParOf" srcId="{23EA0385-BDA1-4977-8A25-02E28B5A0F84}" destId="{E2F196AC-F453-4163-B607-BF8E68EADA22}" srcOrd="0" destOrd="0" presId="urn:microsoft.com/office/officeart/2005/8/layout/hList1"/>
    <dgm:cxn modelId="{28620FEA-3AF7-49A7-8681-0407683F9C20}" type="presParOf" srcId="{23EA0385-BDA1-4977-8A25-02E28B5A0F84}" destId="{BCDBBFFC-0084-49C3-A316-0821209EB3DA}" srcOrd="1" destOrd="0" presId="urn:microsoft.com/office/officeart/2005/8/layout/hList1"/>
    <dgm:cxn modelId="{78EA3CD1-61AB-477F-B0E3-8BC5B83A08EC}" type="presParOf" srcId="{AF4BDF81-B99E-4DF8-8E17-3D3BB3EF44C5}" destId="{F0D9E2FD-ABFC-489A-B490-D47A682BBE3F}" srcOrd="3" destOrd="0" presId="urn:microsoft.com/office/officeart/2005/8/layout/hList1"/>
    <dgm:cxn modelId="{FC256419-1249-4B9A-AC5D-C573960099D9}" type="presParOf" srcId="{AF4BDF81-B99E-4DF8-8E17-3D3BB3EF44C5}" destId="{99E6ECFB-BC86-4550-B8F2-5F5C8091B099}" srcOrd="4" destOrd="0" presId="urn:microsoft.com/office/officeart/2005/8/layout/hList1"/>
    <dgm:cxn modelId="{DF2053F8-E583-4771-89C2-3DA9FD8E7F46}" type="presParOf" srcId="{99E6ECFB-BC86-4550-B8F2-5F5C8091B099}" destId="{8F3DBC40-4A5A-4375-89C4-B8D377DCFC8D}" srcOrd="0" destOrd="0" presId="urn:microsoft.com/office/officeart/2005/8/layout/hList1"/>
    <dgm:cxn modelId="{8A029160-4E31-4326-B929-A6D42BABDE80}" type="presParOf" srcId="{99E6ECFB-BC86-4550-B8F2-5F5C8091B099}" destId="{F0C82B9D-B534-444A-AF80-371F39E4C15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C8649F-339C-4637-BE73-4505285E94A4}">
      <dsp:nvSpPr>
        <dsp:cNvPr id="0" name=""/>
        <dsp:cNvSpPr/>
      </dsp:nvSpPr>
      <dsp:spPr>
        <a:xfrm rot="10800000">
          <a:off x="1442918" y="0"/>
          <a:ext cx="3670054" cy="104538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0984" tIns="99060" rIns="184912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Improve operational efficiency</a:t>
          </a:r>
        </a:p>
      </dsp:txBody>
      <dsp:txXfrm rot="10800000">
        <a:off x="1704263" y="0"/>
        <a:ext cx="3408709" cy="1045380"/>
      </dsp:txXfrm>
    </dsp:sp>
    <dsp:sp modelId="{7D8A916C-BE23-4745-8097-D2490AB4FC0C}">
      <dsp:nvSpPr>
        <dsp:cNvPr id="0" name=""/>
        <dsp:cNvSpPr/>
      </dsp:nvSpPr>
      <dsp:spPr>
        <a:xfrm>
          <a:off x="663067" y="512"/>
          <a:ext cx="1045380" cy="104538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2B96D8-571F-4367-928D-B6706D20838F}">
      <dsp:nvSpPr>
        <dsp:cNvPr id="0" name=""/>
        <dsp:cNvSpPr/>
      </dsp:nvSpPr>
      <dsp:spPr>
        <a:xfrm rot="10800000">
          <a:off x="1185757" y="1357946"/>
          <a:ext cx="3670054" cy="104538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0984" tIns="99060" rIns="184912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Support faster decision-making</a:t>
          </a:r>
        </a:p>
      </dsp:txBody>
      <dsp:txXfrm rot="10800000">
        <a:off x="1447102" y="1357946"/>
        <a:ext cx="3408709" cy="1045380"/>
      </dsp:txXfrm>
    </dsp:sp>
    <dsp:sp modelId="{9173A282-8FEB-4AF6-AB4E-59B806E7D0BD}">
      <dsp:nvSpPr>
        <dsp:cNvPr id="0" name=""/>
        <dsp:cNvSpPr/>
      </dsp:nvSpPr>
      <dsp:spPr>
        <a:xfrm>
          <a:off x="663067" y="1357946"/>
          <a:ext cx="1045380" cy="104538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C8649F-339C-4637-BE73-4505285E94A4}">
      <dsp:nvSpPr>
        <dsp:cNvPr id="0" name=""/>
        <dsp:cNvSpPr/>
      </dsp:nvSpPr>
      <dsp:spPr>
        <a:xfrm rot="10800000">
          <a:off x="1185757" y="512"/>
          <a:ext cx="3670054" cy="104538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0984" tIns="91440" rIns="170688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Enhance customer experience</a:t>
          </a:r>
        </a:p>
      </dsp:txBody>
      <dsp:txXfrm rot="10800000">
        <a:off x="1447102" y="512"/>
        <a:ext cx="3408709" cy="1045380"/>
      </dsp:txXfrm>
    </dsp:sp>
    <dsp:sp modelId="{7D8A916C-BE23-4745-8097-D2490AB4FC0C}">
      <dsp:nvSpPr>
        <dsp:cNvPr id="0" name=""/>
        <dsp:cNvSpPr/>
      </dsp:nvSpPr>
      <dsp:spPr>
        <a:xfrm>
          <a:off x="663067" y="512"/>
          <a:ext cx="1045380" cy="104538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2B96D8-571F-4367-928D-B6706D20838F}">
      <dsp:nvSpPr>
        <dsp:cNvPr id="0" name=""/>
        <dsp:cNvSpPr/>
      </dsp:nvSpPr>
      <dsp:spPr>
        <a:xfrm rot="10800000">
          <a:off x="1185757" y="1357946"/>
          <a:ext cx="3670054" cy="104538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0984" tIns="91440" rIns="170688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Encourage innovation &amp; business growth</a:t>
          </a:r>
        </a:p>
      </dsp:txBody>
      <dsp:txXfrm rot="10800000">
        <a:off x="1447102" y="1357946"/>
        <a:ext cx="3408709" cy="1045380"/>
      </dsp:txXfrm>
    </dsp:sp>
    <dsp:sp modelId="{9173A282-8FEB-4AF6-AB4E-59B806E7D0BD}">
      <dsp:nvSpPr>
        <dsp:cNvPr id="0" name=""/>
        <dsp:cNvSpPr/>
      </dsp:nvSpPr>
      <dsp:spPr>
        <a:xfrm>
          <a:off x="663067" y="1357946"/>
          <a:ext cx="1045380" cy="104538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9D7C03-6B11-4E37-A02E-7C5FE574F1CA}">
      <dsp:nvSpPr>
        <dsp:cNvPr id="0" name=""/>
        <dsp:cNvSpPr/>
      </dsp:nvSpPr>
      <dsp:spPr>
        <a:xfrm>
          <a:off x="0" y="229839"/>
          <a:ext cx="1620860" cy="6239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Breach</a:t>
          </a:r>
        </a:p>
      </dsp:txBody>
      <dsp:txXfrm>
        <a:off x="0" y="229839"/>
        <a:ext cx="1620860" cy="623979"/>
      </dsp:txXfrm>
    </dsp:sp>
    <dsp:sp modelId="{D96283E1-D0BD-4FF0-BD15-61D4AB3D0ACE}">
      <dsp:nvSpPr>
        <dsp:cNvPr id="0" name=""/>
        <dsp:cNvSpPr/>
      </dsp:nvSpPr>
      <dsp:spPr>
        <a:xfrm>
          <a:off x="74957" y="1018970"/>
          <a:ext cx="1620860" cy="192544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rgbClr val="DBEFF9">
                  <a:lumMod val="2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Gets into a company’s systems or data without permission</a:t>
          </a:r>
        </a:p>
      </dsp:txBody>
      <dsp:txXfrm>
        <a:off x="74957" y="1018970"/>
        <a:ext cx="1620860" cy="1925445"/>
      </dsp:txXfrm>
    </dsp:sp>
    <dsp:sp modelId="{D0A37AEE-143B-4A43-A69B-B9B641DD1543}">
      <dsp:nvSpPr>
        <dsp:cNvPr id="0" name=""/>
        <dsp:cNvSpPr/>
      </dsp:nvSpPr>
      <dsp:spPr>
        <a:xfrm>
          <a:off x="1804497" y="232348"/>
          <a:ext cx="1620860" cy="6239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Ransomware</a:t>
          </a:r>
        </a:p>
      </dsp:txBody>
      <dsp:txXfrm>
        <a:off x="1804497" y="232348"/>
        <a:ext cx="1620860" cy="623979"/>
      </dsp:txXfrm>
    </dsp:sp>
    <dsp:sp modelId="{7DD6989E-6F83-4D0F-9D2A-A12A7815BE83}">
      <dsp:nvSpPr>
        <dsp:cNvPr id="0" name=""/>
        <dsp:cNvSpPr/>
      </dsp:nvSpPr>
      <dsp:spPr>
        <a:xfrm>
          <a:off x="1789488" y="945187"/>
          <a:ext cx="1620860" cy="192544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rgbClr val="DBEFF9">
                  <a:lumMod val="2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A type of cyberattack that locks or encrypts files and demands money to unlock them</a:t>
          </a:r>
        </a:p>
      </dsp:txBody>
      <dsp:txXfrm>
        <a:off x="1789488" y="945187"/>
        <a:ext cx="1620860" cy="1925445"/>
      </dsp:txXfrm>
    </dsp:sp>
    <dsp:sp modelId="{DB9AD37A-525D-480D-8BD7-7BA964691B1E}">
      <dsp:nvSpPr>
        <dsp:cNvPr id="0" name=""/>
        <dsp:cNvSpPr/>
      </dsp:nvSpPr>
      <dsp:spPr>
        <a:xfrm>
          <a:off x="3577297" y="229839"/>
          <a:ext cx="1620860" cy="6239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Weak access control</a:t>
          </a:r>
        </a:p>
      </dsp:txBody>
      <dsp:txXfrm>
        <a:off x="3577297" y="229839"/>
        <a:ext cx="1620860" cy="623979"/>
      </dsp:txXfrm>
    </dsp:sp>
    <dsp:sp modelId="{6E51BC75-5951-40E8-8BD6-546BBDC1BF20}">
      <dsp:nvSpPr>
        <dsp:cNvPr id="0" name=""/>
        <dsp:cNvSpPr/>
      </dsp:nvSpPr>
      <dsp:spPr>
        <a:xfrm>
          <a:off x="3547343" y="986526"/>
          <a:ext cx="1620860" cy="192544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Excessive data collection</a:t>
          </a:r>
        </a:p>
      </dsp:txBody>
      <dsp:txXfrm>
        <a:off x="3547343" y="986526"/>
        <a:ext cx="1620860" cy="19254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24514F-D8C7-463C-BAAE-A469BE0B4230}">
      <dsp:nvSpPr>
        <dsp:cNvPr id="0" name=""/>
        <dsp:cNvSpPr/>
      </dsp:nvSpPr>
      <dsp:spPr>
        <a:xfrm>
          <a:off x="3026" y="9248"/>
          <a:ext cx="1822268" cy="6894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Data protection</a:t>
          </a:r>
        </a:p>
      </dsp:txBody>
      <dsp:txXfrm>
        <a:off x="3026" y="9248"/>
        <a:ext cx="1822268" cy="689418"/>
      </dsp:txXfrm>
    </dsp:sp>
    <dsp:sp modelId="{CDD4B0B9-2B98-4105-99A6-7431B6AEF1AB}">
      <dsp:nvSpPr>
        <dsp:cNvPr id="0" name=""/>
        <dsp:cNvSpPr/>
      </dsp:nvSpPr>
      <dsp:spPr>
        <a:xfrm>
          <a:off x="3026" y="698667"/>
          <a:ext cx="1822268" cy="123113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bg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Collect necessary data</a:t>
          </a:r>
        </a:p>
      </dsp:txBody>
      <dsp:txXfrm>
        <a:off x="3026" y="698667"/>
        <a:ext cx="1822268" cy="1231132"/>
      </dsp:txXfrm>
    </dsp:sp>
    <dsp:sp modelId="{E2F196AC-F453-4163-B607-BF8E68EADA22}">
      <dsp:nvSpPr>
        <dsp:cNvPr id="0" name=""/>
        <dsp:cNvSpPr/>
      </dsp:nvSpPr>
      <dsp:spPr>
        <a:xfrm>
          <a:off x="2080412" y="9248"/>
          <a:ext cx="2028240" cy="6894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prstClr val="white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Cybersecurity</a:t>
          </a:r>
        </a:p>
      </dsp:txBody>
      <dsp:txXfrm>
        <a:off x="2080412" y="9248"/>
        <a:ext cx="2028240" cy="689418"/>
      </dsp:txXfrm>
    </dsp:sp>
    <dsp:sp modelId="{BCDBBFFC-0084-49C3-A316-0821209EB3DA}">
      <dsp:nvSpPr>
        <dsp:cNvPr id="0" name=""/>
        <dsp:cNvSpPr/>
      </dsp:nvSpPr>
      <dsp:spPr>
        <a:xfrm>
          <a:off x="2117651" y="698667"/>
          <a:ext cx="1953763" cy="123113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bg2">
                  <a:lumMod val="50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Strong password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bg2">
                  <a:lumMod val="50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Limited data access </a:t>
          </a:r>
        </a:p>
      </dsp:txBody>
      <dsp:txXfrm>
        <a:off x="2117651" y="698667"/>
        <a:ext cx="1953763" cy="1231132"/>
      </dsp:txXfrm>
    </dsp:sp>
    <dsp:sp modelId="{8F3DBC40-4A5A-4375-89C4-B8D377DCFC8D}">
      <dsp:nvSpPr>
        <dsp:cNvPr id="0" name=""/>
        <dsp:cNvSpPr/>
      </dsp:nvSpPr>
      <dsp:spPr>
        <a:xfrm>
          <a:off x="4363770" y="9248"/>
          <a:ext cx="1822268" cy="6894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prstClr val="white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Training</a:t>
          </a:r>
          <a:r>
            <a:rPr lang="en-US" sz="2300" kern="1200" dirty="0"/>
            <a:t> </a:t>
          </a:r>
          <a:r>
            <a:rPr lang="en-US" sz="1800" kern="1200" dirty="0">
              <a:solidFill>
                <a:prstClr val="white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&amp;awareness</a:t>
          </a:r>
        </a:p>
      </dsp:txBody>
      <dsp:txXfrm>
        <a:off x="4363770" y="9248"/>
        <a:ext cx="1822268" cy="689418"/>
      </dsp:txXfrm>
    </dsp:sp>
    <dsp:sp modelId="{F0C82B9D-B534-444A-AF80-371F39E4C15D}">
      <dsp:nvSpPr>
        <dsp:cNvPr id="0" name=""/>
        <dsp:cNvSpPr/>
      </dsp:nvSpPr>
      <dsp:spPr>
        <a:xfrm>
          <a:off x="4363770" y="698667"/>
          <a:ext cx="1822268" cy="123113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bg2">
                  <a:lumMod val="50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Staff training to recognize scam  </a:t>
          </a:r>
        </a:p>
      </dsp:txBody>
      <dsp:txXfrm>
        <a:off x="4363770" y="698667"/>
        <a:ext cx="1822268" cy="12311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7B51015-12CA-4649-B47F-D3EB5E1095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111F2F-D8BA-4A13-91FC-3878C75727F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668B7C-E4CD-4872-B084-44133F808FCE}" type="datetimeFigureOut">
              <a:rPr lang="en-US" smtClean="0"/>
              <a:t>10/6/2026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8FD67D-A60A-4914-89F3-9FC43EF5470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1642D8-EDCF-4A15-A29F-1B065ECC2E7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7E8E42-E7C5-4B24-8575-74A765CA0AB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53306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3D5BD-E30B-48AB-B24F-3878C333D518}" type="datetimeFigureOut">
              <a:rPr lang="en-US" smtClean="0"/>
              <a:t>10/6/2026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431925" y="1143000"/>
            <a:ext cx="399415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81A707-0A4C-444E-BBAC-8F56E4534D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0295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084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12145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58294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55250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06483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20782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5754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1060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61939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55103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4695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94931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991872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2490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0346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562932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7107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tside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48A0F1A-22FB-45FF-80D6-4FE63A63E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319272"/>
            <a:ext cx="10058400" cy="445312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>
              <a:lnSpc>
                <a:spcPct val="150000"/>
              </a:lnSpc>
            </a:pPr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0BD0440-9D47-4C93-95F9-EFC0FCF1C62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25038" y="3575303"/>
            <a:ext cx="2889504" cy="2883863"/>
          </a:xfrm>
        </p:spPr>
        <p:txBody>
          <a:bodyPr vert="horz" anchor="b">
            <a:noAutofit/>
          </a:bodyPr>
          <a:lstStyle>
            <a:lvl1pPr algn="ctr">
              <a:lnSpc>
                <a:spcPct val="100000"/>
              </a:lnSpc>
              <a:defRPr sz="4000" b="0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noProof="0" dirty="0"/>
              <a:t>Click to Add title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D62D81F5-56E3-4D39-96F6-6C09DF4C283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925038" y="6530864"/>
            <a:ext cx="2889504" cy="453005"/>
          </a:xfrm>
        </p:spPr>
        <p:txBody>
          <a:bodyPr vert="horz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cap="all" spc="300" baseline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377190" indent="0" algn="ctr">
              <a:buNone/>
              <a:defRPr sz="1650"/>
            </a:lvl2pPr>
            <a:lvl3pPr marL="754380" indent="0" algn="ctr">
              <a:buNone/>
              <a:defRPr sz="1485"/>
            </a:lvl3pPr>
            <a:lvl4pPr marL="1131570" indent="0" algn="ctr">
              <a:buNone/>
              <a:defRPr sz="1320"/>
            </a:lvl4pPr>
            <a:lvl5pPr marL="1508760" indent="0" algn="ctr">
              <a:buNone/>
              <a:defRPr sz="1320"/>
            </a:lvl5pPr>
            <a:lvl6pPr marL="1885950" indent="0" algn="ctr">
              <a:buNone/>
              <a:defRPr sz="1320"/>
            </a:lvl6pPr>
            <a:lvl7pPr marL="2263140" indent="0" algn="ctr">
              <a:buNone/>
              <a:defRPr sz="1320"/>
            </a:lvl7pPr>
            <a:lvl8pPr marL="2640330" indent="0" algn="ctr">
              <a:buNone/>
              <a:defRPr sz="1320"/>
            </a:lvl8pPr>
            <a:lvl9pPr marL="3017520" indent="0" algn="ctr">
              <a:buNone/>
              <a:defRPr sz="1320"/>
            </a:lvl9pPr>
          </a:lstStyle>
          <a:p>
            <a:pPr lvl="0"/>
            <a:r>
              <a:rPr lang="en-US" noProof="0" dirty="0"/>
              <a:t>Click to add text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D023C27-C474-480F-BC7F-9C1AAFCAD96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0058400" cy="3319272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ext Placeholder 16">
            <a:extLst>
              <a:ext uri="{FF2B5EF4-FFF2-40B4-BE49-F238E27FC236}">
                <a16:creationId xmlns:a16="http://schemas.microsoft.com/office/drawing/2014/main" id="{51B54BE4-E4FF-CB9D-4AA3-438520D04D6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24791" y="3575303"/>
            <a:ext cx="2898647" cy="444960"/>
          </a:xfrm>
        </p:spPr>
        <p:txBody>
          <a:bodyPr lIns="91440"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 cap="none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 dirty="0"/>
              <a:t>Click to add text</a:t>
            </a:r>
          </a:p>
        </p:txBody>
      </p:sp>
      <p:sp>
        <p:nvSpPr>
          <p:cNvPr id="13" name="Text Placeholder 16">
            <a:extLst>
              <a:ext uri="{FF2B5EF4-FFF2-40B4-BE49-F238E27FC236}">
                <a16:creationId xmlns:a16="http://schemas.microsoft.com/office/drawing/2014/main" id="{E86030C3-0988-4616-B1A6-DC729760D6A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28600" y="4087368"/>
            <a:ext cx="2893612" cy="3391118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1200"/>
              </a:spcBef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50000"/>
              </a:lnSpc>
              <a:spcBef>
                <a:spcPts val="1200"/>
              </a:spcBef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50000"/>
              </a:lnSpc>
              <a:spcBef>
                <a:spcPts val="1200"/>
              </a:spcBef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50000"/>
              </a:lnSpc>
              <a:spcBef>
                <a:spcPts val="1200"/>
              </a:spcBef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4pPr>
            <a:lvl5pPr marL="1828800" indent="0">
              <a:lnSpc>
                <a:spcPct val="150000"/>
              </a:lnSpc>
              <a:spcBef>
                <a:spcPts val="1200"/>
              </a:spcBef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 dirty="0"/>
              <a:t>Click to add text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013E0E94-05A3-AF4B-2D4B-AD8A4E2F8F0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72003" y="3554097"/>
            <a:ext cx="2898647" cy="444960"/>
          </a:xfrm>
        </p:spPr>
        <p:txBody>
          <a:bodyPr lIns="91440"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 cap="none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 dirty="0"/>
              <a:t>Click to add text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2569348C-F945-4CEC-9698-686F8ABC8B2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77038" y="4087368"/>
            <a:ext cx="2893612" cy="1741653"/>
          </a:xfrm>
        </p:spPr>
        <p:txBody>
          <a:bodyPr>
            <a:normAutofit/>
          </a:bodyPr>
          <a:lstStyle>
            <a:lvl1pPr marL="0" indent="0"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4pPr>
            <a:lvl5pPr marL="1828800" indent="0"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 dirty="0"/>
              <a:t>Click to add text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9140190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ide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F7DA993-9462-4064-B89B-BCEF27D4D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704476" y="3331758"/>
            <a:ext cx="3360592" cy="44406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>
              <a:lnSpc>
                <a:spcPct val="150000"/>
              </a:lnSpc>
            </a:pP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8931403-AA2F-415D-BC4C-E1168B62C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710" y="3329078"/>
            <a:ext cx="3360592" cy="44433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>
              <a:lnSpc>
                <a:spcPct val="150000"/>
              </a:lnSpc>
            </a:pPr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59F801B-9725-432B-9CE8-6F353446EC4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28600" y="3886200"/>
            <a:ext cx="2804477" cy="475315"/>
          </a:xfrm>
        </p:spPr>
        <p:txBody>
          <a:bodyPr vert="horz" lIns="0" tIns="45720" rIns="91440" bIns="45720" rtlCol="0" anchor="t">
            <a:noAutofit/>
          </a:bodyPr>
          <a:lstStyle>
            <a:lvl1pPr>
              <a:defRPr lang="en-US" sz="2400" b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 dirty="0"/>
              <a:t>Click to add text</a:t>
            </a:r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86E48971-37C3-4BED-A53F-BBE4AE0A58D9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1340"/>
            <a:ext cx="3342882" cy="3329078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6" name="Text Placeholder 18">
            <a:extLst>
              <a:ext uri="{FF2B5EF4-FFF2-40B4-BE49-F238E27FC236}">
                <a16:creationId xmlns:a16="http://schemas.microsoft.com/office/drawing/2014/main" id="{7DB83E81-869F-4BAD-AEC6-B87F2B879A3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28600" y="4410389"/>
            <a:ext cx="2804477" cy="3114839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50000"/>
              </a:lnSpc>
              <a:spcBef>
                <a:spcPts val="1200"/>
              </a:spcBef>
              <a:buNone/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50000"/>
              </a:lnSpc>
              <a:spcBef>
                <a:spcPts val="1200"/>
              </a:spcBef>
              <a:buNone/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50000"/>
              </a:lnSpc>
              <a:spcBef>
                <a:spcPts val="1200"/>
              </a:spcBef>
              <a:buNone/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4pPr>
            <a:lvl5pPr marL="1828800" indent="0">
              <a:lnSpc>
                <a:spcPct val="150000"/>
              </a:lnSpc>
              <a:spcBef>
                <a:spcPts val="1200"/>
              </a:spcBef>
              <a:buNone/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4" name="Text Placeholder 16">
            <a:extLst>
              <a:ext uri="{FF2B5EF4-FFF2-40B4-BE49-F238E27FC236}">
                <a16:creationId xmlns:a16="http://schemas.microsoft.com/office/drawing/2014/main" id="{998F7F43-9F0A-4A12-909E-A0A45D51298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597760" y="0"/>
            <a:ext cx="2895600" cy="653143"/>
          </a:xfrm>
        </p:spPr>
        <p:txBody>
          <a:bodyPr lIns="0" anchor="b">
            <a:no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5331389-512C-445A-AAE9-512161E8106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97442" y="653143"/>
            <a:ext cx="2895600" cy="3473689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50000"/>
              </a:lnSpc>
              <a:spcBef>
                <a:spcPts val="1200"/>
              </a:spcBef>
              <a:buNone/>
              <a:defRPr sz="1200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50000"/>
              </a:lnSpc>
              <a:spcBef>
                <a:spcPts val="1200"/>
              </a:spcBef>
              <a:buNone/>
              <a:defRPr sz="1200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50000"/>
              </a:lnSpc>
              <a:spcBef>
                <a:spcPts val="1200"/>
              </a:spcBef>
              <a:buNone/>
              <a:defRPr sz="1200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4pPr>
            <a:lvl5pPr marL="1828800" indent="0">
              <a:lnSpc>
                <a:spcPct val="150000"/>
              </a:lnSpc>
              <a:spcBef>
                <a:spcPts val="1200"/>
              </a:spcBef>
              <a:buNone/>
              <a:defRPr sz="1200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86D9E3AF-002F-496A-AE6E-5675F645927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355975" y="4471779"/>
            <a:ext cx="3348000" cy="3300621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4">
            <a:extLst>
              <a:ext uri="{FF2B5EF4-FFF2-40B4-BE49-F238E27FC236}">
                <a16:creationId xmlns:a16="http://schemas.microsoft.com/office/drawing/2014/main" id="{E35617C7-C13A-4F76-8C0C-AF5E38C6227D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703975" y="0"/>
            <a:ext cx="3354425" cy="3329078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77F65966-649A-4014-AAD1-3121592E2E3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952615" y="4350709"/>
            <a:ext cx="2887103" cy="3114839"/>
          </a:xfr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24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2pPr>
            <a:lvl3pPr marL="9144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3pPr>
            <a:lvl4pPr marL="13716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4pPr>
            <a:lvl5pPr marL="18288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4919841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tside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48A0F1A-22FB-45FF-80D6-4FE63A63E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400" y="0"/>
            <a:ext cx="3355200" cy="7772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>
              <a:lnSpc>
                <a:spcPct val="150000"/>
              </a:lnSpc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01E5D2-6D16-41B9-8D95-C3831084A57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25038" y="4713694"/>
            <a:ext cx="2889504" cy="1770169"/>
          </a:xfrm>
        </p:spPr>
        <p:txBody>
          <a:bodyPr vert="horz" anchor="b">
            <a:noAutofit/>
          </a:bodyPr>
          <a:lstStyle>
            <a:lvl1pPr algn="ctr">
              <a:lnSpc>
                <a:spcPct val="100000"/>
              </a:lnSpc>
              <a:defRPr sz="4000" b="0" cap="all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 dirty="0"/>
              <a:t>Click to add title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1E1772A-8C1A-43F8-A297-A2A1C4961A7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925038" y="6530864"/>
            <a:ext cx="2889504" cy="453005"/>
          </a:xfrm>
        </p:spPr>
        <p:txBody>
          <a:bodyPr vert="horz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cap="all" spc="300" baseline="0">
                <a:solidFill>
                  <a:schemeClr val="tx2"/>
                </a:solidFill>
                <a:latin typeface="+mj-lt"/>
                <a:cs typeface="Arial" panose="020B0604020202020204" pitchFamily="34" charset="0"/>
              </a:defRPr>
            </a:lvl1pPr>
            <a:lvl2pPr marL="377190" indent="0" algn="ctr">
              <a:buNone/>
              <a:defRPr sz="1650"/>
            </a:lvl2pPr>
            <a:lvl3pPr marL="754380" indent="0" algn="ctr">
              <a:buNone/>
              <a:defRPr sz="1485"/>
            </a:lvl3pPr>
            <a:lvl4pPr marL="1131570" indent="0" algn="ctr">
              <a:buNone/>
              <a:defRPr sz="1320"/>
            </a:lvl4pPr>
            <a:lvl5pPr marL="1508760" indent="0" algn="ctr">
              <a:buNone/>
              <a:defRPr sz="1320"/>
            </a:lvl5pPr>
            <a:lvl6pPr marL="1885950" indent="0" algn="ctr">
              <a:buNone/>
              <a:defRPr sz="1320"/>
            </a:lvl6pPr>
            <a:lvl7pPr marL="2263140" indent="0" algn="ctr">
              <a:buNone/>
              <a:defRPr sz="1320"/>
            </a:lvl7pPr>
            <a:lvl8pPr marL="2640330" indent="0" algn="ctr">
              <a:buNone/>
              <a:defRPr sz="1320"/>
            </a:lvl8pPr>
            <a:lvl9pPr marL="3017520" indent="0" algn="ctr">
              <a:buNone/>
              <a:defRPr sz="1320"/>
            </a:lvl9pPr>
          </a:lstStyle>
          <a:p>
            <a:pPr lvl="0"/>
            <a:r>
              <a:rPr lang="en-US" noProof="0" dirty="0"/>
              <a:t>Click to add text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7492751-E9EF-463C-8C1E-1AA3A9B1D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355200" y="3886200"/>
            <a:ext cx="3348000" cy="3886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3655C91-4C63-7435-25A3-BB5C8713D98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28600" y="282102"/>
            <a:ext cx="2894013" cy="1663429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3" name="Text Placeholder 16">
            <a:extLst>
              <a:ext uri="{FF2B5EF4-FFF2-40B4-BE49-F238E27FC236}">
                <a16:creationId xmlns:a16="http://schemas.microsoft.com/office/drawing/2014/main" id="{E86030C3-0988-4616-B1A6-DC729760D6A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28600" y="2044385"/>
            <a:ext cx="2893612" cy="4807095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1200"/>
              </a:spcBef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50000"/>
              </a:lnSpc>
              <a:spcBef>
                <a:spcPts val="1200"/>
              </a:spcBef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50000"/>
              </a:lnSpc>
              <a:spcBef>
                <a:spcPts val="1200"/>
              </a:spcBef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50000"/>
              </a:lnSpc>
              <a:spcBef>
                <a:spcPts val="1200"/>
              </a:spcBef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4pPr>
            <a:lvl5pPr marL="1828800" indent="0">
              <a:lnSpc>
                <a:spcPct val="150000"/>
              </a:lnSpc>
              <a:spcBef>
                <a:spcPts val="1200"/>
              </a:spcBef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 dirty="0"/>
              <a:t>Click to add text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D023C27-C474-480F-BC7F-9C1AAFCAD96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352801" y="0"/>
            <a:ext cx="6705600" cy="44196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27622711-E5B3-A1BF-1F1D-7E5BD1EE631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576213" y="4521461"/>
            <a:ext cx="2898647" cy="670463"/>
          </a:xfrm>
        </p:spPr>
        <p:txBody>
          <a:bodyPr lIns="91440"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 cap="none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 dirty="0"/>
              <a:t>Click to add text</a:t>
            </a:r>
          </a:p>
        </p:txBody>
      </p:sp>
      <p:sp>
        <p:nvSpPr>
          <p:cNvPr id="21" name="Text Placeholder 16">
            <a:extLst>
              <a:ext uri="{FF2B5EF4-FFF2-40B4-BE49-F238E27FC236}">
                <a16:creationId xmlns:a16="http://schemas.microsoft.com/office/drawing/2014/main" id="{67651986-01F3-4697-A0D4-31F6A109831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77038" y="5216093"/>
            <a:ext cx="2893612" cy="1741653"/>
          </a:xfrm>
        </p:spPr>
        <p:txBody>
          <a:bodyPr>
            <a:normAutofit/>
          </a:bodyPr>
          <a:lstStyle>
            <a:lvl1pPr marL="0" indent="0">
              <a:buNone/>
              <a:defRPr sz="11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 sz="11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buNone/>
              <a:defRPr sz="11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buNone/>
              <a:defRPr sz="11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4pPr>
            <a:lvl5pPr marL="1828800" indent="0">
              <a:buNone/>
              <a:defRPr sz="11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noProof="0" dirty="0"/>
              <a:t>Click to add text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0063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ide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A4B57A7-3A86-45DA-B5CA-AC7A481E3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3355974" cy="44433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4F3BCA9-2C74-4567-9FB2-2CE1AC28A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702425" y="0"/>
            <a:ext cx="3355975" cy="44433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17" name="Title 3">
            <a:extLst>
              <a:ext uri="{FF2B5EF4-FFF2-40B4-BE49-F238E27FC236}">
                <a16:creationId xmlns:a16="http://schemas.microsoft.com/office/drawing/2014/main" id="{7D4C849E-DCC1-4757-BBBF-C69B4CD0BD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28601" y="89036"/>
            <a:ext cx="2862734" cy="759499"/>
          </a:xfrm>
        </p:spPr>
        <p:txBody>
          <a:bodyPr vert="horz" lIns="0" tIns="45720" rIns="91440" bIns="45720" rtlCol="0" anchor="ctr">
            <a:noAutofit/>
          </a:bodyPr>
          <a:lstStyle>
            <a:lvl1pPr>
              <a:defRPr lang="en-US" sz="2400" b="0" cap="none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US" noProof="0" dirty="0"/>
              <a:t>Click to add title</a:t>
            </a:r>
          </a:p>
        </p:txBody>
      </p:sp>
      <p:sp>
        <p:nvSpPr>
          <p:cNvPr id="26" name="Text Placeholder 18">
            <a:extLst>
              <a:ext uri="{FF2B5EF4-FFF2-40B4-BE49-F238E27FC236}">
                <a16:creationId xmlns:a16="http://schemas.microsoft.com/office/drawing/2014/main" id="{7DB83E81-869F-4BAD-AEC6-B87F2B879A3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28600" y="848535"/>
            <a:ext cx="2864802" cy="3505751"/>
          </a:xfrm>
        </p:spPr>
        <p:txBody>
          <a:bodyPr lIns="91440">
            <a:norm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50000"/>
              </a:lnSpc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50000"/>
              </a:lnSpc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50000"/>
              </a:lnSpc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4pPr>
            <a:lvl5pPr marL="1828800" indent="0">
              <a:lnSpc>
                <a:spcPct val="150000"/>
              </a:lnSpc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86E48971-37C3-4BED-A53F-BBE4AE0A58D9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4443322"/>
            <a:ext cx="3348000" cy="3329078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86D9E3AF-002F-496A-AE6E-5675F645927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355975" y="-1"/>
            <a:ext cx="3348000" cy="3300621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Text Placeholder 18">
            <a:extLst>
              <a:ext uri="{FF2B5EF4-FFF2-40B4-BE49-F238E27FC236}">
                <a16:creationId xmlns:a16="http://schemas.microsoft.com/office/drawing/2014/main" id="{6A9BD8AF-34CA-4F04-9A17-B45F6EB3AA9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81400" y="3554730"/>
            <a:ext cx="2895599" cy="3989070"/>
          </a:xfrm>
        </p:spPr>
        <p:txBody>
          <a:bodyPr lIns="0" anchor="ctr">
            <a:normAutofit/>
          </a:bodyPr>
          <a:lstStyle>
            <a:lvl1pPr marL="0" indent="0">
              <a:lnSpc>
                <a:spcPct val="150000"/>
              </a:lnSpc>
              <a:buNone/>
              <a:defRPr sz="200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lnSpc>
                <a:spcPct val="150000"/>
              </a:lnSpc>
              <a:buNone/>
              <a:defRPr sz="200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2pPr>
            <a:lvl3pPr marL="914400" indent="0">
              <a:lnSpc>
                <a:spcPct val="150000"/>
              </a:lnSpc>
              <a:buNone/>
              <a:defRPr sz="200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3pPr>
            <a:lvl4pPr marL="1371600" indent="0">
              <a:lnSpc>
                <a:spcPct val="150000"/>
              </a:lnSpc>
              <a:buNone/>
              <a:defRPr sz="200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4pPr>
            <a:lvl5pPr marL="1828800" indent="0">
              <a:lnSpc>
                <a:spcPct val="150000"/>
              </a:lnSpc>
              <a:buNone/>
              <a:defRPr sz="200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3" name="Text Placeholder 16">
            <a:extLst>
              <a:ext uri="{FF2B5EF4-FFF2-40B4-BE49-F238E27FC236}">
                <a16:creationId xmlns:a16="http://schemas.microsoft.com/office/drawing/2014/main" id="{2390D74A-03BA-4C31-B59B-57CCDAF885D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929400" y="89036"/>
            <a:ext cx="2898647" cy="670463"/>
          </a:xfrm>
        </p:spPr>
        <p:txBody>
          <a:bodyPr lIns="91440"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 cap="none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 dirty="0"/>
              <a:t>Click to add text </a:t>
            </a:r>
          </a:p>
        </p:txBody>
      </p:sp>
      <p:sp>
        <p:nvSpPr>
          <p:cNvPr id="34" name="Text Placeholder 18">
            <a:extLst>
              <a:ext uri="{FF2B5EF4-FFF2-40B4-BE49-F238E27FC236}">
                <a16:creationId xmlns:a16="http://schemas.microsoft.com/office/drawing/2014/main" id="{50BE2EB5-0041-4D2D-A6AE-4DE92FEED8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931151" y="848535"/>
            <a:ext cx="2898647" cy="3505751"/>
          </a:xfrm>
        </p:spPr>
        <p:txBody>
          <a:bodyPr lIns="91440">
            <a:normAutofit/>
          </a:bodyPr>
          <a:lstStyle>
            <a:lvl1pPr>
              <a:lnSpc>
                <a:spcPct val="150000"/>
              </a:lnSpc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50000"/>
              </a:lnSpc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50000"/>
              </a:lnSpc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lnSpc>
                <a:spcPct val="150000"/>
              </a:lnSpc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4pPr>
            <a:lvl5pPr>
              <a:lnSpc>
                <a:spcPct val="150000"/>
              </a:lnSpc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8" name="Picture Placeholder 14">
            <a:extLst>
              <a:ext uri="{FF2B5EF4-FFF2-40B4-BE49-F238E27FC236}">
                <a16:creationId xmlns:a16="http://schemas.microsoft.com/office/drawing/2014/main" id="{E35617C7-C13A-4F76-8C0C-AF5E38C6227D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710400" y="4443322"/>
            <a:ext cx="3348000" cy="3329078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120043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8615E1-5D6D-48CF-AD07-8B84FA4FC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228600"/>
            <a:ext cx="9601199" cy="1501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57D790-2770-4A00-BC9B-FA42651B62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8599" y="2363788"/>
            <a:ext cx="9601199" cy="51800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3699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4" r:id="rId2"/>
    <p:sldLayoutId id="2147483693" r:id="rId3"/>
    <p:sldLayoutId id="2147483692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" pos="2112" userDrawn="1">
          <p15:clr>
            <a:srgbClr val="F26B43"/>
          </p15:clr>
        </p15:guide>
        <p15:guide id="3" pos="4224" userDrawn="1">
          <p15:clr>
            <a:srgbClr val="F26B43"/>
          </p15:clr>
        </p15:guide>
        <p15:guide id="4" pos="144" userDrawn="1">
          <p15:clr>
            <a:srgbClr val="5ACBF0"/>
          </p15:clr>
        </p15:guide>
        <p15:guide id="6" pos="6192" userDrawn="1">
          <p15:clr>
            <a:srgbClr val="5ACBF0"/>
          </p15:clr>
        </p15:guide>
        <p15:guide id="8" orient="horz" pos="144" userDrawn="1">
          <p15:clr>
            <a:srgbClr val="5ACBF0"/>
          </p15:clr>
        </p15:guide>
        <p15:guide id="9" orient="horz" pos="4752" userDrawn="1">
          <p15:clr>
            <a:srgbClr val="5ACBF0"/>
          </p15:clr>
        </p15:guide>
        <p15:guide id="10" pos="1968" userDrawn="1">
          <p15:clr>
            <a:srgbClr val="5ACBF0"/>
          </p15:clr>
        </p15:guide>
        <p15:guide id="11" pos="2256" userDrawn="1">
          <p15:clr>
            <a:srgbClr val="5ACBF0"/>
          </p15:clr>
        </p15:guide>
        <p15:guide id="12" pos="4080" userDrawn="1">
          <p15:clr>
            <a:srgbClr val="5ACBF0"/>
          </p15:clr>
        </p15:guide>
        <p15:guide id="13" pos="4368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diagramQuickStyle" Target="../diagrams/quickStyle2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12" Type="http://schemas.openxmlformats.org/officeDocument/2006/relationships/diagramLayout" Target="../diagrams/layout2.xml"/><Relationship Id="rId17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11" Type="http://schemas.openxmlformats.org/officeDocument/2006/relationships/diagramData" Target="../diagrams/data2.xml"/><Relationship Id="rId5" Type="http://schemas.openxmlformats.org/officeDocument/2006/relationships/diagramLayout" Target="../diagrams/layout1.xml"/><Relationship Id="rId15" Type="http://schemas.microsoft.com/office/2007/relationships/diagramDrawing" Target="../diagrams/drawing2.xml"/><Relationship Id="rId10" Type="http://schemas.openxmlformats.org/officeDocument/2006/relationships/image" Target="../media/image4.png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Relationship Id="rId14" Type="http://schemas.openxmlformats.org/officeDocument/2006/relationships/diagramColors" Target="../diagrams/colors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1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0"/>
            <a:ext cx="10058400" cy="3319272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28599" y="4087368"/>
            <a:ext cx="7206521" cy="2748147"/>
          </a:xfrm>
        </p:spPr>
        <p:txBody>
          <a:bodyPr>
            <a:normAutofit fontScale="70000" lnSpcReduction="20000"/>
          </a:bodyPr>
          <a:lstStyle/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Growing Business Modernization Project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A7068EB-2FE8-4A9E-B4FB-4D89554747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24825" y="2652522"/>
            <a:ext cx="1933575" cy="66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442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0"/>
            <a:ext cx="10058400" cy="3319272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63510" y="3607683"/>
            <a:ext cx="7206521" cy="2748147"/>
          </a:xfrm>
        </p:spPr>
        <p:txBody>
          <a:bodyPr>
            <a:normAutofit fontScale="25000" lnSpcReduction="20000"/>
          </a:bodyPr>
          <a:lstStyle/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	</a:t>
            </a:r>
            <a:r>
              <a:rPr lang="en-GB" sz="8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Foad</a:t>
            </a: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AYYAD - 2432992</a:t>
            </a: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</a:t>
            </a:r>
            <a:r>
              <a:rPr lang="en-US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Abeer Abdelmagid - 2440089</a:t>
            </a:r>
            <a:endParaRPr lang="en-GB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            Vitali Terzi – 2439599</a:t>
            </a: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</a:t>
            </a:r>
            <a:r>
              <a:rPr lang="en-GB" sz="8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Constantina</a:t>
            </a: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8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luliana</a:t>
            </a: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- 243770</a:t>
            </a:r>
            <a:endParaRPr lang="en-US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Name:  </a:t>
            </a:r>
            <a:r>
              <a:rPr lang="en-US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Dr. </a:t>
            </a:r>
            <a:r>
              <a:rPr lang="en-US" sz="8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lubukola</a:t>
            </a:r>
            <a:r>
              <a:rPr lang="en-US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Adegbite</a:t>
            </a:r>
            <a:endParaRPr lang="en-GB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	 LCLM 5004</a:t>
            </a: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	 Managing Business Information</a:t>
            </a:r>
            <a:endParaRPr lang="en-US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A7068EB-2FE8-4A9E-B4FB-4D89554747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24825" y="2652522"/>
            <a:ext cx="1933575" cy="66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86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0"/>
            <a:ext cx="10058400" cy="3319272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3627" y="3341822"/>
            <a:ext cx="3984967" cy="4082272"/>
          </a:xfrm>
        </p:spPr>
        <p:txBody>
          <a:bodyPr anchor="ctr">
            <a:normAutofit fontScale="25000" lnSpcReduction="20000"/>
          </a:bodyPr>
          <a:lstStyle/>
          <a:p>
            <a:r>
              <a:rPr lang="en-US" sz="8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pPr>
              <a:lnSpc>
                <a:spcPct val="127000"/>
              </a:lnSpc>
              <a:spcBef>
                <a:spcPts val="0"/>
              </a:spcBef>
              <a:spcAft>
                <a:spcPts val="800"/>
              </a:spcAft>
              <a:tabLst>
                <a:tab pos="457200" algn="l"/>
              </a:tabLst>
            </a:pPr>
            <a:endParaRPr lang="en-US" sz="7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27000"/>
              </a:lnSpc>
              <a:spcBef>
                <a:spcPts val="0"/>
              </a:spcBef>
              <a:spcAft>
                <a:spcPts val="800"/>
              </a:spcAft>
              <a:tabLst>
                <a:tab pos="457200" algn="l"/>
              </a:tabLst>
            </a:pPr>
            <a:r>
              <a:rPr lang="en-US" sz="7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2-    Information system definition</a:t>
            </a:r>
          </a:p>
          <a:p>
            <a:pPr>
              <a:lnSpc>
                <a:spcPct val="127000"/>
              </a:lnSpc>
              <a:spcBef>
                <a:spcPts val="0"/>
              </a:spcBef>
              <a:spcAft>
                <a:spcPts val="800"/>
              </a:spcAft>
              <a:tabLst>
                <a:tab pos="457200" algn="l"/>
              </a:tabLst>
            </a:pPr>
            <a:r>
              <a:rPr lang="en-US" sz="7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3-    Transaction processing system</a:t>
            </a:r>
          </a:p>
          <a:p>
            <a:pPr>
              <a:lnSpc>
                <a:spcPct val="127000"/>
              </a:lnSpc>
              <a:spcBef>
                <a:spcPts val="0"/>
              </a:spcBef>
              <a:spcAft>
                <a:spcPts val="800"/>
              </a:spcAft>
              <a:tabLst>
                <a:tab pos="457200" algn="l"/>
              </a:tabLst>
            </a:pPr>
            <a:r>
              <a:rPr lang="en-US" sz="7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4-     Management Information system</a:t>
            </a:r>
          </a:p>
          <a:p>
            <a:pPr>
              <a:lnSpc>
                <a:spcPct val="127000"/>
              </a:lnSpc>
              <a:spcBef>
                <a:spcPts val="0"/>
              </a:spcBef>
              <a:spcAft>
                <a:spcPts val="800"/>
              </a:spcAft>
              <a:tabLst>
                <a:tab pos="457200" algn="l"/>
              </a:tabLst>
            </a:pPr>
            <a:r>
              <a:rPr lang="en-US" sz="7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5-    Decision support system</a:t>
            </a:r>
          </a:p>
          <a:p>
            <a:pPr>
              <a:lnSpc>
                <a:spcPct val="127000"/>
              </a:lnSpc>
              <a:spcBef>
                <a:spcPts val="0"/>
              </a:spcBef>
              <a:spcAft>
                <a:spcPts val="800"/>
              </a:spcAft>
              <a:tabLst>
                <a:tab pos="457200" algn="l"/>
              </a:tabLst>
            </a:pPr>
            <a:r>
              <a:rPr lang="en-US" sz="7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6-    System comparison </a:t>
            </a: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F7DB8EC-BA81-48C7-8087-34049C0131C6}"/>
              </a:ext>
            </a:extLst>
          </p:cNvPr>
          <p:cNvSpPr txBox="1"/>
          <p:nvPr/>
        </p:nvSpPr>
        <p:spPr>
          <a:xfrm>
            <a:off x="5756224" y="3999767"/>
            <a:ext cx="3821164" cy="2461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tabLst>
                <a:tab pos="457200" algn="l"/>
              </a:tabLst>
            </a:pPr>
            <a:r>
              <a:rPr lang="en-US" sz="1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7.    Risk</a:t>
            </a:r>
          </a:p>
          <a:p>
            <a:pPr marL="457200" marR="0" lvl="0" indent="-4572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AutoNum type="arabicPeriod" startAt="8"/>
              <a:tabLst>
                <a:tab pos="457200" algn="l"/>
              </a:tabLst>
            </a:pPr>
            <a:r>
              <a:rPr lang="en-US" sz="1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Risk Mitigation</a:t>
            </a:r>
          </a:p>
          <a:p>
            <a:pPr marL="457200" marR="0" lvl="0" indent="-4572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AutoNum type="arabicPeriod" startAt="8"/>
              <a:tabLst>
                <a:tab pos="457200" algn="l"/>
              </a:tabLst>
            </a:pPr>
            <a:r>
              <a:rPr lang="en-US" sz="1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Case study</a:t>
            </a:r>
          </a:p>
          <a:p>
            <a:pPr marL="457200" marR="0" lvl="0" indent="-4572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AutoNum type="arabicPeriod" startAt="8"/>
              <a:tabLst>
                <a:tab pos="457200" algn="l"/>
              </a:tabLst>
            </a:pPr>
            <a:r>
              <a:rPr lang="en-US" sz="1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Challenge solution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Tx/>
              <a:buAutoNum type="arabicPeriod" startAt="8"/>
              <a:tabLst>
                <a:tab pos="457200" algn="l"/>
              </a:tabLst>
            </a:pPr>
            <a:r>
              <a:rPr lang="en-US" sz="1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 &amp;Recommendations</a:t>
            </a:r>
          </a:p>
          <a:p>
            <a:pPr marL="457200" marR="0" lvl="0" indent="-4572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AutoNum type="arabicPeriod" startAt="8"/>
              <a:tabLst>
                <a:tab pos="457200" algn="l"/>
              </a:tabLst>
            </a:pPr>
            <a:r>
              <a:rPr lang="en-US" sz="1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4268067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-1"/>
            <a:ext cx="10058400" cy="3313760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3627" y="3341822"/>
            <a:ext cx="9393761" cy="4082272"/>
          </a:xfrm>
        </p:spPr>
        <p:txBody>
          <a:bodyPr anchor="ctr">
            <a:normAutofit/>
          </a:bodyPr>
          <a:lstStyle/>
          <a:p>
            <a:endParaRPr lang="en-US" sz="80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7739E4-C50C-4060-878C-9FD151039A58}"/>
              </a:ext>
            </a:extLst>
          </p:cNvPr>
          <p:cNvSpPr txBox="1"/>
          <p:nvPr/>
        </p:nvSpPr>
        <p:spPr>
          <a:xfrm>
            <a:off x="177535" y="3367058"/>
            <a:ext cx="9874773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Information system definition </a:t>
            </a:r>
          </a:p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Information System integrates people, processes, data, and technology to collect, process, store, and distribute information 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(Laudon and Laudon, 2024)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br>
              <a:rPr lang="en-US" dirty="0"/>
            </a:br>
            <a:endParaRPr lang="en-US" dirty="0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598D4FD0-9EEB-42CD-AF91-31EDF2BBF6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99417880"/>
              </p:ext>
            </p:extLst>
          </p:nvPr>
        </p:nvGraphicFramePr>
        <p:xfrm>
          <a:off x="-291293" y="4548540"/>
          <a:ext cx="5518879" cy="2403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050" name="Picture 2" descr="Efficiency - Free business and finance icons">
            <a:extLst>
              <a:ext uri="{FF2B5EF4-FFF2-40B4-BE49-F238E27FC236}">
                <a16:creationId xmlns:a16="http://schemas.microsoft.com/office/drawing/2014/main" id="{1740647A-BCC8-47FD-A4EA-6C2C538676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937" y="4512537"/>
            <a:ext cx="1253317" cy="110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ecision making - Free user icons">
            <a:extLst>
              <a:ext uri="{FF2B5EF4-FFF2-40B4-BE49-F238E27FC236}">
                <a16:creationId xmlns:a16="http://schemas.microsoft.com/office/drawing/2014/main" id="{61F5C436-3F84-4145-A1EC-D873D2AC85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937" y="5884485"/>
            <a:ext cx="1253318" cy="1103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00564AFA-EDD0-4355-BB8C-4A77CCE632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29653503"/>
              </p:ext>
            </p:extLst>
          </p:nvPr>
        </p:nvGraphicFramePr>
        <p:xfrm>
          <a:off x="4332584" y="4509316"/>
          <a:ext cx="5518879" cy="2403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pic>
        <p:nvPicPr>
          <p:cNvPr id="2054" name="Picture 6" descr="Customer experience - Free marketing icons">
            <a:extLst>
              <a:ext uri="{FF2B5EF4-FFF2-40B4-BE49-F238E27FC236}">
                <a16:creationId xmlns:a16="http://schemas.microsoft.com/office/drawing/2014/main" id="{AEFB36EC-0FEC-4B00-AAF8-91BBAA2D03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6795" y="4482695"/>
            <a:ext cx="1226851" cy="1120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Business Growth Icon - Strategy &amp; Innovation">
            <a:extLst>
              <a:ext uri="{FF2B5EF4-FFF2-40B4-BE49-F238E27FC236}">
                <a16:creationId xmlns:a16="http://schemas.microsoft.com/office/drawing/2014/main" id="{29171F5A-30EE-4830-81F4-CC7943742D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8029" y="5811940"/>
            <a:ext cx="1279478" cy="1120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258D7F9-B780-4FE9-90A2-F3B170AE2A14}"/>
              </a:ext>
            </a:extLst>
          </p:cNvPr>
          <p:cNvSpPr txBox="1"/>
          <p:nvPr/>
        </p:nvSpPr>
        <p:spPr>
          <a:xfrm>
            <a:off x="206937" y="6993920"/>
            <a:ext cx="8712642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</a:t>
            </a:r>
            <a:r>
              <a:rPr lang="en-US" dirty="0"/>
              <a:t> 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Insight:  Information systems take raw data and turn it into useful information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 helps businesses run smoothly and make better decisions.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(Laudon and Laudon, 2024)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</a:p>
          <a:p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8099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0"/>
            <a:ext cx="10058400" cy="3319272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3627" y="3341822"/>
            <a:ext cx="9393761" cy="4082272"/>
          </a:xfrm>
        </p:spPr>
        <p:txBody>
          <a:bodyPr anchor="ctr">
            <a:normAutofit/>
          </a:bodyPr>
          <a:lstStyle/>
          <a:p>
            <a:endParaRPr lang="en-US" sz="80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7739E4-C50C-4060-878C-9FD151039A58}"/>
              </a:ext>
            </a:extLst>
          </p:cNvPr>
          <p:cNvSpPr txBox="1"/>
          <p:nvPr/>
        </p:nvSpPr>
        <p:spPr>
          <a:xfrm>
            <a:off x="91813" y="3795274"/>
            <a:ext cx="9874773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Transaction Processing Systems (TPS)</a:t>
            </a:r>
            <a:br>
              <a:rPr lang="en-US" dirty="0"/>
            </a:b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TPS is processes routine daily transactions &amp; supports day-to-day business operations.</a:t>
            </a:r>
          </a:p>
          <a:p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 for TPS: Online orders, POS systems, Payroll &amp; Banking transactions</a:t>
            </a:r>
          </a:p>
          <a:p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key TPS Benefits is Fast &amp; accurate, Reduces errors &amp; Improves efficiency</a:t>
            </a:r>
          </a:p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System Limitation is focusing on routine tasks only 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(OpenStax, 2024)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3593385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0"/>
            <a:ext cx="10058400" cy="3319272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3627" y="3341822"/>
            <a:ext cx="9393761" cy="4082272"/>
          </a:xfrm>
        </p:spPr>
        <p:txBody>
          <a:bodyPr anchor="ctr">
            <a:normAutofit/>
          </a:bodyPr>
          <a:lstStyle/>
          <a:p>
            <a:endParaRPr lang="en-US" sz="80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7739E4-C50C-4060-878C-9FD151039A58}"/>
              </a:ext>
            </a:extLst>
          </p:cNvPr>
          <p:cNvSpPr txBox="1"/>
          <p:nvPr/>
        </p:nvSpPr>
        <p:spPr>
          <a:xfrm>
            <a:off x="183626" y="3424535"/>
            <a:ext cx="9874773" cy="42165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Management Information Systems (MIS)</a:t>
            </a:r>
            <a:br>
              <a:rPr lang="en-US" dirty="0"/>
            </a:b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MIS takes daily business data and turns it into simple reports for managers also it helps managers check what is happening in the business and stay organized </a:t>
            </a:r>
            <a:r>
              <a:rPr lang="en-US" sz="1400" b="0" i="0" dirty="0">
                <a:solidFill>
                  <a:schemeClr val="bg1"/>
                </a:solidFill>
                <a:effectLst/>
                <a:latin typeface="-apple-system-body"/>
              </a:rPr>
              <a:t>(Laudon &amp; Laudon, 2021).</a:t>
            </a:r>
            <a:endParaRPr lang="en-US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 features:</a:t>
            </a:r>
          </a:p>
          <a:p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Scheduled Reports.                                Exception Reports: </a:t>
            </a:r>
          </a:p>
          <a:p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Advantage &amp; disadvantage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Helps managers keep track of work in a simple way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Very rigid and hard to change when something unexpected happens (Davenport, 2018).</a:t>
            </a:r>
          </a:p>
          <a:p>
            <a:br>
              <a:rPr lang="en-US" dirty="0"/>
            </a:br>
            <a:endParaRPr lang="en-US" dirty="0"/>
          </a:p>
        </p:txBody>
      </p:sp>
      <p:pic>
        <p:nvPicPr>
          <p:cNvPr id="3074" name="Picture 2" descr="Schedule - Free interface icons">
            <a:extLst>
              <a:ext uri="{FF2B5EF4-FFF2-40B4-BE49-F238E27FC236}">
                <a16:creationId xmlns:a16="http://schemas.microsoft.com/office/drawing/2014/main" id="{8EECC8DB-8963-4392-8F69-4237F80060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7092" y="5176922"/>
            <a:ext cx="817567" cy="711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xception - Free icons">
            <a:extLst>
              <a:ext uri="{FF2B5EF4-FFF2-40B4-BE49-F238E27FC236}">
                <a16:creationId xmlns:a16="http://schemas.microsoft.com/office/drawing/2014/main" id="{D92D0D5B-E632-474E-A362-4B41B12D51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5731" y="5105348"/>
            <a:ext cx="860688" cy="85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44348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0"/>
            <a:ext cx="10058400" cy="3319272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3627" y="3341822"/>
            <a:ext cx="9393761" cy="4082272"/>
          </a:xfrm>
        </p:spPr>
        <p:txBody>
          <a:bodyPr anchor="ctr">
            <a:normAutofit/>
          </a:bodyPr>
          <a:lstStyle/>
          <a:p>
            <a:endParaRPr lang="en-US" sz="80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7739E4-C50C-4060-878C-9FD151039A58}"/>
              </a:ext>
            </a:extLst>
          </p:cNvPr>
          <p:cNvSpPr txBox="1"/>
          <p:nvPr/>
        </p:nvSpPr>
        <p:spPr>
          <a:xfrm>
            <a:off x="183627" y="3341822"/>
            <a:ext cx="9874773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Decision Support Systems (DSS) </a:t>
            </a:r>
            <a:b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 system that helps managers solve difficult and new problems (Power, 2019)</a:t>
            </a:r>
          </a:p>
          <a:p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 features:</a:t>
            </a:r>
          </a:p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○ Analysis helps managers see what happens if the prices or costs change.</a:t>
            </a:r>
          </a:p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○ Sensitivity Analysis: Shows how big risks can affect the business result.</a:t>
            </a:r>
          </a:p>
          <a:p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Advantage &amp; Disadvantage </a:t>
            </a:r>
          </a:p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Helps managers make smart decisions quickly in complex situations</a:t>
            </a:r>
          </a:p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Costs a lot of money to make, and if the input data is bad, the answer will be wrong </a:t>
            </a:r>
            <a:b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How to Use What-If Analysis for Better Decision-making | Leaderonomics">
            <a:extLst>
              <a:ext uri="{FF2B5EF4-FFF2-40B4-BE49-F238E27FC236}">
                <a16:creationId xmlns:a16="http://schemas.microsoft.com/office/drawing/2014/main" id="{C3FB49FC-092F-404F-946B-09C1AD9AEC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6282" y="3452382"/>
            <a:ext cx="1288491" cy="1288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7288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0"/>
            <a:ext cx="10058400" cy="3319272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3627" y="3341822"/>
            <a:ext cx="9393761" cy="4082272"/>
          </a:xfrm>
        </p:spPr>
        <p:txBody>
          <a:bodyPr anchor="ctr">
            <a:normAutofit/>
          </a:bodyPr>
          <a:lstStyle/>
          <a:p>
            <a:endParaRPr lang="en-US" sz="80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7739E4-C50C-4060-878C-9FD151039A58}"/>
              </a:ext>
            </a:extLst>
          </p:cNvPr>
          <p:cNvSpPr txBox="1"/>
          <p:nvPr/>
        </p:nvSpPr>
        <p:spPr>
          <a:xfrm>
            <a:off x="183627" y="3341822"/>
            <a:ext cx="9874773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Comparing the Three Systems </a:t>
            </a:r>
            <a:br>
              <a:rPr lang="en-US" sz="2000" dirty="0"/>
            </a:br>
            <a:b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894539-2FFC-4B28-BD6E-F3BF4A7AF9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627" y="3880431"/>
            <a:ext cx="9691146" cy="3779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8516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Placeholder 40" descr="close up of mathematical graphs">
            <a:extLst>
              <a:ext uri="{FF2B5EF4-FFF2-40B4-BE49-F238E27FC236}">
                <a16:creationId xmlns:a16="http://schemas.microsoft.com/office/drawing/2014/main" id="{B18AACB1-42A2-4B1E-8CE7-58311236AD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19" r="319"/>
          <a:stretch/>
        </p:blipFill>
        <p:spPr>
          <a:xfrm>
            <a:off x="3352801" y="0"/>
            <a:ext cx="6705600" cy="3267856"/>
          </a:xfrm>
        </p:spPr>
      </p:pic>
      <p:sp>
        <p:nvSpPr>
          <p:cNvPr id="48" name="Text Placeholder 47">
            <a:extLst>
              <a:ext uri="{FF2B5EF4-FFF2-40B4-BE49-F238E27FC236}">
                <a16:creationId xmlns:a16="http://schemas.microsoft.com/office/drawing/2014/main" id="{188890BB-2976-4D42-B9BB-FE40645D126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94404" y="3308193"/>
            <a:ext cx="5932356" cy="4032353"/>
          </a:xfrm>
        </p:spPr>
        <p:txBody>
          <a:bodyPr>
            <a:normAutofit/>
          </a:bodyPr>
          <a:lstStyle/>
          <a:p>
            <a:r>
              <a:rPr lang="en-US" sz="1800" b="1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privacy 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Collecting or holding personal data without a lawful or keeping it longer than needed </a:t>
            </a:r>
            <a:r>
              <a:rPr lang="en-US" sz="1200" dirty="0">
                <a:solidFill>
                  <a:srgbClr val="040102"/>
                </a:solidFill>
                <a:latin typeface="ui-sans-serif"/>
              </a:rPr>
              <a:t>(</a:t>
            </a:r>
            <a:r>
              <a:rPr lang="en-US" sz="12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Petrović</a:t>
            </a:r>
            <a:r>
              <a:rPr lang="en-US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D., 2022.</a:t>
            </a:r>
            <a:r>
              <a:rPr lang="en-US" sz="1200" dirty="0">
                <a:solidFill>
                  <a:srgbClr val="040102"/>
                </a:solidFill>
                <a:latin typeface="ui-sans-serif"/>
              </a:rPr>
              <a:t>)</a:t>
            </a:r>
            <a:endParaRPr lang="en-US" sz="12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b="1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Security</a:t>
            </a:r>
          </a:p>
          <a:p>
            <a:endParaRPr lang="en-US" sz="1800" b="1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9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1DD813-F152-4859-AB9A-9CB74EB0879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8640" y="2389159"/>
            <a:ext cx="2893612" cy="2497635"/>
          </a:xfrm>
        </p:spPr>
        <p:txBody>
          <a:bodyPr>
            <a:normAutofit/>
          </a:bodyPr>
          <a:lstStyle/>
          <a:p>
            <a:pPr algn="ctr"/>
            <a:r>
              <a:rPr lang="en-US" sz="3600" dirty="0"/>
              <a:t>Key Risks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6F431A4C-4844-4C29-AF2E-3C2B705D6C3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1544916"/>
              </p:ext>
            </p:extLst>
          </p:nvPr>
        </p:nvGraphicFramePr>
        <p:xfrm>
          <a:off x="3505836" y="4654444"/>
          <a:ext cx="5319748" cy="32678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2447648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0"/>
            <a:ext cx="10058400" cy="3319272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3627" y="3341822"/>
            <a:ext cx="9874773" cy="4303162"/>
          </a:xfrm>
        </p:spPr>
        <p:txBody>
          <a:bodyPr anchor="ctr">
            <a:normAutofit/>
          </a:bodyPr>
          <a:lstStyle/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F10770-AA9F-4945-9760-7D47FAF07478}"/>
              </a:ext>
            </a:extLst>
          </p:cNvPr>
          <p:cNvSpPr txBox="1"/>
          <p:nvPr/>
        </p:nvSpPr>
        <p:spPr>
          <a:xfrm>
            <a:off x="183627" y="3462728"/>
            <a:ext cx="9691146" cy="43417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 Decision making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Companies use automated system or AI to make decisions about people, but nobody can clearly explain why the system made a particular decision 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(Ivanov, S.H., 2023)                                           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 of decisions making is:-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Credit: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 AI decide someone should not get loan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Hiring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Reject job application without explaining the reason behind this rejection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Using AI decision making lead to black box problem which is can not challenge unfair or wrong decision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 can be unfair if it learns from biased data. For example, a hiring AI might </a:t>
            </a:r>
            <a:r>
              <a:rPr lang="en-US" sz="20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favour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men if it has mostly learned from men’s applications. This can lead to unfair hiring decisions.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34069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0"/>
            <a:ext cx="10058400" cy="3319272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3627" y="3341822"/>
            <a:ext cx="9874773" cy="4303162"/>
          </a:xfrm>
        </p:spPr>
        <p:txBody>
          <a:bodyPr anchor="ctr">
            <a:normAutofit/>
          </a:bodyPr>
          <a:lstStyle/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F10770-AA9F-4945-9760-7D47FAF07478}"/>
              </a:ext>
            </a:extLst>
          </p:cNvPr>
          <p:cNvSpPr txBox="1"/>
          <p:nvPr/>
        </p:nvSpPr>
        <p:spPr>
          <a:xfrm>
            <a:off x="275440" y="3415274"/>
            <a:ext cx="9691146" cy="18897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Mitigation strategy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actions to take to mitigate system risk by responsible use through information governance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C5AB7F68-138B-40F2-93FB-7B05936895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6634909"/>
              </p:ext>
            </p:extLst>
          </p:nvPr>
        </p:nvGraphicFramePr>
        <p:xfrm>
          <a:off x="391618" y="4559823"/>
          <a:ext cx="6189066" cy="1939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8B581A6-2E2D-46E7-959F-D3E9558C978C}"/>
              </a:ext>
            </a:extLst>
          </p:cNvPr>
          <p:cNvSpPr txBox="1"/>
          <p:nvPr/>
        </p:nvSpPr>
        <p:spPr>
          <a:xfrm>
            <a:off x="391618" y="6640642"/>
            <a:ext cx="933699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Governance reduce risk by incident response , risk assessment and security audit </a:t>
            </a:r>
            <a:r>
              <a:rPr lang="en-US" sz="1200" b="0" i="0" dirty="0">
                <a:solidFill>
                  <a:schemeClr val="bg1"/>
                </a:solidFill>
                <a:effectLst/>
                <a:latin typeface="ui-sans-serif"/>
              </a:rPr>
              <a:t>(</a:t>
            </a:r>
            <a:r>
              <a:rPr lang="en-US" sz="1200" b="0" i="0" dirty="0" err="1">
                <a:solidFill>
                  <a:schemeClr val="bg1"/>
                </a:solidFill>
                <a:effectLst/>
                <a:latin typeface="ui-sans-serif"/>
              </a:rPr>
              <a:t>Chalermpong</a:t>
            </a:r>
            <a:r>
              <a:rPr lang="en-US" sz="1200" b="0" i="0" dirty="0">
                <a:solidFill>
                  <a:schemeClr val="bg1"/>
                </a:solidFill>
                <a:effectLst/>
                <a:latin typeface="ui-sans-serif"/>
              </a:rPr>
              <a:t> </a:t>
            </a:r>
            <a:r>
              <a:rPr lang="en-US" sz="1200" b="0" i="0" dirty="0" err="1">
                <a:solidFill>
                  <a:schemeClr val="bg1"/>
                </a:solidFill>
                <a:effectLst/>
                <a:latin typeface="ui-sans-serif"/>
              </a:rPr>
              <a:t>Senarak</a:t>
            </a:r>
            <a:r>
              <a:rPr lang="en-US" sz="1200" b="0" i="0" dirty="0">
                <a:solidFill>
                  <a:schemeClr val="bg1"/>
                </a:solidFill>
                <a:effectLst/>
                <a:latin typeface="ui-sans-serif"/>
              </a:rPr>
              <a:t>, 2025)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Good security build customer trust and protect reputation 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D8314D67-1EB4-4BFE-B3A3-4278D14894D7}"/>
              </a:ext>
            </a:extLst>
          </p:cNvPr>
          <p:cNvGrpSpPr/>
          <p:nvPr/>
        </p:nvGrpSpPr>
        <p:grpSpPr>
          <a:xfrm>
            <a:off x="6996177" y="5243871"/>
            <a:ext cx="1822268" cy="1231132"/>
            <a:chOff x="4363770" y="698667"/>
            <a:chExt cx="1822268" cy="1231132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63448234-688B-44BF-A759-E59AECB91145}"/>
                </a:ext>
              </a:extLst>
            </p:cNvPr>
            <p:cNvSpPr/>
            <p:nvPr/>
          </p:nvSpPr>
          <p:spPr>
            <a:xfrm>
              <a:off x="4363770" y="698667"/>
              <a:ext cx="1822268" cy="1231132"/>
            </a:xfrm>
            <a:prstGeom prst="rect">
              <a:avLst/>
            </a:pr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C2D2351-6D6F-4A43-B399-63C76CD0FB57}"/>
                </a:ext>
              </a:extLst>
            </p:cNvPr>
            <p:cNvSpPr txBox="1"/>
            <p:nvPr/>
          </p:nvSpPr>
          <p:spPr>
            <a:xfrm>
              <a:off x="4363770" y="698667"/>
              <a:ext cx="1822268" cy="123113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6012" tIns="96012" rIns="128016" bIns="144018" numCol="1" spcCol="1270" anchor="t" anchorCtr="0">
              <a:noAutofit/>
            </a:bodyPr>
            <a:lstStyle/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800" kern="1200" dirty="0">
                  <a:solidFill>
                    <a:schemeClr val="bg2">
                      <a:lumMod val="50000"/>
                    </a:schemeClr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Data backup regularly 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1CD9BE4-74CE-42C9-A7FF-32B390B85217}"/>
              </a:ext>
            </a:extLst>
          </p:cNvPr>
          <p:cNvGrpSpPr/>
          <p:nvPr/>
        </p:nvGrpSpPr>
        <p:grpSpPr>
          <a:xfrm>
            <a:off x="6996177" y="4554453"/>
            <a:ext cx="1822268" cy="689418"/>
            <a:chOff x="4363770" y="9248"/>
            <a:chExt cx="1822268" cy="689418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092BA94-A79A-49B7-BEE7-1E420FCAD6BB}"/>
                </a:ext>
              </a:extLst>
            </p:cNvPr>
            <p:cNvSpPr/>
            <p:nvPr/>
          </p:nvSpPr>
          <p:spPr>
            <a:xfrm>
              <a:off x="4363770" y="9248"/>
              <a:ext cx="1822268" cy="689418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DF7B970-7839-4322-9055-000D529FFF58}"/>
                </a:ext>
              </a:extLst>
            </p:cNvPr>
            <p:cNvSpPr txBox="1"/>
            <p:nvPr/>
          </p:nvSpPr>
          <p:spPr>
            <a:xfrm>
              <a:off x="4363770" y="9248"/>
              <a:ext cx="1822268" cy="68941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8016" tIns="73152" rIns="128016" bIns="73152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800" kern="1200" dirty="0">
                  <a:solidFill>
                    <a:prstClr val="white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Data Backup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422012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0"/>
            <a:ext cx="10058400" cy="3319272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3627" y="3341822"/>
            <a:ext cx="9874773" cy="4303162"/>
          </a:xfrm>
        </p:spPr>
        <p:txBody>
          <a:bodyPr anchor="ctr">
            <a:normAutofit/>
          </a:bodyPr>
          <a:lstStyle/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F10770-AA9F-4945-9760-7D47FAF07478}"/>
              </a:ext>
            </a:extLst>
          </p:cNvPr>
          <p:cNvSpPr txBox="1"/>
          <p:nvPr/>
        </p:nvSpPr>
        <p:spPr>
          <a:xfrm>
            <a:off x="183627" y="3462728"/>
            <a:ext cx="9691146" cy="3150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Case Study - Amazon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Systems Used: 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TPS, Analytics, AI/ML &amp; Logistics systems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challenges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 is managing millions of orders daily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Solutions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 Automation,  Predictive analytics,  AI-driven logistics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Ethical Issues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 Data privacy, Cybersecurity,  Workforce automation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Takeaway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Integrated systems enable scalability but require strong governance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(Amazon, 2026).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Amazon Logo and symbol, meaning, history, PNG, brand">
            <a:extLst>
              <a:ext uri="{FF2B5EF4-FFF2-40B4-BE49-F238E27FC236}">
                <a16:creationId xmlns:a16="http://schemas.microsoft.com/office/drawing/2014/main" id="{3B355CB3-F80C-4E26-B855-C14F72D3A2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1921" y="3319272"/>
            <a:ext cx="2746479" cy="1657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36830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0"/>
            <a:ext cx="10058400" cy="3319272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3627" y="3341822"/>
            <a:ext cx="9874773" cy="4303162"/>
          </a:xfrm>
        </p:spPr>
        <p:txBody>
          <a:bodyPr anchor="ctr">
            <a:normAutofit/>
          </a:bodyPr>
          <a:lstStyle/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F10770-AA9F-4945-9760-7D47FAF07478}"/>
              </a:ext>
            </a:extLst>
          </p:cNvPr>
          <p:cNvSpPr txBox="1"/>
          <p:nvPr/>
        </p:nvSpPr>
        <p:spPr>
          <a:xfrm>
            <a:off x="183627" y="3477718"/>
            <a:ext cx="9691146" cy="3528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Case Study - Walmart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Systems Used: 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TPS, Supply chain system , AI &amp; Automation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challenges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 is Coordinating stores, inventory, and e-commerce.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Solutions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 AI-driven supply chain, Digital services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Ethical Issues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privacy, Cybersecurity,  Workforce Impact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Takeaway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Information systems improve efficiency and customer experience at scale.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(Walmart, 2025).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6" name="Picture 2" descr="Walmart unveils new logo in first 'brand refresh' in nearly 2 decades | FOX 32 Chicago">
            <a:extLst>
              <a:ext uri="{FF2B5EF4-FFF2-40B4-BE49-F238E27FC236}">
                <a16:creationId xmlns:a16="http://schemas.microsoft.com/office/drawing/2014/main" id="{6ABC63F4-46FF-4DBD-89B0-151B6F20CA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0845" y="3341822"/>
            <a:ext cx="2767555" cy="175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00270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-1"/>
            <a:ext cx="10058400" cy="2098623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28599" y="3522691"/>
            <a:ext cx="9829801" cy="4077322"/>
          </a:xfrm>
        </p:spPr>
        <p:txBody>
          <a:bodyPr>
            <a:normAutofit/>
          </a:bodyPr>
          <a:lstStyle/>
          <a:p>
            <a:pPr marR="0"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800" dirty="0">
                <a:latin typeface="Segoe UI Emoji" panose="020B0502040204020203" pitchFamily="34" charset="0"/>
                <a:ea typeface="Times New Roman" panose="02020603050405020304" pitchFamily="18" charset="0"/>
                <a:cs typeface="Segoe UI Emoji" panose="020B0502040204020203" pitchFamily="34" charset="0"/>
              </a:rPr>
              <a:t>✔ </a:t>
            </a:r>
          </a:p>
          <a:p>
            <a:pPr marR="0"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US" sz="1800" dirty="0">
              <a:latin typeface="Segoe UI Emoji" panose="020B0502040204020203" pitchFamily="34" charset="0"/>
              <a:ea typeface="Times New Roman" panose="02020603050405020304" pitchFamily="18" charset="0"/>
              <a:cs typeface="Segoe UI Emoji" panose="020B0502040204020203" pitchFamily="34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800" dirty="0">
                <a:latin typeface="Segoe UI Emoji" panose="020B0502040204020203" pitchFamily="34" charset="0"/>
                <a:ea typeface="Times New Roman" panose="02020603050405020304" pitchFamily="18" charset="0"/>
                <a:cs typeface="Segoe UI Emoji" panose="020B0502040204020203" pitchFamily="34" charset="0"/>
              </a:rPr>
              <a:t>✔ 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US" sz="1800" dirty="0">
              <a:latin typeface="Segoe UI Emoji" panose="020B0502040204020203" pitchFamily="34" charset="0"/>
              <a:ea typeface="Times New Roman" panose="02020603050405020304" pitchFamily="18" charset="0"/>
              <a:cs typeface="Segoe UI Emoji" panose="020B0502040204020203" pitchFamily="34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800" dirty="0">
                <a:latin typeface="Segoe UI Emoji" panose="020B0502040204020203" pitchFamily="34" charset="0"/>
                <a:ea typeface="Times New Roman" panose="02020603050405020304" pitchFamily="18" charset="0"/>
                <a:cs typeface="Segoe UI Emoji" panose="020B0502040204020203" pitchFamily="34" charset="0"/>
              </a:rPr>
              <a:t>✔ 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US" sz="1800" dirty="0">
              <a:latin typeface="Segoe UI Emoji" panose="020B0502040204020203" pitchFamily="34" charset="0"/>
              <a:ea typeface="Times New Roman" panose="02020603050405020304" pitchFamily="18" charset="0"/>
              <a:cs typeface="Segoe UI Emoji" panose="020B0502040204020203" pitchFamily="34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800" dirty="0">
                <a:latin typeface="Segoe UI Emoji" panose="020B0502040204020203" pitchFamily="34" charset="0"/>
                <a:ea typeface="Times New Roman" panose="02020603050405020304" pitchFamily="18" charset="0"/>
                <a:cs typeface="Segoe UI Emoji" panose="020B0502040204020203" pitchFamily="34" charset="0"/>
              </a:rPr>
              <a:t>✔ 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US" sz="1800" dirty="0">
              <a:latin typeface="Segoe UI Emoji" panose="020B0502040204020203" pitchFamily="34" charset="0"/>
              <a:ea typeface="Times New Roman" panose="02020603050405020304" pitchFamily="18" charset="0"/>
              <a:cs typeface="Segoe UI Emoji" panose="020B0502040204020203" pitchFamily="34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800" dirty="0">
                <a:latin typeface="Segoe UI Emoji" panose="020B0502040204020203" pitchFamily="34" charset="0"/>
                <a:ea typeface="Times New Roman" panose="02020603050405020304" pitchFamily="18" charset="0"/>
                <a:cs typeface="Segoe UI Emoji" panose="020B0502040204020203" pitchFamily="34" charset="0"/>
              </a:rPr>
              <a:t>✔ 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US" sz="1800" dirty="0">
              <a:latin typeface="Segoe UI Emoji" panose="020B0502040204020203" pitchFamily="34" charset="0"/>
              <a:ea typeface="Times New Roman" panose="02020603050405020304" pitchFamily="18" charset="0"/>
              <a:cs typeface="Segoe UI Emoji" panose="020B0502040204020203" pitchFamily="34" charset="0"/>
            </a:endParaRPr>
          </a:p>
          <a:p>
            <a:pPr marR="0"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US" sz="1800" dirty="0">
              <a:latin typeface="Segoe UI Emoji" panose="020B0502040204020203" pitchFamily="34" charset="0"/>
              <a:ea typeface="Times New Roman" panose="02020603050405020304" pitchFamily="18" charset="0"/>
              <a:cs typeface="Segoe UI Emoji" panose="020B0502040204020203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54E01A-A434-447F-A9CC-972175179D42}"/>
              </a:ext>
            </a:extLst>
          </p:cNvPr>
          <p:cNvSpPr txBox="1"/>
          <p:nvPr/>
        </p:nvSpPr>
        <p:spPr>
          <a:xfrm>
            <a:off x="228599" y="2443397"/>
            <a:ext cx="56364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 &amp; Recommendations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A74338-D934-40BA-B8C7-9F197197C6AB}"/>
              </a:ext>
            </a:extLst>
          </p:cNvPr>
          <p:cNvSpPr txBox="1"/>
          <p:nvPr/>
        </p:nvSpPr>
        <p:spPr>
          <a:xfrm>
            <a:off x="730770" y="3522691"/>
            <a:ext cx="6029794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Integrate TPS, MIS, DSS - end-to-end digital transformation.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8DFF09-03DC-4CF4-8E69-81F39BF65BA0}"/>
              </a:ext>
            </a:extLst>
          </p:cNvPr>
          <p:cNvSpPr txBox="1"/>
          <p:nvPr/>
        </p:nvSpPr>
        <p:spPr>
          <a:xfrm>
            <a:off x="730769" y="4156775"/>
            <a:ext cx="6344587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Strengthen Cybersecurity - Protect customer and business data.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12DC39-E451-49E8-862E-D7E3E672EEF9}"/>
              </a:ext>
            </a:extLst>
          </p:cNvPr>
          <p:cNvSpPr txBox="1"/>
          <p:nvPr/>
        </p:nvSpPr>
        <p:spPr>
          <a:xfrm>
            <a:off x="730769" y="4970421"/>
            <a:ext cx="6704352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Improve Data Governance - Clear policies for collection and usage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023FCE2-AEC7-4F0E-BF62-869156940FB4}"/>
              </a:ext>
            </a:extLst>
          </p:cNvPr>
          <p:cNvSpPr txBox="1"/>
          <p:nvPr/>
        </p:nvSpPr>
        <p:spPr>
          <a:xfrm>
            <a:off x="730769" y="5902035"/>
            <a:ext cx="5029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 AI Responsibly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B82F75D-9844-471C-829D-D792DB91BD2A}"/>
              </a:ext>
            </a:extLst>
          </p:cNvPr>
          <p:cNvSpPr txBox="1"/>
          <p:nvPr/>
        </p:nvSpPr>
        <p:spPr>
          <a:xfrm>
            <a:off x="805720" y="6676683"/>
            <a:ext cx="5029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Train Employees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01960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-1"/>
            <a:ext cx="10058400" cy="2098623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4299" y="3372945"/>
            <a:ext cx="9829801" cy="4249709"/>
          </a:xfrm>
        </p:spPr>
        <p:txBody>
          <a:bodyPr>
            <a:normAutofit fontScale="85000" lnSpcReduction="10000"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Petrović</a:t>
            </a:r>
            <a:r>
              <a:rPr lang="en-US" sz="18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D., 2022. Privacy and protection of personal data–criminal law aspect. </a:t>
            </a:r>
            <a:r>
              <a:rPr lang="en-US" sz="1800" b="0" i="1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Strani</a:t>
            </a:r>
            <a:r>
              <a:rPr lang="en-US" sz="18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b="0" i="1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pravni</a:t>
            </a:r>
            <a:r>
              <a:rPr lang="en-US" sz="18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b="0" i="1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život</a:t>
            </a:r>
            <a:r>
              <a:rPr lang="en-US" sz="18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8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66</a:t>
            </a:r>
            <a:r>
              <a:rPr lang="en-US" sz="18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(4), pp.469-489.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Ivanov, S.H., 2023. Automated decision-making. foresight, 25(1), pp.4-19.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Chalermpong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Senarak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(2025). Port Management Strategy for Enhancing Cybersecurity and Resilience. Taylor &amp; Francis.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Davenport, T. H. (2018) The AI advantage: how to put the artificial intelligence revolution to work. Cambridge, MA: MIT Press.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Laudon, K. C. and Laudon, J. P. (2021) Management information systems: managing the digital firm. 17th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Harlow: Pearson.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Power, D. J. (2019) Decision support systems: concepts and resources for managers. New York: Business Expert Press</a:t>
            </a:r>
            <a:br>
              <a:rPr lang="en-US" sz="3200" dirty="0"/>
            </a:b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54E01A-A434-447F-A9CC-972175179D42}"/>
              </a:ext>
            </a:extLst>
          </p:cNvPr>
          <p:cNvSpPr txBox="1"/>
          <p:nvPr/>
        </p:nvSpPr>
        <p:spPr>
          <a:xfrm>
            <a:off x="228599" y="2443397"/>
            <a:ext cx="20104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063465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-1"/>
            <a:ext cx="10058400" cy="2098623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4299" y="3372945"/>
            <a:ext cx="9829801" cy="4249709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Laudon, K.C. and Laudon, J.P. (2024) Management Information Systems: </a:t>
            </a:r>
            <a:r>
              <a:rPr lang="en-US" sz="18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anaging</a:t>
            </a:r>
            <a:r>
              <a:rPr lang="en-US" sz="18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the Digital Firm. 18th </a:t>
            </a:r>
            <a:r>
              <a:rPr lang="en-US" sz="18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18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Harlow: Pearson.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OpenStax (2024) Information Systems for Business. Houston, TX: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penStax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https://openstax.org (Accessed: 1 October 2026).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Stair, R. and Reynolds, G. (2023) Principles of Information Systems. 14th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Boston: Cengage Learning.</a:t>
            </a:r>
            <a:br>
              <a:rPr lang="en-US" sz="3200" dirty="0"/>
            </a:b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54E01A-A434-447F-A9CC-972175179D42}"/>
              </a:ext>
            </a:extLst>
          </p:cNvPr>
          <p:cNvSpPr txBox="1"/>
          <p:nvPr/>
        </p:nvSpPr>
        <p:spPr>
          <a:xfrm>
            <a:off x="228599" y="2443397"/>
            <a:ext cx="20104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7223634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0"/>
            <a:ext cx="10058400" cy="3319272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28599" y="4087368"/>
            <a:ext cx="7206521" cy="2748147"/>
          </a:xfrm>
        </p:spPr>
        <p:txBody>
          <a:bodyPr>
            <a:normAutofit/>
          </a:bodyPr>
          <a:lstStyle/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A7068EB-2FE8-4A9E-B4FB-4D89554747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24825" y="2652522"/>
            <a:ext cx="1933575" cy="66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36296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">
  <a:themeElements>
    <a:clrScheme name="Custom 5">
      <a:dk1>
        <a:srgbClr val="000000"/>
      </a:dk1>
      <a:lt1>
        <a:sysClr val="window" lastClr="FFFFFF"/>
      </a:lt1>
      <a:dk2>
        <a:srgbClr val="17406D"/>
      </a:dk2>
      <a:lt2>
        <a:srgbClr val="DBEFF9"/>
      </a:lt2>
      <a:accent1>
        <a:srgbClr val="82B1E4"/>
      </a:accent1>
      <a:accent2>
        <a:srgbClr val="17406D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17406D"/>
      </a:hlink>
      <a:folHlink>
        <a:srgbClr val="82B1E4"/>
      </a:folHlink>
    </a:clrScheme>
    <a:fontScheme name="Custom 6">
      <a:majorFont>
        <a:latin typeface="Century Gothic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M34074874_Tech brochure_wac_SL_V2" id="{B5A66E0F-9F65-4C21-87AC-7650413A74D1}" vid="{E67EEF08-3FBB-4E94-A110-8B91E3BCA9F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87" row="9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2626E1F-ED93-4A4E-AF1C-1617B798BE36}">
  <we:reference id="wa104178141" version="4.3.3.0" store="en-US" storeType="OMEX"/>
  <we:alternateReferences>
    <we:reference id="wa104178141" version="4.3.3.0" store="WA104178141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3DEF570-622C-457C-A082-118F5AB6A6B3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26673FB2-2387-40EB-9933-3FCF79E8CA4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5E07359-304B-49D0-B70C-16B1E5D7FAF7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Tech brochure</Template>
  <TotalTime>12017</TotalTime>
  <Words>1082</Words>
  <Application>Microsoft Office PowerPoint</Application>
  <PresentationFormat>Custom</PresentationFormat>
  <Paragraphs>160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-apple-system-body</vt:lpstr>
      <vt:lpstr>Arial</vt:lpstr>
      <vt:lpstr>Calibri</vt:lpstr>
      <vt:lpstr>Century Gothic</vt:lpstr>
      <vt:lpstr>Gill Sans MT</vt:lpstr>
      <vt:lpstr>Segoe UI Emoji</vt:lpstr>
      <vt:lpstr>Times New Roman</vt:lpstr>
      <vt:lpstr>ui-sans-serif</vt:lpstr>
      <vt:lpstr>Custom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Abeer Siddig</dc:creator>
  <cp:lastModifiedBy>Abeer Siddig</cp:lastModifiedBy>
  <cp:revision>41</cp:revision>
  <dcterms:created xsi:type="dcterms:W3CDTF">2026-06-10T18:47:52Z</dcterms:created>
  <dcterms:modified xsi:type="dcterms:W3CDTF">2026-10-10T10:48:30Z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