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6" r:id="rId5"/>
    <p:sldId id="257" r:id="rId6"/>
    <p:sldId id="259" r:id="rId7"/>
    <p:sldId id="262" r:id="rId8"/>
    <p:sldId id="264" r:id="rId9"/>
    <p:sldId id="270" r:id="rId10"/>
    <p:sldId id="271" r:id="rId11"/>
    <p:sldId id="263" r:id="rId12"/>
    <p:sldId id="260" r:id="rId13"/>
    <p:sldId id="261" r:id="rId14"/>
    <p:sldId id="265" r:id="rId15"/>
    <p:sldId id="267" r:id="rId16"/>
    <p:sldId id="273" r:id="rId17"/>
    <p:sldId id="274" r:id="rId18"/>
    <p:sldId id="268" r:id="rId19"/>
    <p:sldId id="269" r:id="rId20"/>
    <p:sldId id="272" r:id="rId21"/>
    <p:sldId id="26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029A57-C770-44EE-A172-A1CEC3048287}" v="16" dt="2023-03-12T19:12:34.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p:scale>
          <a:sx n="74" d="100"/>
          <a:sy n="74" d="100"/>
        </p:scale>
        <p:origin x="300" y="2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kira Peters (2118593)" userId="f1c9e43d-dd56-475b-bef9-5b0e9ce383f3" providerId="ADAL" clId="{CB029A57-C770-44EE-A172-A1CEC3048287}"/>
    <pc:docChg chg="undo custSel addSld delSld modSld sldOrd">
      <pc:chgData name="Shakira Peters (2118593)" userId="f1c9e43d-dd56-475b-bef9-5b0e9ce383f3" providerId="ADAL" clId="{CB029A57-C770-44EE-A172-A1CEC3048287}" dt="2023-03-12T19:12:48.361" v="3750" actId="20577"/>
      <pc:docMkLst>
        <pc:docMk/>
      </pc:docMkLst>
      <pc:sldChg chg="modSp mod">
        <pc:chgData name="Shakira Peters (2118593)" userId="f1c9e43d-dd56-475b-bef9-5b0e9ce383f3" providerId="ADAL" clId="{CB029A57-C770-44EE-A172-A1CEC3048287}" dt="2023-03-12T19:12:48.361" v="3750" actId="20577"/>
        <pc:sldMkLst>
          <pc:docMk/>
          <pc:sldMk cId="1324805485" sldId="256"/>
        </pc:sldMkLst>
        <pc:spChg chg="mod">
          <ac:chgData name="Shakira Peters (2118593)" userId="f1c9e43d-dd56-475b-bef9-5b0e9ce383f3" providerId="ADAL" clId="{CB029A57-C770-44EE-A172-A1CEC3048287}" dt="2023-03-12T19:12:48.361" v="3750" actId="20577"/>
          <ac:spMkLst>
            <pc:docMk/>
            <pc:sldMk cId="1324805485" sldId="256"/>
            <ac:spMk id="3" creationId="{7113EED2-8365-FBC2-5576-ECE5043DDBD5}"/>
          </ac:spMkLst>
        </pc:spChg>
      </pc:sldChg>
      <pc:sldChg chg="addSp delSp modSp mod setBg">
        <pc:chgData name="Shakira Peters (2118593)" userId="f1c9e43d-dd56-475b-bef9-5b0e9ce383f3" providerId="ADAL" clId="{CB029A57-C770-44EE-A172-A1CEC3048287}" dt="2023-03-02T15:23:59.569" v="279" actId="14100"/>
        <pc:sldMkLst>
          <pc:docMk/>
          <pc:sldMk cId="1332649059" sldId="257"/>
        </pc:sldMkLst>
        <pc:spChg chg="mod">
          <ac:chgData name="Shakira Peters (2118593)" userId="f1c9e43d-dd56-475b-bef9-5b0e9ce383f3" providerId="ADAL" clId="{CB029A57-C770-44EE-A172-A1CEC3048287}" dt="2023-03-02T15:23:43.070" v="276" actId="26606"/>
          <ac:spMkLst>
            <pc:docMk/>
            <pc:sldMk cId="1332649059" sldId="257"/>
            <ac:spMk id="2" creationId="{E8842F2E-5CEC-8455-0E60-C454447AF075}"/>
          </ac:spMkLst>
        </pc:spChg>
        <pc:spChg chg="mod ord">
          <ac:chgData name="Shakira Peters (2118593)" userId="f1c9e43d-dd56-475b-bef9-5b0e9ce383f3" providerId="ADAL" clId="{CB029A57-C770-44EE-A172-A1CEC3048287}" dt="2023-03-02T15:23:59.569" v="279" actId="14100"/>
          <ac:spMkLst>
            <pc:docMk/>
            <pc:sldMk cId="1332649059" sldId="257"/>
            <ac:spMk id="3" creationId="{48D479F8-C8CA-A7B6-ED37-659E3647C599}"/>
          </ac:spMkLst>
        </pc:spChg>
        <pc:spChg chg="add del">
          <ac:chgData name="Shakira Peters (2118593)" userId="f1c9e43d-dd56-475b-bef9-5b0e9ce383f3" providerId="ADAL" clId="{CB029A57-C770-44EE-A172-A1CEC3048287}" dt="2023-03-02T15:23:42.992" v="275" actId="26606"/>
          <ac:spMkLst>
            <pc:docMk/>
            <pc:sldMk cId="1332649059" sldId="257"/>
            <ac:spMk id="10" creationId="{22E5DF58-5CFD-4D62-AC3A-9EA04E1AF237}"/>
          </ac:spMkLst>
        </pc:spChg>
        <pc:spChg chg="add del">
          <ac:chgData name="Shakira Peters (2118593)" userId="f1c9e43d-dd56-475b-bef9-5b0e9ce383f3" providerId="ADAL" clId="{CB029A57-C770-44EE-A172-A1CEC3048287}" dt="2023-03-02T15:23:42.992" v="275" actId="26606"/>
          <ac:spMkLst>
            <pc:docMk/>
            <pc:sldMk cId="1332649059" sldId="257"/>
            <ac:spMk id="12" creationId="{8064D39A-E0A4-461B-A8D2-9C3AE870CED4}"/>
          </ac:spMkLst>
        </pc:spChg>
        <pc:spChg chg="add">
          <ac:chgData name="Shakira Peters (2118593)" userId="f1c9e43d-dd56-475b-bef9-5b0e9ce383f3" providerId="ADAL" clId="{CB029A57-C770-44EE-A172-A1CEC3048287}" dt="2023-03-02T15:23:43.070" v="276" actId="26606"/>
          <ac:spMkLst>
            <pc:docMk/>
            <pc:sldMk cId="1332649059" sldId="257"/>
            <ac:spMk id="15" creationId="{B95B9BA8-1D69-4796-85F5-B6D0BD52354B}"/>
          </ac:spMkLst>
        </pc:spChg>
        <pc:grpChg chg="add">
          <ac:chgData name="Shakira Peters (2118593)" userId="f1c9e43d-dd56-475b-bef9-5b0e9ce383f3" providerId="ADAL" clId="{CB029A57-C770-44EE-A172-A1CEC3048287}" dt="2023-03-02T15:23:43.070" v="276" actId="26606"/>
          <ac:grpSpMkLst>
            <pc:docMk/>
            <pc:sldMk cId="1332649059" sldId="257"/>
            <ac:grpSpMk id="16" creationId="{EE5D87AC-5CCC-4E1F-8B25-D3A6053029C8}"/>
          </ac:grpSpMkLst>
        </pc:grpChg>
        <pc:picChg chg="add mod ord">
          <ac:chgData name="Shakira Peters (2118593)" userId="f1c9e43d-dd56-475b-bef9-5b0e9ce383f3" providerId="ADAL" clId="{CB029A57-C770-44EE-A172-A1CEC3048287}" dt="2023-03-02T15:23:43.070" v="276" actId="26606"/>
          <ac:picMkLst>
            <pc:docMk/>
            <pc:sldMk cId="1332649059" sldId="257"/>
            <ac:picMk id="5" creationId="{59A14516-37D7-6ABD-A03B-F5E7FA8D2316}"/>
          </ac:picMkLst>
        </pc:picChg>
      </pc:sldChg>
      <pc:sldChg chg="modSp new del mod">
        <pc:chgData name="Shakira Peters (2118593)" userId="f1c9e43d-dd56-475b-bef9-5b0e9ce383f3" providerId="ADAL" clId="{CB029A57-C770-44EE-A172-A1CEC3048287}" dt="2023-03-02T15:22:20.203" v="269" actId="2696"/>
        <pc:sldMkLst>
          <pc:docMk/>
          <pc:sldMk cId="545158531" sldId="258"/>
        </pc:sldMkLst>
        <pc:spChg chg="mod">
          <ac:chgData name="Shakira Peters (2118593)" userId="f1c9e43d-dd56-475b-bef9-5b0e9ce383f3" providerId="ADAL" clId="{CB029A57-C770-44EE-A172-A1CEC3048287}" dt="2023-03-02T14:18:12.414" v="27" actId="2711"/>
          <ac:spMkLst>
            <pc:docMk/>
            <pc:sldMk cId="545158531" sldId="258"/>
            <ac:spMk id="2" creationId="{E9E0AC90-06FC-53D5-4BD3-9460C8549CBC}"/>
          </ac:spMkLst>
        </pc:spChg>
      </pc:sldChg>
      <pc:sldChg chg="addSp modSp new mod setBg">
        <pc:chgData name="Shakira Peters (2118593)" userId="f1c9e43d-dd56-475b-bef9-5b0e9ce383f3" providerId="ADAL" clId="{CB029A57-C770-44EE-A172-A1CEC3048287}" dt="2023-03-02T15:33:31.821" v="459" actId="1076"/>
        <pc:sldMkLst>
          <pc:docMk/>
          <pc:sldMk cId="3570671025" sldId="259"/>
        </pc:sldMkLst>
        <pc:spChg chg="mod">
          <ac:chgData name="Shakira Peters (2118593)" userId="f1c9e43d-dd56-475b-bef9-5b0e9ce383f3" providerId="ADAL" clId="{CB029A57-C770-44EE-A172-A1CEC3048287}" dt="2023-03-02T15:32:46.064" v="455" actId="26606"/>
          <ac:spMkLst>
            <pc:docMk/>
            <pc:sldMk cId="3570671025" sldId="259"/>
            <ac:spMk id="2" creationId="{06440D71-444B-AE91-6F08-B88756C2E020}"/>
          </ac:spMkLst>
        </pc:spChg>
        <pc:spChg chg="mod">
          <ac:chgData name="Shakira Peters (2118593)" userId="f1c9e43d-dd56-475b-bef9-5b0e9ce383f3" providerId="ADAL" clId="{CB029A57-C770-44EE-A172-A1CEC3048287}" dt="2023-03-02T15:33:31.821" v="459" actId="1076"/>
          <ac:spMkLst>
            <pc:docMk/>
            <pc:sldMk cId="3570671025" sldId="259"/>
            <ac:spMk id="3" creationId="{CDD77E41-0387-130A-9CC9-64EA434A3144}"/>
          </ac:spMkLst>
        </pc:spChg>
        <pc:spChg chg="add">
          <ac:chgData name="Shakira Peters (2118593)" userId="f1c9e43d-dd56-475b-bef9-5b0e9ce383f3" providerId="ADAL" clId="{CB029A57-C770-44EE-A172-A1CEC3048287}" dt="2023-03-02T15:32:46.064" v="455" actId="26606"/>
          <ac:spMkLst>
            <pc:docMk/>
            <pc:sldMk cId="3570671025" sldId="259"/>
            <ac:spMk id="10" creationId="{22E5DF58-5CFD-4D62-AC3A-9EA04E1AF237}"/>
          </ac:spMkLst>
        </pc:spChg>
        <pc:spChg chg="add">
          <ac:chgData name="Shakira Peters (2118593)" userId="f1c9e43d-dd56-475b-bef9-5b0e9ce383f3" providerId="ADAL" clId="{CB029A57-C770-44EE-A172-A1CEC3048287}" dt="2023-03-02T15:32:46.064" v="455" actId="26606"/>
          <ac:spMkLst>
            <pc:docMk/>
            <pc:sldMk cId="3570671025" sldId="259"/>
            <ac:spMk id="12" creationId="{8064D39A-E0A4-461B-A8D2-9C3AE870CED4}"/>
          </ac:spMkLst>
        </pc:spChg>
        <pc:picChg chg="add mod ord">
          <ac:chgData name="Shakira Peters (2118593)" userId="f1c9e43d-dd56-475b-bef9-5b0e9ce383f3" providerId="ADAL" clId="{CB029A57-C770-44EE-A172-A1CEC3048287}" dt="2023-03-02T15:32:51.568" v="457" actId="962"/>
          <ac:picMkLst>
            <pc:docMk/>
            <pc:sldMk cId="3570671025" sldId="259"/>
            <ac:picMk id="5" creationId="{EFEF2C17-5CFF-FC7C-C3BE-3297144BEB68}"/>
          </ac:picMkLst>
        </pc:picChg>
      </pc:sldChg>
      <pc:sldChg chg="addSp modSp new mod setBg">
        <pc:chgData name="Shakira Peters (2118593)" userId="f1c9e43d-dd56-475b-bef9-5b0e9ce383f3" providerId="ADAL" clId="{CB029A57-C770-44EE-A172-A1CEC3048287}" dt="2023-03-12T19:08:58.287" v="3697" actId="27636"/>
        <pc:sldMkLst>
          <pc:docMk/>
          <pc:sldMk cId="3879284024" sldId="260"/>
        </pc:sldMkLst>
        <pc:spChg chg="mod">
          <ac:chgData name="Shakira Peters (2118593)" userId="f1c9e43d-dd56-475b-bef9-5b0e9ce383f3" providerId="ADAL" clId="{CB029A57-C770-44EE-A172-A1CEC3048287}" dt="2023-03-12T19:07:40.434" v="3669" actId="20577"/>
          <ac:spMkLst>
            <pc:docMk/>
            <pc:sldMk cId="3879284024" sldId="260"/>
            <ac:spMk id="2" creationId="{FE8C56DC-B27C-85F5-ED08-FAAB5CB8C146}"/>
          </ac:spMkLst>
        </pc:spChg>
        <pc:spChg chg="mod ord">
          <ac:chgData name="Shakira Peters (2118593)" userId="f1c9e43d-dd56-475b-bef9-5b0e9ce383f3" providerId="ADAL" clId="{CB029A57-C770-44EE-A172-A1CEC3048287}" dt="2023-03-12T19:08:58.287" v="3697" actId="27636"/>
          <ac:spMkLst>
            <pc:docMk/>
            <pc:sldMk cId="3879284024" sldId="260"/>
            <ac:spMk id="3" creationId="{E83B40B6-F74D-55BB-E495-D0F6F6C09221}"/>
          </ac:spMkLst>
        </pc:spChg>
        <pc:spChg chg="add">
          <ac:chgData name="Shakira Peters (2118593)" userId="f1c9e43d-dd56-475b-bef9-5b0e9ce383f3" providerId="ADAL" clId="{CB029A57-C770-44EE-A172-A1CEC3048287}" dt="2023-03-02T15:53:27.793" v="492" actId="26606"/>
          <ac:spMkLst>
            <pc:docMk/>
            <pc:sldMk cId="3879284024" sldId="260"/>
            <ac:spMk id="10" creationId="{B95B9BA8-1D69-4796-85F5-B6D0BD52354B}"/>
          </ac:spMkLst>
        </pc:spChg>
        <pc:spChg chg="add">
          <ac:chgData name="Shakira Peters (2118593)" userId="f1c9e43d-dd56-475b-bef9-5b0e9ce383f3" providerId="ADAL" clId="{CB029A57-C770-44EE-A172-A1CEC3048287}" dt="2023-03-02T15:53:27.793" v="492" actId="26606"/>
          <ac:spMkLst>
            <pc:docMk/>
            <pc:sldMk cId="3879284024" sldId="260"/>
            <ac:spMk id="12" creationId="{340822D1-9EEA-4ECF-9360-D9AF87950D47}"/>
          </ac:spMkLst>
        </pc:spChg>
        <pc:spChg chg="add">
          <ac:chgData name="Shakira Peters (2118593)" userId="f1c9e43d-dd56-475b-bef9-5b0e9ce383f3" providerId="ADAL" clId="{CB029A57-C770-44EE-A172-A1CEC3048287}" dt="2023-03-02T15:53:27.793" v="492" actId="26606"/>
          <ac:spMkLst>
            <pc:docMk/>
            <pc:sldMk cId="3879284024" sldId="260"/>
            <ac:spMk id="14" creationId="{DC292A62-7F34-4E30-BE04-48164A1DAF7B}"/>
          </ac:spMkLst>
        </pc:spChg>
        <pc:picChg chg="add mod">
          <ac:chgData name="Shakira Peters (2118593)" userId="f1c9e43d-dd56-475b-bef9-5b0e9ce383f3" providerId="ADAL" clId="{CB029A57-C770-44EE-A172-A1CEC3048287}" dt="2023-03-02T15:53:27.793" v="492" actId="26606"/>
          <ac:picMkLst>
            <pc:docMk/>
            <pc:sldMk cId="3879284024" sldId="260"/>
            <ac:picMk id="5" creationId="{8B3E1938-68CB-E72D-0AD1-53729999ECD7}"/>
          </ac:picMkLst>
        </pc:picChg>
      </pc:sldChg>
      <pc:sldChg chg="addSp delSp modSp new mod setBg">
        <pc:chgData name="Shakira Peters (2118593)" userId="f1c9e43d-dd56-475b-bef9-5b0e9ce383f3" providerId="ADAL" clId="{CB029A57-C770-44EE-A172-A1CEC3048287}" dt="2023-03-12T19:11:15.937" v="3739" actId="255"/>
        <pc:sldMkLst>
          <pc:docMk/>
          <pc:sldMk cId="2305337899" sldId="261"/>
        </pc:sldMkLst>
        <pc:spChg chg="mod">
          <ac:chgData name="Shakira Peters (2118593)" userId="f1c9e43d-dd56-475b-bef9-5b0e9ce383f3" providerId="ADAL" clId="{CB029A57-C770-44EE-A172-A1CEC3048287}" dt="2023-03-12T19:10:46.902" v="3732" actId="1076"/>
          <ac:spMkLst>
            <pc:docMk/>
            <pc:sldMk cId="2305337899" sldId="261"/>
            <ac:spMk id="2" creationId="{A2FB7C2B-1ADD-17F2-B50B-353CB278A998}"/>
          </ac:spMkLst>
        </pc:spChg>
        <pc:spChg chg="del">
          <ac:chgData name="Shakira Peters (2118593)" userId="f1c9e43d-dd56-475b-bef9-5b0e9ce383f3" providerId="ADAL" clId="{CB029A57-C770-44EE-A172-A1CEC3048287}" dt="2023-03-02T15:58:52.900" v="534" actId="931"/>
          <ac:spMkLst>
            <pc:docMk/>
            <pc:sldMk cId="2305337899" sldId="261"/>
            <ac:spMk id="3" creationId="{4B1259BE-8FCE-5184-D69A-B80057F230BE}"/>
          </ac:spMkLst>
        </pc:spChg>
        <pc:spChg chg="add del">
          <ac:chgData name="Shakira Peters (2118593)" userId="f1c9e43d-dd56-475b-bef9-5b0e9ce383f3" providerId="ADAL" clId="{CB029A57-C770-44EE-A172-A1CEC3048287}" dt="2023-03-02T15:59:10.481" v="538" actId="26606"/>
          <ac:spMkLst>
            <pc:docMk/>
            <pc:sldMk cId="2305337899" sldId="261"/>
            <ac:spMk id="9" creationId="{45C9270E-AD53-3296-0DE6-E21519F77C6D}"/>
          </ac:spMkLst>
        </pc:spChg>
        <pc:spChg chg="add del">
          <ac:chgData name="Shakira Peters (2118593)" userId="f1c9e43d-dd56-475b-bef9-5b0e9ce383f3" providerId="ADAL" clId="{CB029A57-C770-44EE-A172-A1CEC3048287}" dt="2023-03-02T15:59:10.481" v="538" actId="26606"/>
          <ac:spMkLst>
            <pc:docMk/>
            <pc:sldMk cId="2305337899" sldId="261"/>
            <ac:spMk id="12" creationId="{B95B9BA8-1D69-4796-85F5-B6D0BD52354B}"/>
          </ac:spMkLst>
        </pc:spChg>
        <pc:spChg chg="add">
          <ac:chgData name="Shakira Peters (2118593)" userId="f1c9e43d-dd56-475b-bef9-5b0e9ce383f3" providerId="ADAL" clId="{CB029A57-C770-44EE-A172-A1CEC3048287}" dt="2023-03-02T15:59:10.543" v="539" actId="26606"/>
          <ac:spMkLst>
            <pc:docMk/>
            <pc:sldMk cId="2305337899" sldId="261"/>
            <ac:spMk id="18" creationId="{B95B9BA8-1D69-4796-85F5-B6D0BD52354B}"/>
          </ac:spMkLst>
        </pc:spChg>
        <pc:spChg chg="add">
          <ac:chgData name="Shakira Peters (2118593)" userId="f1c9e43d-dd56-475b-bef9-5b0e9ce383f3" providerId="ADAL" clId="{CB029A57-C770-44EE-A172-A1CEC3048287}" dt="2023-03-02T15:59:10.543" v="539" actId="26606"/>
          <ac:spMkLst>
            <pc:docMk/>
            <pc:sldMk cId="2305337899" sldId="261"/>
            <ac:spMk id="19" creationId="{340822D1-9EEA-4ECF-9360-D9AF87950D47}"/>
          </ac:spMkLst>
        </pc:spChg>
        <pc:spChg chg="add">
          <ac:chgData name="Shakira Peters (2118593)" userId="f1c9e43d-dd56-475b-bef9-5b0e9ce383f3" providerId="ADAL" clId="{CB029A57-C770-44EE-A172-A1CEC3048287}" dt="2023-03-02T15:59:10.543" v="539" actId="26606"/>
          <ac:spMkLst>
            <pc:docMk/>
            <pc:sldMk cId="2305337899" sldId="261"/>
            <ac:spMk id="20" creationId="{DC292A62-7F34-4E30-BE04-48164A1DAF7B}"/>
          </ac:spMkLst>
        </pc:spChg>
        <pc:spChg chg="add mod">
          <ac:chgData name="Shakira Peters (2118593)" userId="f1c9e43d-dd56-475b-bef9-5b0e9ce383f3" providerId="ADAL" clId="{CB029A57-C770-44EE-A172-A1CEC3048287}" dt="2023-03-12T19:11:15.937" v="3739" actId="255"/>
          <ac:spMkLst>
            <pc:docMk/>
            <pc:sldMk cId="2305337899" sldId="261"/>
            <ac:spMk id="21" creationId="{4269DF9E-2A6E-7E71-1179-B4B894AEEEEF}"/>
          </ac:spMkLst>
        </pc:spChg>
        <pc:grpChg chg="add del">
          <ac:chgData name="Shakira Peters (2118593)" userId="f1c9e43d-dd56-475b-bef9-5b0e9ce383f3" providerId="ADAL" clId="{CB029A57-C770-44EE-A172-A1CEC3048287}" dt="2023-03-02T15:59:10.481" v="538" actId="26606"/>
          <ac:grpSpMkLst>
            <pc:docMk/>
            <pc:sldMk cId="2305337899" sldId="261"/>
            <ac:grpSpMk id="14" creationId="{EE5D87AC-5CCC-4E1F-8B25-D3A6053029C8}"/>
          </ac:grpSpMkLst>
        </pc:grpChg>
        <pc:picChg chg="add mod">
          <ac:chgData name="Shakira Peters (2118593)" userId="f1c9e43d-dd56-475b-bef9-5b0e9ce383f3" providerId="ADAL" clId="{CB029A57-C770-44EE-A172-A1CEC3048287}" dt="2023-03-02T15:59:10.543" v="539" actId="26606"/>
          <ac:picMkLst>
            <pc:docMk/>
            <pc:sldMk cId="2305337899" sldId="261"/>
            <ac:picMk id="5" creationId="{31F1DB7A-2825-8894-AD88-F1AA14D99C46}"/>
          </ac:picMkLst>
        </pc:picChg>
      </pc:sldChg>
      <pc:sldChg chg="addSp delSp modSp new mod ord setBg">
        <pc:chgData name="Shakira Peters (2118593)" userId="f1c9e43d-dd56-475b-bef9-5b0e9ce383f3" providerId="ADAL" clId="{CB029A57-C770-44EE-A172-A1CEC3048287}" dt="2023-03-07T21:41:42.650" v="1162" actId="27636"/>
        <pc:sldMkLst>
          <pc:docMk/>
          <pc:sldMk cId="4183244414" sldId="262"/>
        </pc:sldMkLst>
        <pc:spChg chg="mod">
          <ac:chgData name="Shakira Peters (2118593)" userId="f1c9e43d-dd56-475b-bef9-5b0e9ce383f3" providerId="ADAL" clId="{CB029A57-C770-44EE-A172-A1CEC3048287}" dt="2023-03-07T21:39:42.522" v="1118" actId="26606"/>
          <ac:spMkLst>
            <pc:docMk/>
            <pc:sldMk cId="4183244414" sldId="262"/>
            <ac:spMk id="2" creationId="{A2333D94-E4E2-B8D0-A120-EB28705C09CE}"/>
          </ac:spMkLst>
        </pc:spChg>
        <pc:spChg chg="mod ord">
          <ac:chgData name="Shakira Peters (2118593)" userId="f1c9e43d-dd56-475b-bef9-5b0e9ce383f3" providerId="ADAL" clId="{CB029A57-C770-44EE-A172-A1CEC3048287}" dt="2023-03-07T21:41:42.650" v="1162" actId="27636"/>
          <ac:spMkLst>
            <pc:docMk/>
            <pc:sldMk cId="4183244414" sldId="262"/>
            <ac:spMk id="3" creationId="{6FE961E9-9CD1-0692-BC35-319437FEC7F9}"/>
          </ac:spMkLst>
        </pc:spChg>
        <pc:spChg chg="add del">
          <ac:chgData name="Shakira Peters (2118593)" userId="f1c9e43d-dd56-475b-bef9-5b0e9ce383f3" providerId="ADAL" clId="{CB029A57-C770-44EE-A172-A1CEC3048287}" dt="2023-03-07T21:39:42.504" v="1117" actId="26606"/>
          <ac:spMkLst>
            <pc:docMk/>
            <pc:sldMk cId="4183244414" sldId="262"/>
            <ac:spMk id="10" creationId="{B95B9BA8-1D69-4796-85F5-B6D0BD52354B}"/>
          </ac:spMkLst>
        </pc:spChg>
        <pc:spChg chg="add del">
          <ac:chgData name="Shakira Peters (2118593)" userId="f1c9e43d-dd56-475b-bef9-5b0e9ce383f3" providerId="ADAL" clId="{CB029A57-C770-44EE-A172-A1CEC3048287}" dt="2023-03-07T21:39:42.504" v="1117" actId="26606"/>
          <ac:spMkLst>
            <pc:docMk/>
            <pc:sldMk cId="4183244414" sldId="262"/>
            <ac:spMk id="12" creationId="{A027D562-8F7E-478A-942E-D959A950C55E}"/>
          </ac:spMkLst>
        </pc:spChg>
        <pc:spChg chg="add del">
          <ac:chgData name="Shakira Peters (2118593)" userId="f1c9e43d-dd56-475b-bef9-5b0e9ce383f3" providerId="ADAL" clId="{CB029A57-C770-44EE-A172-A1CEC3048287}" dt="2023-03-07T21:39:42.504" v="1117" actId="26606"/>
          <ac:spMkLst>
            <pc:docMk/>
            <pc:sldMk cId="4183244414" sldId="262"/>
            <ac:spMk id="14" creationId="{48A28C56-2619-47F0-B448-9D145309B8BE}"/>
          </ac:spMkLst>
        </pc:spChg>
        <pc:spChg chg="add">
          <ac:chgData name="Shakira Peters (2118593)" userId="f1c9e43d-dd56-475b-bef9-5b0e9ce383f3" providerId="ADAL" clId="{CB029A57-C770-44EE-A172-A1CEC3048287}" dt="2023-03-07T21:39:42.522" v="1118" actId="26606"/>
          <ac:spMkLst>
            <pc:docMk/>
            <pc:sldMk cId="4183244414" sldId="262"/>
            <ac:spMk id="16" creationId="{B95B9BA8-1D69-4796-85F5-B6D0BD52354B}"/>
          </ac:spMkLst>
        </pc:spChg>
        <pc:picChg chg="add mod">
          <ac:chgData name="Shakira Peters (2118593)" userId="f1c9e43d-dd56-475b-bef9-5b0e9ce383f3" providerId="ADAL" clId="{CB029A57-C770-44EE-A172-A1CEC3048287}" dt="2023-03-07T21:39:42.522" v="1118" actId="26606"/>
          <ac:picMkLst>
            <pc:docMk/>
            <pc:sldMk cId="4183244414" sldId="262"/>
            <ac:picMk id="5" creationId="{C9FD1671-84E5-9572-9787-A9EDCCA0ED26}"/>
          </ac:picMkLst>
        </pc:picChg>
      </pc:sldChg>
      <pc:sldChg chg="addSp delSp modSp new mod ord setBg">
        <pc:chgData name="Shakira Peters (2118593)" userId="f1c9e43d-dd56-475b-bef9-5b0e9ce383f3" providerId="ADAL" clId="{CB029A57-C770-44EE-A172-A1CEC3048287}" dt="2023-03-07T21:43:47.104" v="1213" actId="26606"/>
        <pc:sldMkLst>
          <pc:docMk/>
          <pc:sldMk cId="725043323" sldId="263"/>
        </pc:sldMkLst>
        <pc:spChg chg="mod">
          <ac:chgData name="Shakira Peters (2118593)" userId="f1c9e43d-dd56-475b-bef9-5b0e9ce383f3" providerId="ADAL" clId="{CB029A57-C770-44EE-A172-A1CEC3048287}" dt="2023-03-07T21:43:47.104" v="1213" actId="26606"/>
          <ac:spMkLst>
            <pc:docMk/>
            <pc:sldMk cId="725043323" sldId="263"/>
            <ac:spMk id="2" creationId="{9F696AA0-CBC3-7DBC-C17C-4B486B7EBA3A}"/>
          </ac:spMkLst>
        </pc:spChg>
        <pc:spChg chg="mod ord">
          <ac:chgData name="Shakira Peters (2118593)" userId="f1c9e43d-dd56-475b-bef9-5b0e9ce383f3" providerId="ADAL" clId="{CB029A57-C770-44EE-A172-A1CEC3048287}" dt="2023-03-07T21:43:47.104" v="1213" actId="26606"/>
          <ac:spMkLst>
            <pc:docMk/>
            <pc:sldMk cId="725043323" sldId="263"/>
            <ac:spMk id="3" creationId="{720F4EB3-01CD-B51A-9880-089EE5134538}"/>
          </ac:spMkLst>
        </pc:spChg>
        <pc:spChg chg="add del">
          <ac:chgData name="Shakira Peters (2118593)" userId="f1c9e43d-dd56-475b-bef9-5b0e9ce383f3" providerId="ADAL" clId="{CB029A57-C770-44EE-A172-A1CEC3048287}" dt="2023-03-07T21:43:47.061" v="1212" actId="26606"/>
          <ac:spMkLst>
            <pc:docMk/>
            <pc:sldMk cId="725043323" sldId="263"/>
            <ac:spMk id="10" creationId="{B95B9BA8-1D69-4796-85F5-B6D0BD52354B}"/>
          </ac:spMkLst>
        </pc:spChg>
        <pc:spChg chg="add del">
          <ac:chgData name="Shakira Peters (2118593)" userId="f1c9e43d-dd56-475b-bef9-5b0e9ce383f3" providerId="ADAL" clId="{CB029A57-C770-44EE-A172-A1CEC3048287}" dt="2023-03-07T21:43:47.061" v="1212" actId="26606"/>
          <ac:spMkLst>
            <pc:docMk/>
            <pc:sldMk cId="725043323" sldId="263"/>
            <ac:spMk id="12" creationId="{340822D1-9EEA-4ECF-9360-D9AF87950D47}"/>
          </ac:spMkLst>
        </pc:spChg>
        <pc:spChg chg="add del">
          <ac:chgData name="Shakira Peters (2118593)" userId="f1c9e43d-dd56-475b-bef9-5b0e9ce383f3" providerId="ADAL" clId="{CB029A57-C770-44EE-A172-A1CEC3048287}" dt="2023-03-07T21:43:47.061" v="1212" actId="26606"/>
          <ac:spMkLst>
            <pc:docMk/>
            <pc:sldMk cId="725043323" sldId="263"/>
            <ac:spMk id="14" creationId="{DC292A62-7F34-4E30-BE04-48164A1DAF7B}"/>
          </ac:spMkLst>
        </pc:spChg>
        <pc:spChg chg="add">
          <ac:chgData name="Shakira Peters (2118593)" userId="f1c9e43d-dd56-475b-bef9-5b0e9ce383f3" providerId="ADAL" clId="{CB029A57-C770-44EE-A172-A1CEC3048287}" dt="2023-03-07T21:43:47.104" v="1213" actId="26606"/>
          <ac:spMkLst>
            <pc:docMk/>
            <pc:sldMk cId="725043323" sldId="263"/>
            <ac:spMk id="16" creationId="{B95B9BA8-1D69-4796-85F5-B6D0BD52354B}"/>
          </ac:spMkLst>
        </pc:spChg>
        <pc:grpChg chg="add">
          <ac:chgData name="Shakira Peters (2118593)" userId="f1c9e43d-dd56-475b-bef9-5b0e9ce383f3" providerId="ADAL" clId="{CB029A57-C770-44EE-A172-A1CEC3048287}" dt="2023-03-07T21:43:47.104" v="1213" actId="26606"/>
          <ac:grpSpMkLst>
            <pc:docMk/>
            <pc:sldMk cId="725043323" sldId="263"/>
            <ac:grpSpMk id="17" creationId="{EE5D87AC-5CCC-4E1F-8B25-D3A6053029C8}"/>
          </ac:grpSpMkLst>
        </pc:grpChg>
        <pc:picChg chg="add mod">
          <ac:chgData name="Shakira Peters (2118593)" userId="f1c9e43d-dd56-475b-bef9-5b0e9ce383f3" providerId="ADAL" clId="{CB029A57-C770-44EE-A172-A1CEC3048287}" dt="2023-03-07T21:43:47.104" v="1213" actId="26606"/>
          <ac:picMkLst>
            <pc:docMk/>
            <pc:sldMk cId="725043323" sldId="263"/>
            <ac:picMk id="5" creationId="{E840E115-B67E-5C06-CDE1-F3D07B5C009F}"/>
          </ac:picMkLst>
        </pc:picChg>
      </pc:sldChg>
      <pc:sldChg chg="addSp modSp new mod setBg">
        <pc:chgData name="Shakira Peters (2118593)" userId="f1c9e43d-dd56-475b-bef9-5b0e9ce383f3" providerId="ADAL" clId="{CB029A57-C770-44EE-A172-A1CEC3048287}" dt="2023-03-07T21:44:45.525" v="1229" actId="20577"/>
        <pc:sldMkLst>
          <pc:docMk/>
          <pc:sldMk cId="2533905587" sldId="264"/>
        </pc:sldMkLst>
        <pc:spChg chg="mod">
          <ac:chgData name="Shakira Peters (2118593)" userId="f1c9e43d-dd56-475b-bef9-5b0e9ce383f3" providerId="ADAL" clId="{CB029A57-C770-44EE-A172-A1CEC3048287}" dt="2023-03-07T21:43:21.805" v="1207" actId="26606"/>
          <ac:spMkLst>
            <pc:docMk/>
            <pc:sldMk cId="2533905587" sldId="264"/>
            <ac:spMk id="2" creationId="{EF8C518F-1517-3970-A356-1E04549C03AA}"/>
          </ac:spMkLst>
        </pc:spChg>
        <pc:spChg chg="mod ord">
          <ac:chgData name="Shakira Peters (2118593)" userId="f1c9e43d-dd56-475b-bef9-5b0e9ce383f3" providerId="ADAL" clId="{CB029A57-C770-44EE-A172-A1CEC3048287}" dt="2023-03-07T21:44:45.525" v="1229" actId="20577"/>
          <ac:spMkLst>
            <pc:docMk/>
            <pc:sldMk cId="2533905587" sldId="264"/>
            <ac:spMk id="3" creationId="{BB191726-C7F2-64A9-14BD-D39994B02291}"/>
          </ac:spMkLst>
        </pc:spChg>
        <pc:spChg chg="add">
          <ac:chgData name="Shakira Peters (2118593)" userId="f1c9e43d-dd56-475b-bef9-5b0e9ce383f3" providerId="ADAL" clId="{CB029A57-C770-44EE-A172-A1CEC3048287}" dt="2023-03-07T21:43:21.805" v="1207" actId="26606"/>
          <ac:spMkLst>
            <pc:docMk/>
            <pc:sldMk cId="2533905587" sldId="264"/>
            <ac:spMk id="10" creationId="{B95B9BA8-1D69-4796-85F5-B6D0BD52354B}"/>
          </ac:spMkLst>
        </pc:spChg>
        <pc:spChg chg="add">
          <ac:chgData name="Shakira Peters (2118593)" userId="f1c9e43d-dd56-475b-bef9-5b0e9ce383f3" providerId="ADAL" clId="{CB029A57-C770-44EE-A172-A1CEC3048287}" dt="2023-03-07T21:43:21.805" v="1207" actId="26606"/>
          <ac:spMkLst>
            <pc:docMk/>
            <pc:sldMk cId="2533905587" sldId="264"/>
            <ac:spMk id="12" creationId="{340822D1-9EEA-4ECF-9360-D9AF87950D47}"/>
          </ac:spMkLst>
        </pc:spChg>
        <pc:spChg chg="add">
          <ac:chgData name="Shakira Peters (2118593)" userId="f1c9e43d-dd56-475b-bef9-5b0e9ce383f3" providerId="ADAL" clId="{CB029A57-C770-44EE-A172-A1CEC3048287}" dt="2023-03-07T21:43:21.805" v="1207" actId="26606"/>
          <ac:spMkLst>
            <pc:docMk/>
            <pc:sldMk cId="2533905587" sldId="264"/>
            <ac:spMk id="14" creationId="{DC292A62-7F34-4E30-BE04-48164A1DAF7B}"/>
          </ac:spMkLst>
        </pc:spChg>
        <pc:picChg chg="add mod">
          <ac:chgData name="Shakira Peters (2118593)" userId="f1c9e43d-dd56-475b-bef9-5b0e9ce383f3" providerId="ADAL" clId="{CB029A57-C770-44EE-A172-A1CEC3048287}" dt="2023-03-07T21:43:21.805" v="1207" actId="26606"/>
          <ac:picMkLst>
            <pc:docMk/>
            <pc:sldMk cId="2533905587" sldId="264"/>
            <ac:picMk id="5" creationId="{C2CF776A-1C77-4589-A01A-CC1690789F85}"/>
          </ac:picMkLst>
        </pc:picChg>
      </pc:sldChg>
      <pc:sldChg chg="addSp modSp new mod setBg">
        <pc:chgData name="Shakira Peters (2118593)" userId="f1c9e43d-dd56-475b-bef9-5b0e9ce383f3" providerId="ADAL" clId="{CB029A57-C770-44EE-A172-A1CEC3048287}" dt="2023-03-07T22:28:17.658" v="2452" actId="27636"/>
        <pc:sldMkLst>
          <pc:docMk/>
          <pc:sldMk cId="950378314" sldId="265"/>
        </pc:sldMkLst>
        <pc:spChg chg="mod">
          <ac:chgData name="Shakira Peters (2118593)" userId="f1c9e43d-dd56-475b-bef9-5b0e9ce383f3" providerId="ADAL" clId="{CB029A57-C770-44EE-A172-A1CEC3048287}" dt="2023-03-07T22:27:57.124" v="2441" actId="26606"/>
          <ac:spMkLst>
            <pc:docMk/>
            <pc:sldMk cId="950378314" sldId="265"/>
            <ac:spMk id="2" creationId="{078031DA-723C-63F9-7750-032FE1D0AADA}"/>
          </ac:spMkLst>
        </pc:spChg>
        <pc:spChg chg="mod ord">
          <ac:chgData name="Shakira Peters (2118593)" userId="f1c9e43d-dd56-475b-bef9-5b0e9ce383f3" providerId="ADAL" clId="{CB029A57-C770-44EE-A172-A1CEC3048287}" dt="2023-03-07T22:28:17.658" v="2452" actId="27636"/>
          <ac:spMkLst>
            <pc:docMk/>
            <pc:sldMk cId="950378314" sldId="265"/>
            <ac:spMk id="3" creationId="{49CEEA6B-CE14-3C9C-949F-7EEB85D19447}"/>
          </ac:spMkLst>
        </pc:spChg>
        <pc:spChg chg="add">
          <ac:chgData name="Shakira Peters (2118593)" userId="f1c9e43d-dd56-475b-bef9-5b0e9ce383f3" providerId="ADAL" clId="{CB029A57-C770-44EE-A172-A1CEC3048287}" dt="2023-03-07T22:27:57.124" v="2441" actId="26606"/>
          <ac:spMkLst>
            <pc:docMk/>
            <pc:sldMk cId="950378314" sldId="265"/>
            <ac:spMk id="10" creationId="{B95B9BA8-1D69-4796-85F5-B6D0BD52354B}"/>
          </ac:spMkLst>
        </pc:spChg>
        <pc:spChg chg="add">
          <ac:chgData name="Shakira Peters (2118593)" userId="f1c9e43d-dd56-475b-bef9-5b0e9ce383f3" providerId="ADAL" clId="{CB029A57-C770-44EE-A172-A1CEC3048287}" dt="2023-03-07T22:27:57.124" v="2441" actId="26606"/>
          <ac:spMkLst>
            <pc:docMk/>
            <pc:sldMk cId="950378314" sldId="265"/>
            <ac:spMk id="12" creationId="{A027D562-8F7E-478A-942E-D959A950C55E}"/>
          </ac:spMkLst>
        </pc:spChg>
        <pc:spChg chg="add">
          <ac:chgData name="Shakira Peters (2118593)" userId="f1c9e43d-dd56-475b-bef9-5b0e9ce383f3" providerId="ADAL" clId="{CB029A57-C770-44EE-A172-A1CEC3048287}" dt="2023-03-07T22:27:57.124" v="2441" actId="26606"/>
          <ac:spMkLst>
            <pc:docMk/>
            <pc:sldMk cId="950378314" sldId="265"/>
            <ac:spMk id="14" creationId="{48A28C56-2619-47F0-B448-9D145309B8BE}"/>
          </ac:spMkLst>
        </pc:spChg>
        <pc:picChg chg="add mod">
          <ac:chgData name="Shakira Peters (2118593)" userId="f1c9e43d-dd56-475b-bef9-5b0e9ce383f3" providerId="ADAL" clId="{CB029A57-C770-44EE-A172-A1CEC3048287}" dt="2023-03-07T22:27:57.124" v="2441" actId="26606"/>
          <ac:picMkLst>
            <pc:docMk/>
            <pc:sldMk cId="950378314" sldId="265"/>
            <ac:picMk id="5" creationId="{DB6F4400-DA94-1C65-222D-6D5C955CC1F1}"/>
          </ac:picMkLst>
        </pc:picChg>
      </pc:sldChg>
      <pc:sldChg chg="modSp new mod">
        <pc:chgData name="Shakira Peters (2118593)" userId="f1c9e43d-dd56-475b-bef9-5b0e9ce383f3" providerId="ADAL" clId="{CB029A57-C770-44EE-A172-A1CEC3048287}" dt="2023-03-12T19:12:01.648" v="3746"/>
        <pc:sldMkLst>
          <pc:docMk/>
          <pc:sldMk cId="2950487310" sldId="266"/>
        </pc:sldMkLst>
        <pc:spChg chg="mod">
          <ac:chgData name="Shakira Peters (2118593)" userId="f1c9e43d-dd56-475b-bef9-5b0e9ce383f3" providerId="ADAL" clId="{CB029A57-C770-44EE-A172-A1CEC3048287}" dt="2023-03-12T19:12:01.648" v="3746"/>
          <ac:spMkLst>
            <pc:docMk/>
            <pc:sldMk cId="2950487310" sldId="266"/>
            <ac:spMk id="2" creationId="{D21848DD-0F0F-B275-7069-E3865B4E743A}"/>
          </ac:spMkLst>
        </pc:spChg>
        <pc:spChg chg="mod">
          <ac:chgData name="Shakira Peters (2118593)" userId="f1c9e43d-dd56-475b-bef9-5b0e9ce383f3" providerId="ADAL" clId="{CB029A57-C770-44EE-A172-A1CEC3048287}" dt="2023-03-12T19:11:59.945" v="3745" actId="27636"/>
          <ac:spMkLst>
            <pc:docMk/>
            <pc:sldMk cId="2950487310" sldId="266"/>
            <ac:spMk id="3" creationId="{2E9AF415-AFB7-F10E-16EC-639A4E87DC1F}"/>
          </ac:spMkLst>
        </pc:spChg>
      </pc:sldChg>
      <pc:sldChg chg="addSp delSp modSp new mod setBg">
        <pc:chgData name="Shakira Peters (2118593)" userId="f1c9e43d-dd56-475b-bef9-5b0e9ce383f3" providerId="ADAL" clId="{CB029A57-C770-44EE-A172-A1CEC3048287}" dt="2023-03-07T22:36:23.582" v="2884" actId="14100"/>
        <pc:sldMkLst>
          <pc:docMk/>
          <pc:sldMk cId="2532221460" sldId="267"/>
        </pc:sldMkLst>
        <pc:spChg chg="mod">
          <ac:chgData name="Shakira Peters (2118593)" userId="f1c9e43d-dd56-475b-bef9-5b0e9ce383f3" providerId="ADAL" clId="{CB029A57-C770-44EE-A172-A1CEC3048287}" dt="2023-03-07T22:35:29.609" v="2870" actId="26606"/>
          <ac:spMkLst>
            <pc:docMk/>
            <pc:sldMk cId="2532221460" sldId="267"/>
            <ac:spMk id="2" creationId="{7447F4B5-5138-7D40-A9C0-D29252DF4A45}"/>
          </ac:spMkLst>
        </pc:spChg>
        <pc:spChg chg="mod ord">
          <ac:chgData name="Shakira Peters (2118593)" userId="f1c9e43d-dd56-475b-bef9-5b0e9ce383f3" providerId="ADAL" clId="{CB029A57-C770-44EE-A172-A1CEC3048287}" dt="2023-03-07T22:36:23.582" v="2884" actId="14100"/>
          <ac:spMkLst>
            <pc:docMk/>
            <pc:sldMk cId="2532221460" sldId="267"/>
            <ac:spMk id="3" creationId="{CB0A4281-FA3D-4B1D-5999-3FEC6F6436B1}"/>
          </ac:spMkLst>
        </pc:spChg>
        <pc:spChg chg="add del">
          <ac:chgData name="Shakira Peters (2118593)" userId="f1c9e43d-dd56-475b-bef9-5b0e9ce383f3" providerId="ADAL" clId="{CB029A57-C770-44EE-A172-A1CEC3048287}" dt="2023-03-07T22:35:27.707" v="2867" actId="26606"/>
          <ac:spMkLst>
            <pc:docMk/>
            <pc:sldMk cId="2532221460" sldId="267"/>
            <ac:spMk id="10" creationId="{B95B9BA8-1D69-4796-85F5-B6D0BD52354B}"/>
          </ac:spMkLst>
        </pc:spChg>
        <pc:spChg chg="add del">
          <ac:chgData name="Shakira Peters (2118593)" userId="f1c9e43d-dd56-475b-bef9-5b0e9ce383f3" providerId="ADAL" clId="{CB029A57-C770-44EE-A172-A1CEC3048287}" dt="2023-03-07T22:35:29.538" v="2869" actId="26606"/>
          <ac:spMkLst>
            <pc:docMk/>
            <pc:sldMk cId="2532221460" sldId="267"/>
            <ac:spMk id="16" creationId="{B95B9BA8-1D69-4796-85F5-B6D0BD52354B}"/>
          </ac:spMkLst>
        </pc:spChg>
        <pc:spChg chg="add del">
          <ac:chgData name="Shakira Peters (2118593)" userId="f1c9e43d-dd56-475b-bef9-5b0e9ce383f3" providerId="ADAL" clId="{CB029A57-C770-44EE-A172-A1CEC3048287}" dt="2023-03-07T22:35:29.538" v="2869" actId="26606"/>
          <ac:spMkLst>
            <pc:docMk/>
            <pc:sldMk cId="2532221460" sldId="267"/>
            <ac:spMk id="17" creationId="{A027D562-8F7E-478A-942E-D959A950C55E}"/>
          </ac:spMkLst>
        </pc:spChg>
        <pc:spChg chg="add del">
          <ac:chgData name="Shakira Peters (2118593)" userId="f1c9e43d-dd56-475b-bef9-5b0e9ce383f3" providerId="ADAL" clId="{CB029A57-C770-44EE-A172-A1CEC3048287}" dt="2023-03-07T22:35:29.538" v="2869" actId="26606"/>
          <ac:spMkLst>
            <pc:docMk/>
            <pc:sldMk cId="2532221460" sldId="267"/>
            <ac:spMk id="18" creationId="{48A28C56-2619-47F0-B448-9D145309B8BE}"/>
          </ac:spMkLst>
        </pc:spChg>
        <pc:spChg chg="add">
          <ac:chgData name="Shakira Peters (2118593)" userId="f1c9e43d-dd56-475b-bef9-5b0e9ce383f3" providerId="ADAL" clId="{CB029A57-C770-44EE-A172-A1CEC3048287}" dt="2023-03-07T22:35:29.609" v="2870" actId="26606"/>
          <ac:spMkLst>
            <pc:docMk/>
            <pc:sldMk cId="2532221460" sldId="267"/>
            <ac:spMk id="20" creationId="{B95B9BA8-1D69-4796-85F5-B6D0BD52354B}"/>
          </ac:spMkLst>
        </pc:spChg>
        <pc:grpChg chg="add del">
          <ac:chgData name="Shakira Peters (2118593)" userId="f1c9e43d-dd56-475b-bef9-5b0e9ce383f3" providerId="ADAL" clId="{CB029A57-C770-44EE-A172-A1CEC3048287}" dt="2023-03-07T22:35:27.707" v="2867" actId="26606"/>
          <ac:grpSpMkLst>
            <pc:docMk/>
            <pc:sldMk cId="2532221460" sldId="267"/>
            <ac:grpSpMk id="12" creationId="{EE5D87AC-5CCC-4E1F-8B25-D3A6053029C8}"/>
          </ac:grpSpMkLst>
        </pc:grpChg>
        <pc:grpChg chg="add">
          <ac:chgData name="Shakira Peters (2118593)" userId="f1c9e43d-dd56-475b-bef9-5b0e9ce383f3" providerId="ADAL" clId="{CB029A57-C770-44EE-A172-A1CEC3048287}" dt="2023-03-07T22:35:29.609" v="2870" actId="26606"/>
          <ac:grpSpMkLst>
            <pc:docMk/>
            <pc:sldMk cId="2532221460" sldId="267"/>
            <ac:grpSpMk id="21" creationId="{EE5D87AC-5CCC-4E1F-8B25-D3A6053029C8}"/>
          </ac:grpSpMkLst>
        </pc:grpChg>
        <pc:picChg chg="add mod">
          <ac:chgData name="Shakira Peters (2118593)" userId="f1c9e43d-dd56-475b-bef9-5b0e9ce383f3" providerId="ADAL" clId="{CB029A57-C770-44EE-A172-A1CEC3048287}" dt="2023-03-07T22:35:29.609" v="2870" actId="26606"/>
          <ac:picMkLst>
            <pc:docMk/>
            <pc:sldMk cId="2532221460" sldId="267"/>
            <ac:picMk id="5" creationId="{9789D6FF-ECE0-11FC-4229-C1DB1855A11A}"/>
          </ac:picMkLst>
        </pc:picChg>
      </pc:sldChg>
      <pc:sldChg chg="addSp delSp modSp new mod setBg">
        <pc:chgData name="Shakira Peters (2118593)" userId="f1c9e43d-dd56-475b-bef9-5b0e9ce383f3" providerId="ADAL" clId="{CB029A57-C770-44EE-A172-A1CEC3048287}" dt="2023-03-07T22:22:37.902" v="2031" actId="27636"/>
        <pc:sldMkLst>
          <pc:docMk/>
          <pc:sldMk cId="4224045760" sldId="268"/>
        </pc:sldMkLst>
        <pc:spChg chg="mod">
          <ac:chgData name="Shakira Peters (2118593)" userId="f1c9e43d-dd56-475b-bef9-5b0e9ce383f3" providerId="ADAL" clId="{CB029A57-C770-44EE-A172-A1CEC3048287}" dt="2023-03-07T22:22:13.432" v="2020" actId="26606"/>
          <ac:spMkLst>
            <pc:docMk/>
            <pc:sldMk cId="4224045760" sldId="268"/>
            <ac:spMk id="2" creationId="{322D6885-C48B-0B6A-020E-499971590829}"/>
          </ac:spMkLst>
        </pc:spChg>
        <pc:spChg chg="mod ord">
          <ac:chgData name="Shakira Peters (2118593)" userId="f1c9e43d-dd56-475b-bef9-5b0e9ce383f3" providerId="ADAL" clId="{CB029A57-C770-44EE-A172-A1CEC3048287}" dt="2023-03-07T22:22:37.902" v="2031" actId="27636"/>
          <ac:spMkLst>
            <pc:docMk/>
            <pc:sldMk cId="4224045760" sldId="268"/>
            <ac:spMk id="3" creationId="{FBF699CA-D810-62C7-8395-593EBCE20EB7}"/>
          </ac:spMkLst>
        </pc:spChg>
        <pc:spChg chg="add del">
          <ac:chgData name="Shakira Peters (2118593)" userId="f1c9e43d-dd56-475b-bef9-5b0e9ce383f3" providerId="ADAL" clId="{CB029A57-C770-44EE-A172-A1CEC3048287}" dt="2023-03-07T22:22:13.450" v="2021" actId="26606"/>
          <ac:spMkLst>
            <pc:docMk/>
            <pc:sldMk cId="4224045760" sldId="268"/>
            <ac:spMk id="10" creationId="{B95B9BA8-1D69-4796-85F5-B6D0BD52354B}"/>
          </ac:spMkLst>
        </pc:spChg>
        <pc:spChg chg="add del">
          <ac:chgData name="Shakira Peters (2118593)" userId="f1c9e43d-dd56-475b-bef9-5b0e9ce383f3" providerId="ADAL" clId="{CB029A57-C770-44EE-A172-A1CEC3048287}" dt="2023-03-07T22:22:13.432" v="2020" actId="26606"/>
          <ac:spMkLst>
            <pc:docMk/>
            <pc:sldMk cId="4224045760" sldId="268"/>
            <ac:spMk id="15" creationId="{B95B9BA8-1D69-4796-85F5-B6D0BD52354B}"/>
          </ac:spMkLst>
        </pc:spChg>
        <pc:spChg chg="add">
          <ac:chgData name="Shakira Peters (2118593)" userId="f1c9e43d-dd56-475b-bef9-5b0e9ce383f3" providerId="ADAL" clId="{CB029A57-C770-44EE-A172-A1CEC3048287}" dt="2023-03-07T22:22:13.450" v="2021" actId="26606"/>
          <ac:spMkLst>
            <pc:docMk/>
            <pc:sldMk cId="4224045760" sldId="268"/>
            <ac:spMk id="21" creationId="{B95B9BA8-1D69-4796-85F5-B6D0BD52354B}"/>
          </ac:spMkLst>
        </pc:spChg>
        <pc:grpChg chg="add del">
          <ac:chgData name="Shakira Peters (2118593)" userId="f1c9e43d-dd56-475b-bef9-5b0e9ce383f3" providerId="ADAL" clId="{CB029A57-C770-44EE-A172-A1CEC3048287}" dt="2023-03-07T22:22:13.432" v="2020" actId="26606"/>
          <ac:grpSpMkLst>
            <pc:docMk/>
            <pc:sldMk cId="4224045760" sldId="268"/>
            <ac:grpSpMk id="17" creationId="{EE5D87AC-5CCC-4E1F-8B25-D3A6053029C8}"/>
          </ac:grpSpMkLst>
        </pc:grpChg>
        <pc:picChg chg="add mod">
          <ac:chgData name="Shakira Peters (2118593)" userId="f1c9e43d-dd56-475b-bef9-5b0e9ce383f3" providerId="ADAL" clId="{CB029A57-C770-44EE-A172-A1CEC3048287}" dt="2023-03-07T22:22:13.450" v="2021" actId="26606"/>
          <ac:picMkLst>
            <pc:docMk/>
            <pc:sldMk cId="4224045760" sldId="268"/>
            <ac:picMk id="5" creationId="{34E8DC98-518B-B109-85BB-6E3FF8C61EDE}"/>
          </ac:picMkLst>
        </pc:picChg>
      </pc:sldChg>
      <pc:sldChg chg="addSp modSp new mod setBg">
        <pc:chgData name="Shakira Peters (2118593)" userId="f1c9e43d-dd56-475b-bef9-5b0e9ce383f3" providerId="ADAL" clId="{CB029A57-C770-44EE-A172-A1CEC3048287}" dt="2023-03-07T22:53:47.283" v="3648" actId="27636"/>
        <pc:sldMkLst>
          <pc:docMk/>
          <pc:sldMk cId="1044555565" sldId="269"/>
        </pc:sldMkLst>
        <pc:spChg chg="mod">
          <ac:chgData name="Shakira Peters (2118593)" userId="f1c9e43d-dd56-475b-bef9-5b0e9ce383f3" providerId="ADAL" clId="{CB029A57-C770-44EE-A172-A1CEC3048287}" dt="2023-03-07T22:53:40.657" v="3644" actId="26606"/>
          <ac:spMkLst>
            <pc:docMk/>
            <pc:sldMk cId="1044555565" sldId="269"/>
            <ac:spMk id="2" creationId="{EC599F24-CDB9-C92B-D7CA-3184C78A23AE}"/>
          </ac:spMkLst>
        </pc:spChg>
        <pc:spChg chg="mod ord">
          <ac:chgData name="Shakira Peters (2118593)" userId="f1c9e43d-dd56-475b-bef9-5b0e9ce383f3" providerId="ADAL" clId="{CB029A57-C770-44EE-A172-A1CEC3048287}" dt="2023-03-07T22:53:47.283" v="3648" actId="27636"/>
          <ac:spMkLst>
            <pc:docMk/>
            <pc:sldMk cId="1044555565" sldId="269"/>
            <ac:spMk id="3" creationId="{A59B44A3-8B49-D05C-7958-9A475555FF0D}"/>
          </ac:spMkLst>
        </pc:spChg>
        <pc:spChg chg="add">
          <ac:chgData name="Shakira Peters (2118593)" userId="f1c9e43d-dd56-475b-bef9-5b0e9ce383f3" providerId="ADAL" clId="{CB029A57-C770-44EE-A172-A1CEC3048287}" dt="2023-03-07T22:53:40.657" v="3644" actId="26606"/>
          <ac:spMkLst>
            <pc:docMk/>
            <pc:sldMk cId="1044555565" sldId="269"/>
            <ac:spMk id="10" creationId="{B95B9BA8-1D69-4796-85F5-B6D0BD52354B}"/>
          </ac:spMkLst>
        </pc:spChg>
        <pc:spChg chg="add">
          <ac:chgData name="Shakira Peters (2118593)" userId="f1c9e43d-dd56-475b-bef9-5b0e9ce383f3" providerId="ADAL" clId="{CB029A57-C770-44EE-A172-A1CEC3048287}" dt="2023-03-07T22:53:40.657" v="3644" actId="26606"/>
          <ac:spMkLst>
            <pc:docMk/>
            <pc:sldMk cId="1044555565" sldId="269"/>
            <ac:spMk id="12" creationId="{340822D1-9EEA-4ECF-9360-D9AF87950D47}"/>
          </ac:spMkLst>
        </pc:spChg>
        <pc:spChg chg="add">
          <ac:chgData name="Shakira Peters (2118593)" userId="f1c9e43d-dd56-475b-bef9-5b0e9ce383f3" providerId="ADAL" clId="{CB029A57-C770-44EE-A172-A1CEC3048287}" dt="2023-03-07T22:53:40.657" v="3644" actId="26606"/>
          <ac:spMkLst>
            <pc:docMk/>
            <pc:sldMk cId="1044555565" sldId="269"/>
            <ac:spMk id="14" creationId="{DC292A62-7F34-4E30-BE04-48164A1DAF7B}"/>
          </ac:spMkLst>
        </pc:spChg>
        <pc:picChg chg="add mod">
          <ac:chgData name="Shakira Peters (2118593)" userId="f1c9e43d-dd56-475b-bef9-5b0e9ce383f3" providerId="ADAL" clId="{CB029A57-C770-44EE-A172-A1CEC3048287}" dt="2023-03-07T22:53:40.657" v="3644" actId="26606"/>
          <ac:picMkLst>
            <pc:docMk/>
            <pc:sldMk cId="1044555565" sldId="269"/>
            <ac:picMk id="5" creationId="{FF314BF1-2ACD-B157-53E0-CA905426CD04}"/>
          </ac:picMkLst>
        </pc:picChg>
      </pc:sldChg>
      <pc:sldChg chg="modSp add mod">
        <pc:chgData name="Shakira Peters (2118593)" userId="f1c9e43d-dd56-475b-bef9-5b0e9ce383f3" providerId="ADAL" clId="{CB029A57-C770-44EE-A172-A1CEC3048287}" dt="2023-03-07T21:59:17.833" v="1561" actId="20577"/>
        <pc:sldMkLst>
          <pc:docMk/>
          <pc:sldMk cId="542165491" sldId="270"/>
        </pc:sldMkLst>
        <pc:spChg chg="mod">
          <ac:chgData name="Shakira Peters (2118593)" userId="f1c9e43d-dd56-475b-bef9-5b0e9ce383f3" providerId="ADAL" clId="{CB029A57-C770-44EE-A172-A1CEC3048287}" dt="2023-03-07T21:59:17.833" v="1561" actId="20577"/>
          <ac:spMkLst>
            <pc:docMk/>
            <pc:sldMk cId="542165491" sldId="270"/>
            <ac:spMk id="3" creationId="{BB191726-C7F2-64A9-14BD-D39994B02291}"/>
          </ac:spMkLst>
        </pc:spChg>
      </pc:sldChg>
      <pc:sldChg chg="new del">
        <pc:chgData name="Shakira Peters (2118593)" userId="f1c9e43d-dd56-475b-bef9-5b0e9ce383f3" providerId="ADAL" clId="{CB029A57-C770-44EE-A172-A1CEC3048287}" dt="2023-03-07T21:56:07.732" v="1502" actId="680"/>
        <pc:sldMkLst>
          <pc:docMk/>
          <pc:sldMk cId="3369656898" sldId="270"/>
        </pc:sldMkLst>
      </pc:sldChg>
      <pc:sldChg chg="modSp add mod">
        <pc:chgData name="Shakira Peters (2118593)" userId="f1c9e43d-dd56-475b-bef9-5b0e9ce383f3" providerId="ADAL" clId="{CB029A57-C770-44EE-A172-A1CEC3048287}" dt="2023-03-07T21:59:38.166" v="1575" actId="20577"/>
        <pc:sldMkLst>
          <pc:docMk/>
          <pc:sldMk cId="3501076918" sldId="271"/>
        </pc:sldMkLst>
        <pc:spChg chg="mod">
          <ac:chgData name="Shakira Peters (2118593)" userId="f1c9e43d-dd56-475b-bef9-5b0e9ce383f3" providerId="ADAL" clId="{CB029A57-C770-44EE-A172-A1CEC3048287}" dt="2023-03-07T21:59:38.166" v="1575" actId="20577"/>
          <ac:spMkLst>
            <pc:docMk/>
            <pc:sldMk cId="3501076918" sldId="271"/>
            <ac:spMk id="2" creationId="{EF8C518F-1517-3970-A356-1E04549C03AA}"/>
          </ac:spMkLst>
        </pc:spChg>
        <pc:spChg chg="mod">
          <ac:chgData name="Shakira Peters (2118593)" userId="f1c9e43d-dd56-475b-bef9-5b0e9ce383f3" providerId="ADAL" clId="{CB029A57-C770-44EE-A172-A1CEC3048287}" dt="2023-03-07T21:57:28.981" v="1529" actId="27636"/>
          <ac:spMkLst>
            <pc:docMk/>
            <pc:sldMk cId="3501076918" sldId="271"/>
            <ac:spMk id="3" creationId="{BB191726-C7F2-64A9-14BD-D39994B02291}"/>
          </ac:spMkLst>
        </pc:spChg>
      </pc:sldChg>
      <pc:sldChg chg="delSp modSp new mod">
        <pc:chgData name="Shakira Peters (2118593)" userId="f1c9e43d-dd56-475b-bef9-5b0e9ce383f3" providerId="ADAL" clId="{CB029A57-C770-44EE-A172-A1CEC3048287}" dt="2023-03-07T22:29:43.162" v="2563" actId="20577"/>
        <pc:sldMkLst>
          <pc:docMk/>
          <pc:sldMk cId="2769943089" sldId="272"/>
        </pc:sldMkLst>
        <pc:spChg chg="mod">
          <ac:chgData name="Shakira Peters (2118593)" userId="f1c9e43d-dd56-475b-bef9-5b0e9ce383f3" providerId="ADAL" clId="{CB029A57-C770-44EE-A172-A1CEC3048287}" dt="2023-03-07T22:29:43.162" v="2563" actId="20577"/>
          <ac:spMkLst>
            <pc:docMk/>
            <pc:sldMk cId="2769943089" sldId="272"/>
            <ac:spMk id="2" creationId="{F249AD0D-4F6E-02E9-8DC6-BE79170F1998}"/>
          </ac:spMkLst>
        </pc:spChg>
        <pc:spChg chg="del mod">
          <ac:chgData name="Shakira Peters (2118593)" userId="f1c9e43d-dd56-475b-bef9-5b0e9ce383f3" providerId="ADAL" clId="{CB029A57-C770-44EE-A172-A1CEC3048287}" dt="2023-03-07T22:29:18.624" v="2555" actId="21"/>
          <ac:spMkLst>
            <pc:docMk/>
            <pc:sldMk cId="2769943089" sldId="272"/>
            <ac:spMk id="3" creationId="{6F17BA9E-84E2-0ED3-C949-EABB50756A34}"/>
          </ac:spMkLst>
        </pc:spChg>
      </pc:sldChg>
      <pc:sldChg chg="addSp delSp modSp add mod">
        <pc:chgData name="Shakira Peters (2118593)" userId="f1c9e43d-dd56-475b-bef9-5b0e9ce383f3" providerId="ADAL" clId="{CB029A57-C770-44EE-A172-A1CEC3048287}" dt="2023-03-07T22:37:21.120" v="2890" actId="403"/>
        <pc:sldMkLst>
          <pc:docMk/>
          <pc:sldMk cId="3322221210" sldId="273"/>
        </pc:sldMkLst>
        <pc:spChg chg="mod">
          <ac:chgData name="Shakira Peters (2118593)" userId="f1c9e43d-dd56-475b-bef9-5b0e9ce383f3" providerId="ADAL" clId="{CB029A57-C770-44EE-A172-A1CEC3048287}" dt="2023-03-07T22:37:06.704" v="2888" actId="26606"/>
          <ac:spMkLst>
            <pc:docMk/>
            <pc:sldMk cId="3322221210" sldId="273"/>
            <ac:spMk id="2" creationId="{7447F4B5-5138-7D40-A9C0-D29252DF4A45}"/>
          </ac:spMkLst>
        </pc:spChg>
        <pc:spChg chg="mod">
          <ac:chgData name="Shakira Peters (2118593)" userId="f1c9e43d-dd56-475b-bef9-5b0e9ce383f3" providerId="ADAL" clId="{CB029A57-C770-44EE-A172-A1CEC3048287}" dt="2023-03-07T22:37:21.120" v="2890" actId="403"/>
          <ac:spMkLst>
            <pc:docMk/>
            <pc:sldMk cId="3322221210" sldId="273"/>
            <ac:spMk id="3" creationId="{CB0A4281-FA3D-4B1D-5999-3FEC6F6436B1}"/>
          </ac:spMkLst>
        </pc:spChg>
        <pc:spChg chg="del">
          <ac:chgData name="Shakira Peters (2118593)" userId="f1c9e43d-dd56-475b-bef9-5b0e9ce383f3" providerId="ADAL" clId="{CB029A57-C770-44EE-A172-A1CEC3048287}" dt="2023-03-07T22:37:06.704" v="2888" actId="26606"/>
          <ac:spMkLst>
            <pc:docMk/>
            <pc:sldMk cId="3322221210" sldId="273"/>
            <ac:spMk id="20" creationId="{B95B9BA8-1D69-4796-85F5-B6D0BD52354B}"/>
          </ac:spMkLst>
        </pc:spChg>
        <pc:spChg chg="add">
          <ac:chgData name="Shakira Peters (2118593)" userId="f1c9e43d-dd56-475b-bef9-5b0e9ce383f3" providerId="ADAL" clId="{CB029A57-C770-44EE-A172-A1CEC3048287}" dt="2023-03-07T22:37:06.704" v="2888" actId="26606"/>
          <ac:spMkLst>
            <pc:docMk/>
            <pc:sldMk cId="3322221210" sldId="273"/>
            <ac:spMk id="26" creationId="{B95B9BA8-1D69-4796-85F5-B6D0BD52354B}"/>
          </ac:spMkLst>
        </pc:spChg>
        <pc:spChg chg="add">
          <ac:chgData name="Shakira Peters (2118593)" userId="f1c9e43d-dd56-475b-bef9-5b0e9ce383f3" providerId="ADAL" clId="{CB029A57-C770-44EE-A172-A1CEC3048287}" dt="2023-03-07T22:37:06.704" v="2888" actId="26606"/>
          <ac:spMkLst>
            <pc:docMk/>
            <pc:sldMk cId="3322221210" sldId="273"/>
            <ac:spMk id="28" creationId="{A027D562-8F7E-478A-942E-D959A950C55E}"/>
          </ac:spMkLst>
        </pc:spChg>
        <pc:spChg chg="add">
          <ac:chgData name="Shakira Peters (2118593)" userId="f1c9e43d-dd56-475b-bef9-5b0e9ce383f3" providerId="ADAL" clId="{CB029A57-C770-44EE-A172-A1CEC3048287}" dt="2023-03-07T22:37:06.704" v="2888" actId="26606"/>
          <ac:spMkLst>
            <pc:docMk/>
            <pc:sldMk cId="3322221210" sldId="273"/>
            <ac:spMk id="30" creationId="{48A28C56-2619-47F0-B448-9D145309B8BE}"/>
          </ac:spMkLst>
        </pc:spChg>
        <pc:grpChg chg="del">
          <ac:chgData name="Shakira Peters (2118593)" userId="f1c9e43d-dd56-475b-bef9-5b0e9ce383f3" providerId="ADAL" clId="{CB029A57-C770-44EE-A172-A1CEC3048287}" dt="2023-03-07T22:37:06.704" v="2888" actId="26606"/>
          <ac:grpSpMkLst>
            <pc:docMk/>
            <pc:sldMk cId="3322221210" sldId="273"/>
            <ac:grpSpMk id="21" creationId="{EE5D87AC-5CCC-4E1F-8B25-D3A6053029C8}"/>
          </ac:grpSpMkLst>
        </pc:grpChg>
        <pc:picChg chg="mod">
          <ac:chgData name="Shakira Peters (2118593)" userId="f1c9e43d-dd56-475b-bef9-5b0e9ce383f3" providerId="ADAL" clId="{CB029A57-C770-44EE-A172-A1CEC3048287}" dt="2023-03-07T22:37:06.704" v="2888" actId="26606"/>
          <ac:picMkLst>
            <pc:docMk/>
            <pc:sldMk cId="3322221210" sldId="273"/>
            <ac:picMk id="5" creationId="{9789D6FF-ECE0-11FC-4229-C1DB1855A11A}"/>
          </ac:picMkLst>
        </pc:picChg>
      </pc:sldChg>
      <pc:sldChg chg="addSp modSp new mod setBg">
        <pc:chgData name="Shakira Peters (2118593)" userId="f1c9e43d-dd56-475b-bef9-5b0e9ce383f3" providerId="ADAL" clId="{CB029A57-C770-44EE-A172-A1CEC3048287}" dt="2023-03-07T22:54:03.873" v="3649" actId="2711"/>
        <pc:sldMkLst>
          <pc:docMk/>
          <pc:sldMk cId="3735325989" sldId="274"/>
        </pc:sldMkLst>
        <pc:spChg chg="mod">
          <ac:chgData name="Shakira Peters (2118593)" userId="f1c9e43d-dd56-475b-bef9-5b0e9ce383f3" providerId="ADAL" clId="{CB029A57-C770-44EE-A172-A1CEC3048287}" dt="2023-03-07T22:49:51.271" v="3221" actId="26606"/>
          <ac:spMkLst>
            <pc:docMk/>
            <pc:sldMk cId="3735325989" sldId="274"/>
            <ac:spMk id="2" creationId="{84DF7486-1317-897D-6C73-5ADB819B0D87}"/>
          </ac:spMkLst>
        </pc:spChg>
        <pc:spChg chg="mod ord">
          <ac:chgData name="Shakira Peters (2118593)" userId="f1c9e43d-dd56-475b-bef9-5b0e9ce383f3" providerId="ADAL" clId="{CB029A57-C770-44EE-A172-A1CEC3048287}" dt="2023-03-07T22:54:03.873" v="3649" actId="2711"/>
          <ac:spMkLst>
            <pc:docMk/>
            <pc:sldMk cId="3735325989" sldId="274"/>
            <ac:spMk id="3" creationId="{39E26424-9B22-3438-370C-5BDDBD724CC5}"/>
          </ac:spMkLst>
        </pc:spChg>
        <pc:spChg chg="add">
          <ac:chgData name="Shakira Peters (2118593)" userId="f1c9e43d-dd56-475b-bef9-5b0e9ce383f3" providerId="ADAL" clId="{CB029A57-C770-44EE-A172-A1CEC3048287}" dt="2023-03-07T22:49:51.271" v="3221" actId="26606"/>
          <ac:spMkLst>
            <pc:docMk/>
            <pc:sldMk cId="3735325989" sldId="274"/>
            <ac:spMk id="10" creationId="{B95B9BA8-1D69-4796-85F5-B6D0BD52354B}"/>
          </ac:spMkLst>
        </pc:spChg>
        <pc:spChg chg="add">
          <ac:chgData name="Shakira Peters (2118593)" userId="f1c9e43d-dd56-475b-bef9-5b0e9ce383f3" providerId="ADAL" clId="{CB029A57-C770-44EE-A172-A1CEC3048287}" dt="2023-03-07T22:49:51.271" v="3221" actId="26606"/>
          <ac:spMkLst>
            <pc:docMk/>
            <pc:sldMk cId="3735325989" sldId="274"/>
            <ac:spMk id="12" creationId="{340822D1-9EEA-4ECF-9360-D9AF87950D47}"/>
          </ac:spMkLst>
        </pc:spChg>
        <pc:spChg chg="add">
          <ac:chgData name="Shakira Peters (2118593)" userId="f1c9e43d-dd56-475b-bef9-5b0e9ce383f3" providerId="ADAL" clId="{CB029A57-C770-44EE-A172-A1CEC3048287}" dt="2023-03-07T22:49:51.271" v="3221" actId="26606"/>
          <ac:spMkLst>
            <pc:docMk/>
            <pc:sldMk cId="3735325989" sldId="274"/>
            <ac:spMk id="14" creationId="{DC292A62-7F34-4E30-BE04-48164A1DAF7B}"/>
          </ac:spMkLst>
        </pc:spChg>
        <pc:picChg chg="add mod">
          <ac:chgData name="Shakira Peters (2118593)" userId="f1c9e43d-dd56-475b-bef9-5b0e9ce383f3" providerId="ADAL" clId="{CB029A57-C770-44EE-A172-A1CEC3048287}" dt="2023-03-07T22:49:51.271" v="3221" actId="26606"/>
          <ac:picMkLst>
            <pc:docMk/>
            <pc:sldMk cId="3735325989" sldId="274"/>
            <ac:picMk id="5" creationId="{9F525906-F336-040A-B257-938D4BED798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3/12/2023</a:t>
            </a:fld>
            <a:endParaRPr lang="en-US" dirty="0"/>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1381944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3/12/2023</a:t>
            </a:fld>
            <a:endParaRPr lang="en-US" dirty="0"/>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4230048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3/12/2023</a:t>
            </a:fld>
            <a:endParaRPr lang="en-US" dirty="0"/>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33224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3/12/2023</a:t>
            </a:fld>
            <a:endParaRPr lang="en-US" dirty="0"/>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2868218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3/12/2023</a:t>
            </a:fld>
            <a:endParaRPr lang="en-US" dirty="0"/>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785963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3/12/2023</a:t>
            </a:fld>
            <a:endParaRPr lang="en-US" dirty="0"/>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2453593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3/12/2023</a:t>
            </a:fld>
            <a:endParaRPr lang="en-US" dirty="0"/>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02971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3/12/2023</a:t>
            </a:fld>
            <a:endParaRPr lang="en-US" dirty="0"/>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480393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3/12/2023</a:t>
            </a:fld>
            <a:endParaRPr lang="en-US" dirty="0"/>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126358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3/12/2023</a:t>
            </a:fld>
            <a:endParaRPr lang="en-US" dirty="0"/>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1537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3/12/2023</a:t>
            </a:fld>
            <a:endParaRPr lang="en-US" dirty="0"/>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2295499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3/12/2023</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291404635"/>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76" r:id="rId6"/>
    <p:sldLayoutId id="2147483681" r:id="rId7"/>
    <p:sldLayoutId id="2147483677" r:id="rId8"/>
    <p:sldLayoutId id="2147483678" r:id="rId9"/>
    <p:sldLayoutId id="2147483679" r:id="rId10"/>
    <p:sldLayoutId id="21474836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A42D3020-8A3E-6E19-DA57-77D41448F5C3}"/>
              </a:ext>
            </a:extLst>
          </p:cNvPr>
          <p:cNvPicPr>
            <a:picLocks noChangeAspect="1"/>
          </p:cNvPicPr>
          <p:nvPr/>
        </p:nvPicPr>
        <p:blipFill rotWithShape="1">
          <a:blip r:embed="rId2">
            <a:alphaModFix amt="50000"/>
          </a:blip>
          <a:srcRect t="30566" b="2767"/>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11" name="Group 10">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2" name="Freeform: Shape 11">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8F98F9B9-1D90-4E83-C1F3-1CCCB939887B}"/>
              </a:ext>
            </a:extLst>
          </p:cNvPr>
          <p:cNvSpPr>
            <a:spLocks noGrp="1"/>
          </p:cNvSpPr>
          <p:nvPr>
            <p:ph type="ctrTitle"/>
          </p:nvPr>
        </p:nvSpPr>
        <p:spPr>
          <a:xfrm>
            <a:off x="761999" y="1514475"/>
            <a:ext cx="8381999" cy="1995487"/>
          </a:xfrm>
        </p:spPr>
        <p:txBody>
          <a:bodyPr>
            <a:normAutofit/>
          </a:bodyPr>
          <a:lstStyle/>
          <a:p>
            <a:pPr algn="l"/>
            <a:r>
              <a:rPr lang="en-GB" sz="8000" dirty="0">
                <a:latin typeface="Times New Roman" panose="02020603050405020304" pitchFamily="18" charset="0"/>
                <a:cs typeface="Times New Roman" panose="02020603050405020304" pitchFamily="18" charset="0"/>
              </a:rPr>
              <a:t>Topic: </a:t>
            </a:r>
          </a:p>
        </p:txBody>
      </p:sp>
      <p:sp>
        <p:nvSpPr>
          <p:cNvPr id="3" name="Subtitle 2">
            <a:extLst>
              <a:ext uri="{FF2B5EF4-FFF2-40B4-BE49-F238E27FC236}">
                <a16:creationId xmlns:a16="http://schemas.microsoft.com/office/drawing/2014/main" id="{7113EED2-8365-FBC2-5576-ECE5043DDBD5}"/>
              </a:ext>
            </a:extLst>
          </p:cNvPr>
          <p:cNvSpPr>
            <a:spLocks noGrp="1"/>
          </p:cNvSpPr>
          <p:nvPr>
            <p:ph type="subTitle" idx="1"/>
          </p:nvPr>
        </p:nvSpPr>
        <p:spPr>
          <a:xfrm>
            <a:off x="762000" y="3809999"/>
            <a:ext cx="8382000" cy="1338471"/>
          </a:xfrm>
        </p:spPr>
        <p:txBody>
          <a:bodyPr>
            <a:normAutofit fontScale="85000" lnSpcReduction="20000"/>
          </a:bodyPr>
          <a:lstStyle/>
          <a:p>
            <a:pPr algn="l"/>
            <a:r>
              <a:rPr lang="en-GB" dirty="0">
                <a:latin typeface="Times New Roman" panose="02020603050405020304" pitchFamily="18" charset="0"/>
                <a:cs typeface="Times New Roman" panose="02020603050405020304" pitchFamily="18" charset="0"/>
              </a:rPr>
              <a:t>Shakira Peters</a:t>
            </a:r>
          </a:p>
          <a:p>
            <a:pPr algn="l"/>
            <a:r>
              <a:rPr lang="en-GB" dirty="0">
                <a:latin typeface="Times New Roman" panose="02020603050405020304" pitchFamily="18" charset="0"/>
                <a:cs typeface="Times New Roman" panose="02020603050405020304" pitchFamily="18" charset="0"/>
              </a:rPr>
              <a:t>Dark Tourism/ Difficult Heritage</a:t>
            </a:r>
          </a:p>
          <a:p>
            <a:pPr algn="l"/>
            <a:r>
              <a:rPr lang="en-GB">
                <a:latin typeface="Times New Roman" panose="02020603050405020304" pitchFamily="18" charset="0"/>
                <a:cs typeface="Times New Roman" panose="02020603050405020304" pitchFamily="18" charset="0"/>
              </a:rPr>
              <a:t>Assignment One</a:t>
            </a:r>
            <a:endParaRPr lang="en-GB" dirty="0">
              <a:latin typeface="Times New Roman" panose="02020603050405020304" pitchFamily="18" charset="0"/>
              <a:cs typeface="Times New Roman" panose="02020603050405020304" pitchFamily="18" charset="0"/>
            </a:endParaRPr>
          </a:p>
          <a:p>
            <a:pPr algn="l"/>
            <a:r>
              <a:rPr lang="en-GB" dirty="0">
                <a:latin typeface="Times New Roman" panose="02020603050405020304" pitchFamily="18" charset="0"/>
                <a:cs typeface="Times New Roman" panose="02020603050405020304" pitchFamily="18" charset="0"/>
              </a:rPr>
              <a:t>Presentation </a:t>
            </a:r>
          </a:p>
        </p:txBody>
      </p:sp>
    </p:spTree>
    <p:extLst>
      <p:ext uri="{BB962C8B-B14F-4D97-AF65-F5344CB8AC3E}">
        <p14:creationId xmlns:p14="http://schemas.microsoft.com/office/powerpoint/2010/main" val="1324805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842F2E-5CEC-8455-0E60-C454447AF075}"/>
              </a:ext>
            </a:extLst>
          </p:cNvPr>
          <p:cNvSpPr>
            <a:spLocks noGrp="1"/>
          </p:cNvSpPr>
          <p:nvPr>
            <p:ph type="title"/>
          </p:nvPr>
        </p:nvSpPr>
        <p:spPr>
          <a:xfrm>
            <a:off x="762000" y="1009650"/>
            <a:ext cx="4400549" cy="1857375"/>
          </a:xfrm>
        </p:spPr>
        <p:txBody>
          <a:bodyPr anchor="b">
            <a:normAutofit/>
          </a:bodyPr>
          <a:lstStyle/>
          <a:p>
            <a:r>
              <a:rPr lang="en-GB" sz="4100" dirty="0">
                <a:latin typeface="Times New Roman" panose="02020603050405020304" pitchFamily="18" charset="0"/>
                <a:cs typeface="Times New Roman" panose="02020603050405020304" pitchFamily="18" charset="0"/>
              </a:rPr>
              <a:t>What is the definition of Dark Tourism? </a:t>
            </a:r>
          </a:p>
        </p:txBody>
      </p:sp>
      <p:pic>
        <p:nvPicPr>
          <p:cNvPr id="5" name="Picture 4" descr="A picture containing text, old, altar&#10;&#10;Description automatically generated">
            <a:extLst>
              <a:ext uri="{FF2B5EF4-FFF2-40B4-BE49-F238E27FC236}">
                <a16:creationId xmlns:a16="http://schemas.microsoft.com/office/drawing/2014/main" id="{59A14516-37D7-6ABD-A03B-F5E7FA8D2316}"/>
              </a:ext>
            </a:extLst>
          </p:cNvPr>
          <p:cNvPicPr>
            <a:picLocks noChangeAspect="1"/>
          </p:cNvPicPr>
          <p:nvPr/>
        </p:nvPicPr>
        <p:blipFill rotWithShape="1">
          <a:blip r:embed="rId2">
            <a:extLst>
              <a:ext uri="{28A0092B-C50C-407E-A947-70E740481C1C}">
                <a14:useLocalDpi xmlns:a14="http://schemas.microsoft.com/office/drawing/2010/main" val="0"/>
              </a:ext>
            </a:extLst>
          </a:blip>
          <a:srcRect l="16251" r="22713"/>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16" name="Group 11">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3" name="Freeform: Shape 12">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48D479F8-C8CA-A7B6-ED37-659E3647C599}"/>
              </a:ext>
            </a:extLst>
          </p:cNvPr>
          <p:cNvSpPr>
            <a:spLocks noGrp="1"/>
          </p:cNvSpPr>
          <p:nvPr>
            <p:ph idx="1"/>
          </p:nvPr>
        </p:nvSpPr>
        <p:spPr>
          <a:xfrm>
            <a:off x="762000" y="3109956"/>
            <a:ext cx="4400549" cy="3747500"/>
          </a:xfrm>
        </p:spPr>
        <p:txBody>
          <a:bodyPr anchor="t">
            <a:normAutofit/>
          </a:bodyPr>
          <a:lstStyle/>
          <a:p>
            <a:r>
              <a:rPr lang="en-GB" sz="2400" dirty="0">
                <a:latin typeface="Times New Roman" panose="02020603050405020304" pitchFamily="18" charset="0"/>
                <a:cs typeface="Times New Roman" panose="02020603050405020304" pitchFamily="18" charset="0"/>
              </a:rPr>
              <a:t>According to (@NatGeoUK 2018), Dark Tourism is defined as any sort of Tourism that involves visiting places that owe their notoriety death, disaster, and atrocity or what can also loosely be termed as “Difficult Heritage.” </a:t>
            </a:r>
          </a:p>
        </p:txBody>
      </p:sp>
    </p:spTree>
    <p:extLst>
      <p:ext uri="{BB962C8B-B14F-4D97-AF65-F5344CB8AC3E}">
        <p14:creationId xmlns:p14="http://schemas.microsoft.com/office/powerpoint/2010/main" val="1332649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text, posing, old, group">
            <a:extLst>
              <a:ext uri="{FF2B5EF4-FFF2-40B4-BE49-F238E27FC236}">
                <a16:creationId xmlns:a16="http://schemas.microsoft.com/office/drawing/2014/main" id="{EFEF2C17-5CFF-FC7C-C3BE-3297144BEB68}"/>
              </a:ext>
            </a:extLst>
          </p:cNvPr>
          <p:cNvPicPr>
            <a:picLocks noChangeAspect="1"/>
          </p:cNvPicPr>
          <p:nvPr/>
        </p:nvPicPr>
        <p:blipFill rotWithShape="1">
          <a:blip r:embed="rId2">
            <a:extLst>
              <a:ext uri="{28A0092B-C50C-407E-A947-70E740481C1C}">
                <a14:useLocalDpi xmlns:a14="http://schemas.microsoft.com/office/drawing/2010/main" val="0"/>
              </a:ext>
            </a:extLst>
          </a:blip>
          <a:srcRect t="22475" b="6547"/>
          <a:stretch/>
        </p:blipFill>
        <p:spPr>
          <a:xfrm>
            <a:off x="20" y="10"/>
            <a:ext cx="12191979" cy="6857989"/>
          </a:xfrm>
          <a:prstGeom prst="rect">
            <a:avLst/>
          </a:prstGeom>
        </p:spPr>
      </p:pic>
      <p:sp useBgFill="1">
        <p:nvSpPr>
          <p:cNvPr id="12" name="Freeform: Shape 11">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6440D71-444B-AE91-6F08-B88756C2E020}"/>
              </a:ext>
            </a:extLst>
          </p:cNvPr>
          <p:cNvSpPr>
            <a:spLocks noGrp="1"/>
          </p:cNvSpPr>
          <p:nvPr>
            <p:ph type="title"/>
          </p:nvPr>
        </p:nvSpPr>
        <p:spPr>
          <a:xfrm>
            <a:off x="1095376" y="1771650"/>
            <a:ext cx="4629150" cy="1343026"/>
          </a:xfrm>
        </p:spPr>
        <p:txBody>
          <a:bodyPr anchor="b">
            <a:normAutofit/>
          </a:bodyPr>
          <a:lstStyle/>
          <a:p>
            <a:r>
              <a:rPr lang="en-GB" dirty="0">
                <a:latin typeface="Times New Roman" panose="02020603050405020304" pitchFamily="18" charset="0"/>
                <a:cs typeface="Times New Roman" panose="02020603050405020304" pitchFamily="18" charset="0"/>
              </a:rPr>
              <a:t>Example of Dark Tourism:</a:t>
            </a:r>
          </a:p>
        </p:txBody>
      </p:sp>
      <p:sp>
        <p:nvSpPr>
          <p:cNvPr id="3" name="Content Placeholder 2">
            <a:extLst>
              <a:ext uri="{FF2B5EF4-FFF2-40B4-BE49-F238E27FC236}">
                <a16:creationId xmlns:a16="http://schemas.microsoft.com/office/drawing/2014/main" id="{CDD77E41-0387-130A-9CC9-64EA434A3144}"/>
              </a:ext>
            </a:extLst>
          </p:cNvPr>
          <p:cNvSpPr>
            <a:spLocks noGrp="1"/>
          </p:cNvSpPr>
          <p:nvPr>
            <p:ph idx="1"/>
          </p:nvPr>
        </p:nvSpPr>
        <p:spPr>
          <a:xfrm>
            <a:off x="1095376" y="3429000"/>
            <a:ext cx="4629150" cy="1924051"/>
          </a:xfrm>
        </p:spPr>
        <p:txBody>
          <a:bodyPr>
            <a:normAutofit/>
          </a:bodyPr>
          <a:lstStyle/>
          <a:p>
            <a:r>
              <a:rPr lang="en-GB" dirty="0">
                <a:latin typeface="Times New Roman" panose="02020603050405020304" pitchFamily="18" charset="0"/>
                <a:cs typeface="Times New Roman" panose="02020603050405020304" pitchFamily="18" charset="0"/>
              </a:rPr>
              <a:t>An of Dark Tourism is “Juneteenth” and the connection to the Transatlantic Slave Trade. </a:t>
            </a:r>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70671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333D94-E4E2-B8D0-A120-EB28705C09CE}"/>
              </a:ext>
            </a:extLst>
          </p:cNvPr>
          <p:cNvSpPr>
            <a:spLocks noGrp="1"/>
          </p:cNvSpPr>
          <p:nvPr>
            <p:ph type="title"/>
          </p:nvPr>
        </p:nvSpPr>
        <p:spPr>
          <a:xfrm>
            <a:off x="762000" y="762000"/>
            <a:ext cx="3810001" cy="2025649"/>
          </a:xfrm>
        </p:spPr>
        <p:txBody>
          <a:bodyPr anchor="b">
            <a:normAutofit/>
          </a:bodyPr>
          <a:lstStyle/>
          <a:p>
            <a:r>
              <a:rPr lang="en-GB" dirty="0">
                <a:latin typeface="Times New Roman" panose="02020603050405020304" pitchFamily="18" charset="0"/>
                <a:cs typeface="Times New Roman" panose="02020603050405020304" pitchFamily="18" charset="0"/>
              </a:rPr>
              <a:t>What is the Transatlantic Slave Trade?</a:t>
            </a:r>
          </a:p>
        </p:txBody>
      </p:sp>
      <p:pic>
        <p:nvPicPr>
          <p:cNvPr id="5" name="Picture 4" descr="A picture containing outdoor, group&#10;&#10;Description automatically generated">
            <a:extLst>
              <a:ext uri="{FF2B5EF4-FFF2-40B4-BE49-F238E27FC236}">
                <a16:creationId xmlns:a16="http://schemas.microsoft.com/office/drawing/2014/main" id="{C9FD1671-84E5-9572-9787-A9EDCCA0ED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40004" y="762000"/>
            <a:ext cx="5283992" cy="5333999"/>
          </a:xfrm>
          <a:prstGeom prst="rect">
            <a:avLst/>
          </a:prstGeom>
        </p:spPr>
      </p:pic>
      <p:sp>
        <p:nvSpPr>
          <p:cNvPr id="3" name="Content Placeholder 2">
            <a:extLst>
              <a:ext uri="{FF2B5EF4-FFF2-40B4-BE49-F238E27FC236}">
                <a16:creationId xmlns:a16="http://schemas.microsoft.com/office/drawing/2014/main" id="{6FE961E9-9CD1-0692-BC35-319437FEC7F9}"/>
              </a:ext>
            </a:extLst>
          </p:cNvPr>
          <p:cNvSpPr>
            <a:spLocks noGrp="1"/>
          </p:cNvSpPr>
          <p:nvPr>
            <p:ph idx="1"/>
          </p:nvPr>
        </p:nvSpPr>
        <p:spPr>
          <a:xfrm>
            <a:off x="762000" y="2994024"/>
            <a:ext cx="4408713" cy="3787776"/>
          </a:xfrm>
        </p:spPr>
        <p:txBody>
          <a:bodyPr>
            <a:normAutofit/>
          </a:bodyPr>
          <a:lstStyle/>
          <a:p>
            <a:r>
              <a:rPr lang="en-GB" sz="2000" dirty="0">
                <a:latin typeface="Times New Roman" panose="02020603050405020304" pitchFamily="18" charset="0"/>
                <a:cs typeface="Times New Roman" panose="02020603050405020304" pitchFamily="18" charset="0"/>
              </a:rPr>
              <a:t>According to research from (Lewis 2018), The Transatlantic slave trade is the segment of the global slave trade that transported between 10 million and 12 million enslaved Africans across the Atlantic Ocean to the Americas from the 16</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to the 19</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3244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8C518F-1517-3970-A356-1E04549C03AA}"/>
              </a:ext>
            </a:extLst>
          </p:cNvPr>
          <p:cNvSpPr>
            <a:spLocks noGrp="1"/>
          </p:cNvSpPr>
          <p:nvPr>
            <p:ph type="title"/>
          </p:nvPr>
        </p:nvSpPr>
        <p:spPr>
          <a:xfrm>
            <a:off x="5334001" y="1163594"/>
            <a:ext cx="6095999" cy="1624055"/>
          </a:xfrm>
        </p:spPr>
        <p:txBody>
          <a:bodyPr anchor="b">
            <a:normAutofit/>
          </a:bodyPr>
          <a:lstStyle/>
          <a:p>
            <a:r>
              <a:rPr lang="en-GB" dirty="0">
                <a:latin typeface="Times New Roman" panose="02020603050405020304" pitchFamily="18" charset="0"/>
                <a:cs typeface="Times New Roman" panose="02020603050405020304" pitchFamily="18" charset="0"/>
              </a:rPr>
              <a:t>Transatlantic Slave Trade facts:</a:t>
            </a:r>
          </a:p>
        </p:txBody>
      </p:sp>
      <p:pic>
        <p:nvPicPr>
          <p:cNvPr id="5" name="Picture 4" descr="A picture containing outdoor, tree, grass, group&#10;&#10;Description automatically generated">
            <a:extLst>
              <a:ext uri="{FF2B5EF4-FFF2-40B4-BE49-F238E27FC236}">
                <a16:creationId xmlns:a16="http://schemas.microsoft.com/office/drawing/2014/main" id="{C2CF776A-1C77-4589-A01A-CC1690789F85}"/>
              </a:ext>
            </a:extLst>
          </p:cNvPr>
          <p:cNvPicPr>
            <a:picLocks noChangeAspect="1"/>
          </p:cNvPicPr>
          <p:nvPr/>
        </p:nvPicPr>
        <p:blipFill rotWithShape="1">
          <a:blip r:embed="rId2">
            <a:extLst>
              <a:ext uri="{28A0092B-C50C-407E-A947-70E740481C1C}">
                <a14:useLocalDpi xmlns:a14="http://schemas.microsoft.com/office/drawing/2010/main" val="0"/>
              </a:ext>
            </a:extLst>
          </a:blip>
          <a:srcRect l="15850" r="34316" b="-2"/>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BB191726-C7F2-64A9-14BD-D39994B02291}"/>
              </a:ext>
            </a:extLst>
          </p:cNvPr>
          <p:cNvSpPr>
            <a:spLocks noGrp="1"/>
          </p:cNvSpPr>
          <p:nvPr>
            <p:ph idx="1"/>
          </p:nvPr>
        </p:nvSpPr>
        <p:spPr>
          <a:xfrm>
            <a:off x="5334001" y="3047999"/>
            <a:ext cx="6095999" cy="3048001"/>
          </a:xfrm>
        </p:spPr>
        <p:txBody>
          <a:bodyPr>
            <a:normAutofit/>
          </a:bodyPr>
          <a:lstStyle/>
          <a:p>
            <a:r>
              <a:rPr lang="en-GB" dirty="0">
                <a:latin typeface="Times New Roman" panose="02020603050405020304" pitchFamily="18" charset="0"/>
                <a:cs typeface="Times New Roman" panose="02020603050405020304" pitchFamily="18" charset="0"/>
              </a:rPr>
              <a:t>According to (Lewis 2018), It was the second of three stages of the triangular trade, in which arms, textiles, and wine were shipped from Europe to Africa, enslaved people from Africa to the Americas, and sugar and coffee from the Americas to Europe. </a:t>
            </a:r>
          </a:p>
          <a:p>
            <a:endParaRPr lang="en-GB" dirty="0"/>
          </a:p>
        </p:txBody>
      </p:sp>
    </p:spTree>
    <p:extLst>
      <p:ext uri="{BB962C8B-B14F-4D97-AF65-F5344CB8AC3E}">
        <p14:creationId xmlns:p14="http://schemas.microsoft.com/office/powerpoint/2010/main" val="2533905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8C518F-1517-3970-A356-1E04549C03AA}"/>
              </a:ext>
            </a:extLst>
          </p:cNvPr>
          <p:cNvSpPr>
            <a:spLocks noGrp="1"/>
          </p:cNvSpPr>
          <p:nvPr>
            <p:ph type="title"/>
          </p:nvPr>
        </p:nvSpPr>
        <p:spPr>
          <a:xfrm>
            <a:off x="5334001" y="1163594"/>
            <a:ext cx="6095999" cy="1624055"/>
          </a:xfrm>
        </p:spPr>
        <p:txBody>
          <a:bodyPr anchor="b">
            <a:normAutofit/>
          </a:bodyPr>
          <a:lstStyle/>
          <a:p>
            <a:r>
              <a:rPr lang="en-GB" dirty="0">
                <a:latin typeface="Times New Roman" panose="02020603050405020304" pitchFamily="18" charset="0"/>
                <a:cs typeface="Times New Roman" panose="02020603050405020304" pitchFamily="18" charset="0"/>
              </a:rPr>
              <a:t>Transatlantic Slave Trade facts:</a:t>
            </a:r>
          </a:p>
        </p:txBody>
      </p:sp>
      <p:pic>
        <p:nvPicPr>
          <p:cNvPr id="5" name="Picture 4" descr="A picture containing outdoor, tree, grass, group&#10;&#10;Description automatically generated">
            <a:extLst>
              <a:ext uri="{FF2B5EF4-FFF2-40B4-BE49-F238E27FC236}">
                <a16:creationId xmlns:a16="http://schemas.microsoft.com/office/drawing/2014/main" id="{C2CF776A-1C77-4589-A01A-CC1690789F85}"/>
              </a:ext>
            </a:extLst>
          </p:cNvPr>
          <p:cNvPicPr>
            <a:picLocks noChangeAspect="1"/>
          </p:cNvPicPr>
          <p:nvPr/>
        </p:nvPicPr>
        <p:blipFill rotWithShape="1">
          <a:blip r:embed="rId2">
            <a:extLst>
              <a:ext uri="{28A0092B-C50C-407E-A947-70E740481C1C}">
                <a14:useLocalDpi xmlns:a14="http://schemas.microsoft.com/office/drawing/2010/main" val="0"/>
              </a:ext>
            </a:extLst>
          </a:blip>
          <a:srcRect l="15850" r="34316" b="-2"/>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BB191726-C7F2-64A9-14BD-D39994B02291}"/>
              </a:ext>
            </a:extLst>
          </p:cNvPr>
          <p:cNvSpPr>
            <a:spLocks noGrp="1"/>
          </p:cNvSpPr>
          <p:nvPr>
            <p:ph idx="1"/>
          </p:nvPr>
        </p:nvSpPr>
        <p:spPr>
          <a:xfrm>
            <a:off x="5334001" y="3048000"/>
            <a:ext cx="6600907" cy="3654950"/>
          </a:xfrm>
        </p:spPr>
        <p:txBody>
          <a:bodyPr>
            <a:normAutofit lnSpcReduction="10000"/>
          </a:bodyPr>
          <a:lstStyle/>
          <a:p>
            <a:r>
              <a:rPr lang="en-GB" sz="2000" dirty="0">
                <a:effectLst/>
                <a:latin typeface="Times New Roman" panose="02020603050405020304" pitchFamily="18" charset="0"/>
                <a:ea typeface="Times New Roman" panose="02020603050405020304" pitchFamily="18" charset="0"/>
              </a:rPr>
              <a:t>As mentioned by (Lewis 2018) in research, During the 1480s, Portuguese ships already transported Africans to the Cape Verde and Madeira islands in the eastern Atlantic for the purpose of enslaving them.</a:t>
            </a:r>
          </a:p>
          <a:p>
            <a:r>
              <a:rPr lang="en-GB" sz="2000" dirty="0">
                <a:effectLst/>
                <a:latin typeface="Times New Roman" panose="02020603050405020304" pitchFamily="18" charset="0"/>
                <a:ea typeface="Times New Roman" panose="02020603050405020304" pitchFamily="18" charset="0"/>
              </a:rPr>
              <a:t> Despite the influence of Spanish conquistadors in the Caribbean after 1502, Portuguese merchants maintained dominance over the transatlantic slave trade for another century and a half, operating out of their bases along the west coast of Africa. </a:t>
            </a:r>
          </a:p>
          <a:p>
            <a:r>
              <a:rPr lang="en-GB" sz="2000" dirty="0">
                <a:effectLst/>
                <a:latin typeface="Times New Roman" panose="02020603050405020304" pitchFamily="18" charset="0"/>
                <a:ea typeface="Times New Roman" panose="02020603050405020304" pitchFamily="18" charset="0"/>
              </a:rPr>
              <a:t>A large percentage of the human cargo carried came from West Africa between the Senegal and Niger rivers during the 1600s. This is when the Dutch became the foremost traders of enslaved people. </a:t>
            </a:r>
          </a:p>
          <a:p>
            <a:endParaRPr lang="en-GB" dirty="0"/>
          </a:p>
        </p:txBody>
      </p:sp>
    </p:spTree>
    <p:extLst>
      <p:ext uri="{BB962C8B-B14F-4D97-AF65-F5344CB8AC3E}">
        <p14:creationId xmlns:p14="http://schemas.microsoft.com/office/powerpoint/2010/main" val="542165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8C518F-1517-3970-A356-1E04549C03AA}"/>
              </a:ext>
            </a:extLst>
          </p:cNvPr>
          <p:cNvSpPr>
            <a:spLocks noGrp="1"/>
          </p:cNvSpPr>
          <p:nvPr>
            <p:ph type="title"/>
          </p:nvPr>
        </p:nvSpPr>
        <p:spPr>
          <a:xfrm>
            <a:off x="5334001" y="1163594"/>
            <a:ext cx="6095999" cy="1624055"/>
          </a:xfrm>
        </p:spPr>
        <p:txBody>
          <a:bodyPr anchor="b">
            <a:normAutofit/>
          </a:bodyPr>
          <a:lstStyle/>
          <a:p>
            <a:r>
              <a:rPr lang="en-GB" dirty="0">
                <a:latin typeface="Times New Roman" panose="02020603050405020304" pitchFamily="18" charset="0"/>
                <a:cs typeface="Times New Roman" panose="02020603050405020304" pitchFamily="18" charset="0"/>
              </a:rPr>
              <a:t>Transatlantic Slave Trade facts:</a:t>
            </a:r>
          </a:p>
        </p:txBody>
      </p:sp>
      <p:pic>
        <p:nvPicPr>
          <p:cNvPr id="5" name="Picture 4" descr="A picture containing outdoor, tree, grass, group&#10;&#10;Description automatically generated">
            <a:extLst>
              <a:ext uri="{FF2B5EF4-FFF2-40B4-BE49-F238E27FC236}">
                <a16:creationId xmlns:a16="http://schemas.microsoft.com/office/drawing/2014/main" id="{C2CF776A-1C77-4589-A01A-CC1690789F85}"/>
              </a:ext>
            </a:extLst>
          </p:cNvPr>
          <p:cNvPicPr>
            <a:picLocks noChangeAspect="1"/>
          </p:cNvPicPr>
          <p:nvPr/>
        </p:nvPicPr>
        <p:blipFill rotWithShape="1">
          <a:blip r:embed="rId2">
            <a:extLst>
              <a:ext uri="{28A0092B-C50C-407E-A947-70E740481C1C}">
                <a14:useLocalDpi xmlns:a14="http://schemas.microsoft.com/office/drawing/2010/main" val="0"/>
              </a:ext>
            </a:extLst>
          </a:blip>
          <a:srcRect l="15850" r="34316" b="-2"/>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BB191726-C7F2-64A9-14BD-D39994B02291}"/>
              </a:ext>
            </a:extLst>
          </p:cNvPr>
          <p:cNvSpPr>
            <a:spLocks noGrp="1"/>
          </p:cNvSpPr>
          <p:nvPr>
            <p:ph idx="1"/>
          </p:nvPr>
        </p:nvSpPr>
        <p:spPr>
          <a:xfrm>
            <a:off x="5334001" y="3047999"/>
            <a:ext cx="6600907" cy="3694707"/>
          </a:xfrm>
        </p:spPr>
        <p:txBody>
          <a:bodyPr>
            <a:normAutofit fontScale="92500"/>
          </a:bodyPr>
          <a:lstStyle/>
          <a:p>
            <a:r>
              <a:rPr lang="en-GB" sz="2400" dirty="0">
                <a:effectLst/>
                <a:latin typeface="Times New Roman" panose="02020603050405020304" pitchFamily="18" charset="0"/>
                <a:ea typeface="Times New Roman" panose="02020603050405020304" pitchFamily="18" charset="0"/>
              </a:rPr>
              <a:t>Around half of the transatlantic slave trade was controlled by French and English merchants in the next century. </a:t>
            </a:r>
          </a:p>
          <a:p>
            <a:r>
              <a:rPr lang="en-GB" sz="2400" dirty="0">
                <a:effectLst/>
                <a:latin typeface="Times New Roman" panose="02020603050405020304" pitchFamily="18" charset="0"/>
                <a:ea typeface="Times New Roman" panose="02020603050405020304" pitchFamily="18" charset="0"/>
              </a:rPr>
              <a:t>The British monopolized enslaved people trade with the Spanish colonies after an agreement was made between Spain and Britain in 1713. Over the course of 30 years, Britain would supply those colonies with 4,800 enslaved Africans annually. </a:t>
            </a:r>
          </a:p>
          <a:p>
            <a:r>
              <a:rPr lang="en-GB" sz="2400" dirty="0">
                <a:effectLst/>
                <a:latin typeface="Times New Roman" panose="02020603050405020304" pitchFamily="18" charset="0"/>
                <a:ea typeface="Times New Roman" panose="02020603050405020304" pitchFamily="18" charset="0"/>
              </a:rPr>
              <a:t>A contract was assigned to the South Sea Company by British Queen Anne, who held approximately 22.5 percent of the company's stock.</a:t>
            </a:r>
          </a:p>
          <a:p>
            <a:endParaRPr lang="en-GB" dirty="0"/>
          </a:p>
        </p:txBody>
      </p:sp>
    </p:spTree>
    <p:extLst>
      <p:ext uri="{BB962C8B-B14F-4D97-AF65-F5344CB8AC3E}">
        <p14:creationId xmlns:p14="http://schemas.microsoft.com/office/powerpoint/2010/main" val="3501076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696AA0-CBC3-7DBC-C17C-4B486B7EBA3A}"/>
              </a:ext>
            </a:extLst>
          </p:cNvPr>
          <p:cNvSpPr>
            <a:spLocks noGrp="1"/>
          </p:cNvSpPr>
          <p:nvPr>
            <p:ph type="title"/>
          </p:nvPr>
        </p:nvSpPr>
        <p:spPr>
          <a:xfrm>
            <a:off x="762000" y="1009650"/>
            <a:ext cx="4400549" cy="1857375"/>
          </a:xfrm>
        </p:spPr>
        <p:txBody>
          <a:bodyPr anchor="b">
            <a:normAutofit/>
          </a:bodyPr>
          <a:lstStyle/>
          <a:p>
            <a:r>
              <a:rPr lang="en-GB" dirty="0">
                <a:latin typeface="Times New Roman" panose="02020603050405020304" pitchFamily="18" charset="0"/>
                <a:cs typeface="Times New Roman" panose="02020603050405020304" pitchFamily="18" charset="0"/>
              </a:rPr>
              <a:t>What is Juneteenth? </a:t>
            </a:r>
          </a:p>
        </p:txBody>
      </p:sp>
      <p:pic>
        <p:nvPicPr>
          <p:cNvPr id="5" name="Picture 4" descr="A picture containing text, outdoor, tree, posing&#10;&#10;Description automatically generated">
            <a:extLst>
              <a:ext uri="{FF2B5EF4-FFF2-40B4-BE49-F238E27FC236}">
                <a16:creationId xmlns:a16="http://schemas.microsoft.com/office/drawing/2014/main" id="{E840E115-B67E-5C06-CDE1-F3D07B5C009F}"/>
              </a:ext>
            </a:extLst>
          </p:cNvPr>
          <p:cNvPicPr>
            <a:picLocks noChangeAspect="1"/>
          </p:cNvPicPr>
          <p:nvPr/>
        </p:nvPicPr>
        <p:blipFill rotWithShape="1">
          <a:blip r:embed="rId2">
            <a:extLst>
              <a:ext uri="{28A0092B-C50C-407E-A947-70E740481C1C}">
                <a14:useLocalDpi xmlns:a14="http://schemas.microsoft.com/office/drawing/2010/main" val="0"/>
              </a:ext>
            </a:extLst>
          </a:blip>
          <a:srcRect l="11365" r="26895"/>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17" name="Group 11">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3" name="Freeform: Shape 12">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3">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720F4EB3-01CD-B51A-9880-089EE5134538}"/>
              </a:ext>
            </a:extLst>
          </p:cNvPr>
          <p:cNvSpPr>
            <a:spLocks noGrp="1"/>
          </p:cNvSpPr>
          <p:nvPr>
            <p:ph idx="1"/>
          </p:nvPr>
        </p:nvSpPr>
        <p:spPr>
          <a:xfrm>
            <a:off x="762000" y="3109956"/>
            <a:ext cx="4400549" cy="3167019"/>
          </a:xfrm>
        </p:spPr>
        <p:txBody>
          <a:bodyPr anchor="t">
            <a:normAutofit/>
          </a:bodyPr>
          <a:lstStyle/>
          <a:p>
            <a:r>
              <a:rPr lang="en-GB" sz="2200" dirty="0">
                <a:effectLst/>
                <a:latin typeface="Times New Roman" panose="02020603050405020304" pitchFamily="18" charset="0"/>
                <a:ea typeface="Times New Roman" panose="02020603050405020304" pitchFamily="18" charset="0"/>
              </a:rPr>
              <a:t>Juneteenth, also known as Freedom Day or Emancipation Day, is a holiday celebrated in the United States on June 19th to commemorate the end of slavery. On this day in 1865, Union soldiers arrived in Galveston, Texas and informed enslaved African Americans that they were free. </a:t>
            </a:r>
          </a:p>
          <a:p>
            <a:endParaRPr lang="en-GB" sz="2200" dirty="0"/>
          </a:p>
        </p:txBody>
      </p:sp>
    </p:spTree>
    <p:extLst>
      <p:ext uri="{BB962C8B-B14F-4D97-AF65-F5344CB8AC3E}">
        <p14:creationId xmlns:p14="http://schemas.microsoft.com/office/powerpoint/2010/main" val="725043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8C56DC-B27C-85F5-ED08-FAAB5CB8C146}"/>
              </a:ext>
            </a:extLst>
          </p:cNvPr>
          <p:cNvSpPr>
            <a:spLocks noGrp="1"/>
          </p:cNvSpPr>
          <p:nvPr>
            <p:ph type="title"/>
          </p:nvPr>
        </p:nvSpPr>
        <p:spPr>
          <a:xfrm>
            <a:off x="5334001" y="635274"/>
            <a:ext cx="6095999" cy="1624055"/>
          </a:xfrm>
        </p:spPr>
        <p:txBody>
          <a:bodyPr anchor="b">
            <a:normAutofit/>
          </a:bodyPr>
          <a:lstStyle/>
          <a:p>
            <a:r>
              <a:rPr lang="en-GB" dirty="0">
                <a:latin typeface="Times New Roman" panose="02020603050405020304" pitchFamily="18" charset="0"/>
                <a:cs typeface="Times New Roman" panose="02020603050405020304" pitchFamily="18" charset="0"/>
              </a:rPr>
              <a:t>Juneteenth Facts acquired by (Trust, 2020): </a:t>
            </a:r>
          </a:p>
        </p:txBody>
      </p:sp>
      <p:pic>
        <p:nvPicPr>
          <p:cNvPr id="5" name="Picture 4" descr="A picture containing text, person, outdoor, old&#10;&#10;Description automatically generated">
            <a:extLst>
              <a:ext uri="{FF2B5EF4-FFF2-40B4-BE49-F238E27FC236}">
                <a16:creationId xmlns:a16="http://schemas.microsoft.com/office/drawing/2014/main" id="{8B3E1938-68CB-E72D-0AD1-53729999ECD7}"/>
              </a:ext>
            </a:extLst>
          </p:cNvPr>
          <p:cNvPicPr>
            <a:picLocks noChangeAspect="1"/>
          </p:cNvPicPr>
          <p:nvPr/>
        </p:nvPicPr>
        <p:blipFill rotWithShape="1">
          <a:blip r:embed="rId2">
            <a:extLst>
              <a:ext uri="{28A0092B-C50C-407E-A947-70E740481C1C}">
                <a14:useLocalDpi xmlns:a14="http://schemas.microsoft.com/office/drawing/2010/main" val="0"/>
              </a:ext>
            </a:extLst>
          </a:blip>
          <a:srcRect l="16886" r="24447"/>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E83B40B6-F74D-55BB-E495-D0F6F6C09221}"/>
              </a:ext>
            </a:extLst>
          </p:cNvPr>
          <p:cNvSpPr>
            <a:spLocks noGrp="1"/>
          </p:cNvSpPr>
          <p:nvPr>
            <p:ph idx="1"/>
          </p:nvPr>
        </p:nvSpPr>
        <p:spPr>
          <a:xfrm>
            <a:off x="5334001" y="2703831"/>
            <a:ext cx="6640663" cy="4094534"/>
          </a:xfrm>
        </p:spPr>
        <p:txBody>
          <a:bodyPr>
            <a:normAutofit fontScale="40000" lnSpcReduction="20000"/>
          </a:bodyPr>
          <a:lstStyle/>
          <a:p>
            <a:endParaRPr lang="en-GB" sz="45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3400" dirty="0">
                <a:effectLst/>
                <a:latin typeface="Times New Roman" panose="02020603050405020304" pitchFamily="18" charset="0"/>
                <a:ea typeface="Times New Roman" panose="02020603050405020304" pitchFamily="18" charset="0"/>
                <a:cs typeface="Times New Roman" panose="02020603050405020304" pitchFamily="18" charset="0"/>
              </a:rPr>
              <a:t>The 19th of June is celebrated annually as Juneteenth.</a:t>
            </a:r>
          </a:p>
          <a:p>
            <a:pPr>
              <a:lnSpc>
                <a:spcPct val="107000"/>
              </a:lnSpc>
              <a:spcAft>
                <a:spcPts val="800"/>
              </a:spcAft>
            </a:pPr>
            <a:r>
              <a:rPr lang="en-GB" sz="3400" dirty="0">
                <a:effectLst/>
                <a:latin typeface="Times New Roman" panose="02020603050405020304" pitchFamily="18" charset="0"/>
                <a:ea typeface="DengXian" panose="02010600030101010101" pitchFamily="2" charset="-122"/>
                <a:cs typeface="Times New Roman" panose="02020603050405020304" pitchFamily="18" charset="0"/>
              </a:rPr>
              <a:t>Juneteenth is the United States' oldest nationally observed commemoration of the abolition of slavery.</a:t>
            </a:r>
          </a:p>
          <a:p>
            <a:pPr>
              <a:lnSpc>
                <a:spcPct val="107000"/>
              </a:lnSpc>
              <a:spcAft>
                <a:spcPts val="800"/>
              </a:spcAft>
            </a:pPr>
            <a:r>
              <a:rPr lang="en-GB" sz="3400" dirty="0">
                <a:effectLst/>
                <a:latin typeface="Times New Roman" panose="02020603050405020304" pitchFamily="18" charset="0"/>
                <a:ea typeface="DengXian" panose="02010600030101010101" pitchFamily="2" charset="-122"/>
                <a:cs typeface="Times New Roman" panose="02020603050405020304" pitchFamily="18" charset="0"/>
              </a:rPr>
              <a:t>Following the issuing of the Emancipation Proclamation on January 1, 1863, not all enslaved people immediately found freedom.</a:t>
            </a:r>
          </a:p>
          <a:p>
            <a:pPr>
              <a:lnSpc>
                <a:spcPct val="107000"/>
              </a:lnSpc>
              <a:spcAft>
                <a:spcPts val="800"/>
              </a:spcAft>
            </a:pPr>
            <a:r>
              <a:rPr lang="en-GB" sz="3400" dirty="0">
                <a:effectLst/>
                <a:latin typeface="Times New Roman" panose="02020603050405020304" pitchFamily="18" charset="0"/>
                <a:ea typeface="DengXian" panose="02010600030101010101" pitchFamily="2" charset="-122"/>
                <a:cs typeface="Times New Roman" panose="02020603050405020304" pitchFamily="18" charset="0"/>
              </a:rPr>
              <a:t>The Civil War ended in the summer of 1865. Union General Gordon Granger and his troops travelled to Galveston, Texas to announce General Orders No. 3 on June 19, 1865. June 19th would go on to be known and celebrated as Juneteenth. </a:t>
            </a:r>
          </a:p>
          <a:p>
            <a:pPr fontAlgn="base">
              <a:spcAft>
                <a:spcPts val="1125"/>
              </a:spcAft>
            </a:pPr>
            <a:r>
              <a:rPr lang="en-GB" sz="3400" dirty="0">
                <a:effectLst/>
                <a:latin typeface="Times New Roman" panose="02020603050405020304" pitchFamily="18" charset="0"/>
                <a:ea typeface="Times New Roman" panose="02020603050405020304" pitchFamily="18" charset="0"/>
                <a:cs typeface="Times New Roman" panose="02020603050405020304" pitchFamily="18" charset="0"/>
              </a:rPr>
              <a:t>The period after Juneteenth is known as the ‘Scatter,” because undeterred by the recommendation to remain in place, many former slaves left the area during the original reading. In the following weeks formerly, enslaved people left Texas in great numbers to find family members and make their way in the postbellum United States.</a:t>
            </a:r>
          </a:p>
          <a:p>
            <a:pPr fontAlgn="base">
              <a:spcAft>
                <a:spcPts val="1125"/>
              </a:spcAft>
            </a:pPr>
            <a:r>
              <a:rPr lang="en-GB" sz="3400" dirty="0">
                <a:effectLst/>
                <a:latin typeface="Times New Roman" panose="02020603050405020304" pitchFamily="18" charset="0"/>
                <a:ea typeface="Times New Roman" panose="02020603050405020304" pitchFamily="18" charset="0"/>
                <a:cs typeface="Times New Roman" panose="02020603050405020304" pitchFamily="18" charset="0"/>
              </a:rPr>
              <a:t>Juneteenth has been celebrated under many names: Freedom Day, Jubilee Day, and Cel-Liberation Day, Second Independence Day, and Emancipation Day.</a:t>
            </a:r>
          </a:p>
          <a:p>
            <a:endParaRPr lang="en-GB" sz="4500" dirty="0">
              <a:effectLst/>
              <a:latin typeface="Times New Roman" panose="02020603050405020304" pitchFamily="18" charset="0"/>
              <a:ea typeface="Times New Roman" panose="02020603050405020304" pitchFamily="18" charset="0"/>
            </a:endParaRPr>
          </a:p>
          <a:p>
            <a:pPr marL="0" indent="0">
              <a:buNone/>
            </a:pPr>
            <a:endParaRPr lang="en-GB" sz="4500" dirty="0">
              <a:effectLst/>
              <a:latin typeface="Times New Roman" panose="02020603050405020304" pitchFamily="18" charset="0"/>
              <a:ea typeface="Times New Roman" panose="02020603050405020304" pitchFamily="18" charset="0"/>
            </a:endParaRPr>
          </a:p>
          <a:p>
            <a:endParaRPr lang="en-GB" sz="2000" dirty="0"/>
          </a:p>
        </p:txBody>
      </p:sp>
    </p:spTree>
    <p:extLst>
      <p:ext uri="{BB962C8B-B14F-4D97-AF65-F5344CB8AC3E}">
        <p14:creationId xmlns:p14="http://schemas.microsoft.com/office/powerpoint/2010/main" val="3879284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FB7C2B-1ADD-17F2-B50B-353CB278A998}"/>
              </a:ext>
            </a:extLst>
          </p:cNvPr>
          <p:cNvSpPr>
            <a:spLocks noGrp="1"/>
          </p:cNvSpPr>
          <p:nvPr>
            <p:ph type="title"/>
          </p:nvPr>
        </p:nvSpPr>
        <p:spPr>
          <a:xfrm>
            <a:off x="5334001" y="499360"/>
            <a:ext cx="6095999" cy="1624055"/>
          </a:xfrm>
        </p:spPr>
        <p:txBody>
          <a:bodyPr anchor="b">
            <a:normAutofit/>
          </a:bodyPr>
          <a:lstStyle/>
          <a:p>
            <a:r>
              <a:rPr lang="en-GB" dirty="0">
                <a:latin typeface="Times New Roman" panose="02020603050405020304" pitchFamily="18" charset="0"/>
                <a:cs typeface="Times New Roman" panose="02020603050405020304" pitchFamily="18" charset="0"/>
              </a:rPr>
              <a:t>Juneteenth Facts acquired by (Trust, 2020): </a:t>
            </a:r>
            <a:endParaRPr lang="en-GB" dirty="0"/>
          </a:p>
        </p:txBody>
      </p:sp>
      <p:pic>
        <p:nvPicPr>
          <p:cNvPr id="5" name="Content Placeholder 4" descr="A picture containing outdoor, tree, grass, people&#10;&#10;Description automatically generated">
            <a:extLst>
              <a:ext uri="{FF2B5EF4-FFF2-40B4-BE49-F238E27FC236}">
                <a16:creationId xmlns:a16="http://schemas.microsoft.com/office/drawing/2014/main" id="{31F1DB7A-2825-8894-AD88-F1AA14D99C46}"/>
              </a:ext>
            </a:extLst>
          </p:cNvPr>
          <p:cNvPicPr>
            <a:picLocks noChangeAspect="1"/>
          </p:cNvPicPr>
          <p:nvPr/>
        </p:nvPicPr>
        <p:blipFill rotWithShape="1">
          <a:blip r:embed="rId2">
            <a:extLst>
              <a:ext uri="{28A0092B-C50C-407E-A947-70E740481C1C}">
                <a14:useLocalDpi xmlns:a14="http://schemas.microsoft.com/office/drawing/2010/main" val="0"/>
              </a:ext>
            </a:extLst>
          </a:blip>
          <a:srcRect l="19081" r="30920"/>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9" name="Freeform: Shape 13">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5">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Content Placeholder 8">
            <a:extLst>
              <a:ext uri="{FF2B5EF4-FFF2-40B4-BE49-F238E27FC236}">
                <a16:creationId xmlns:a16="http://schemas.microsoft.com/office/drawing/2014/main" id="{4269DF9E-2A6E-7E71-1179-B4B894AEEEEF}"/>
              </a:ext>
            </a:extLst>
          </p:cNvPr>
          <p:cNvSpPr>
            <a:spLocks noGrp="1"/>
          </p:cNvSpPr>
          <p:nvPr>
            <p:ph idx="1"/>
          </p:nvPr>
        </p:nvSpPr>
        <p:spPr>
          <a:xfrm>
            <a:off x="5334001" y="2475781"/>
            <a:ext cx="6699848" cy="4278702"/>
          </a:xfrm>
        </p:spPr>
        <p:txBody>
          <a:bodyPr>
            <a:normAutofit fontScale="25000" lnSpcReduction="20000"/>
          </a:bodyPr>
          <a:lstStyle/>
          <a:p>
            <a:pPr fontAlgn="base">
              <a:spcAft>
                <a:spcPts val="1125"/>
              </a:spcAft>
            </a:pPr>
            <a:endParaRPr lang="en-GB" sz="3700" dirty="0">
              <a:effectLst/>
              <a:latin typeface="Times New Roman" panose="02020603050405020304" pitchFamily="18" charset="0"/>
              <a:ea typeface="Times New Roman" panose="02020603050405020304" pitchFamily="18" charset="0"/>
            </a:endParaRPr>
          </a:p>
          <a:p>
            <a:pPr fontAlgn="base">
              <a:spcAft>
                <a:spcPts val="1125"/>
              </a:spcAft>
            </a:pPr>
            <a:r>
              <a:rPr lang="en-GB" sz="5600" dirty="0">
                <a:effectLst/>
                <a:latin typeface="Times New Roman" panose="02020603050405020304" pitchFamily="18" charset="0"/>
                <a:ea typeface="Times New Roman" panose="02020603050405020304" pitchFamily="18" charset="0"/>
              </a:rPr>
              <a:t>Emancipation Park in Houston, Texas was bought specifically to celebrate Juneteenth. The </a:t>
            </a:r>
            <a:r>
              <a:rPr lang="en-GB" sz="5600" dirty="0">
                <a:latin typeface="Times New Roman" panose="02020603050405020304" pitchFamily="18" charset="0"/>
                <a:ea typeface="Times New Roman" panose="02020603050405020304" pitchFamily="18" charset="0"/>
              </a:rPr>
              <a:t>10-acre parcel of land</a:t>
            </a:r>
            <a:r>
              <a:rPr lang="en-GB" sz="5600" dirty="0">
                <a:effectLst/>
                <a:latin typeface="Times New Roman" panose="02020603050405020304" pitchFamily="18" charset="0"/>
                <a:ea typeface="Times New Roman" panose="02020603050405020304" pitchFamily="18" charset="0"/>
              </a:rPr>
              <a:t> was purchased by former slaves, Richard Allen, Richard Brock, Jack Yates, and Elias Dibble for $800 in 1872.</a:t>
            </a:r>
          </a:p>
          <a:p>
            <a:pPr fontAlgn="base">
              <a:spcAft>
                <a:spcPts val="1125"/>
              </a:spcAft>
            </a:pPr>
            <a:r>
              <a:rPr lang="en-GB" sz="5600" dirty="0">
                <a:effectLst/>
                <a:latin typeface="Times New Roman" panose="02020603050405020304" pitchFamily="18" charset="0"/>
                <a:ea typeface="Times New Roman" panose="02020603050405020304" pitchFamily="18" charset="0"/>
              </a:rPr>
              <a:t>During the early 20th-century Juneteenth celebrations declined. The enactment of Jim Crow laws dampened the celebration of freedom. In addition, the Great Depression forced many black farming families away from rural areas and into urban environments to seek work— resulting in difficulty taking the day off to celebrate.</a:t>
            </a:r>
          </a:p>
          <a:p>
            <a:pPr algn="l" fontAlgn="base">
              <a:spcAft>
                <a:spcPts val="1125"/>
              </a:spcAft>
            </a:pPr>
            <a:r>
              <a:rPr lang="en-GB" sz="5600" dirty="0">
                <a:effectLst/>
                <a:latin typeface="Times New Roman" panose="02020603050405020304" pitchFamily="18" charset="0"/>
                <a:ea typeface="Times New Roman" panose="02020603050405020304" pitchFamily="18" charset="0"/>
              </a:rPr>
              <a:t>The celebration of Juneteenth was revived during the civil rights movement. The Poor People's March planned by Martin Luther King Jr. was purposely scheduled to coincide with the date. March participants took the celebrations back to their home states and soon the holiday was reborn.</a:t>
            </a:r>
          </a:p>
          <a:p>
            <a:pPr fontAlgn="base">
              <a:spcAft>
                <a:spcPts val="1125"/>
              </a:spcAft>
            </a:pPr>
            <a:r>
              <a:rPr lang="en-GB" sz="5600" dirty="0">
                <a:effectLst/>
                <a:latin typeface="Times New Roman" panose="02020603050405020304" pitchFamily="18" charset="0"/>
                <a:ea typeface="Times New Roman" panose="02020603050405020304" pitchFamily="18" charset="0"/>
              </a:rPr>
              <a:t>Celebrations of Juneteenth continue today. Traditions include public readings of the Emancipation Proclamation, singing traditional songs, and reading of works by noted African American writers. Celebrations can also take the form of rodeos, street fairs, cookouts, family reunions, park parties, historical re-enactments, and Miss Juneteenth contests.</a:t>
            </a:r>
          </a:p>
          <a:p>
            <a:pPr algn="l" fontAlgn="base">
              <a:spcAft>
                <a:spcPts val="1125"/>
              </a:spcAft>
            </a:pPr>
            <a:r>
              <a:rPr lang="en-GB" sz="5600" dirty="0">
                <a:effectLst/>
                <a:latin typeface="Times New Roman" panose="02020603050405020304" pitchFamily="18" charset="0"/>
                <a:ea typeface="Times New Roman" panose="02020603050405020304" pitchFamily="18" charset="0"/>
              </a:rPr>
              <a:t>On June 17, 2021, President Biden signed the Juneteenth National Independence Day Act, which officially made Juneteenth a federal holiday.</a:t>
            </a:r>
          </a:p>
          <a:p>
            <a:endParaRPr lang="en-US" dirty="0"/>
          </a:p>
        </p:txBody>
      </p:sp>
    </p:spTree>
    <p:extLst>
      <p:ext uri="{BB962C8B-B14F-4D97-AF65-F5344CB8AC3E}">
        <p14:creationId xmlns:p14="http://schemas.microsoft.com/office/powerpoint/2010/main" val="2305337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8031DA-723C-63F9-7750-032FE1D0AADA}"/>
              </a:ext>
            </a:extLst>
          </p:cNvPr>
          <p:cNvSpPr>
            <a:spLocks noGrp="1"/>
          </p:cNvSpPr>
          <p:nvPr>
            <p:ph type="title"/>
          </p:nvPr>
        </p:nvSpPr>
        <p:spPr>
          <a:xfrm>
            <a:off x="762000" y="4351322"/>
            <a:ext cx="3952875" cy="2049478"/>
          </a:xfrm>
        </p:spPr>
        <p:txBody>
          <a:bodyPr>
            <a:normAutofit/>
          </a:bodyPr>
          <a:lstStyle/>
          <a:p>
            <a:r>
              <a:rPr lang="en-GB" sz="3400" dirty="0">
                <a:latin typeface="Times New Roman" panose="02020603050405020304" pitchFamily="18" charset="0"/>
                <a:cs typeface="Times New Roman" panose="02020603050405020304" pitchFamily="18" charset="0"/>
              </a:rPr>
              <a:t>How does Juneteenth relate to the Transatlantic Slave Trade?</a:t>
            </a:r>
          </a:p>
        </p:txBody>
      </p:sp>
      <p:pic>
        <p:nvPicPr>
          <p:cNvPr id="5" name="Picture 4" descr="A picture containing person, outdoor, people, dressed&#10;&#10;Description automatically generated">
            <a:extLst>
              <a:ext uri="{FF2B5EF4-FFF2-40B4-BE49-F238E27FC236}">
                <a16:creationId xmlns:a16="http://schemas.microsoft.com/office/drawing/2014/main" id="{DB6F4400-DA94-1C65-222D-6D5C955CC1F1}"/>
              </a:ext>
            </a:extLst>
          </p:cNvPr>
          <p:cNvPicPr>
            <a:picLocks noChangeAspect="1"/>
          </p:cNvPicPr>
          <p:nvPr/>
        </p:nvPicPr>
        <p:blipFill rotWithShape="1">
          <a:blip r:embed="rId2">
            <a:extLst>
              <a:ext uri="{28A0092B-C50C-407E-A947-70E740481C1C}">
                <a14:useLocalDpi xmlns:a14="http://schemas.microsoft.com/office/drawing/2010/main" val="0"/>
              </a:ext>
            </a:extLst>
          </a:blip>
          <a:srcRect t="5144" r="1" b="39139"/>
          <a:stretch/>
        </p:blipFill>
        <p:spPr>
          <a:xfrm>
            <a:off x="476" y="-33773"/>
            <a:ext cx="12191524" cy="3820944"/>
          </a:xfrm>
          <a:custGeom>
            <a:avLst/>
            <a:gdLst/>
            <a:ahLst/>
            <a:cxnLst/>
            <a:rect l="l" t="t" r="r" b="b"/>
            <a:pathLst>
              <a:path w="12191524" h="3820944">
                <a:moveTo>
                  <a:pt x="0" y="0"/>
                </a:moveTo>
                <a:lnTo>
                  <a:pt x="12191524" y="0"/>
                </a:lnTo>
                <a:lnTo>
                  <a:pt x="12191524" y="999522"/>
                </a:lnTo>
                <a:lnTo>
                  <a:pt x="12191524" y="1442807"/>
                </a:lnTo>
                <a:lnTo>
                  <a:pt x="12122577" y="1473667"/>
                </a:lnTo>
                <a:cubicBezTo>
                  <a:pt x="12109137" y="1479237"/>
                  <a:pt x="12094348" y="1482309"/>
                  <a:pt x="12082252" y="1489797"/>
                </a:cubicBezTo>
                <a:cubicBezTo>
                  <a:pt x="12026558" y="1523980"/>
                  <a:pt x="11972595" y="1560851"/>
                  <a:pt x="11916137" y="1593691"/>
                </a:cubicBezTo>
                <a:cubicBezTo>
                  <a:pt x="11857951" y="1627681"/>
                  <a:pt x="11805909" y="1667816"/>
                  <a:pt x="11765771" y="1722164"/>
                </a:cubicBezTo>
                <a:cubicBezTo>
                  <a:pt x="11728516" y="1772670"/>
                  <a:pt x="11692413" y="1823942"/>
                  <a:pt x="11655351" y="1874640"/>
                </a:cubicBezTo>
                <a:cubicBezTo>
                  <a:pt x="11645941" y="1887507"/>
                  <a:pt x="11637298" y="1902679"/>
                  <a:pt x="11624432" y="1910938"/>
                </a:cubicBezTo>
                <a:cubicBezTo>
                  <a:pt x="11597739" y="1928220"/>
                  <a:pt x="11568548" y="1942239"/>
                  <a:pt x="11539935" y="1956449"/>
                </a:cubicBezTo>
                <a:cubicBezTo>
                  <a:pt x="11515354" y="1968548"/>
                  <a:pt x="11489237" y="1977572"/>
                  <a:pt x="11465234" y="1990631"/>
                </a:cubicBezTo>
                <a:cubicBezTo>
                  <a:pt x="11446031" y="2001003"/>
                  <a:pt x="11428938" y="2015406"/>
                  <a:pt x="11411078" y="2028464"/>
                </a:cubicBezTo>
                <a:cubicBezTo>
                  <a:pt x="11395523" y="2039793"/>
                  <a:pt x="11378432" y="2049587"/>
                  <a:pt x="11365374" y="2063224"/>
                </a:cubicBezTo>
                <a:cubicBezTo>
                  <a:pt x="11333494" y="2096253"/>
                  <a:pt x="11301423" y="2128708"/>
                  <a:pt x="11261864" y="2153097"/>
                </a:cubicBezTo>
                <a:cubicBezTo>
                  <a:pt x="11222880" y="2177292"/>
                  <a:pt x="11186009" y="2204371"/>
                  <a:pt x="11147219" y="2228952"/>
                </a:cubicBezTo>
                <a:cubicBezTo>
                  <a:pt x="11109194" y="2252957"/>
                  <a:pt x="11074820" y="2279264"/>
                  <a:pt x="11055040" y="2321898"/>
                </a:cubicBezTo>
                <a:cubicBezTo>
                  <a:pt x="11046207" y="2340716"/>
                  <a:pt x="11033723" y="2361265"/>
                  <a:pt x="11017016" y="2372212"/>
                </a:cubicBezTo>
                <a:cubicBezTo>
                  <a:pt x="10993203" y="2387766"/>
                  <a:pt x="10963054" y="2393336"/>
                  <a:pt x="10937127" y="2406587"/>
                </a:cubicBezTo>
                <a:cubicBezTo>
                  <a:pt x="10906594" y="2422142"/>
                  <a:pt x="10871260" y="2435584"/>
                  <a:pt x="10850520" y="2460357"/>
                </a:cubicBezTo>
                <a:cubicBezTo>
                  <a:pt x="10832083" y="2482442"/>
                  <a:pt x="10813456" y="2499725"/>
                  <a:pt x="10789065" y="2513743"/>
                </a:cubicBezTo>
                <a:cubicBezTo>
                  <a:pt x="10771977" y="2523538"/>
                  <a:pt x="10759302" y="2541396"/>
                  <a:pt x="10741635" y="2549463"/>
                </a:cubicBezTo>
                <a:cubicBezTo>
                  <a:pt x="10718398" y="2560217"/>
                  <a:pt x="10694970" y="2568667"/>
                  <a:pt x="10674613" y="2585374"/>
                </a:cubicBezTo>
                <a:cubicBezTo>
                  <a:pt x="10653488" y="2602657"/>
                  <a:pt x="10629485" y="2616291"/>
                  <a:pt x="10607400" y="2632424"/>
                </a:cubicBezTo>
                <a:cubicBezTo>
                  <a:pt x="10595686" y="2641064"/>
                  <a:pt x="10586083" y="2652395"/>
                  <a:pt x="10574755" y="2661421"/>
                </a:cubicBezTo>
                <a:cubicBezTo>
                  <a:pt x="10554014" y="2677936"/>
                  <a:pt x="10532889" y="2694066"/>
                  <a:pt x="10511572" y="2709621"/>
                </a:cubicBezTo>
                <a:cubicBezTo>
                  <a:pt x="10490258" y="2725177"/>
                  <a:pt x="10469901" y="2743228"/>
                  <a:pt x="10446472" y="2754559"/>
                </a:cubicBezTo>
                <a:cubicBezTo>
                  <a:pt x="10406530" y="2773763"/>
                  <a:pt x="10362937" y="2785286"/>
                  <a:pt x="10324143" y="2806024"/>
                </a:cubicBezTo>
                <a:cubicBezTo>
                  <a:pt x="10284778" y="2827147"/>
                  <a:pt x="10247712" y="2853650"/>
                  <a:pt x="10212763" y="2881687"/>
                </a:cubicBezTo>
                <a:cubicBezTo>
                  <a:pt x="10185110" y="2903772"/>
                  <a:pt x="10159185" y="2925665"/>
                  <a:pt x="10124423" y="2936993"/>
                </a:cubicBezTo>
                <a:cubicBezTo>
                  <a:pt x="10105029" y="2943332"/>
                  <a:pt x="10084674" y="2957158"/>
                  <a:pt x="10072957" y="2973291"/>
                </a:cubicBezTo>
                <a:cubicBezTo>
                  <a:pt x="10047608" y="3008432"/>
                  <a:pt x="10015155" y="3033205"/>
                  <a:pt x="9978476" y="3054330"/>
                </a:cubicBezTo>
                <a:cubicBezTo>
                  <a:pt x="9929506" y="3082751"/>
                  <a:pt x="9881112" y="3111748"/>
                  <a:pt x="9831950" y="3139593"/>
                </a:cubicBezTo>
                <a:cubicBezTo>
                  <a:pt x="9802955" y="3156110"/>
                  <a:pt x="9774150" y="3173585"/>
                  <a:pt x="9743420" y="3185683"/>
                </a:cubicBezTo>
                <a:cubicBezTo>
                  <a:pt x="9680626" y="3210648"/>
                  <a:pt x="9616293" y="3231963"/>
                  <a:pt x="9552921" y="3255202"/>
                </a:cubicBezTo>
                <a:cubicBezTo>
                  <a:pt x="9532180" y="3262690"/>
                  <a:pt x="9512591" y="3273445"/>
                  <a:pt x="9491467" y="3279975"/>
                </a:cubicBezTo>
                <a:cubicBezTo>
                  <a:pt x="9468614" y="3287079"/>
                  <a:pt x="9444037" y="3289191"/>
                  <a:pt x="9421184" y="3296297"/>
                </a:cubicBezTo>
                <a:cubicBezTo>
                  <a:pt x="9383158" y="3308010"/>
                  <a:pt x="9346287" y="3322991"/>
                  <a:pt x="9308263" y="3334897"/>
                </a:cubicBezTo>
                <a:cubicBezTo>
                  <a:pt x="9234905" y="3357750"/>
                  <a:pt x="9161354" y="3379643"/>
                  <a:pt x="9087805" y="3401342"/>
                </a:cubicBezTo>
                <a:cubicBezTo>
                  <a:pt x="9072058" y="3405952"/>
                  <a:pt x="9054966" y="3406528"/>
                  <a:pt x="9039413" y="3411520"/>
                </a:cubicBezTo>
                <a:cubicBezTo>
                  <a:pt x="8998123" y="3424963"/>
                  <a:pt x="8957026" y="3439557"/>
                  <a:pt x="8916122" y="3454344"/>
                </a:cubicBezTo>
                <a:cubicBezTo>
                  <a:pt x="8891351" y="3463370"/>
                  <a:pt x="8867152" y="3474508"/>
                  <a:pt x="8842189" y="3483149"/>
                </a:cubicBezTo>
                <a:cubicBezTo>
                  <a:pt x="8822216" y="3490063"/>
                  <a:pt x="8801668" y="3495439"/>
                  <a:pt x="8780927" y="3499665"/>
                </a:cubicBezTo>
                <a:cubicBezTo>
                  <a:pt x="8763068" y="3503316"/>
                  <a:pt x="8744441" y="3502930"/>
                  <a:pt x="8726773" y="3507348"/>
                </a:cubicBezTo>
                <a:cubicBezTo>
                  <a:pt x="8678955" y="3519252"/>
                  <a:pt x="8631715" y="3532697"/>
                  <a:pt x="8584281" y="3545369"/>
                </a:cubicBezTo>
                <a:cubicBezTo>
                  <a:pt x="8565270" y="3550363"/>
                  <a:pt x="8545874" y="3554014"/>
                  <a:pt x="8527437" y="3560350"/>
                </a:cubicBezTo>
                <a:cubicBezTo>
                  <a:pt x="8478083" y="3577056"/>
                  <a:pt x="8429499" y="3596067"/>
                  <a:pt x="8379953" y="3611816"/>
                </a:cubicBezTo>
                <a:cubicBezTo>
                  <a:pt x="8338858" y="3624874"/>
                  <a:pt x="8296608" y="3634283"/>
                  <a:pt x="8254935" y="3645805"/>
                </a:cubicBezTo>
                <a:cubicBezTo>
                  <a:pt x="8237268" y="3650799"/>
                  <a:pt x="8220369" y="3657906"/>
                  <a:pt x="8202705" y="3662128"/>
                </a:cubicBezTo>
                <a:cubicBezTo>
                  <a:pt x="8163143" y="3671732"/>
                  <a:pt x="8123007" y="3679796"/>
                  <a:pt x="8083256" y="3689399"/>
                </a:cubicBezTo>
                <a:cubicBezTo>
                  <a:pt x="8060593" y="3694967"/>
                  <a:pt x="8038702" y="3704953"/>
                  <a:pt x="8015657" y="3708604"/>
                </a:cubicBezTo>
                <a:cubicBezTo>
                  <a:pt x="7960927" y="3717244"/>
                  <a:pt x="7905813" y="3723388"/>
                  <a:pt x="7850697" y="3730302"/>
                </a:cubicBezTo>
                <a:cubicBezTo>
                  <a:pt x="7793857" y="3737407"/>
                  <a:pt x="7737204" y="3744897"/>
                  <a:pt x="7680358" y="3751233"/>
                </a:cubicBezTo>
                <a:cubicBezTo>
                  <a:pt x="7649249" y="3754499"/>
                  <a:pt x="7617946" y="3755075"/>
                  <a:pt x="7586836" y="3758148"/>
                </a:cubicBezTo>
                <a:cubicBezTo>
                  <a:pt x="7559567" y="3760838"/>
                  <a:pt x="7532490" y="3765830"/>
                  <a:pt x="7505221" y="3769096"/>
                </a:cubicBezTo>
                <a:cubicBezTo>
                  <a:pt x="7481600" y="3771782"/>
                  <a:pt x="7457787" y="3773318"/>
                  <a:pt x="7434167" y="3776008"/>
                </a:cubicBezTo>
                <a:cubicBezTo>
                  <a:pt x="7396337" y="3780424"/>
                  <a:pt x="7358696" y="3785419"/>
                  <a:pt x="7321059" y="3790027"/>
                </a:cubicBezTo>
                <a:cubicBezTo>
                  <a:pt x="7305312" y="3791755"/>
                  <a:pt x="7288795" y="3796555"/>
                  <a:pt x="7274008" y="3793677"/>
                </a:cubicBezTo>
                <a:cubicBezTo>
                  <a:pt x="7236753" y="3786377"/>
                  <a:pt x="7200073" y="3788491"/>
                  <a:pt x="7163010" y="3793483"/>
                </a:cubicBezTo>
                <a:cubicBezTo>
                  <a:pt x="7150336" y="3795213"/>
                  <a:pt x="7136701" y="3794827"/>
                  <a:pt x="7124411" y="3791563"/>
                </a:cubicBezTo>
                <a:cubicBezTo>
                  <a:pt x="7099253" y="3785033"/>
                  <a:pt x="7074865" y="3775814"/>
                  <a:pt x="7050092" y="3767750"/>
                </a:cubicBezTo>
                <a:cubicBezTo>
                  <a:pt x="7047401" y="3766790"/>
                  <a:pt x="7044138" y="3766598"/>
                  <a:pt x="7041259" y="3766022"/>
                </a:cubicBezTo>
                <a:cubicBezTo>
                  <a:pt x="7024935" y="3762756"/>
                  <a:pt x="7008806" y="3759492"/>
                  <a:pt x="6992479" y="3756611"/>
                </a:cubicBezTo>
                <a:cubicBezTo>
                  <a:pt x="6983647" y="3755075"/>
                  <a:pt x="6974621" y="3754883"/>
                  <a:pt x="6965786" y="3753539"/>
                </a:cubicBezTo>
                <a:cubicBezTo>
                  <a:pt x="6931605" y="3748161"/>
                  <a:pt x="6893965" y="3757188"/>
                  <a:pt x="6864390" y="3733953"/>
                </a:cubicBezTo>
                <a:cubicBezTo>
                  <a:pt x="6845188" y="3718972"/>
                  <a:pt x="6826559" y="3722430"/>
                  <a:pt x="6806012" y="3724734"/>
                </a:cubicBezTo>
                <a:cubicBezTo>
                  <a:pt x="6790457" y="3726462"/>
                  <a:pt x="6774517" y="3725884"/>
                  <a:pt x="6758771" y="3726078"/>
                </a:cubicBezTo>
                <a:cubicBezTo>
                  <a:pt x="6731118" y="3726652"/>
                  <a:pt x="6703464" y="3726846"/>
                  <a:pt x="6675809" y="3727806"/>
                </a:cubicBezTo>
                <a:cubicBezTo>
                  <a:pt x="6666975" y="3728190"/>
                  <a:pt x="6657953" y="3732993"/>
                  <a:pt x="6649308" y="3732225"/>
                </a:cubicBezTo>
                <a:cubicBezTo>
                  <a:pt x="6609365" y="3728574"/>
                  <a:pt x="6569421" y="3722812"/>
                  <a:pt x="6529475" y="3719548"/>
                </a:cubicBezTo>
                <a:cubicBezTo>
                  <a:pt x="6506816" y="3717630"/>
                  <a:pt x="6483579" y="3721276"/>
                  <a:pt x="6461111" y="3718588"/>
                </a:cubicBezTo>
                <a:cubicBezTo>
                  <a:pt x="6435188" y="3715516"/>
                  <a:pt x="6409839" y="3707644"/>
                  <a:pt x="6384104" y="3702841"/>
                </a:cubicBezTo>
                <a:cubicBezTo>
                  <a:pt x="6377000" y="3701497"/>
                  <a:pt x="6369125" y="3703225"/>
                  <a:pt x="6361637" y="3703609"/>
                </a:cubicBezTo>
                <a:cubicBezTo>
                  <a:pt x="6353187" y="3703993"/>
                  <a:pt x="6344928" y="3704761"/>
                  <a:pt x="6336480" y="3704953"/>
                </a:cubicBezTo>
                <a:cubicBezTo>
                  <a:pt x="6310745" y="3705339"/>
                  <a:pt x="6285014" y="3704761"/>
                  <a:pt x="6259279" y="3706108"/>
                </a:cubicBezTo>
                <a:cubicBezTo>
                  <a:pt x="6243533" y="3706876"/>
                  <a:pt x="6227020" y="3714748"/>
                  <a:pt x="6212421" y="3711868"/>
                </a:cubicBezTo>
                <a:cubicBezTo>
                  <a:pt x="6182658" y="3706298"/>
                  <a:pt x="6152891" y="3718780"/>
                  <a:pt x="6123127" y="3708412"/>
                </a:cubicBezTo>
                <a:cubicBezTo>
                  <a:pt x="6113907" y="3705339"/>
                  <a:pt x="6101232" y="3713020"/>
                  <a:pt x="6090095" y="3713404"/>
                </a:cubicBezTo>
                <a:cubicBezTo>
                  <a:pt x="6062249" y="3714364"/>
                  <a:pt x="6034404" y="3714172"/>
                  <a:pt x="6006559" y="3713980"/>
                </a:cubicBezTo>
                <a:cubicBezTo>
                  <a:pt x="5981594" y="3713788"/>
                  <a:pt x="5955667" y="3716476"/>
                  <a:pt x="5931664" y="3711100"/>
                </a:cubicBezTo>
                <a:cubicBezTo>
                  <a:pt x="5906505" y="3705339"/>
                  <a:pt x="5883846" y="3706108"/>
                  <a:pt x="5859457" y="3712636"/>
                </a:cubicBezTo>
                <a:cubicBezTo>
                  <a:pt x="5842749" y="3717052"/>
                  <a:pt x="5825082" y="3717630"/>
                  <a:pt x="5807800" y="3718972"/>
                </a:cubicBezTo>
                <a:cubicBezTo>
                  <a:pt x="5789173" y="3720508"/>
                  <a:pt x="5768624" y="3716476"/>
                  <a:pt x="5751725" y="3722812"/>
                </a:cubicBezTo>
                <a:cubicBezTo>
                  <a:pt x="5701409" y="3741633"/>
                  <a:pt x="5649751" y="3745665"/>
                  <a:pt x="5597135" y="3745665"/>
                </a:cubicBezTo>
                <a:cubicBezTo>
                  <a:pt x="5587530" y="3745665"/>
                  <a:pt x="5577737" y="3742979"/>
                  <a:pt x="5568522" y="3740097"/>
                </a:cubicBezTo>
                <a:cubicBezTo>
                  <a:pt x="5514748" y="3722812"/>
                  <a:pt x="5460785" y="3724348"/>
                  <a:pt x="5406055" y="3734911"/>
                </a:cubicBezTo>
                <a:cubicBezTo>
                  <a:pt x="5394725" y="3737217"/>
                  <a:pt x="5382052" y="3737601"/>
                  <a:pt x="5370722" y="3735297"/>
                </a:cubicBezTo>
                <a:cubicBezTo>
                  <a:pt x="5338843" y="3728574"/>
                  <a:pt x="5307923" y="3717436"/>
                  <a:pt x="5275854" y="3712636"/>
                </a:cubicBezTo>
                <a:cubicBezTo>
                  <a:pt x="5222853" y="3704761"/>
                  <a:pt x="5176956" y="3731262"/>
                  <a:pt x="5129523" y="3748547"/>
                </a:cubicBezTo>
                <a:cubicBezTo>
                  <a:pt x="5084393" y="3764870"/>
                  <a:pt x="5045986" y="3801741"/>
                  <a:pt x="4992598" y="3793483"/>
                </a:cubicBezTo>
                <a:cubicBezTo>
                  <a:pt x="4987223" y="3792715"/>
                  <a:pt x="4981269" y="3797899"/>
                  <a:pt x="4975315" y="3799245"/>
                </a:cubicBezTo>
                <a:cubicBezTo>
                  <a:pt x="4958992" y="3802893"/>
                  <a:pt x="4942670" y="3807309"/>
                  <a:pt x="4926153" y="3809040"/>
                </a:cubicBezTo>
                <a:cubicBezTo>
                  <a:pt x="4905990" y="3811344"/>
                  <a:pt x="4885441" y="3810576"/>
                  <a:pt x="4865279" y="3812496"/>
                </a:cubicBezTo>
                <a:cubicBezTo>
                  <a:pt x="4839352" y="3814800"/>
                  <a:pt x="4813813" y="3820944"/>
                  <a:pt x="4788077" y="3820944"/>
                </a:cubicBezTo>
                <a:cubicBezTo>
                  <a:pt x="4767337" y="3820944"/>
                  <a:pt x="4746790" y="3813840"/>
                  <a:pt x="4726243" y="3810382"/>
                </a:cubicBezTo>
                <a:cubicBezTo>
                  <a:pt x="4697244" y="3805581"/>
                  <a:pt x="4665364" y="3806925"/>
                  <a:pt x="4639824" y="3794635"/>
                </a:cubicBezTo>
                <a:cubicBezTo>
                  <a:pt x="4612556" y="3781576"/>
                  <a:pt x="4586629" y="3775624"/>
                  <a:pt x="4558401" y="3779656"/>
                </a:cubicBezTo>
                <a:cubicBezTo>
                  <a:pt x="4548990" y="3781000"/>
                  <a:pt x="4536892" y="3789067"/>
                  <a:pt x="4532667" y="3797323"/>
                </a:cubicBezTo>
                <a:cubicBezTo>
                  <a:pt x="4523257" y="3815760"/>
                  <a:pt x="4510393" y="3819026"/>
                  <a:pt x="4492916" y="3812686"/>
                </a:cubicBezTo>
                <a:cubicBezTo>
                  <a:pt x="4477745" y="3807309"/>
                  <a:pt x="4459117" y="3804621"/>
                  <a:pt x="4448748" y="3794251"/>
                </a:cubicBezTo>
                <a:cubicBezTo>
                  <a:pt x="4419365" y="3764870"/>
                  <a:pt x="4381917" y="3763910"/>
                  <a:pt x="4345430" y="3756037"/>
                </a:cubicBezTo>
                <a:cubicBezTo>
                  <a:pt x="4323158" y="3751233"/>
                  <a:pt x="4302414" y="3751043"/>
                  <a:pt x="4280138" y="3754307"/>
                </a:cubicBezTo>
                <a:cubicBezTo>
                  <a:pt x="4231745" y="3761606"/>
                  <a:pt x="4184696" y="3751233"/>
                  <a:pt x="4138222" y="3737985"/>
                </a:cubicBezTo>
                <a:cubicBezTo>
                  <a:pt x="4107495" y="3729150"/>
                  <a:pt x="4076002" y="3723774"/>
                  <a:pt x="4045468" y="3714748"/>
                </a:cubicBezTo>
                <a:cubicBezTo>
                  <a:pt x="4022615" y="3707836"/>
                  <a:pt x="3999765" y="3699577"/>
                  <a:pt x="3978834" y="3688439"/>
                </a:cubicBezTo>
                <a:cubicBezTo>
                  <a:pt x="3948489" y="3672114"/>
                  <a:pt x="3921990" y="3647533"/>
                  <a:pt x="3883388" y="3654063"/>
                </a:cubicBezTo>
                <a:cubicBezTo>
                  <a:pt x="3849397" y="3659824"/>
                  <a:pt x="3818673" y="3647727"/>
                  <a:pt x="3787562" y="3636205"/>
                </a:cubicBezTo>
                <a:cubicBezTo>
                  <a:pt x="3764709" y="3627754"/>
                  <a:pt x="3741860" y="3619112"/>
                  <a:pt x="3718236" y="3613736"/>
                </a:cubicBezTo>
                <a:cubicBezTo>
                  <a:pt x="3690198" y="3607398"/>
                  <a:pt x="3658511" y="3610088"/>
                  <a:pt x="3633546" y="3598371"/>
                </a:cubicBezTo>
                <a:cubicBezTo>
                  <a:pt x="3607429" y="3586081"/>
                  <a:pt x="3585730" y="3594339"/>
                  <a:pt x="3562493" y="3597797"/>
                </a:cubicBezTo>
                <a:cubicBezTo>
                  <a:pt x="3525430" y="3603173"/>
                  <a:pt x="3488557" y="3613160"/>
                  <a:pt x="3451111" y="3600485"/>
                </a:cubicBezTo>
                <a:cubicBezTo>
                  <a:pt x="3405599" y="3585123"/>
                  <a:pt x="3360470" y="3568608"/>
                  <a:pt x="3314766" y="3554014"/>
                </a:cubicBezTo>
                <a:cubicBezTo>
                  <a:pt x="3297095" y="3548441"/>
                  <a:pt x="3278088" y="3546137"/>
                  <a:pt x="3259650" y="3543641"/>
                </a:cubicBezTo>
                <a:cubicBezTo>
                  <a:pt x="3242177" y="3541529"/>
                  <a:pt x="3221244" y="3546905"/>
                  <a:pt x="3207800" y="3538841"/>
                </a:cubicBezTo>
                <a:cubicBezTo>
                  <a:pt x="3173232" y="3518102"/>
                  <a:pt x="3137707" y="3507924"/>
                  <a:pt x="3097761" y="3507924"/>
                </a:cubicBezTo>
                <a:cubicBezTo>
                  <a:pt x="3082781" y="3507924"/>
                  <a:pt x="3068186" y="3499281"/>
                  <a:pt x="3053018" y="3497743"/>
                </a:cubicBezTo>
                <a:cubicBezTo>
                  <a:pt x="3032275" y="3495825"/>
                  <a:pt x="3008462" y="3490639"/>
                  <a:pt x="2990411" y="3497937"/>
                </a:cubicBezTo>
                <a:cubicBezTo>
                  <a:pt x="2947971" y="3515220"/>
                  <a:pt x="2913598" y="3500817"/>
                  <a:pt x="2876535" y="3483727"/>
                </a:cubicBezTo>
                <a:cubicBezTo>
                  <a:pt x="2840045" y="3466826"/>
                  <a:pt x="2801638" y="3453386"/>
                  <a:pt x="2762848" y="3442245"/>
                </a:cubicBezTo>
                <a:cubicBezTo>
                  <a:pt x="2748254" y="3438213"/>
                  <a:pt x="2730779" y="3444935"/>
                  <a:pt x="2714647" y="3446277"/>
                </a:cubicBezTo>
                <a:cubicBezTo>
                  <a:pt x="2708884" y="3446663"/>
                  <a:pt x="2702546" y="3447239"/>
                  <a:pt x="2697364" y="3445319"/>
                </a:cubicBezTo>
                <a:cubicBezTo>
                  <a:pt x="2647242" y="3426883"/>
                  <a:pt x="2596350" y="3412864"/>
                  <a:pt x="2542006" y="3422464"/>
                </a:cubicBezTo>
                <a:cubicBezTo>
                  <a:pt x="2537013" y="3423426"/>
                  <a:pt x="2531443" y="3421314"/>
                  <a:pt x="2526449" y="3419970"/>
                </a:cubicBezTo>
                <a:cubicBezTo>
                  <a:pt x="2502060" y="3413056"/>
                  <a:pt x="2478247" y="3402110"/>
                  <a:pt x="2453476" y="3399614"/>
                </a:cubicBezTo>
                <a:cubicBezTo>
                  <a:pt x="2392408" y="3393469"/>
                  <a:pt x="2330957" y="3390971"/>
                  <a:pt x="2269501" y="3386939"/>
                </a:cubicBezTo>
                <a:cubicBezTo>
                  <a:pt x="2265661" y="3386747"/>
                  <a:pt x="2261629" y="3386747"/>
                  <a:pt x="2258173" y="3385403"/>
                </a:cubicBezTo>
                <a:cubicBezTo>
                  <a:pt x="2235512" y="3377145"/>
                  <a:pt x="2215733" y="3379835"/>
                  <a:pt x="2196526" y="3395579"/>
                </a:cubicBezTo>
                <a:cubicBezTo>
                  <a:pt x="2188078" y="3402494"/>
                  <a:pt x="2176555" y="3406142"/>
                  <a:pt x="2165995" y="3409984"/>
                </a:cubicBezTo>
                <a:cubicBezTo>
                  <a:pt x="2150438" y="3415746"/>
                  <a:pt x="2134500" y="3421314"/>
                  <a:pt x="2118369" y="3424963"/>
                </a:cubicBezTo>
                <a:cubicBezTo>
                  <a:pt x="2102428" y="3428419"/>
                  <a:pt x="2085338" y="3433219"/>
                  <a:pt x="2069975" y="3430533"/>
                </a:cubicBezTo>
                <a:cubicBezTo>
                  <a:pt x="2042322" y="3425731"/>
                  <a:pt x="2016011" y="3414978"/>
                  <a:pt x="1988742" y="3407870"/>
                </a:cubicBezTo>
                <a:cubicBezTo>
                  <a:pt x="1979334" y="3405374"/>
                  <a:pt x="1968961" y="3405760"/>
                  <a:pt x="1959169" y="3405566"/>
                </a:cubicBezTo>
                <a:cubicBezTo>
                  <a:pt x="1936700" y="3404992"/>
                  <a:pt x="1913655" y="3410560"/>
                  <a:pt x="1893300" y="3394621"/>
                </a:cubicBezTo>
                <a:cubicBezTo>
                  <a:pt x="1874482" y="3379643"/>
                  <a:pt x="1855467" y="3384057"/>
                  <a:pt x="1835688" y="3395389"/>
                </a:cubicBezTo>
                <a:cubicBezTo>
                  <a:pt x="1821477" y="3403456"/>
                  <a:pt x="1805349" y="3409792"/>
                  <a:pt x="1789408" y="3412864"/>
                </a:cubicBezTo>
                <a:cubicBezTo>
                  <a:pt x="1767515" y="3417088"/>
                  <a:pt x="1745815" y="3418818"/>
                  <a:pt x="1722194" y="3416320"/>
                </a:cubicBezTo>
                <a:cubicBezTo>
                  <a:pt x="1705487" y="3414592"/>
                  <a:pt x="1691850" y="3413824"/>
                  <a:pt x="1678792" y="3403646"/>
                </a:cubicBezTo>
                <a:cubicBezTo>
                  <a:pt x="1676682" y="3402110"/>
                  <a:pt x="1672842" y="3401726"/>
                  <a:pt x="1669960" y="3401920"/>
                </a:cubicBezTo>
                <a:cubicBezTo>
                  <a:pt x="1632128" y="3405184"/>
                  <a:pt x="1594681" y="3403456"/>
                  <a:pt x="1556465" y="3401150"/>
                </a:cubicBezTo>
                <a:cubicBezTo>
                  <a:pt x="1507881" y="3398077"/>
                  <a:pt x="1456797" y="3407102"/>
                  <a:pt x="1414742" y="3439365"/>
                </a:cubicBezTo>
                <a:cubicBezTo>
                  <a:pt x="1408597" y="3444167"/>
                  <a:pt x="1399379" y="3446277"/>
                  <a:pt x="1391313" y="3447431"/>
                </a:cubicBezTo>
                <a:cubicBezTo>
                  <a:pt x="1353289" y="3452424"/>
                  <a:pt x="1315074" y="3455882"/>
                  <a:pt x="1277050" y="3461450"/>
                </a:cubicBezTo>
                <a:cubicBezTo>
                  <a:pt x="1256309" y="3464522"/>
                  <a:pt x="1234609" y="3467212"/>
                  <a:pt x="1215792" y="3475661"/>
                </a:cubicBezTo>
                <a:cubicBezTo>
                  <a:pt x="1197357" y="3483917"/>
                  <a:pt x="1182567" y="3493711"/>
                  <a:pt x="1171622" y="3476429"/>
                </a:cubicBezTo>
                <a:cubicBezTo>
                  <a:pt x="1152035" y="3485647"/>
                  <a:pt x="1134940" y="3493329"/>
                  <a:pt x="1118238" y="3501586"/>
                </a:cubicBezTo>
                <a:cubicBezTo>
                  <a:pt x="1112090" y="3504658"/>
                  <a:pt x="1106906" y="3509652"/>
                  <a:pt x="1100759" y="3512532"/>
                </a:cubicBezTo>
                <a:cubicBezTo>
                  <a:pt x="1094229" y="3515606"/>
                  <a:pt x="1086933" y="3517524"/>
                  <a:pt x="1079829" y="3519060"/>
                </a:cubicBezTo>
                <a:cubicBezTo>
                  <a:pt x="1048141" y="3525974"/>
                  <a:pt x="1016454" y="3532311"/>
                  <a:pt x="984963" y="3539801"/>
                </a:cubicBezTo>
                <a:cubicBezTo>
                  <a:pt x="978814" y="3541337"/>
                  <a:pt x="973630" y="3547483"/>
                  <a:pt x="968060" y="3551515"/>
                </a:cubicBezTo>
                <a:cubicBezTo>
                  <a:pt x="964412" y="3554204"/>
                  <a:pt x="960764" y="3558236"/>
                  <a:pt x="956730" y="3558814"/>
                </a:cubicBezTo>
                <a:cubicBezTo>
                  <a:pt x="926004" y="3563422"/>
                  <a:pt x="895471" y="3568800"/>
                  <a:pt x="864554" y="3571104"/>
                </a:cubicBezTo>
                <a:cubicBezTo>
                  <a:pt x="838629" y="3573022"/>
                  <a:pt x="813662" y="3572448"/>
                  <a:pt x="806942" y="3605862"/>
                </a:cubicBezTo>
                <a:cubicBezTo>
                  <a:pt x="805790" y="3611624"/>
                  <a:pt x="797532" y="3617770"/>
                  <a:pt x="791197" y="3620648"/>
                </a:cubicBezTo>
                <a:cubicBezTo>
                  <a:pt x="773144" y="3628906"/>
                  <a:pt x="753938" y="3634475"/>
                  <a:pt x="736079" y="3642925"/>
                </a:cubicBezTo>
                <a:cubicBezTo>
                  <a:pt x="677509" y="3671154"/>
                  <a:pt x="616250" y="3689015"/>
                  <a:pt x="550764" y="3685751"/>
                </a:cubicBezTo>
                <a:cubicBezTo>
                  <a:pt x="530409" y="3684791"/>
                  <a:pt x="510628" y="3674418"/>
                  <a:pt x="497762" y="3670578"/>
                </a:cubicBezTo>
                <a:cubicBezTo>
                  <a:pt x="460700" y="3685751"/>
                  <a:pt x="429589" y="3700345"/>
                  <a:pt x="397134" y="3711290"/>
                </a:cubicBezTo>
                <a:cubicBezTo>
                  <a:pt x="368521" y="3721084"/>
                  <a:pt x="338562" y="3727230"/>
                  <a:pt x="309178" y="3734335"/>
                </a:cubicBezTo>
                <a:cubicBezTo>
                  <a:pt x="298424" y="3737025"/>
                  <a:pt x="287479" y="3738561"/>
                  <a:pt x="276533" y="3739905"/>
                </a:cubicBezTo>
                <a:cubicBezTo>
                  <a:pt x="242352" y="3744129"/>
                  <a:pt x="206632" y="3733953"/>
                  <a:pt x="173219" y="3750083"/>
                </a:cubicBezTo>
                <a:cubicBezTo>
                  <a:pt x="155742" y="3758534"/>
                  <a:pt x="138458" y="3768710"/>
                  <a:pt x="120023" y="3773128"/>
                </a:cubicBezTo>
                <a:cubicBezTo>
                  <a:pt x="100244" y="3777928"/>
                  <a:pt x="80895" y="3785419"/>
                  <a:pt x="61139" y="3790771"/>
                </a:cubicBezTo>
                <a:lnTo>
                  <a:pt x="0" y="3795581"/>
                </a:lnTo>
                <a:lnTo>
                  <a:pt x="0" y="3082393"/>
                </a:lnTo>
                <a:close/>
              </a:path>
            </a:pathLst>
          </a:custGeom>
          <a:effectLst>
            <a:outerShdw blurRad="381000" dist="152400" dir="5400000" algn="t" rotWithShape="0">
              <a:prstClr val="black">
                <a:alpha val="10000"/>
              </a:prstClr>
            </a:outerShdw>
          </a:effectLst>
        </p:spPr>
      </p:pic>
      <p:sp>
        <p:nvSpPr>
          <p:cNvPr id="12" name="Freeform: Shape 11">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49CEEA6B-CE14-3C9C-949F-7EEB85D19447}"/>
              </a:ext>
            </a:extLst>
          </p:cNvPr>
          <p:cNvSpPr>
            <a:spLocks noGrp="1"/>
          </p:cNvSpPr>
          <p:nvPr>
            <p:ph idx="1"/>
          </p:nvPr>
        </p:nvSpPr>
        <p:spPr>
          <a:xfrm>
            <a:off x="5333999" y="4351321"/>
            <a:ext cx="5433317" cy="2378251"/>
          </a:xfrm>
        </p:spPr>
        <p:txBody>
          <a:bodyPr>
            <a:normAutofit fontScale="92500"/>
          </a:bodyPr>
          <a:lstStyle/>
          <a:p>
            <a:r>
              <a:rPr lang="en-GB" sz="2000" dirty="0">
                <a:latin typeface="Times New Roman" panose="02020603050405020304" pitchFamily="18" charset="0"/>
                <a:cs typeface="Times New Roman" panose="02020603050405020304" pitchFamily="18" charset="0"/>
              </a:rPr>
              <a:t>Juneteenth relates to the Transatlantic Slave Trade regarding the fact that it was founded at the end of the Civil War, when the Northern states wanted to abolish slavery but the Southern states did not. </a:t>
            </a:r>
          </a:p>
          <a:p>
            <a:r>
              <a:rPr lang="en-GB" sz="2000" dirty="0">
                <a:latin typeface="Times New Roman" panose="02020603050405020304" pitchFamily="18" charset="0"/>
                <a:cs typeface="Times New Roman" panose="02020603050405020304" pitchFamily="18" charset="0"/>
              </a:rPr>
              <a:t>Juneteenth is a celebration of freedom from a History of enslavement that is celebrating the freedom of ancestors and our inevitable freedom presently. </a:t>
            </a:r>
          </a:p>
        </p:txBody>
      </p:sp>
    </p:spTree>
    <p:extLst>
      <p:ext uri="{BB962C8B-B14F-4D97-AF65-F5344CB8AC3E}">
        <p14:creationId xmlns:p14="http://schemas.microsoft.com/office/powerpoint/2010/main" val="950378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47F4B5-5138-7D40-A9C0-D29252DF4A45}"/>
              </a:ext>
            </a:extLst>
          </p:cNvPr>
          <p:cNvSpPr>
            <a:spLocks noGrp="1"/>
          </p:cNvSpPr>
          <p:nvPr>
            <p:ph type="title"/>
          </p:nvPr>
        </p:nvSpPr>
        <p:spPr>
          <a:xfrm>
            <a:off x="762000" y="1009650"/>
            <a:ext cx="4400549" cy="1857375"/>
          </a:xfrm>
        </p:spPr>
        <p:txBody>
          <a:bodyPr anchor="b">
            <a:normAutofit/>
          </a:bodyPr>
          <a:lstStyle/>
          <a:p>
            <a:r>
              <a:rPr lang="en-GB" sz="3100" dirty="0">
                <a:latin typeface="Times New Roman" panose="02020603050405020304" pitchFamily="18" charset="0"/>
                <a:cs typeface="Times New Roman" panose="02020603050405020304" pitchFamily="18" charset="0"/>
              </a:rPr>
              <a:t>How is Juneteenth celebrated as it relates to the Transatlantic Slave Trade?</a:t>
            </a:r>
          </a:p>
        </p:txBody>
      </p:sp>
      <p:pic>
        <p:nvPicPr>
          <p:cNvPr id="5" name="Picture 4" descr="A picture containing person, outdoor, people, dressed&#10;&#10;Description automatically generated">
            <a:extLst>
              <a:ext uri="{FF2B5EF4-FFF2-40B4-BE49-F238E27FC236}">
                <a16:creationId xmlns:a16="http://schemas.microsoft.com/office/drawing/2014/main" id="{9789D6FF-ECE0-11FC-4229-C1DB1855A11A}"/>
              </a:ext>
            </a:extLst>
          </p:cNvPr>
          <p:cNvPicPr>
            <a:picLocks noChangeAspect="1"/>
          </p:cNvPicPr>
          <p:nvPr/>
        </p:nvPicPr>
        <p:blipFill rotWithShape="1">
          <a:blip r:embed="rId2">
            <a:extLst>
              <a:ext uri="{28A0092B-C50C-407E-A947-70E740481C1C}">
                <a14:useLocalDpi xmlns:a14="http://schemas.microsoft.com/office/drawing/2010/main" val="0"/>
              </a:ext>
            </a:extLst>
          </a:blip>
          <a:srcRect l="43898" r="3282"/>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21" name="Group 11">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3" name="Freeform: Shape 12">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CB0A4281-FA3D-4B1D-5999-3FEC6F6436B1}"/>
              </a:ext>
            </a:extLst>
          </p:cNvPr>
          <p:cNvSpPr>
            <a:spLocks noGrp="1"/>
          </p:cNvSpPr>
          <p:nvPr>
            <p:ph idx="1"/>
          </p:nvPr>
        </p:nvSpPr>
        <p:spPr>
          <a:xfrm>
            <a:off x="762000" y="3109957"/>
            <a:ext cx="4870353" cy="2678594"/>
          </a:xfrm>
        </p:spPr>
        <p:txBody>
          <a:bodyPr anchor="t">
            <a:normAutofit/>
          </a:bodyPr>
          <a:lstStyle/>
          <a:p>
            <a:r>
              <a:rPr lang="en-GB" sz="2000" dirty="0">
                <a:effectLst/>
                <a:latin typeface="Times New Roman" panose="02020603050405020304" pitchFamily="18" charset="0"/>
                <a:ea typeface="Times New Roman" panose="02020603050405020304" pitchFamily="18" charset="0"/>
              </a:rPr>
              <a:t>Juneteenth is celebrated with parades, music, food, and other cultural activities, some people choose to visit historical sites or museums that pertain to slavery on Juneteenth.</a:t>
            </a:r>
          </a:p>
          <a:p>
            <a:r>
              <a:rPr lang="en-GB" sz="2000" dirty="0">
                <a:effectLst/>
                <a:latin typeface="Times New Roman" panose="02020603050405020304" pitchFamily="18" charset="0"/>
                <a:ea typeface="Times New Roman" panose="02020603050405020304" pitchFamily="18" charset="0"/>
              </a:rPr>
              <a:t>Today, Juneteenth is typically celebrated with cookouts, rodeos, street fairs, performances, parades, picnics and more. </a:t>
            </a:r>
          </a:p>
          <a:p>
            <a:endParaRPr lang="en-GB" sz="1300" dirty="0"/>
          </a:p>
        </p:txBody>
      </p:sp>
    </p:spTree>
    <p:extLst>
      <p:ext uri="{BB962C8B-B14F-4D97-AF65-F5344CB8AC3E}">
        <p14:creationId xmlns:p14="http://schemas.microsoft.com/office/powerpoint/2010/main" val="2532221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47F4B5-5138-7D40-A9C0-D29252DF4A45}"/>
              </a:ext>
            </a:extLst>
          </p:cNvPr>
          <p:cNvSpPr>
            <a:spLocks noGrp="1"/>
          </p:cNvSpPr>
          <p:nvPr>
            <p:ph type="title"/>
          </p:nvPr>
        </p:nvSpPr>
        <p:spPr>
          <a:xfrm>
            <a:off x="762000" y="838200"/>
            <a:ext cx="3810001" cy="1949449"/>
          </a:xfrm>
        </p:spPr>
        <p:txBody>
          <a:bodyPr anchor="b">
            <a:normAutofit/>
          </a:bodyPr>
          <a:lstStyle/>
          <a:p>
            <a:r>
              <a:rPr lang="en-GB" sz="3100" dirty="0">
                <a:latin typeface="Times New Roman" panose="02020603050405020304" pitchFamily="18" charset="0"/>
                <a:cs typeface="Times New Roman" panose="02020603050405020304" pitchFamily="18" charset="0"/>
              </a:rPr>
              <a:t>How is Juneteenth celebrated as it relates to the Transatlantic Slave Trade?</a:t>
            </a:r>
          </a:p>
        </p:txBody>
      </p:sp>
      <p:pic>
        <p:nvPicPr>
          <p:cNvPr id="5" name="Picture 4" descr="A picture containing person, outdoor, people, dressed&#10;&#10;Description automatically generated">
            <a:extLst>
              <a:ext uri="{FF2B5EF4-FFF2-40B4-BE49-F238E27FC236}">
                <a16:creationId xmlns:a16="http://schemas.microsoft.com/office/drawing/2014/main" id="{9789D6FF-ECE0-11FC-4229-C1DB1855A11A}"/>
              </a:ext>
            </a:extLst>
          </p:cNvPr>
          <p:cNvPicPr>
            <a:picLocks noChangeAspect="1"/>
          </p:cNvPicPr>
          <p:nvPr/>
        </p:nvPicPr>
        <p:blipFill rotWithShape="1">
          <a:blip r:embed="rId2">
            <a:extLst>
              <a:ext uri="{28A0092B-C50C-407E-A947-70E740481C1C}">
                <a14:useLocalDpi xmlns:a14="http://schemas.microsoft.com/office/drawing/2010/main" val="0"/>
              </a:ext>
            </a:extLst>
          </a:blip>
          <a:srcRect l="27165" r="2" b="2"/>
          <a:stretch/>
        </p:blipFill>
        <p:spPr>
          <a:xfrm>
            <a:off x="5334476" y="762001"/>
            <a:ext cx="6095524" cy="4707593"/>
          </a:xfrm>
          <a:custGeom>
            <a:avLst/>
            <a:gdLst/>
            <a:ahLst/>
            <a:cxnLst/>
            <a:rect l="l" t="t" r="r" b="b"/>
            <a:pathLst>
              <a:path w="6095524" h="4707593">
                <a:moveTo>
                  <a:pt x="0" y="0"/>
                </a:moveTo>
                <a:lnTo>
                  <a:pt x="6095524" y="0"/>
                </a:lnTo>
                <a:lnTo>
                  <a:pt x="6095524" y="3296937"/>
                </a:lnTo>
                <a:lnTo>
                  <a:pt x="6095524" y="3518571"/>
                </a:lnTo>
                <a:lnTo>
                  <a:pt x="6061052" y="3534000"/>
                </a:lnTo>
                <a:cubicBezTo>
                  <a:pt x="6054332" y="3536785"/>
                  <a:pt x="6046938" y="3538321"/>
                  <a:pt x="6040890" y="3542065"/>
                </a:cubicBezTo>
                <a:cubicBezTo>
                  <a:pt x="6013044" y="3559156"/>
                  <a:pt x="5986064" y="3577591"/>
                  <a:pt x="5957836" y="3594010"/>
                </a:cubicBezTo>
                <a:cubicBezTo>
                  <a:pt x="5928744" y="3611004"/>
                  <a:pt x="5902724" y="3631071"/>
                  <a:pt x="5882656" y="3658244"/>
                </a:cubicBezTo>
                <a:cubicBezTo>
                  <a:pt x="5864029" y="3683496"/>
                  <a:pt x="5845978" y="3709131"/>
                  <a:pt x="5827448" y="3734479"/>
                </a:cubicBezTo>
                <a:cubicBezTo>
                  <a:pt x="5822743" y="3740912"/>
                  <a:pt x="5818422" y="3748498"/>
                  <a:pt x="5811989" y="3752627"/>
                </a:cubicBezTo>
                <a:cubicBezTo>
                  <a:pt x="5798643" y="3761268"/>
                  <a:pt x="5784048" y="3768277"/>
                  <a:pt x="5769742" y="3775382"/>
                </a:cubicBezTo>
                <a:cubicBezTo>
                  <a:pt x="5757452" y="3781431"/>
                  <a:pt x="5744394" y="3785943"/>
                  <a:pt x="5732393" y="3792472"/>
                </a:cubicBezTo>
                <a:cubicBezTo>
                  <a:pt x="5722792" y="3797658"/>
                  <a:pt x="5714246" y="3804859"/>
                  <a:pt x="5705316" y="3811388"/>
                </a:cubicBezTo>
                <a:cubicBezTo>
                  <a:pt x="5697539" y="3817052"/>
                  <a:pt x="5688994" y="3821949"/>
                  <a:pt x="5682465" y="3828767"/>
                </a:cubicBezTo>
                <a:cubicBezTo>
                  <a:pt x="5666526" y="3845281"/>
                  <a:pt x="5650491" y="3861508"/>
                  <a:pt x="5630712" y="3873702"/>
                </a:cubicBezTo>
                <a:cubicBezTo>
                  <a:pt x="5611221" y="3885799"/>
                  <a:pt x="5592786" y="3899338"/>
                  <a:pt x="5573392" y="3911628"/>
                </a:cubicBezTo>
                <a:cubicBezTo>
                  <a:pt x="5554380" y="3923630"/>
                  <a:pt x="5537194" y="3936783"/>
                  <a:pt x="5527304" y="3958099"/>
                </a:cubicBezTo>
                <a:cubicBezTo>
                  <a:pt x="5522888" y="3967508"/>
                  <a:pt x="5516646" y="3977782"/>
                  <a:pt x="5508293" y="3983255"/>
                </a:cubicBezTo>
                <a:cubicBezTo>
                  <a:pt x="5496387" y="3991032"/>
                  <a:pt x="5481313" y="3993817"/>
                  <a:pt x="5468350" y="4000442"/>
                </a:cubicBezTo>
                <a:cubicBezTo>
                  <a:pt x="5453084" y="4008219"/>
                  <a:pt x="5435418" y="4014940"/>
                  <a:pt x="5425048" y="4027326"/>
                </a:cubicBezTo>
                <a:cubicBezTo>
                  <a:pt x="5415830" y="4038368"/>
                  <a:pt x="5406517" y="4047009"/>
                  <a:pt x="5394322" y="4054018"/>
                </a:cubicBezTo>
                <a:cubicBezTo>
                  <a:pt x="5385778" y="4058915"/>
                  <a:pt x="5379441" y="4067844"/>
                  <a:pt x="5370608" y="4071877"/>
                </a:cubicBezTo>
                <a:cubicBezTo>
                  <a:pt x="5358990" y="4077254"/>
                  <a:pt x="5347276" y="4081479"/>
                  <a:pt x="5337098" y="4089832"/>
                </a:cubicBezTo>
                <a:cubicBezTo>
                  <a:pt x="5326536" y="4098473"/>
                  <a:pt x="5314535" y="4105290"/>
                  <a:pt x="5303493" y="4113356"/>
                </a:cubicBezTo>
                <a:cubicBezTo>
                  <a:pt x="5297636" y="4117676"/>
                  <a:pt x="5292835" y="4123341"/>
                  <a:pt x="5287171" y="4127854"/>
                </a:cubicBezTo>
                <a:cubicBezTo>
                  <a:pt x="5276801" y="4136111"/>
                  <a:pt x="5266239" y="4144176"/>
                  <a:pt x="5255581" y="4151953"/>
                </a:cubicBezTo>
                <a:cubicBezTo>
                  <a:pt x="5244924" y="4159731"/>
                  <a:pt x="5234746" y="4168756"/>
                  <a:pt x="5223032" y="4174421"/>
                </a:cubicBezTo>
                <a:cubicBezTo>
                  <a:pt x="5203062" y="4184023"/>
                  <a:pt x="5181266" y="4189784"/>
                  <a:pt x="5161870" y="4200153"/>
                </a:cubicBezTo>
                <a:cubicBezTo>
                  <a:pt x="5142188" y="4210714"/>
                  <a:pt x="5123656" y="4223965"/>
                  <a:pt x="5106182" y="4237983"/>
                </a:cubicBezTo>
                <a:cubicBezTo>
                  <a:pt x="5092356" y="4249025"/>
                  <a:pt x="5079394" y="4259971"/>
                  <a:pt x="5062014" y="4265635"/>
                </a:cubicBezTo>
                <a:cubicBezTo>
                  <a:pt x="5052317" y="4268804"/>
                  <a:pt x="5042140" y="4275717"/>
                  <a:pt x="5036282" y="4283783"/>
                </a:cubicBezTo>
                <a:cubicBezTo>
                  <a:pt x="5023608" y="4301353"/>
                  <a:pt x="5007382" y="4313739"/>
                  <a:pt x="4989043" y="4324301"/>
                </a:cubicBezTo>
                <a:cubicBezTo>
                  <a:pt x="4964559" y="4338511"/>
                  <a:pt x="4940363" y="4353009"/>
                  <a:pt x="4915783" y="4366931"/>
                </a:cubicBezTo>
                <a:cubicBezTo>
                  <a:pt x="4901286" y="4375189"/>
                  <a:pt x="4886884" y="4383926"/>
                  <a:pt x="4871520" y="4389975"/>
                </a:cubicBezTo>
                <a:cubicBezTo>
                  <a:pt x="4840124" y="4402457"/>
                  <a:pt x="4807959" y="4413114"/>
                  <a:pt x="4776274" y="4424733"/>
                </a:cubicBezTo>
                <a:cubicBezTo>
                  <a:pt x="4765904" y="4428477"/>
                  <a:pt x="4756110" y="4433854"/>
                  <a:pt x="4745548" y="4437119"/>
                </a:cubicBezTo>
                <a:cubicBezTo>
                  <a:pt x="4734122" y="4440671"/>
                  <a:pt x="4721834" y="4441727"/>
                  <a:pt x="4710408" y="4445280"/>
                </a:cubicBezTo>
                <a:cubicBezTo>
                  <a:pt x="4691396" y="4451136"/>
                  <a:pt x="4672961" y="4458626"/>
                  <a:pt x="4653950" y="4464579"/>
                </a:cubicBezTo>
                <a:cubicBezTo>
                  <a:pt x="4617272" y="4476005"/>
                  <a:pt x="4580498" y="4486951"/>
                  <a:pt x="4543725" y="4497800"/>
                </a:cubicBezTo>
                <a:cubicBezTo>
                  <a:pt x="4535852" y="4500105"/>
                  <a:pt x="4527306" y="4500393"/>
                  <a:pt x="4519530" y="4502889"/>
                </a:cubicBezTo>
                <a:cubicBezTo>
                  <a:pt x="4498886" y="4509610"/>
                  <a:pt x="4478338" y="4516907"/>
                  <a:pt x="4457887" y="4524300"/>
                </a:cubicBezTo>
                <a:cubicBezTo>
                  <a:pt x="4445502" y="4528813"/>
                  <a:pt x="4433403" y="4534382"/>
                  <a:pt x="4420922" y="4538702"/>
                </a:cubicBezTo>
                <a:cubicBezTo>
                  <a:pt x="4410936" y="4542159"/>
                  <a:pt x="4400662" y="4544847"/>
                  <a:pt x="4390292" y="4546960"/>
                </a:cubicBezTo>
                <a:cubicBezTo>
                  <a:pt x="4381363" y="4548785"/>
                  <a:pt x="4372050" y="4548592"/>
                  <a:pt x="4363216" y="4550801"/>
                </a:cubicBezTo>
                <a:cubicBezTo>
                  <a:pt x="4339308" y="4556753"/>
                  <a:pt x="4315689" y="4563475"/>
                  <a:pt x="4291973" y="4569811"/>
                </a:cubicBezTo>
                <a:cubicBezTo>
                  <a:pt x="4282468" y="4572308"/>
                  <a:pt x="4272770" y="4574133"/>
                  <a:pt x="4263552" y="4577301"/>
                </a:cubicBezTo>
                <a:cubicBezTo>
                  <a:pt x="4238876" y="4585654"/>
                  <a:pt x="4214585" y="4595159"/>
                  <a:pt x="4189813" y="4603033"/>
                </a:cubicBezTo>
                <a:cubicBezTo>
                  <a:pt x="4169266" y="4609562"/>
                  <a:pt x="4148142" y="4614266"/>
                  <a:pt x="4127306" y="4620027"/>
                </a:cubicBezTo>
                <a:cubicBezTo>
                  <a:pt x="4118473" y="4622524"/>
                  <a:pt x="4110024" y="4626077"/>
                  <a:pt x="4101192" y="4628188"/>
                </a:cubicBezTo>
                <a:cubicBezTo>
                  <a:pt x="4081412" y="4632990"/>
                  <a:pt x="4061345" y="4637022"/>
                  <a:pt x="4041470" y="4641823"/>
                </a:cubicBezTo>
                <a:cubicBezTo>
                  <a:pt x="4030139" y="4644607"/>
                  <a:pt x="4019194" y="4649600"/>
                  <a:pt x="4007672" y="4651425"/>
                </a:cubicBezTo>
                <a:cubicBezTo>
                  <a:pt x="3980308" y="4655745"/>
                  <a:pt x="3952752" y="4658817"/>
                  <a:pt x="3925195" y="4662274"/>
                </a:cubicBezTo>
                <a:cubicBezTo>
                  <a:pt x="3896776" y="4665826"/>
                  <a:pt x="3868451" y="4669571"/>
                  <a:pt x="3840029" y="4672739"/>
                </a:cubicBezTo>
                <a:cubicBezTo>
                  <a:pt x="3824475" y="4674372"/>
                  <a:pt x="3808824" y="4674660"/>
                  <a:pt x="3793270" y="4676196"/>
                </a:cubicBezTo>
                <a:cubicBezTo>
                  <a:pt x="3779636" y="4677541"/>
                  <a:pt x="3766098" y="4680037"/>
                  <a:pt x="3752464" y="4681670"/>
                </a:cubicBezTo>
                <a:cubicBezTo>
                  <a:pt x="3740654" y="4683013"/>
                  <a:pt x="3728748" y="4683781"/>
                  <a:pt x="3716938" y="4685126"/>
                </a:cubicBezTo>
                <a:cubicBezTo>
                  <a:pt x="3698024" y="4687334"/>
                  <a:pt x="3679204" y="4689831"/>
                  <a:pt x="3660386" y="4692135"/>
                </a:cubicBezTo>
                <a:cubicBezTo>
                  <a:pt x="3652513" y="4692999"/>
                  <a:pt x="3644255" y="4695399"/>
                  <a:pt x="3636862" y="4693960"/>
                </a:cubicBezTo>
                <a:cubicBezTo>
                  <a:pt x="3618235" y="4690310"/>
                  <a:pt x="3599896" y="4691367"/>
                  <a:pt x="3581365" y="4693863"/>
                </a:cubicBezTo>
                <a:cubicBezTo>
                  <a:pt x="3575028" y="4694728"/>
                  <a:pt x="3568211" y="4694535"/>
                  <a:pt x="3562066" y="4692903"/>
                </a:cubicBezTo>
                <a:cubicBezTo>
                  <a:pt x="3549488" y="4689638"/>
                  <a:pt x="3537294" y="4685029"/>
                  <a:pt x="3524908" y="4680997"/>
                </a:cubicBezTo>
                <a:cubicBezTo>
                  <a:pt x="3523563" y="4680517"/>
                  <a:pt x="3521931" y="4680421"/>
                  <a:pt x="3520492" y="4680133"/>
                </a:cubicBezTo>
                <a:cubicBezTo>
                  <a:pt x="3512330" y="4678500"/>
                  <a:pt x="3504266" y="4676868"/>
                  <a:pt x="3496103" y="4675428"/>
                </a:cubicBezTo>
                <a:cubicBezTo>
                  <a:pt x="3491687" y="4674660"/>
                  <a:pt x="3487174" y="4674564"/>
                  <a:pt x="3482757" y="4673892"/>
                </a:cubicBezTo>
                <a:cubicBezTo>
                  <a:pt x="3465667" y="4671203"/>
                  <a:pt x="3446848" y="4675716"/>
                  <a:pt x="3432061" y="4664099"/>
                </a:cubicBezTo>
                <a:cubicBezTo>
                  <a:pt x="3422460" y="4656609"/>
                  <a:pt x="3413146" y="4658338"/>
                  <a:pt x="3402873" y="4659490"/>
                </a:cubicBezTo>
                <a:cubicBezTo>
                  <a:pt x="3395096" y="4660354"/>
                  <a:pt x="3387126" y="4660065"/>
                  <a:pt x="3379253" y="4660162"/>
                </a:cubicBezTo>
                <a:cubicBezTo>
                  <a:pt x="3365427" y="4660449"/>
                  <a:pt x="3351601" y="4660546"/>
                  <a:pt x="3337774" y="4661026"/>
                </a:cubicBezTo>
                <a:cubicBezTo>
                  <a:pt x="3333357" y="4661218"/>
                  <a:pt x="3328846" y="4663619"/>
                  <a:pt x="3324524" y="4663235"/>
                </a:cubicBezTo>
                <a:cubicBezTo>
                  <a:pt x="3304553" y="4661410"/>
                  <a:pt x="3284582" y="4658529"/>
                  <a:pt x="3264610" y="4656897"/>
                </a:cubicBezTo>
                <a:cubicBezTo>
                  <a:pt x="3253281" y="4655938"/>
                  <a:pt x="3241663" y="4657761"/>
                  <a:pt x="3230429" y="4656417"/>
                </a:cubicBezTo>
                <a:cubicBezTo>
                  <a:pt x="3217468" y="4654881"/>
                  <a:pt x="3204794" y="4650945"/>
                  <a:pt x="3191927" y="4648544"/>
                </a:cubicBezTo>
                <a:cubicBezTo>
                  <a:pt x="3188375" y="4647872"/>
                  <a:pt x="3184438" y="4648736"/>
                  <a:pt x="3180694" y="4648928"/>
                </a:cubicBezTo>
                <a:cubicBezTo>
                  <a:pt x="3176469" y="4649120"/>
                  <a:pt x="3172340" y="4649504"/>
                  <a:pt x="3168116" y="4649600"/>
                </a:cubicBezTo>
                <a:cubicBezTo>
                  <a:pt x="3155249" y="4649793"/>
                  <a:pt x="3142384" y="4649504"/>
                  <a:pt x="3129517" y="4650177"/>
                </a:cubicBezTo>
                <a:cubicBezTo>
                  <a:pt x="3121644" y="4650561"/>
                  <a:pt x="3113388" y="4654497"/>
                  <a:pt x="3106089" y="4653057"/>
                </a:cubicBezTo>
                <a:cubicBezTo>
                  <a:pt x="3091208" y="4650272"/>
                  <a:pt x="3076325" y="4656513"/>
                  <a:pt x="3061444" y="4651329"/>
                </a:cubicBezTo>
                <a:cubicBezTo>
                  <a:pt x="3056834" y="4649793"/>
                  <a:pt x="3050497" y="4653633"/>
                  <a:pt x="3044928" y="4653825"/>
                </a:cubicBezTo>
                <a:cubicBezTo>
                  <a:pt x="3031006" y="4654305"/>
                  <a:pt x="3017084" y="4654209"/>
                  <a:pt x="3003162" y="4654113"/>
                </a:cubicBezTo>
                <a:cubicBezTo>
                  <a:pt x="2990680" y="4654017"/>
                  <a:pt x="2977717" y="4655361"/>
                  <a:pt x="2965716" y="4652673"/>
                </a:cubicBezTo>
                <a:cubicBezTo>
                  <a:pt x="2953137" y="4649793"/>
                  <a:pt x="2941808" y="4650177"/>
                  <a:pt x="2929614" y="4653441"/>
                </a:cubicBezTo>
                <a:cubicBezTo>
                  <a:pt x="2921260" y="4655649"/>
                  <a:pt x="2912427" y="4655938"/>
                  <a:pt x="2903786" y="4656609"/>
                </a:cubicBezTo>
                <a:cubicBezTo>
                  <a:pt x="2894473" y="4657377"/>
                  <a:pt x="2884199" y="4655361"/>
                  <a:pt x="2875750" y="4658529"/>
                </a:cubicBezTo>
                <a:cubicBezTo>
                  <a:pt x="2850593" y="4667939"/>
                  <a:pt x="2824765" y="4669955"/>
                  <a:pt x="2798458" y="4669955"/>
                </a:cubicBezTo>
                <a:cubicBezTo>
                  <a:pt x="2793656" y="4669955"/>
                  <a:pt x="2788759" y="4668612"/>
                  <a:pt x="2784152" y="4667171"/>
                </a:cubicBezTo>
                <a:cubicBezTo>
                  <a:pt x="2757266" y="4658529"/>
                  <a:pt x="2730286" y="4659297"/>
                  <a:pt x="2702922" y="4664578"/>
                </a:cubicBezTo>
                <a:cubicBezTo>
                  <a:pt x="2697257" y="4665731"/>
                  <a:pt x="2690921" y="4665923"/>
                  <a:pt x="2685256" y="4664771"/>
                </a:cubicBezTo>
                <a:cubicBezTo>
                  <a:pt x="2669317" y="4661410"/>
                  <a:pt x="2653858" y="4655841"/>
                  <a:pt x="2637824" y="4653441"/>
                </a:cubicBezTo>
                <a:cubicBezTo>
                  <a:pt x="2611324" y="4649504"/>
                  <a:pt x="2588377" y="4662754"/>
                  <a:pt x="2564661" y="4671396"/>
                </a:cubicBezTo>
                <a:cubicBezTo>
                  <a:pt x="2542097" y="4679557"/>
                  <a:pt x="2522894" y="4697992"/>
                  <a:pt x="2496201" y="4693863"/>
                </a:cubicBezTo>
                <a:cubicBezTo>
                  <a:pt x="2493514" y="4693479"/>
                  <a:pt x="2490537" y="4696071"/>
                  <a:pt x="2487560" y="4696744"/>
                </a:cubicBezTo>
                <a:cubicBezTo>
                  <a:pt x="2479399" y="4698568"/>
                  <a:pt x="2471238" y="4700776"/>
                  <a:pt x="2462980" y="4701641"/>
                </a:cubicBezTo>
                <a:cubicBezTo>
                  <a:pt x="2452899" y="4702793"/>
                  <a:pt x="2442625" y="4702409"/>
                  <a:pt x="2432544" y="4703369"/>
                </a:cubicBezTo>
                <a:cubicBezTo>
                  <a:pt x="2419581" y="4704521"/>
                  <a:pt x="2406812" y="4707593"/>
                  <a:pt x="2393945" y="4707593"/>
                </a:cubicBezTo>
                <a:cubicBezTo>
                  <a:pt x="2383575" y="4707593"/>
                  <a:pt x="2373302" y="4704041"/>
                  <a:pt x="2363029" y="4702312"/>
                </a:cubicBezTo>
                <a:cubicBezTo>
                  <a:pt x="2348530" y="4699912"/>
                  <a:pt x="2332591" y="4700584"/>
                  <a:pt x="2319821" y="4694439"/>
                </a:cubicBezTo>
                <a:cubicBezTo>
                  <a:pt x="2306188" y="4687910"/>
                  <a:pt x="2293225" y="4684934"/>
                  <a:pt x="2279111" y="4686950"/>
                </a:cubicBezTo>
                <a:cubicBezTo>
                  <a:pt x="2274406" y="4687622"/>
                  <a:pt x="2268357" y="4691655"/>
                  <a:pt x="2266245" y="4695783"/>
                </a:cubicBezTo>
                <a:cubicBezTo>
                  <a:pt x="2261540" y="4705001"/>
                  <a:pt x="2255108" y="4706634"/>
                  <a:pt x="2246370" y="4703464"/>
                </a:cubicBezTo>
                <a:cubicBezTo>
                  <a:pt x="2238785" y="4700776"/>
                  <a:pt x="2229471" y="4699432"/>
                  <a:pt x="2224287" y="4694247"/>
                </a:cubicBezTo>
                <a:cubicBezTo>
                  <a:pt x="2209596" y="4679557"/>
                  <a:pt x="2190873" y="4679077"/>
                  <a:pt x="2172630" y="4675141"/>
                </a:cubicBezTo>
                <a:cubicBezTo>
                  <a:pt x="2161494" y="4672739"/>
                  <a:pt x="2151123" y="4672644"/>
                  <a:pt x="2139985" y="4674276"/>
                </a:cubicBezTo>
                <a:cubicBezTo>
                  <a:pt x="2115790" y="4677925"/>
                  <a:pt x="2092266" y="4672739"/>
                  <a:pt x="2069030" y="4666115"/>
                </a:cubicBezTo>
                <a:cubicBezTo>
                  <a:pt x="2053667" y="4661698"/>
                  <a:pt x="2037921" y="4659010"/>
                  <a:pt x="2022655" y="4654497"/>
                </a:cubicBezTo>
                <a:cubicBezTo>
                  <a:pt x="2011229" y="4651041"/>
                  <a:pt x="1999804" y="4646912"/>
                  <a:pt x="1989339" y="4641343"/>
                </a:cubicBezTo>
                <a:cubicBezTo>
                  <a:pt x="1974167" y="4633181"/>
                  <a:pt x="1960918" y="4620891"/>
                  <a:pt x="1941618" y="4624156"/>
                </a:cubicBezTo>
                <a:cubicBezTo>
                  <a:pt x="1924623" y="4627036"/>
                  <a:pt x="1909262" y="4620988"/>
                  <a:pt x="1893707" y="4615227"/>
                </a:cubicBezTo>
                <a:cubicBezTo>
                  <a:pt x="1882281" y="4611002"/>
                  <a:pt x="1870857" y="4606681"/>
                  <a:pt x="1859045" y="4603993"/>
                </a:cubicBezTo>
                <a:cubicBezTo>
                  <a:pt x="1845027" y="4600824"/>
                  <a:pt x="1829184" y="4602169"/>
                  <a:pt x="1816702" y="4596311"/>
                </a:cubicBezTo>
                <a:cubicBezTo>
                  <a:pt x="1803644" y="4590166"/>
                  <a:pt x="1792795" y="4594295"/>
                  <a:pt x="1781177" y="4596024"/>
                </a:cubicBezTo>
                <a:cubicBezTo>
                  <a:pt x="1762646" y="4598712"/>
                  <a:pt x="1744210" y="4603705"/>
                  <a:pt x="1725488" y="4597368"/>
                </a:cubicBezTo>
                <a:cubicBezTo>
                  <a:pt x="1702733" y="4589687"/>
                  <a:pt x="1680169" y="4581430"/>
                  <a:pt x="1657318" y="4574133"/>
                </a:cubicBezTo>
                <a:cubicBezTo>
                  <a:pt x="1648483" y="4571347"/>
                  <a:pt x="1638980" y="4570195"/>
                  <a:pt x="1629761" y="4568947"/>
                </a:cubicBezTo>
                <a:cubicBezTo>
                  <a:pt x="1621025" y="4567891"/>
                  <a:pt x="1610559" y="4570579"/>
                  <a:pt x="1603837" y="4566547"/>
                </a:cubicBezTo>
                <a:cubicBezTo>
                  <a:pt x="1586554" y="4556178"/>
                  <a:pt x="1568792" y="4551089"/>
                  <a:pt x="1548820" y="4551089"/>
                </a:cubicBezTo>
                <a:cubicBezTo>
                  <a:pt x="1541330" y="4551089"/>
                  <a:pt x="1534033" y="4546768"/>
                  <a:pt x="1526449" y="4545999"/>
                </a:cubicBezTo>
                <a:cubicBezTo>
                  <a:pt x="1516078" y="4545040"/>
                  <a:pt x="1504172" y="4542447"/>
                  <a:pt x="1495147" y="4546096"/>
                </a:cubicBezTo>
                <a:cubicBezTo>
                  <a:pt x="1473928" y="4554737"/>
                  <a:pt x="1456742" y="4547536"/>
                  <a:pt x="1438211" y="4538991"/>
                </a:cubicBezTo>
                <a:cubicBezTo>
                  <a:pt x="1419967" y="4530541"/>
                  <a:pt x="1400764" y="4523821"/>
                  <a:pt x="1381370" y="4518251"/>
                </a:cubicBezTo>
                <a:cubicBezTo>
                  <a:pt x="1374073" y="4516235"/>
                  <a:pt x="1365336" y="4519596"/>
                  <a:pt x="1357270" y="4520267"/>
                </a:cubicBezTo>
                <a:cubicBezTo>
                  <a:pt x="1354389" y="4520460"/>
                  <a:pt x="1351220" y="4520748"/>
                  <a:pt x="1348629" y="4519788"/>
                </a:cubicBezTo>
                <a:cubicBezTo>
                  <a:pt x="1323569" y="4510570"/>
                  <a:pt x="1298124" y="4503561"/>
                  <a:pt x="1270953" y="4508361"/>
                </a:cubicBezTo>
                <a:cubicBezTo>
                  <a:pt x="1268457" y="4508842"/>
                  <a:pt x="1265672" y="4507786"/>
                  <a:pt x="1263175" y="4507114"/>
                </a:cubicBezTo>
                <a:cubicBezTo>
                  <a:pt x="1250981" y="4503657"/>
                  <a:pt x="1239075" y="4498184"/>
                  <a:pt x="1226690" y="4496936"/>
                </a:cubicBezTo>
                <a:cubicBezTo>
                  <a:pt x="1196157" y="4493864"/>
                  <a:pt x="1165433" y="4492615"/>
                  <a:pt x="1134706" y="4490599"/>
                </a:cubicBezTo>
                <a:cubicBezTo>
                  <a:pt x="1132786" y="4490503"/>
                  <a:pt x="1130770" y="4490503"/>
                  <a:pt x="1129042" y="4489831"/>
                </a:cubicBezTo>
                <a:cubicBezTo>
                  <a:pt x="1117712" y="4485702"/>
                  <a:pt x="1107823" y="4487047"/>
                  <a:pt x="1098220" y="4494919"/>
                </a:cubicBezTo>
                <a:cubicBezTo>
                  <a:pt x="1093996" y="4498376"/>
                  <a:pt x="1088235" y="4500200"/>
                  <a:pt x="1082955" y="4502121"/>
                </a:cubicBezTo>
                <a:cubicBezTo>
                  <a:pt x="1075177" y="4505002"/>
                  <a:pt x="1067208" y="4507786"/>
                  <a:pt x="1059143" y="4509610"/>
                </a:cubicBezTo>
                <a:cubicBezTo>
                  <a:pt x="1051173" y="4511338"/>
                  <a:pt x="1042628" y="4513738"/>
                  <a:pt x="1034947" y="4512395"/>
                </a:cubicBezTo>
                <a:cubicBezTo>
                  <a:pt x="1021121" y="4509994"/>
                  <a:pt x="1007966" y="4504618"/>
                  <a:pt x="994332" y="4501064"/>
                </a:cubicBezTo>
                <a:cubicBezTo>
                  <a:pt x="989628" y="4499816"/>
                  <a:pt x="984442" y="4500009"/>
                  <a:pt x="979546" y="4499912"/>
                </a:cubicBezTo>
                <a:cubicBezTo>
                  <a:pt x="968312" y="4499625"/>
                  <a:pt x="956790" y="4502409"/>
                  <a:pt x="946613" y="4494440"/>
                </a:cubicBezTo>
                <a:cubicBezTo>
                  <a:pt x="937204" y="4486951"/>
                  <a:pt x="927697" y="4489158"/>
                  <a:pt x="917808" y="4494824"/>
                </a:cubicBezTo>
                <a:cubicBezTo>
                  <a:pt x="910703" y="4498857"/>
                  <a:pt x="902639" y="4502025"/>
                  <a:pt x="894669" y="4503561"/>
                </a:cubicBezTo>
                <a:cubicBezTo>
                  <a:pt x="883723" y="4505673"/>
                  <a:pt x="872873" y="4506538"/>
                  <a:pt x="861063" y="4505289"/>
                </a:cubicBezTo>
                <a:cubicBezTo>
                  <a:pt x="852710" y="4504425"/>
                  <a:pt x="845892" y="4504041"/>
                  <a:pt x="839363" y="4498952"/>
                </a:cubicBezTo>
                <a:cubicBezTo>
                  <a:pt x="838308" y="4498184"/>
                  <a:pt x="836388" y="4497992"/>
                  <a:pt x="834947" y="4498089"/>
                </a:cubicBezTo>
                <a:cubicBezTo>
                  <a:pt x="816032" y="4499721"/>
                  <a:pt x="797309" y="4498857"/>
                  <a:pt x="778202" y="4497704"/>
                </a:cubicBezTo>
                <a:cubicBezTo>
                  <a:pt x="753911" y="4496168"/>
                  <a:pt x="728370" y="4500680"/>
                  <a:pt x="707343" y="4516811"/>
                </a:cubicBezTo>
                <a:cubicBezTo>
                  <a:pt x="704271" y="4519212"/>
                  <a:pt x="699662" y="4520267"/>
                  <a:pt x="695629" y="4520844"/>
                </a:cubicBezTo>
                <a:cubicBezTo>
                  <a:pt x="676618" y="4523340"/>
                  <a:pt x="657511" y="4525069"/>
                  <a:pt x="638500" y="4527853"/>
                </a:cubicBezTo>
                <a:cubicBezTo>
                  <a:pt x="628130" y="4529389"/>
                  <a:pt x="617280" y="4530734"/>
                  <a:pt x="607872" y="4534958"/>
                </a:cubicBezTo>
                <a:cubicBezTo>
                  <a:pt x="598655" y="4539086"/>
                  <a:pt x="591260" y="4543983"/>
                  <a:pt x="585788" y="4535342"/>
                </a:cubicBezTo>
                <a:cubicBezTo>
                  <a:pt x="575995" y="4539951"/>
                  <a:pt x="567448" y="4543792"/>
                  <a:pt x="559097" y="4547920"/>
                </a:cubicBezTo>
                <a:cubicBezTo>
                  <a:pt x="556023" y="4549456"/>
                  <a:pt x="553431" y="4551953"/>
                  <a:pt x="550358" y="4553393"/>
                </a:cubicBezTo>
                <a:cubicBezTo>
                  <a:pt x="547093" y="4554930"/>
                  <a:pt x="543445" y="4555889"/>
                  <a:pt x="539893" y="4556657"/>
                </a:cubicBezTo>
                <a:cubicBezTo>
                  <a:pt x="524050" y="4560114"/>
                  <a:pt x="508207" y="4563282"/>
                  <a:pt x="492462" y="4567027"/>
                </a:cubicBezTo>
                <a:cubicBezTo>
                  <a:pt x="489388" y="4567795"/>
                  <a:pt x="486796" y="4570868"/>
                  <a:pt x="484011" y="4572884"/>
                </a:cubicBezTo>
                <a:cubicBezTo>
                  <a:pt x="482187" y="4574228"/>
                  <a:pt x="480363" y="4576244"/>
                  <a:pt x="478346" y="4576533"/>
                </a:cubicBezTo>
                <a:cubicBezTo>
                  <a:pt x="462984" y="4578837"/>
                  <a:pt x="447718" y="4581526"/>
                  <a:pt x="432260" y="4582678"/>
                </a:cubicBezTo>
                <a:cubicBezTo>
                  <a:pt x="419298" y="4583637"/>
                  <a:pt x="406815" y="4583350"/>
                  <a:pt x="403455" y="4600056"/>
                </a:cubicBezTo>
                <a:cubicBezTo>
                  <a:pt x="402879" y="4602937"/>
                  <a:pt x="398750" y="4606010"/>
                  <a:pt x="395583" y="4607449"/>
                </a:cubicBezTo>
                <a:cubicBezTo>
                  <a:pt x="386557" y="4611578"/>
                  <a:pt x="376954" y="4614362"/>
                  <a:pt x="368025" y="4618587"/>
                </a:cubicBezTo>
                <a:cubicBezTo>
                  <a:pt x="338741" y="4632701"/>
                  <a:pt x="308113" y="4641631"/>
                  <a:pt x="275371" y="4639999"/>
                </a:cubicBezTo>
                <a:cubicBezTo>
                  <a:pt x="265194" y="4639519"/>
                  <a:pt x="255304" y="4634333"/>
                  <a:pt x="248871" y="4632413"/>
                </a:cubicBezTo>
                <a:cubicBezTo>
                  <a:pt x="230341" y="4639999"/>
                  <a:pt x="214786" y="4647296"/>
                  <a:pt x="198559" y="4652768"/>
                </a:cubicBezTo>
                <a:cubicBezTo>
                  <a:pt x="184253" y="4657665"/>
                  <a:pt x="169274" y="4660738"/>
                  <a:pt x="154583" y="4664290"/>
                </a:cubicBezTo>
                <a:cubicBezTo>
                  <a:pt x="149206" y="4665635"/>
                  <a:pt x="143734" y="4666403"/>
                  <a:pt x="138261" y="4667075"/>
                </a:cubicBezTo>
                <a:cubicBezTo>
                  <a:pt x="121171" y="4669187"/>
                  <a:pt x="103312" y="4664099"/>
                  <a:pt x="86606" y="4672164"/>
                </a:cubicBezTo>
                <a:cubicBezTo>
                  <a:pt x="77868" y="4676389"/>
                  <a:pt x="69226" y="4681477"/>
                  <a:pt x="60009" y="4683686"/>
                </a:cubicBezTo>
                <a:cubicBezTo>
                  <a:pt x="50120" y="4686086"/>
                  <a:pt x="40446" y="4689831"/>
                  <a:pt x="30568" y="4692507"/>
                </a:cubicBezTo>
                <a:lnTo>
                  <a:pt x="0" y="4694912"/>
                </a:lnTo>
                <a:lnTo>
                  <a:pt x="0" y="4338332"/>
                </a:lnTo>
                <a:close/>
              </a:path>
            </a:pathLst>
          </a:custGeom>
          <a:effectLst>
            <a:outerShdw blurRad="381000" dist="152400" dir="5400000" algn="t" rotWithShape="0">
              <a:prstClr val="black">
                <a:alpha val="10000"/>
              </a:prstClr>
            </a:outerShdw>
          </a:effectLst>
        </p:spPr>
      </p:pic>
      <p:sp>
        <p:nvSpPr>
          <p:cNvPr id="3" name="Content Placeholder 2">
            <a:extLst>
              <a:ext uri="{FF2B5EF4-FFF2-40B4-BE49-F238E27FC236}">
                <a16:creationId xmlns:a16="http://schemas.microsoft.com/office/drawing/2014/main" id="{CB0A4281-FA3D-4B1D-5999-3FEC6F6436B1}"/>
              </a:ext>
            </a:extLst>
          </p:cNvPr>
          <p:cNvSpPr>
            <a:spLocks noGrp="1"/>
          </p:cNvSpPr>
          <p:nvPr>
            <p:ph idx="1"/>
          </p:nvPr>
        </p:nvSpPr>
        <p:spPr>
          <a:xfrm>
            <a:off x="762001" y="3047999"/>
            <a:ext cx="3810000" cy="3589107"/>
          </a:xfrm>
        </p:spPr>
        <p:txBody>
          <a:bodyPr>
            <a:normAutofit/>
          </a:bodyPr>
          <a:lstStyle/>
          <a:p>
            <a:r>
              <a:rPr lang="en-GB" sz="2000" dirty="0">
                <a:effectLst/>
                <a:latin typeface="Times New Roman" panose="02020603050405020304" pitchFamily="18" charset="0"/>
                <a:ea typeface="Times New Roman" panose="02020603050405020304" pitchFamily="18" charset="0"/>
              </a:rPr>
              <a:t>Originally, the holiday was celebrated with prayer meetings, singing spirituals, and wearing new clothes to represent newfound freedom. As soon as African Americans began celebrating Juneteenth in other states, it became a tradition.</a:t>
            </a:r>
          </a:p>
          <a:p>
            <a:r>
              <a:rPr lang="en-GB" sz="2000" dirty="0">
                <a:latin typeface="Times New Roman" panose="02020603050405020304" pitchFamily="18" charset="0"/>
                <a:ea typeface="Times New Roman" panose="02020603050405020304" pitchFamily="18" charset="0"/>
              </a:rPr>
              <a:t>Historically, Juneteenth celebrations included rallies and helping black people to register to vote. </a:t>
            </a:r>
            <a:endParaRPr lang="en-GB" sz="2000" dirty="0">
              <a:effectLst/>
              <a:latin typeface="Times New Roman" panose="02020603050405020304" pitchFamily="18" charset="0"/>
              <a:ea typeface="Times New Roman" panose="02020603050405020304" pitchFamily="18" charset="0"/>
            </a:endParaRPr>
          </a:p>
          <a:p>
            <a:endParaRPr lang="en-GB" sz="1800" dirty="0"/>
          </a:p>
        </p:txBody>
      </p:sp>
      <p:sp>
        <p:nvSpPr>
          <p:cNvPr id="28" name="Freeform: Shape 27">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222212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DF7486-1317-897D-6C73-5ADB819B0D87}"/>
              </a:ext>
            </a:extLst>
          </p:cNvPr>
          <p:cNvSpPr>
            <a:spLocks noGrp="1"/>
          </p:cNvSpPr>
          <p:nvPr>
            <p:ph type="title"/>
          </p:nvPr>
        </p:nvSpPr>
        <p:spPr>
          <a:xfrm>
            <a:off x="5334001" y="1163594"/>
            <a:ext cx="6095999" cy="1624055"/>
          </a:xfrm>
        </p:spPr>
        <p:txBody>
          <a:bodyPr anchor="b">
            <a:normAutofit/>
          </a:bodyPr>
          <a:lstStyle/>
          <a:p>
            <a:r>
              <a:rPr lang="en-GB" sz="3700" dirty="0">
                <a:latin typeface="Times New Roman" panose="02020603050405020304" pitchFamily="18" charset="0"/>
                <a:cs typeface="Times New Roman" panose="02020603050405020304" pitchFamily="18" charset="0"/>
              </a:rPr>
              <a:t>Museums that are visited during the Juneteenth celebrations: </a:t>
            </a:r>
          </a:p>
        </p:txBody>
      </p:sp>
      <p:pic>
        <p:nvPicPr>
          <p:cNvPr id="5" name="Picture 4" descr="A picture containing text, building, house&#10;&#10;Description automatically generated">
            <a:extLst>
              <a:ext uri="{FF2B5EF4-FFF2-40B4-BE49-F238E27FC236}">
                <a16:creationId xmlns:a16="http://schemas.microsoft.com/office/drawing/2014/main" id="{9F525906-F336-040A-B257-938D4BED798F}"/>
              </a:ext>
            </a:extLst>
          </p:cNvPr>
          <p:cNvPicPr>
            <a:picLocks noChangeAspect="1"/>
          </p:cNvPicPr>
          <p:nvPr/>
        </p:nvPicPr>
        <p:blipFill rotWithShape="1">
          <a:blip r:embed="rId2">
            <a:extLst>
              <a:ext uri="{28A0092B-C50C-407E-A947-70E740481C1C}">
                <a14:useLocalDpi xmlns:a14="http://schemas.microsoft.com/office/drawing/2010/main" val="0"/>
              </a:ext>
            </a:extLst>
          </a:blip>
          <a:srcRect l="16892" r="31826"/>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39E26424-9B22-3438-370C-5BDDBD724CC5}"/>
              </a:ext>
            </a:extLst>
          </p:cNvPr>
          <p:cNvSpPr>
            <a:spLocks noGrp="1"/>
          </p:cNvSpPr>
          <p:nvPr>
            <p:ph idx="1"/>
          </p:nvPr>
        </p:nvSpPr>
        <p:spPr>
          <a:xfrm>
            <a:off x="5334001" y="3047999"/>
            <a:ext cx="6095999" cy="3048001"/>
          </a:xfrm>
        </p:spPr>
        <p:txBody>
          <a:bodyPr>
            <a:normAutofit/>
          </a:bodyPr>
          <a:lstStyle/>
          <a:p>
            <a:r>
              <a:rPr lang="en-GB" sz="2600" dirty="0">
                <a:latin typeface="Times New Roman" panose="02020603050405020304" pitchFamily="18" charset="0"/>
                <a:cs typeface="Times New Roman" panose="02020603050405020304" pitchFamily="18" charset="0"/>
              </a:rPr>
              <a:t>Juneteenth at the Museum at the Museum of the American History.</a:t>
            </a:r>
          </a:p>
          <a:p>
            <a:r>
              <a:rPr lang="en-GB" sz="2600" dirty="0">
                <a:latin typeface="Times New Roman" panose="02020603050405020304" pitchFamily="18" charset="0"/>
                <a:cs typeface="Times New Roman" panose="02020603050405020304" pitchFamily="18" charset="0"/>
              </a:rPr>
              <a:t>Celebrating Juneteenth at the Museum of African American History. </a:t>
            </a:r>
          </a:p>
          <a:p>
            <a:r>
              <a:rPr lang="en-GB" sz="2600" dirty="0">
                <a:latin typeface="Times New Roman" panose="02020603050405020304" pitchFamily="18" charset="0"/>
                <a:cs typeface="Times New Roman" panose="02020603050405020304" pitchFamily="18" charset="0"/>
              </a:rPr>
              <a:t>Museum of Fine arts Juneteenth.</a:t>
            </a:r>
          </a:p>
        </p:txBody>
      </p:sp>
    </p:spTree>
    <p:extLst>
      <p:ext uri="{BB962C8B-B14F-4D97-AF65-F5344CB8AC3E}">
        <p14:creationId xmlns:p14="http://schemas.microsoft.com/office/powerpoint/2010/main" val="3735325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2D6885-C48B-0B6A-020E-499971590829}"/>
              </a:ext>
            </a:extLst>
          </p:cNvPr>
          <p:cNvSpPr>
            <a:spLocks noGrp="1"/>
          </p:cNvSpPr>
          <p:nvPr>
            <p:ph type="title"/>
          </p:nvPr>
        </p:nvSpPr>
        <p:spPr>
          <a:xfrm>
            <a:off x="762000" y="762000"/>
            <a:ext cx="3810001" cy="2025649"/>
          </a:xfrm>
        </p:spPr>
        <p:txBody>
          <a:bodyPr anchor="b">
            <a:normAutofit/>
          </a:bodyPr>
          <a:lstStyle/>
          <a:p>
            <a:r>
              <a:rPr lang="en-GB" sz="3700" dirty="0">
                <a:latin typeface="Times New Roman" panose="02020603050405020304" pitchFamily="18" charset="0"/>
                <a:cs typeface="Times New Roman" panose="02020603050405020304" pitchFamily="18" charset="0"/>
              </a:rPr>
              <a:t>What is on display to represent Juneteenth?</a:t>
            </a:r>
          </a:p>
        </p:txBody>
      </p:sp>
      <p:pic>
        <p:nvPicPr>
          <p:cNvPr id="5" name="Picture 4" descr="A red and blue flag&#10;&#10;Description automatically generated with medium confidence">
            <a:extLst>
              <a:ext uri="{FF2B5EF4-FFF2-40B4-BE49-F238E27FC236}">
                <a16:creationId xmlns:a16="http://schemas.microsoft.com/office/drawing/2014/main" id="{34E8DC98-518B-B109-85BB-6E3FF8C61E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0" y="1676399"/>
            <a:ext cx="6096000" cy="3505200"/>
          </a:xfrm>
          <a:prstGeom prst="rect">
            <a:avLst/>
          </a:prstGeom>
        </p:spPr>
      </p:pic>
      <p:sp>
        <p:nvSpPr>
          <p:cNvPr id="3" name="Content Placeholder 2">
            <a:extLst>
              <a:ext uri="{FF2B5EF4-FFF2-40B4-BE49-F238E27FC236}">
                <a16:creationId xmlns:a16="http://schemas.microsoft.com/office/drawing/2014/main" id="{FBF699CA-D810-62C7-8395-593EBCE20EB7}"/>
              </a:ext>
            </a:extLst>
          </p:cNvPr>
          <p:cNvSpPr>
            <a:spLocks noGrp="1"/>
          </p:cNvSpPr>
          <p:nvPr>
            <p:ph idx="1"/>
          </p:nvPr>
        </p:nvSpPr>
        <p:spPr>
          <a:xfrm>
            <a:off x="762001" y="3047999"/>
            <a:ext cx="3810000" cy="3505200"/>
          </a:xfrm>
        </p:spPr>
        <p:txBody>
          <a:bodyPr>
            <a:normAutofit fontScale="92500" lnSpcReduction="20000"/>
          </a:bodyPr>
          <a:lstStyle/>
          <a:p>
            <a:endParaRPr lang="en-GB" sz="15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According to (Bishop 2022),  the official Juneteenth flag consists of the American flag colours, and two stars in the centre.</a:t>
            </a:r>
          </a:p>
          <a:p>
            <a:r>
              <a:rPr lang="en-GB" sz="2200" dirty="0">
                <a:latin typeface="Times New Roman" panose="02020603050405020304" pitchFamily="18" charset="0"/>
                <a:cs typeface="Times New Roman" panose="02020603050405020304" pitchFamily="18" charset="0"/>
              </a:rPr>
              <a:t> It is highlighted that the five-point star represents Texas (as the lone star state) but also the freedom of enslaved people in all fifty States.</a:t>
            </a:r>
          </a:p>
          <a:p>
            <a:r>
              <a:rPr lang="en-GB" sz="2200" dirty="0">
                <a:latin typeface="Times New Roman" panose="02020603050405020304" pitchFamily="18" charset="0"/>
                <a:cs typeface="Times New Roman" panose="02020603050405020304" pitchFamily="18" charset="0"/>
              </a:rPr>
              <a:t>The larger star around it signifies a new beginning for African Americans. </a:t>
            </a:r>
          </a:p>
          <a:p>
            <a:endParaRPr lang="en-GB"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4045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599F24-CDB9-C92B-D7CA-3184C78A23AE}"/>
              </a:ext>
            </a:extLst>
          </p:cNvPr>
          <p:cNvSpPr>
            <a:spLocks noGrp="1"/>
          </p:cNvSpPr>
          <p:nvPr>
            <p:ph type="title"/>
          </p:nvPr>
        </p:nvSpPr>
        <p:spPr>
          <a:xfrm>
            <a:off x="5334001" y="1163594"/>
            <a:ext cx="6095999" cy="1624055"/>
          </a:xfrm>
        </p:spPr>
        <p:txBody>
          <a:bodyPr anchor="b">
            <a:normAutofit/>
          </a:bodyPr>
          <a:lstStyle/>
          <a:p>
            <a:r>
              <a:rPr lang="en-GB" dirty="0">
                <a:latin typeface="Times New Roman" panose="02020603050405020304" pitchFamily="18" charset="0"/>
                <a:cs typeface="Times New Roman" panose="02020603050405020304" pitchFamily="18" charset="0"/>
              </a:rPr>
              <a:t>Is the representation of Juneteenth appropriate? </a:t>
            </a:r>
          </a:p>
        </p:txBody>
      </p:sp>
      <p:pic>
        <p:nvPicPr>
          <p:cNvPr id="5" name="Picture 4" descr="A picture containing text, book, outdoor, group&#10;&#10;Description automatically generated">
            <a:extLst>
              <a:ext uri="{FF2B5EF4-FFF2-40B4-BE49-F238E27FC236}">
                <a16:creationId xmlns:a16="http://schemas.microsoft.com/office/drawing/2014/main" id="{FF314BF1-2ACD-B157-53E0-CA905426CD04}"/>
              </a:ext>
            </a:extLst>
          </p:cNvPr>
          <p:cNvPicPr>
            <a:picLocks noChangeAspect="1"/>
          </p:cNvPicPr>
          <p:nvPr/>
        </p:nvPicPr>
        <p:blipFill rotWithShape="1">
          <a:blip r:embed="rId2">
            <a:extLst>
              <a:ext uri="{28A0092B-C50C-407E-A947-70E740481C1C}">
                <a14:useLocalDpi xmlns:a14="http://schemas.microsoft.com/office/drawing/2010/main" val="0"/>
              </a:ext>
            </a:extLst>
          </a:blip>
          <a:srcRect l="29883" r="20117"/>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A59B44A3-8B49-D05C-7958-9A475555FF0D}"/>
              </a:ext>
            </a:extLst>
          </p:cNvPr>
          <p:cNvSpPr>
            <a:spLocks noGrp="1"/>
          </p:cNvSpPr>
          <p:nvPr>
            <p:ph idx="1"/>
          </p:nvPr>
        </p:nvSpPr>
        <p:spPr>
          <a:xfrm>
            <a:off x="5334001" y="3047999"/>
            <a:ext cx="6095999" cy="3048001"/>
          </a:xfrm>
        </p:spPr>
        <p:txBody>
          <a:bodyPr>
            <a:normAutofit fontScale="92500" lnSpcReduction="20000"/>
          </a:bodyPr>
          <a:lstStyle/>
          <a:p>
            <a:r>
              <a:rPr lang="en-GB" dirty="0">
                <a:latin typeface="Times New Roman" panose="02020603050405020304" pitchFamily="18" charset="0"/>
                <a:cs typeface="Times New Roman" panose="02020603050405020304" pitchFamily="18" charset="0"/>
              </a:rPr>
              <a:t>Regarding the way Juneteenth is celebrated now and then, is deemed as appropriate because it is not harmful to ourselves or others. </a:t>
            </a:r>
          </a:p>
          <a:p>
            <a:r>
              <a:rPr lang="en-GB" dirty="0">
                <a:latin typeface="Times New Roman" panose="02020603050405020304" pitchFamily="18" charset="0"/>
                <a:cs typeface="Times New Roman" panose="02020603050405020304" pitchFamily="18" charset="0"/>
              </a:rPr>
              <a:t>The celebrations doesn’t consist of anything scandalous or ignorant, it is uplifting and helps society remember what our ancestors went through while giving us the opportunity the celebrate freedom. </a:t>
            </a:r>
          </a:p>
        </p:txBody>
      </p:sp>
    </p:spTree>
    <p:extLst>
      <p:ext uri="{BB962C8B-B14F-4D97-AF65-F5344CB8AC3E}">
        <p14:creationId xmlns:p14="http://schemas.microsoft.com/office/powerpoint/2010/main" val="10445555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9AD0D-4F6E-02E9-8DC6-BE79170F1998}"/>
              </a:ext>
            </a:extLst>
          </p:cNvPr>
          <p:cNvSpPr>
            <a:spLocks noGrp="1"/>
          </p:cNvSpPr>
          <p:nvPr>
            <p:ph type="title"/>
          </p:nvPr>
        </p:nvSpPr>
        <p:spPr>
          <a:xfrm>
            <a:off x="1524000" y="1762539"/>
            <a:ext cx="9144000" cy="1263649"/>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Any questions regarding the Presentation can be asked now and would be happily answered.</a:t>
            </a:r>
          </a:p>
        </p:txBody>
      </p:sp>
    </p:spTree>
    <p:extLst>
      <p:ext uri="{BB962C8B-B14F-4D97-AF65-F5344CB8AC3E}">
        <p14:creationId xmlns:p14="http://schemas.microsoft.com/office/powerpoint/2010/main" val="2769943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848DD-0F0F-B275-7069-E3865B4E743A}"/>
              </a:ext>
            </a:extLst>
          </p:cNvPr>
          <p:cNvSpPr>
            <a:spLocks noGrp="1"/>
          </p:cNvSpPr>
          <p:nvPr>
            <p:ph type="title"/>
          </p:nvPr>
        </p:nvSpPr>
        <p:spPr/>
        <p:txBody>
          <a:bodyPr/>
          <a:lstStyle/>
          <a:p>
            <a:pPr algn="l">
              <a:lnSpc>
                <a:spcPct val="150000"/>
              </a:lnSpc>
            </a:pPr>
            <a:r>
              <a:rPr lang="en-GB" sz="4400" b="0" dirty="0">
                <a:effectLst/>
                <a:latin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2E9AF415-AFB7-F10E-16EC-639A4E87DC1F}"/>
              </a:ext>
            </a:extLst>
          </p:cNvPr>
          <p:cNvSpPr>
            <a:spLocks noGrp="1"/>
          </p:cNvSpPr>
          <p:nvPr>
            <p:ph idx="1"/>
          </p:nvPr>
        </p:nvSpPr>
        <p:spPr>
          <a:xfrm>
            <a:off x="762000" y="3047999"/>
            <a:ext cx="10668000" cy="3620220"/>
          </a:xfrm>
        </p:spPr>
        <p:txBody>
          <a:bodyPr>
            <a:normAutofit fontScale="62500" lnSpcReduction="20000"/>
          </a:bodyPr>
          <a:lstStyle/>
          <a:p>
            <a:pPr>
              <a:lnSpc>
                <a:spcPct val="150000"/>
              </a:lnSpc>
            </a:pPr>
            <a:r>
              <a:rPr lang="en-GB" sz="1800" dirty="0">
                <a:effectLst/>
                <a:latin typeface="Times New Roman" panose="02020603050405020304" pitchFamily="18" charset="0"/>
              </a:rPr>
              <a:t>@NatGeoUK (2018). </a:t>
            </a:r>
            <a:r>
              <a:rPr lang="en-GB" sz="1800" i="1" dirty="0">
                <a:effectLst/>
                <a:latin typeface="Times New Roman" panose="02020603050405020304" pitchFamily="18" charset="0"/>
              </a:rPr>
              <a:t>Dark tourism: when tragedy meets tourism</a:t>
            </a:r>
            <a:r>
              <a:rPr lang="en-GB" sz="1800" dirty="0">
                <a:effectLst/>
                <a:latin typeface="Times New Roman" panose="02020603050405020304" pitchFamily="18" charset="0"/>
              </a:rPr>
              <a:t>. [online] National Geographic. Available at: https://www.nationalgeographic.co.uk/travel/2018/02/dark-tourism-when-tragedy-meets-tourism#:~:text=Grenfell%20Tower%2C%20which%20still%20dominates%20the%20surrounding%20skyline [Accessed 2 Mar. 2023].</a:t>
            </a:r>
          </a:p>
          <a:p>
            <a:pPr>
              <a:lnSpc>
                <a:spcPct val="150000"/>
              </a:lnSpc>
            </a:pPr>
            <a:r>
              <a:rPr lang="en-GB" sz="1800" dirty="0">
                <a:effectLst/>
                <a:latin typeface="Times New Roman" panose="02020603050405020304" pitchFamily="18" charset="0"/>
              </a:rPr>
              <a:t>Bishop, L. (2022). </a:t>
            </a:r>
            <a:r>
              <a:rPr lang="en-GB" sz="1800" i="1" dirty="0">
                <a:effectLst/>
                <a:latin typeface="Times New Roman" panose="02020603050405020304" pitchFamily="18" charset="0"/>
              </a:rPr>
              <a:t>What Is Juneteenth? – All You Need to Know</a:t>
            </a:r>
            <a:r>
              <a:rPr lang="en-GB" sz="1800" dirty="0">
                <a:effectLst/>
                <a:latin typeface="Times New Roman" panose="02020603050405020304" pitchFamily="18" charset="0"/>
              </a:rPr>
              <a:t>. [online] Mind Tools. Available at: https://www.mindtools.com/blog/what-is-juneteenth-qanda/#:~:text=The%20official%20Juneteenth%20flag%20%28right%29%20consists%20of%20the [Accessed 7 Mar. 2023].</a:t>
            </a:r>
          </a:p>
          <a:p>
            <a:pPr>
              <a:lnSpc>
                <a:spcPct val="150000"/>
              </a:lnSpc>
            </a:pPr>
            <a:r>
              <a:rPr lang="en-GB" sz="1800" dirty="0">
                <a:effectLst/>
                <a:latin typeface="Times New Roman" panose="02020603050405020304" pitchFamily="18" charset="0"/>
              </a:rPr>
              <a:t>Humanities, N.E. for the (2015). </a:t>
            </a:r>
            <a:r>
              <a:rPr lang="en-GB" sz="1800" i="1" dirty="0">
                <a:effectLst/>
                <a:latin typeface="Times New Roman" panose="02020603050405020304" pitchFamily="18" charset="0"/>
              </a:rPr>
              <a:t>The Transatlantic Slave Trade Database</a:t>
            </a:r>
            <a:r>
              <a:rPr lang="en-GB" sz="1800" dirty="0">
                <a:effectLst/>
                <a:latin typeface="Times New Roman" panose="02020603050405020304" pitchFamily="18" charset="0"/>
              </a:rPr>
              <a:t>. [online] NEH Essentials. Available at: https://essentials.neh.gov/projects/the-transatlantic-slave-trade-database.</a:t>
            </a:r>
          </a:p>
          <a:p>
            <a:pPr>
              <a:lnSpc>
                <a:spcPct val="150000"/>
              </a:lnSpc>
            </a:pPr>
            <a:r>
              <a:rPr lang="en-GB" sz="1800" dirty="0">
                <a:effectLst/>
                <a:latin typeface="Times New Roman" panose="02020603050405020304" pitchFamily="18" charset="0"/>
              </a:rPr>
              <a:t>Juneteenth Museum, T.N. (n.d.). </a:t>
            </a:r>
            <a:r>
              <a:rPr lang="en-GB" sz="1800" i="1" dirty="0">
                <a:effectLst/>
                <a:latin typeface="Times New Roman" panose="02020603050405020304" pitchFamily="18" charset="0"/>
              </a:rPr>
              <a:t>NJM</a:t>
            </a:r>
            <a:r>
              <a:rPr lang="en-GB" sz="1800" dirty="0">
                <a:effectLst/>
                <a:latin typeface="Times New Roman" panose="02020603050405020304" pitchFamily="18" charset="0"/>
              </a:rPr>
              <a:t>. [online] NJM. Available at: https://nationaljuneteenthmuseum.org/ [Accessed 7 Mar. 2023].</a:t>
            </a:r>
          </a:p>
          <a:p>
            <a:pPr>
              <a:lnSpc>
                <a:spcPct val="150000"/>
              </a:lnSpc>
            </a:pPr>
            <a:r>
              <a:rPr lang="en-GB" sz="1800" dirty="0">
                <a:effectLst/>
                <a:latin typeface="Times New Roman" panose="02020603050405020304" pitchFamily="18" charset="0"/>
              </a:rPr>
              <a:t>Lewis, T. (2018). Transatlantic Slave Trade. In: </a:t>
            </a:r>
            <a:r>
              <a:rPr lang="en-GB" sz="1800" i="1" dirty="0">
                <a:effectLst/>
                <a:latin typeface="Times New Roman" panose="02020603050405020304" pitchFamily="18" charset="0"/>
              </a:rPr>
              <a:t>Encyclopædia Britannica</a:t>
            </a:r>
            <a:r>
              <a:rPr lang="en-GB" sz="1800" dirty="0">
                <a:effectLst/>
                <a:latin typeface="Times New Roman" panose="02020603050405020304" pitchFamily="18" charset="0"/>
              </a:rPr>
              <a:t>. [online] Available at: https://www.britannica.com/topic/transatlantic-slave-trade.</a:t>
            </a:r>
          </a:p>
          <a:p>
            <a:pPr>
              <a:lnSpc>
                <a:spcPct val="150000"/>
              </a:lnSpc>
            </a:pPr>
            <a:r>
              <a:rPr lang="en-GB" sz="1800" dirty="0">
                <a:effectLst/>
                <a:latin typeface="Times New Roman" panose="02020603050405020304" pitchFamily="18" charset="0"/>
              </a:rPr>
              <a:t>Tikkanen, A. (2020). Juneteenth | United States holiday | Britannica. In: </a:t>
            </a:r>
            <a:r>
              <a:rPr lang="en-GB" sz="1800" i="1" dirty="0">
                <a:effectLst/>
                <a:latin typeface="Times New Roman" panose="02020603050405020304" pitchFamily="18" charset="0"/>
              </a:rPr>
              <a:t>Encyclopædia Britannica</a:t>
            </a:r>
            <a:r>
              <a:rPr lang="en-GB" sz="1800" dirty="0">
                <a:effectLst/>
                <a:latin typeface="Times New Roman" panose="02020603050405020304" pitchFamily="18" charset="0"/>
              </a:rPr>
              <a:t>. [online] Available at: https://www.britannica.com/topic/Juneteenth.</a:t>
            </a:r>
          </a:p>
          <a:p>
            <a:pPr>
              <a:lnSpc>
                <a:spcPct val="150000"/>
              </a:lnSpc>
            </a:pPr>
            <a:r>
              <a:rPr lang="en-GB" sz="1800" dirty="0">
                <a:effectLst/>
                <a:latin typeface="Times New Roman" panose="02020603050405020304" pitchFamily="18" charset="0"/>
              </a:rPr>
              <a:t>Trust, T.A.B. (2020). </a:t>
            </a:r>
            <a:r>
              <a:rPr lang="en-GB" sz="1800" i="1" dirty="0">
                <a:effectLst/>
                <a:latin typeface="Times New Roman" panose="02020603050405020304" pitchFamily="18" charset="0"/>
              </a:rPr>
              <a:t>10 Facts: Juneteenth</a:t>
            </a:r>
            <a:r>
              <a:rPr lang="en-GB" sz="1800" dirty="0">
                <a:effectLst/>
                <a:latin typeface="Times New Roman" panose="02020603050405020304" pitchFamily="18" charset="0"/>
              </a:rPr>
              <a:t>. [online] American Battlefield Trust. Available at: https://www.battlefields.org/learn/articles/10-facts-juneteenth.</a:t>
            </a:r>
          </a:p>
          <a:p>
            <a:pPr>
              <a:lnSpc>
                <a:spcPct val="150000"/>
              </a:lnSpc>
            </a:pPr>
            <a:r>
              <a:rPr lang="en-GB" sz="1800" dirty="0">
                <a:effectLst/>
                <a:latin typeface="Times New Roman" panose="02020603050405020304" pitchFamily="18" charset="0"/>
              </a:rPr>
              <a:t>www.amrevmuseum.org. (n.d.). </a:t>
            </a:r>
            <a:r>
              <a:rPr lang="en-GB" sz="1800" i="1" dirty="0">
                <a:effectLst/>
                <a:latin typeface="Times New Roman" panose="02020603050405020304" pitchFamily="18" charset="0"/>
              </a:rPr>
              <a:t>Juneteenth at the Museum</a:t>
            </a:r>
            <a:r>
              <a:rPr lang="en-GB" sz="1800" dirty="0">
                <a:effectLst/>
                <a:latin typeface="Times New Roman" panose="02020603050405020304" pitchFamily="18" charset="0"/>
              </a:rPr>
              <a:t>. [online] Available at: https://www.amrevmuseum.org/events/juneteenth-at-the-museum [Accessed 7 Mar. 2023].</a:t>
            </a:r>
          </a:p>
          <a:p>
            <a:endParaRPr lang="en-GB" dirty="0"/>
          </a:p>
        </p:txBody>
      </p:sp>
    </p:spTree>
    <p:extLst>
      <p:ext uri="{BB962C8B-B14F-4D97-AF65-F5344CB8AC3E}">
        <p14:creationId xmlns:p14="http://schemas.microsoft.com/office/powerpoint/2010/main" val="2950487310"/>
      </p:ext>
    </p:extLst>
  </p:cSld>
  <p:clrMapOvr>
    <a:masterClrMapping/>
  </p:clrMapOvr>
</p:sld>
</file>

<file path=ppt/theme/theme1.xml><?xml version="1.0" encoding="utf-8"?>
<a:theme xmlns:a="http://schemas.openxmlformats.org/drawingml/2006/main" name="Torn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80"/>
      </a:accent3>
      <a:accent4>
        <a:srgbClr val="76AD78"/>
      </a:accent4>
      <a:accent5>
        <a:srgbClr val="81AB94"/>
      </a:accent5>
      <a:accent6>
        <a:srgbClr val="74AAA2"/>
      </a:accent6>
      <a:hlink>
        <a:srgbClr val="6978AE"/>
      </a:hlink>
      <a:folHlink>
        <a:srgbClr val="7F7F7F"/>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A3C566BAC5B13499E9DCD0476CF4E5C" ma:contentTypeVersion="5" ma:contentTypeDescription="Create a new document." ma:contentTypeScope="" ma:versionID="72f6433f69ef910fa40c9eb8ed6e60f5">
  <xsd:schema xmlns:xsd="http://www.w3.org/2001/XMLSchema" xmlns:xs="http://www.w3.org/2001/XMLSchema" xmlns:p="http://schemas.microsoft.com/office/2006/metadata/properties" xmlns:ns3="9c3d0223-1bd4-4bbc-b487-5ec876b00c97" targetNamespace="http://schemas.microsoft.com/office/2006/metadata/properties" ma:root="true" ma:fieldsID="c2e55cbe61c1d12952b8158df4b55ec0" ns3:_="">
    <xsd:import namespace="9c3d0223-1bd4-4bbc-b487-5ec876b00c9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d0223-1bd4-4bbc-b487-5ec876b00c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B660A97-29BC-475E-8413-DC6B0365F6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d0223-1bd4-4bbc-b487-5ec876b00c9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BD908E0-0976-49B7-9D9E-BDD358EB5724}">
  <ds:schemaRefs>
    <ds:schemaRef ds:uri="http://schemas.microsoft.com/sharepoint/v3/contenttype/forms"/>
  </ds:schemaRefs>
</ds:datastoreItem>
</file>

<file path=customXml/itemProps3.xml><?xml version="1.0" encoding="utf-8"?>
<ds:datastoreItem xmlns:ds="http://schemas.openxmlformats.org/officeDocument/2006/customXml" ds:itemID="{10DDD5FC-B054-42F4-A9D8-882071E5B10D}">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9c3d0223-1bd4-4bbc-b487-5ec876b00c9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8005</TotalTime>
  <Words>1622</Words>
  <Application>Microsoft Office PowerPoint</Application>
  <PresentationFormat>Widescreen</PresentationFormat>
  <Paragraphs>70</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Times New Roman</vt:lpstr>
      <vt:lpstr>Verdana Pro</vt:lpstr>
      <vt:lpstr>Verdana Pro Cond SemiBold</vt:lpstr>
      <vt:lpstr>TornVTI</vt:lpstr>
      <vt:lpstr>Topic: </vt:lpstr>
      <vt:lpstr>What is the definition of Dark Tourism? </vt:lpstr>
      <vt:lpstr>Example of Dark Tourism:</vt:lpstr>
      <vt:lpstr>What is the Transatlantic Slave Trade?</vt:lpstr>
      <vt:lpstr>Transatlantic Slave Trade facts:</vt:lpstr>
      <vt:lpstr>Transatlantic Slave Trade facts:</vt:lpstr>
      <vt:lpstr>Transatlantic Slave Trade facts:</vt:lpstr>
      <vt:lpstr>What is Juneteenth? </vt:lpstr>
      <vt:lpstr>Juneteenth Facts acquired by (Trust, 2020): </vt:lpstr>
      <vt:lpstr>Juneteenth Facts acquired by (Trust, 2020): </vt:lpstr>
      <vt:lpstr>How does Juneteenth relate to the Transatlantic Slave Trade?</vt:lpstr>
      <vt:lpstr>How is Juneteenth celebrated as it relates to the Transatlantic Slave Trade?</vt:lpstr>
      <vt:lpstr>How is Juneteenth celebrated as it relates to the Transatlantic Slave Trade?</vt:lpstr>
      <vt:lpstr>Museums that are visited during the Juneteenth celebrations: </vt:lpstr>
      <vt:lpstr>What is on display to represent Juneteenth?</vt:lpstr>
      <vt:lpstr>Is the representation of Juneteenth appropriate? </vt:lpstr>
      <vt:lpstr>Any questions regarding the Presentation can be asked now and would be happily answered.</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dc:title>
  <dc:creator>Shakira Peters (2118593)</dc:creator>
  <cp:lastModifiedBy>Shakira Peters (2118593)</cp:lastModifiedBy>
  <cp:revision>1</cp:revision>
  <dcterms:created xsi:type="dcterms:W3CDTF">2023-03-02T14:14:10Z</dcterms:created>
  <dcterms:modified xsi:type="dcterms:W3CDTF">2023-03-12T19:12:49Z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0x0101009A3C566BAC5B13499E9DCD0476CF4E5C</vt:lpwstr>
  </property>
</Properties>
</file>