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52" r:id="rId8"/>
  </p:sldMasterIdLst>
  <p:notesMasterIdLst>
    <p:notesMasterId r:id="rId27"/>
  </p:notesMasterIdLst>
  <p:sldIdLst>
    <p:sldId id="256" r:id="rId9"/>
    <p:sldId id="502" r:id="rId10"/>
    <p:sldId id="257" r:id="rId11"/>
    <p:sldId id="263" r:id="rId12"/>
    <p:sldId id="295" r:id="rId13"/>
    <p:sldId id="371" r:id="rId14"/>
    <p:sldId id="472" r:id="rId15"/>
    <p:sldId id="429" r:id="rId16"/>
    <p:sldId id="474" r:id="rId17"/>
    <p:sldId id="430" r:id="rId18"/>
    <p:sldId id="473" r:id="rId19"/>
    <p:sldId id="262" r:id="rId20"/>
    <p:sldId id="504" r:id="rId21"/>
    <p:sldId id="506" r:id="rId22"/>
    <p:sldId id="427" r:id="rId23"/>
    <p:sldId id="508" r:id="rId24"/>
    <p:sldId id="505" r:id="rId25"/>
    <p:sldId id="47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35EB96-5BB1-4CFD-857A-0A53F250BBFF}" v="65" dt="2026-09-21T08:04:14.3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5"/>
    <p:restoredTop sz="92206" autoAdjust="0"/>
  </p:normalViewPr>
  <p:slideViewPr>
    <p:cSldViewPr snapToGrid="0" snapToObjects="1">
      <p:cViewPr varScale="1">
        <p:scale>
          <a:sx n="84" d="100"/>
          <a:sy n="84" d="100"/>
        </p:scale>
        <p:origin x="3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B90458D2-BB21-4040-B9E3-65A3BBEC6E39}"/>
    <pc:docChg chg="undo custSel addSld delSld modSld sldOrd">
      <pc:chgData name="Christopher Wilkin" userId="10363294-769d-46d1-9962-1839b2820248" providerId="ADAL" clId="{B90458D2-BB21-4040-B9E3-65A3BBEC6E39}" dt="2026-09-21T08:18:44.406" v="779" actId="13926"/>
      <pc:docMkLst>
        <pc:docMk/>
      </pc:docMkLst>
      <pc:sldChg chg="modSp mod">
        <pc:chgData name="Christopher Wilkin" userId="10363294-769d-46d1-9962-1839b2820248" providerId="ADAL" clId="{B90458D2-BB21-4040-B9E3-65A3BBEC6E39}" dt="2026-09-20T20:26:22.511" v="79" actId="1076"/>
        <pc:sldMkLst>
          <pc:docMk/>
          <pc:sldMk cId="3986631849" sldId="295"/>
        </pc:sldMkLst>
        <pc:spChg chg="mod">
          <ac:chgData name="Christopher Wilkin" userId="10363294-769d-46d1-9962-1839b2820248" providerId="ADAL" clId="{B90458D2-BB21-4040-B9E3-65A3BBEC6E39}" dt="2026-09-20T20:25:39.293" v="72" actId="1076"/>
          <ac:spMkLst>
            <pc:docMk/>
            <pc:sldMk cId="3986631849" sldId="295"/>
            <ac:spMk id="18" creationId="{8C3FC0EE-EF83-84D0-330B-83C33DA057CE}"/>
          </ac:spMkLst>
        </pc:spChg>
        <pc:spChg chg="mod">
          <ac:chgData name="Christopher Wilkin" userId="10363294-769d-46d1-9962-1839b2820248" providerId="ADAL" clId="{B90458D2-BB21-4040-B9E3-65A3BBEC6E39}" dt="2026-09-20T20:26:22.511" v="79" actId="1076"/>
          <ac:spMkLst>
            <pc:docMk/>
            <pc:sldMk cId="3986631849" sldId="295"/>
            <ac:spMk id="20" creationId="{887699AD-EF60-09EF-FBC5-1DD18899AD69}"/>
          </ac:spMkLst>
        </pc:spChg>
      </pc:sldChg>
      <pc:sldChg chg="del">
        <pc:chgData name="Christopher Wilkin" userId="10363294-769d-46d1-9962-1839b2820248" providerId="ADAL" clId="{B90458D2-BB21-4040-B9E3-65A3BBEC6E39}" dt="2026-09-20T20:33:59.628" v="128" actId="47"/>
        <pc:sldMkLst>
          <pc:docMk/>
          <pc:sldMk cId="1661474547" sldId="296"/>
        </pc:sldMkLst>
      </pc:sldChg>
      <pc:sldChg chg="del">
        <pc:chgData name="Christopher Wilkin" userId="10363294-769d-46d1-9962-1839b2820248" providerId="ADAL" clId="{B90458D2-BB21-4040-B9E3-65A3BBEC6E39}" dt="2026-09-20T20:34:00.728" v="129" actId="47"/>
        <pc:sldMkLst>
          <pc:docMk/>
          <pc:sldMk cId="4079522445" sldId="297"/>
        </pc:sldMkLst>
      </pc:sldChg>
      <pc:sldChg chg="del">
        <pc:chgData name="Christopher Wilkin" userId="10363294-769d-46d1-9962-1839b2820248" providerId="ADAL" clId="{B90458D2-BB21-4040-B9E3-65A3BBEC6E39}" dt="2026-09-20T20:34:01.276" v="130" actId="47"/>
        <pc:sldMkLst>
          <pc:docMk/>
          <pc:sldMk cId="2957410769" sldId="298"/>
        </pc:sldMkLst>
      </pc:sldChg>
      <pc:sldChg chg="del">
        <pc:chgData name="Christopher Wilkin" userId="10363294-769d-46d1-9962-1839b2820248" providerId="ADAL" clId="{B90458D2-BB21-4040-B9E3-65A3BBEC6E39}" dt="2026-09-20T20:34:02.495" v="131" actId="47"/>
        <pc:sldMkLst>
          <pc:docMk/>
          <pc:sldMk cId="2087186397" sldId="299"/>
        </pc:sldMkLst>
      </pc:sldChg>
      <pc:sldChg chg="del">
        <pc:chgData name="Christopher Wilkin" userId="10363294-769d-46d1-9962-1839b2820248" providerId="ADAL" clId="{B90458D2-BB21-4040-B9E3-65A3BBEC6E39}" dt="2026-09-20T20:34:03.012" v="132" actId="47"/>
        <pc:sldMkLst>
          <pc:docMk/>
          <pc:sldMk cId="857126157" sldId="300"/>
        </pc:sldMkLst>
      </pc:sldChg>
      <pc:sldChg chg="del">
        <pc:chgData name="Christopher Wilkin" userId="10363294-769d-46d1-9962-1839b2820248" providerId="ADAL" clId="{B90458D2-BB21-4040-B9E3-65A3BBEC6E39}" dt="2026-09-20T20:34:03.597" v="133" actId="47"/>
        <pc:sldMkLst>
          <pc:docMk/>
          <pc:sldMk cId="2262081177" sldId="301"/>
        </pc:sldMkLst>
      </pc:sldChg>
      <pc:sldChg chg="del">
        <pc:chgData name="Christopher Wilkin" userId="10363294-769d-46d1-9962-1839b2820248" providerId="ADAL" clId="{B90458D2-BB21-4040-B9E3-65A3BBEC6E39}" dt="2026-09-20T20:34:04.143" v="134" actId="47"/>
        <pc:sldMkLst>
          <pc:docMk/>
          <pc:sldMk cId="1454046626" sldId="302"/>
        </pc:sldMkLst>
      </pc:sldChg>
      <pc:sldChg chg="del">
        <pc:chgData name="Christopher Wilkin" userId="10363294-769d-46d1-9962-1839b2820248" providerId="ADAL" clId="{B90458D2-BB21-4040-B9E3-65A3BBEC6E39}" dt="2026-09-20T20:34:04.768" v="135" actId="47"/>
        <pc:sldMkLst>
          <pc:docMk/>
          <pc:sldMk cId="933894703" sldId="303"/>
        </pc:sldMkLst>
      </pc:sldChg>
      <pc:sldChg chg="del">
        <pc:chgData name="Christopher Wilkin" userId="10363294-769d-46d1-9962-1839b2820248" providerId="ADAL" clId="{B90458D2-BB21-4040-B9E3-65A3BBEC6E39}" dt="2026-09-20T20:34:05.596" v="136" actId="47"/>
        <pc:sldMkLst>
          <pc:docMk/>
          <pc:sldMk cId="3400478052" sldId="304"/>
        </pc:sldMkLst>
      </pc:sldChg>
      <pc:sldChg chg="del">
        <pc:chgData name="Christopher Wilkin" userId="10363294-769d-46d1-9962-1839b2820248" providerId="ADAL" clId="{B90458D2-BB21-4040-B9E3-65A3BBEC6E39}" dt="2026-09-20T20:34:06.627" v="137" actId="47"/>
        <pc:sldMkLst>
          <pc:docMk/>
          <pc:sldMk cId="1688208301" sldId="305"/>
        </pc:sldMkLst>
      </pc:sldChg>
      <pc:sldChg chg="del">
        <pc:chgData name="Christopher Wilkin" userId="10363294-769d-46d1-9962-1839b2820248" providerId="ADAL" clId="{B90458D2-BB21-4040-B9E3-65A3BBEC6E39}" dt="2026-09-20T20:34:09.572" v="139" actId="47"/>
        <pc:sldMkLst>
          <pc:docMk/>
          <pc:sldMk cId="3686900761" sldId="306"/>
        </pc:sldMkLst>
      </pc:sldChg>
      <pc:sldChg chg="addSp modSp mod">
        <pc:chgData name="Christopher Wilkin" userId="10363294-769d-46d1-9962-1839b2820248" providerId="ADAL" clId="{B90458D2-BB21-4040-B9E3-65A3BBEC6E39}" dt="2026-09-21T08:18:44.406" v="779" actId="13926"/>
        <pc:sldMkLst>
          <pc:docMk/>
          <pc:sldMk cId="1680895837" sldId="371"/>
        </pc:sldMkLst>
        <pc:spChg chg="mod">
          <ac:chgData name="Christopher Wilkin" userId="10363294-769d-46d1-9962-1839b2820248" providerId="ADAL" clId="{B90458D2-BB21-4040-B9E3-65A3BBEC6E39}" dt="2026-09-21T08:18:44.406" v="779" actId="13926"/>
          <ac:spMkLst>
            <pc:docMk/>
            <pc:sldMk cId="1680895837" sldId="371"/>
            <ac:spMk id="3" creationId="{08C9E543-9097-F942-A9D5-0361C581D93F}"/>
          </ac:spMkLst>
        </pc:spChg>
        <pc:spChg chg="add mod">
          <ac:chgData name="Christopher Wilkin" userId="10363294-769d-46d1-9962-1839b2820248" providerId="ADAL" clId="{B90458D2-BB21-4040-B9E3-65A3BBEC6E39}" dt="2026-09-20T20:24:35.745" v="65"/>
          <ac:spMkLst>
            <pc:docMk/>
            <pc:sldMk cId="1680895837" sldId="371"/>
            <ac:spMk id="8" creationId="{6DBC9378-D218-D3EF-BEA8-138BF7866815}"/>
          </ac:spMkLst>
        </pc:spChg>
        <pc:spChg chg="add mod">
          <ac:chgData name="Christopher Wilkin" userId="10363294-769d-46d1-9962-1839b2820248" providerId="ADAL" clId="{B90458D2-BB21-4040-B9E3-65A3BBEC6E39}" dt="2026-09-20T20:24:35.745" v="65"/>
          <ac:spMkLst>
            <pc:docMk/>
            <pc:sldMk cId="1680895837" sldId="371"/>
            <ac:spMk id="9" creationId="{FDBC2874-9E6E-ED8B-3DC1-B82E8EDE7036}"/>
          </ac:spMkLst>
        </pc:spChg>
        <pc:grpChg chg="add mod">
          <ac:chgData name="Christopher Wilkin" userId="10363294-769d-46d1-9962-1839b2820248" providerId="ADAL" clId="{B90458D2-BB21-4040-B9E3-65A3BBEC6E39}" dt="2026-09-20T20:24:38.843" v="66" actId="1076"/>
          <ac:grpSpMkLst>
            <pc:docMk/>
            <pc:sldMk cId="1680895837" sldId="371"/>
            <ac:grpSpMk id="5" creationId="{A4D3C006-4AD7-BE9A-F89A-F361C2C470EE}"/>
          </ac:grpSpMkLst>
        </pc:grpChg>
      </pc:sldChg>
      <pc:sldChg chg="addSp delSp modSp mod modAnim">
        <pc:chgData name="Christopher Wilkin" userId="10363294-769d-46d1-9962-1839b2820248" providerId="ADAL" clId="{B90458D2-BB21-4040-B9E3-65A3BBEC6E39}" dt="2026-09-21T08:04:14.365" v="770" actId="478"/>
        <pc:sldMkLst>
          <pc:docMk/>
          <pc:sldMk cId="941318925" sldId="427"/>
        </pc:sldMkLst>
        <pc:spChg chg="add mod">
          <ac:chgData name="Christopher Wilkin" userId="10363294-769d-46d1-9962-1839b2820248" providerId="ADAL" clId="{B90458D2-BB21-4040-B9E3-65A3BBEC6E39}" dt="2026-09-20T20:54:15.489" v="688" actId="12"/>
          <ac:spMkLst>
            <pc:docMk/>
            <pc:sldMk cId="941318925" sldId="427"/>
            <ac:spMk id="3" creationId="{76FC8E62-AD62-DE58-B71B-91BD4BDFC820}"/>
          </ac:spMkLst>
        </pc:spChg>
        <pc:spChg chg="mod">
          <ac:chgData name="Christopher Wilkin" userId="10363294-769d-46d1-9962-1839b2820248" providerId="ADAL" clId="{B90458D2-BB21-4040-B9E3-65A3BBEC6E39}" dt="2026-09-20T20:44:34.063" v="216" actId="20577"/>
          <ac:spMkLst>
            <pc:docMk/>
            <pc:sldMk cId="941318925" sldId="427"/>
            <ac:spMk id="7" creationId="{60618464-2631-63FD-3C7B-62E93AEF568D}"/>
          </ac:spMkLst>
        </pc:spChg>
        <pc:spChg chg="mod">
          <ac:chgData name="Christopher Wilkin" userId="10363294-769d-46d1-9962-1839b2820248" providerId="ADAL" clId="{B90458D2-BB21-4040-B9E3-65A3BBEC6E39}" dt="2026-09-20T20:57:00.318" v="711" actId="1076"/>
          <ac:spMkLst>
            <pc:docMk/>
            <pc:sldMk cId="941318925" sldId="427"/>
            <ac:spMk id="15" creationId="{3F058ABE-24CB-B351-70E6-609FB04A6CBF}"/>
          </ac:spMkLst>
        </pc:spChg>
        <pc:grpChg chg="add del mod">
          <ac:chgData name="Christopher Wilkin" userId="10363294-769d-46d1-9962-1839b2820248" providerId="ADAL" clId="{B90458D2-BB21-4040-B9E3-65A3BBEC6E39}" dt="2026-09-21T08:04:14.365" v="770" actId="478"/>
          <ac:grpSpMkLst>
            <pc:docMk/>
            <pc:sldMk cId="941318925" sldId="427"/>
            <ac:grpSpMk id="14" creationId="{168AC778-1D67-AE26-E7D5-ED79776934B3}"/>
          </ac:grpSpMkLst>
        </pc:grpChg>
        <pc:picChg chg="mod">
          <ac:chgData name="Christopher Wilkin" userId="10363294-769d-46d1-9962-1839b2820248" providerId="ADAL" clId="{B90458D2-BB21-4040-B9E3-65A3BBEC6E39}" dt="2026-09-20T20:52:00.677" v="670" actId="1076"/>
          <ac:picMkLst>
            <pc:docMk/>
            <pc:sldMk cId="941318925" sldId="427"/>
            <ac:picMk id="4" creationId="{40FF5B59-D29D-9A64-6340-1894F5F92089}"/>
          </ac:picMkLst>
        </pc:picChg>
        <pc:picChg chg="add del mod">
          <ac:chgData name="Christopher Wilkin" userId="10363294-769d-46d1-9962-1839b2820248" providerId="ADAL" clId="{B90458D2-BB21-4040-B9E3-65A3BBEC6E39}" dt="2026-09-20T20:52:23.785" v="673" actId="478"/>
          <ac:picMkLst>
            <pc:docMk/>
            <pc:sldMk cId="941318925" sldId="427"/>
            <ac:picMk id="6" creationId="{157A2BC7-E313-93F2-EFF9-6A2A90B6AD25}"/>
          </ac:picMkLst>
        </pc:picChg>
        <pc:picChg chg="add mod">
          <ac:chgData name="Christopher Wilkin" userId="10363294-769d-46d1-9962-1839b2820248" providerId="ADAL" clId="{B90458D2-BB21-4040-B9E3-65A3BBEC6E39}" dt="2026-09-20T20:52:50.115" v="678" actId="207"/>
          <ac:picMkLst>
            <pc:docMk/>
            <pc:sldMk cId="941318925" sldId="427"/>
            <ac:picMk id="9" creationId="{3FFB137E-FBC1-FEE1-23F4-52FD43065EC2}"/>
          </ac:picMkLst>
        </pc:picChg>
        <pc:picChg chg="add mod">
          <ac:chgData name="Christopher Wilkin" userId="10363294-769d-46d1-9962-1839b2820248" providerId="ADAL" clId="{B90458D2-BB21-4040-B9E3-65A3BBEC6E39}" dt="2026-09-20T20:52:50.115" v="678" actId="207"/>
          <ac:picMkLst>
            <pc:docMk/>
            <pc:sldMk cId="941318925" sldId="427"/>
            <ac:picMk id="11" creationId="{3E34051E-CCBD-5814-68D2-45B85DFB12BD}"/>
          </ac:picMkLst>
        </pc:picChg>
        <pc:picChg chg="add mod">
          <ac:chgData name="Christopher Wilkin" userId="10363294-769d-46d1-9962-1839b2820248" providerId="ADAL" clId="{B90458D2-BB21-4040-B9E3-65A3BBEC6E39}" dt="2026-09-20T20:53:26.691" v="683" actId="207"/>
          <ac:picMkLst>
            <pc:docMk/>
            <pc:sldMk cId="941318925" sldId="427"/>
            <ac:picMk id="13" creationId="{D5155A1E-8174-75C0-837E-CDF2DB8C7978}"/>
          </ac:picMkLst>
        </pc:picChg>
        <pc:picChg chg="mod">
          <ac:chgData name="Christopher Wilkin" userId="10363294-769d-46d1-9962-1839b2820248" providerId="ADAL" clId="{B90458D2-BB21-4040-B9E3-65A3BBEC6E39}" dt="2026-09-20T20:57:00.318" v="711" actId="1076"/>
          <ac:picMkLst>
            <pc:docMk/>
            <pc:sldMk cId="941318925" sldId="427"/>
            <ac:picMk id="16" creationId="{F1E3D3B7-08B6-EF6F-99FC-957135EC52B2}"/>
          </ac:picMkLst>
        </pc:picChg>
      </pc:sldChg>
      <pc:sldChg chg="del">
        <pc:chgData name="Christopher Wilkin" userId="10363294-769d-46d1-9962-1839b2820248" providerId="ADAL" clId="{B90458D2-BB21-4040-B9E3-65A3BBEC6E39}" dt="2026-09-20T20:34:07.730" v="138" actId="47"/>
        <pc:sldMkLst>
          <pc:docMk/>
          <pc:sldMk cId="2218870948" sldId="428"/>
        </pc:sldMkLst>
      </pc:sldChg>
      <pc:sldChg chg="addSp modSp mod ord">
        <pc:chgData name="Christopher Wilkin" userId="10363294-769d-46d1-9962-1839b2820248" providerId="ADAL" clId="{B90458D2-BB21-4040-B9E3-65A3BBEC6E39}" dt="2026-09-20T20:32:49.250" v="126" actId="1076"/>
        <pc:sldMkLst>
          <pc:docMk/>
          <pc:sldMk cId="2611665996" sldId="429"/>
        </pc:sldMkLst>
        <pc:spChg chg="mod">
          <ac:chgData name="Christopher Wilkin" userId="10363294-769d-46d1-9962-1839b2820248" providerId="ADAL" clId="{B90458D2-BB21-4040-B9E3-65A3BBEC6E39}" dt="2026-09-20T20:32:34.331" v="123"/>
          <ac:spMkLst>
            <pc:docMk/>
            <pc:sldMk cId="2611665996" sldId="429"/>
            <ac:spMk id="6" creationId="{92C96EE0-1606-4707-60BF-1B28A6FB173E}"/>
          </ac:spMkLst>
        </pc:spChg>
        <pc:spChg chg="mod">
          <ac:chgData name="Christopher Wilkin" userId="10363294-769d-46d1-9962-1839b2820248" providerId="ADAL" clId="{B90458D2-BB21-4040-B9E3-65A3BBEC6E39}" dt="2026-09-20T20:32:34.331" v="123"/>
          <ac:spMkLst>
            <pc:docMk/>
            <pc:sldMk cId="2611665996" sldId="429"/>
            <ac:spMk id="7" creationId="{EC0F6462-D5D6-042B-6653-E3BD8B1A1ADD}"/>
          </ac:spMkLst>
        </pc:spChg>
        <pc:grpChg chg="add mod">
          <ac:chgData name="Christopher Wilkin" userId="10363294-769d-46d1-9962-1839b2820248" providerId="ADAL" clId="{B90458D2-BB21-4040-B9E3-65A3BBEC6E39}" dt="2026-09-20T20:32:49.250" v="126" actId="1076"/>
          <ac:grpSpMkLst>
            <pc:docMk/>
            <pc:sldMk cId="2611665996" sldId="429"/>
            <ac:grpSpMk id="5" creationId="{353282FC-5E17-4CC6-05DA-9F37E1495C92}"/>
          </ac:grpSpMkLst>
        </pc:grpChg>
        <pc:graphicFrameChg chg="mod">
          <ac:chgData name="Christopher Wilkin" userId="10363294-769d-46d1-9962-1839b2820248" providerId="ADAL" clId="{B90458D2-BB21-4040-B9E3-65A3BBEC6E39}" dt="2026-09-20T20:32:45.786" v="125" actId="1076"/>
          <ac:graphicFrameMkLst>
            <pc:docMk/>
            <pc:sldMk cId="2611665996" sldId="429"/>
            <ac:graphicFrameMk id="4" creationId="{38CA5662-297E-A554-C89E-447F0BC00B7E}"/>
          </ac:graphicFrameMkLst>
        </pc:graphicFrameChg>
      </pc:sldChg>
      <pc:sldChg chg="addSp delSp modSp mod delAnim modAnim">
        <pc:chgData name="Christopher Wilkin" userId="10363294-769d-46d1-9962-1839b2820248" providerId="ADAL" clId="{B90458D2-BB21-4040-B9E3-65A3BBEC6E39}" dt="2026-09-20T20:31:43.811" v="119" actId="1076"/>
        <pc:sldMkLst>
          <pc:docMk/>
          <pc:sldMk cId="3404297351" sldId="430"/>
        </pc:sldMkLst>
        <pc:spChg chg="mod">
          <ac:chgData name="Christopher Wilkin" userId="10363294-769d-46d1-9962-1839b2820248" providerId="ADAL" clId="{B90458D2-BB21-4040-B9E3-65A3BBEC6E39}" dt="2026-09-20T20:29:36.619" v="108" actId="1076"/>
          <ac:spMkLst>
            <pc:docMk/>
            <pc:sldMk cId="3404297351" sldId="430"/>
            <ac:spMk id="2" creationId="{857D872A-7DEA-0AB2-60AC-40307A5F54B4}"/>
          </ac:spMkLst>
        </pc:spChg>
        <pc:spChg chg="add mod">
          <ac:chgData name="Christopher Wilkin" userId="10363294-769d-46d1-9962-1839b2820248" providerId="ADAL" clId="{B90458D2-BB21-4040-B9E3-65A3BBEC6E39}" dt="2026-09-20T20:25:24.533" v="70"/>
          <ac:spMkLst>
            <pc:docMk/>
            <pc:sldMk cId="3404297351" sldId="430"/>
            <ac:spMk id="5" creationId="{66D62463-4E53-EFC2-95B6-94CFB8BE9F67}"/>
          </ac:spMkLst>
        </pc:spChg>
        <pc:spChg chg="add mod">
          <ac:chgData name="Christopher Wilkin" userId="10363294-769d-46d1-9962-1839b2820248" providerId="ADAL" clId="{B90458D2-BB21-4040-B9E3-65A3BBEC6E39}" dt="2026-09-20T20:25:24.533" v="70"/>
          <ac:spMkLst>
            <pc:docMk/>
            <pc:sldMk cId="3404297351" sldId="430"/>
            <ac:spMk id="6" creationId="{FF1CF404-0DE9-25D4-872D-28040F34464B}"/>
          </ac:spMkLst>
        </pc:spChg>
        <pc:spChg chg="mod">
          <ac:chgData name="Christopher Wilkin" userId="10363294-769d-46d1-9962-1839b2820248" providerId="ADAL" clId="{B90458D2-BB21-4040-B9E3-65A3BBEC6E39}" dt="2026-09-20T20:29:27.092" v="107" actId="1076"/>
          <ac:spMkLst>
            <pc:docMk/>
            <pc:sldMk cId="3404297351" sldId="430"/>
            <ac:spMk id="15" creationId="{AD76C6A6-F679-9B48-922F-75FF0F679975}"/>
          </ac:spMkLst>
        </pc:spChg>
        <pc:spChg chg="mod">
          <ac:chgData name="Christopher Wilkin" userId="10363294-769d-46d1-9962-1839b2820248" providerId="ADAL" clId="{B90458D2-BB21-4040-B9E3-65A3BBEC6E39}" dt="2026-09-20T20:31:43.811" v="119" actId="1076"/>
          <ac:spMkLst>
            <pc:docMk/>
            <pc:sldMk cId="3404297351" sldId="430"/>
            <ac:spMk id="18" creationId="{D2DACC55-0C98-E303-812C-8FACBD1FA528}"/>
          </ac:spMkLst>
        </pc:spChg>
        <pc:spChg chg="mod">
          <ac:chgData name="Christopher Wilkin" userId="10363294-769d-46d1-9962-1839b2820248" providerId="ADAL" clId="{B90458D2-BB21-4040-B9E3-65A3BBEC6E39}" dt="2026-09-20T20:31:42.277" v="118" actId="1076"/>
          <ac:spMkLst>
            <pc:docMk/>
            <pc:sldMk cId="3404297351" sldId="430"/>
            <ac:spMk id="20" creationId="{31D182E4-77A0-9CD0-DFB6-01A3CD4B5B02}"/>
          </ac:spMkLst>
        </pc:spChg>
        <pc:spChg chg="del">
          <ac:chgData name="Christopher Wilkin" userId="10363294-769d-46d1-9962-1839b2820248" providerId="ADAL" clId="{B90458D2-BB21-4040-B9E3-65A3BBEC6E39}" dt="2026-09-20T20:31:39.384" v="117" actId="478"/>
          <ac:spMkLst>
            <pc:docMk/>
            <pc:sldMk cId="3404297351" sldId="430"/>
            <ac:spMk id="30" creationId="{F4038962-57C7-BEF2-52D2-0C9EC4C78428}"/>
          </ac:spMkLst>
        </pc:spChg>
        <pc:grpChg chg="add mod">
          <ac:chgData name="Christopher Wilkin" userId="10363294-769d-46d1-9962-1839b2820248" providerId="ADAL" clId="{B90458D2-BB21-4040-B9E3-65A3BBEC6E39}" dt="2026-09-20T20:25:29.210" v="71" actId="1076"/>
          <ac:grpSpMkLst>
            <pc:docMk/>
            <pc:sldMk cId="3404297351" sldId="430"/>
            <ac:grpSpMk id="4" creationId="{EC21E422-88F7-58BA-FE6B-793E3B2B38AD}"/>
          </ac:grpSpMkLst>
        </pc:grpChg>
      </pc:sldChg>
      <pc:sldChg chg="modSp mod">
        <pc:chgData name="Christopher Wilkin" userId="10363294-769d-46d1-9962-1839b2820248" providerId="ADAL" clId="{B90458D2-BB21-4040-B9E3-65A3BBEC6E39}" dt="2026-09-20T20:38:01.525" v="173" actId="1076"/>
        <pc:sldMkLst>
          <pc:docMk/>
          <pc:sldMk cId="2407868052" sldId="471"/>
        </pc:sldMkLst>
        <pc:spChg chg="mod">
          <ac:chgData name="Christopher Wilkin" userId="10363294-769d-46d1-9962-1839b2820248" providerId="ADAL" clId="{B90458D2-BB21-4040-B9E3-65A3BBEC6E39}" dt="2026-09-20T20:38:01.525" v="173" actId="1076"/>
          <ac:spMkLst>
            <pc:docMk/>
            <pc:sldMk cId="2407868052" sldId="471"/>
            <ac:spMk id="3" creationId="{0C162D24-680E-2CF1-58C8-50D9BB4965F0}"/>
          </ac:spMkLst>
        </pc:spChg>
      </pc:sldChg>
      <pc:sldChg chg="addSp delSp modSp mod modAnim">
        <pc:chgData name="Christopher Wilkin" userId="10363294-769d-46d1-9962-1839b2820248" providerId="ADAL" clId="{B90458D2-BB21-4040-B9E3-65A3BBEC6E39}" dt="2026-09-20T20:29:05.784" v="105" actId="1076"/>
        <pc:sldMkLst>
          <pc:docMk/>
          <pc:sldMk cId="1226443710" sldId="472"/>
        </pc:sldMkLst>
        <pc:spChg chg="mod">
          <ac:chgData name="Christopher Wilkin" userId="10363294-769d-46d1-9962-1839b2820248" providerId="ADAL" clId="{B90458D2-BB21-4040-B9E3-65A3BBEC6E39}" dt="2026-09-20T20:27:55.135" v="85" actId="1076"/>
          <ac:spMkLst>
            <pc:docMk/>
            <pc:sldMk cId="1226443710" sldId="472"/>
            <ac:spMk id="2" creationId="{4D4D6CA9-61C7-9533-0638-E0865F897FA0}"/>
          </ac:spMkLst>
        </pc:spChg>
        <pc:spChg chg="mod">
          <ac:chgData name="Christopher Wilkin" userId="10363294-769d-46d1-9962-1839b2820248" providerId="ADAL" clId="{B90458D2-BB21-4040-B9E3-65A3BBEC6E39}" dt="2026-09-20T20:28:58.399" v="104" actId="20577"/>
          <ac:spMkLst>
            <pc:docMk/>
            <pc:sldMk cId="1226443710" sldId="472"/>
            <ac:spMk id="7" creationId="{4E945DE6-9F21-4AFA-BA71-24606AC87151}"/>
          </ac:spMkLst>
        </pc:spChg>
        <pc:spChg chg="add mod">
          <ac:chgData name="Christopher Wilkin" userId="10363294-769d-46d1-9962-1839b2820248" providerId="ADAL" clId="{B90458D2-BB21-4040-B9E3-65A3BBEC6E39}" dt="2026-09-20T20:24:51.407" v="67"/>
          <ac:spMkLst>
            <pc:docMk/>
            <pc:sldMk cId="1226443710" sldId="472"/>
            <ac:spMk id="9" creationId="{B5B1B4B6-DBE9-07D9-14C1-0120C9433CBA}"/>
          </ac:spMkLst>
        </pc:spChg>
        <pc:spChg chg="del">
          <ac:chgData name="Christopher Wilkin" userId="10363294-769d-46d1-9962-1839b2820248" providerId="ADAL" clId="{B90458D2-BB21-4040-B9E3-65A3BBEC6E39}" dt="2026-09-20T20:27:06.541" v="80" actId="478"/>
          <ac:spMkLst>
            <pc:docMk/>
            <pc:sldMk cId="1226443710" sldId="472"/>
            <ac:spMk id="10" creationId="{F439987A-4186-30EC-61CD-2114AB39AED1}"/>
          </ac:spMkLst>
        </pc:spChg>
        <pc:spChg chg="add mod">
          <ac:chgData name="Christopher Wilkin" userId="10363294-769d-46d1-9962-1839b2820248" providerId="ADAL" clId="{B90458D2-BB21-4040-B9E3-65A3BBEC6E39}" dt="2026-09-20T20:24:51.407" v="67"/>
          <ac:spMkLst>
            <pc:docMk/>
            <pc:sldMk cId="1226443710" sldId="472"/>
            <ac:spMk id="11" creationId="{4300CF48-B2D8-CC5F-24E2-30286A396C89}"/>
          </ac:spMkLst>
        </pc:spChg>
        <pc:spChg chg="del mod">
          <ac:chgData name="Christopher Wilkin" userId="10363294-769d-46d1-9962-1839b2820248" providerId="ADAL" clId="{B90458D2-BB21-4040-B9E3-65A3BBEC6E39}" dt="2026-09-20T20:27:48.654" v="84" actId="478"/>
          <ac:spMkLst>
            <pc:docMk/>
            <pc:sldMk cId="1226443710" sldId="472"/>
            <ac:spMk id="14" creationId="{E25767B2-D1AC-8169-767E-3FEBAD534EEE}"/>
          </ac:spMkLst>
        </pc:spChg>
        <pc:spChg chg="mod">
          <ac:chgData name="Christopher Wilkin" userId="10363294-769d-46d1-9962-1839b2820248" providerId="ADAL" clId="{B90458D2-BB21-4040-B9E3-65A3BBEC6E39}" dt="2026-09-20T20:29:05.784" v="105" actId="1076"/>
          <ac:spMkLst>
            <pc:docMk/>
            <pc:sldMk cId="1226443710" sldId="472"/>
            <ac:spMk id="24" creationId="{1D2DCED8-9FE3-FBB0-F585-1D9B8A790DFE}"/>
          </ac:spMkLst>
        </pc:spChg>
        <pc:grpChg chg="add mod">
          <ac:chgData name="Christopher Wilkin" userId="10363294-769d-46d1-9962-1839b2820248" providerId="ADAL" clId="{B90458D2-BB21-4040-B9E3-65A3BBEC6E39}" dt="2026-09-20T20:24:54.416" v="68" actId="1076"/>
          <ac:grpSpMkLst>
            <pc:docMk/>
            <pc:sldMk cId="1226443710" sldId="472"/>
            <ac:grpSpMk id="8" creationId="{3F0D83AC-1A99-8F83-1D39-94CA399623EC}"/>
          </ac:grpSpMkLst>
        </pc:grpChg>
        <pc:grpChg chg="mod">
          <ac:chgData name="Christopher Wilkin" userId="10363294-769d-46d1-9962-1839b2820248" providerId="ADAL" clId="{B90458D2-BB21-4040-B9E3-65A3BBEC6E39}" dt="2026-09-20T20:29:05.784" v="105" actId="1076"/>
          <ac:grpSpMkLst>
            <pc:docMk/>
            <pc:sldMk cId="1226443710" sldId="472"/>
            <ac:grpSpMk id="23" creationId="{86C539E5-685C-F0F1-5955-EB50A5FAE16B}"/>
          </ac:grpSpMkLst>
        </pc:grpChg>
        <pc:picChg chg="mod">
          <ac:chgData name="Christopher Wilkin" userId="10363294-769d-46d1-9962-1839b2820248" providerId="ADAL" clId="{B90458D2-BB21-4040-B9E3-65A3BBEC6E39}" dt="2026-09-20T20:29:05.784" v="105" actId="1076"/>
          <ac:picMkLst>
            <pc:docMk/>
            <pc:sldMk cId="1226443710" sldId="472"/>
            <ac:picMk id="25" creationId="{73C9A2CB-6AB3-E255-F684-25D2AA5BA879}"/>
          </ac:picMkLst>
        </pc:picChg>
      </pc:sldChg>
      <pc:sldChg chg="addSp modSp">
        <pc:chgData name="Christopher Wilkin" userId="10363294-769d-46d1-9962-1839b2820248" providerId="ADAL" clId="{B90458D2-BB21-4040-B9E3-65A3BBEC6E39}" dt="2026-09-20T20:32:04.308" v="120"/>
        <pc:sldMkLst>
          <pc:docMk/>
          <pc:sldMk cId="861227124" sldId="473"/>
        </pc:sldMkLst>
        <pc:spChg chg="mod">
          <ac:chgData name="Christopher Wilkin" userId="10363294-769d-46d1-9962-1839b2820248" providerId="ADAL" clId="{B90458D2-BB21-4040-B9E3-65A3BBEC6E39}" dt="2026-09-20T20:32:04.308" v="120"/>
          <ac:spMkLst>
            <pc:docMk/>
            <pc:sldMk cId="861227124" sldId="473"/>
            <ac:spMk id="4" creationId="{55C63813-75C0-45EF-A8B7-9B5C4B17B67A}"/>
          </ac:spMkLst>
        </pc:spChg>
        <pc:spChg chg="mod">
          <ac:chgData name="Christopher Wilkin" userId="10363294-769d-46d1-9962-1839b2820248" providerId="ADAL" clId="{B90458D2-BB21-4040-B9E3-65A3BBEC6E39}" dt="2026-09-20T20:32:04.308" v="120"/>
          <ac:spMkLst>
            <pc:docMk/>
            <pc:sldMk cId="861227124" sldId="473"/>
            <ac:spMk id="5" creationId="{E8D454EE-8BF9-CC48-0C4F-7BC8A69184DA}"/>
          </ac:spMkLst>
        </pc:spChg>
        <pc:grpChg chg="add mod">
          <ac:chgData name="Christopher Wilkin" userId="10363294-769d-46d1-9962-1839b2820248" providerId="ADAL" clId="{B90458D2-BB21-4040-B9E3-65A3BBEC6E39}" dt="2026-09-20T20:32:04.308" v="120"/>
          <ac:grpSpMkLst>
            <pc:docMk/>
            <pc:sldMk cId="861227124" sldId="473"/>
            <ac:grpSpMk id="3" creationId="{1CC74F0B-09B2-FE6A-1842-3769CD92203E}"/>
          </ac:grpSpMkLst>
        </pc:grpChg>
      </pc:sldChg>
      <pc:sldChg chg="addSp delSp modSp mod ord">
        <pc:chgData name="Christopher Wilkin" userId="10363294-769d-46d1-9962-1839b2820248" providerId="ADAL" clId="{B90458D2-BB21-4040-B9E3-65A3BBEC6E39}" dt="2026-09-21T08:00:49.535" v="763"/>
        <pc:sldMkLst>
          <pc:docMk/>
          <pc:sldMk cId="1230935162" sldId="474"/>
        </pc:sldMkLst>
        <pc:spChg chg="mod">
          <ac:chgData name="Christopher Wilkin" userId="10363294-769d-46d1-9962-1839b2820248" providerId="ADAL" clId="{B90458D2-BB21-4040-B9E3-65A3BBEC6E39}" dt="2026-09-20T20:30:45.987" v="112"/>
          <ac:spMkLst>
            <pc:docMk/>
            <pc:sldMk cId="1230935162" sldId="474"/>
            <ac:spMk id="4" creationId="{45F2A27F-B6FC-BB05-D41C-785AAA364BBE}"/>
          </ac:spMkLst>
        </pc:spChg>
        <pc:spChg chg="mod">
          <ac:chgData name="Christopher Wilkin" userId="10363294-769d-46d1-9962-1839b2820248" providerId="ADAL" clId="{B90458D2-BB21-4040-B9E3-65A3BBEC6E39}" dt="2026-09-20T20:30:45.987" v="112"/>
          <ac:spMkLst>
            <pc:docMk/>
            <pc:sldMk cId="1230935162" sldId="474"/>
            <ac:spMk id="6" creationId="{0D3E9CDB-3207-9A07-7FCB-2B73FE8F9432}"/>
          </ac:spMkLst>
        </pc:spChg>
        <pc:spChg chg="mod">
          <ac:chgData name="Christopher Wilkin" userId="10363294-769d-46d1-9962-1839b2820248" providerId="ADAL" clId="{B90458D2-BB21-4040-B9E3-65A3BBEC6E39}" dt="2026-09-20T20:31:12.255" v="116"/>
          <ac:spMkLst>
            <pc:docMk/>
            <pc:sldMk cId="1230935162" sldId="474"/>
            <ac:spMk id="10" creationId="{8DA3E788-044F-4798-BF1C-81E41EC4C72A}"/>
          </ac:spMkLst>
        </pc:spChg>
        <pc:spChg chg="mod">
          <ac:chgData name="Christopher Wilkin" userId="10363294-769d-46d1-9962-1839b2820248" providerId="ADAL" clId="{B90458D2-BB21-4040-B9E3-65A3BBEC6E39}" dt="2026-09-20T20:31:12.255" v="116"/>
          <ac:spMkLst>
            <pc:docMk/>
            <pc:sldMk cId="1230935162" sldId="474"/>
            <ac:spMk id="11" creationId="{38FA04EF-4D90-3484-6C67-9A780EE06032}"/>
          </ac:spMkLst>
        </pc:spChg>
        <pc:grpChg chg="add del mod">
          <ac:chgData name="Christopher Wilkin" userId="10363294-769d-46d1-9962-1839b2820248" providerId="ADAL" clId="{B90458D2-BB21-4040-B9E3-65A3BBEC6E39}" dt="2026-09-20T20:31:06.741" v="115" actId="478"/>
          <ac:grpSpMkLst>
            <pc:docMk/>
            <pc:sldMk cId="1230935162" sldId="474"/>
            <ac:grpSpMk id="3" creationId="{5F46967A-FD7A-B086-3F66-6E20568245FD}"/>
          </ac:grpSpMkLst>
        </pc:grpChg>
        <pc:grpChg chg="add mod">
          <ac:chgData name="Christopher Wilkin" userId="10363294-769d-46d1-9962-1839b2820248" providerId="ADAL" clId="{B90458D2-BB21-4040-B9E3-65A3BBEC6E39}" dt="2026-09-20T20:31:12.255" v="116"/>
          <ac:grpSpMkLst>
            <pc:docMk/>
            <pc:sldMk cId="1230935162" sldId="474"/>
            <ac:grpSpMk id="9" creationId="{71CAF1BB-E655-83F8-9614-8A6F9E3FCB46}"/>
          </ac:grpSpMkLst>
        </pc:grpChg>
      </pc:sldChg>
      <pc:sldChg chg="modSp mod modAnim">
        <pc:chgData name="Christopher Wilkin" userId="10363294-769d-46d1-9962-1839b2820248" providerId="ADAL" clId="{B90458D2-BB21-4040-B9E3-65A3BBEC6E39}" dt="2026-09-20T20:23:36.975" v="64"/>
        <pc:sldMkLst>
          <pc:docMk/>
          <pc:sldMk cId="3022967647" sldId="502"/>
        </pc:sldMkLst>
        <pc:spChg chg="mod">
          <ac:chgData name="Christopher Wilkin" userId="10363294-769d-46d1-9962-1839b2820248" providerId="ADAL" clId="{B90458D2-BB21-4040-B9E3-65A3BBEC6E39}" dt="2026-09-20T20:23:18.508" v="62" actId="20577"/>
          <ac:spMkLst>
            <pc:docMk/>
            <pc:sldMk cId="3022967647" sldId="502"/>
            <ac:spMk id="7" creationId="{0171E2BC-63F2-3BA9-7140-086FB3BE5046}"/>
          </ac:spMkLst>
        </pc:spChg>
      </pc:sldChg>
      <pc:sldChg chg="addSp delSp modSp mod">
        <pc:chgData name="Christopher Wilkin" userId="10363294-769d-46d1-9962-1839b2820248" providerId="ADAL" clId="{B90458D2-BB21-4040-B9E3-65A3BBEC6E39}" dt="2026-09-20T20:59:46.523" v="761" actId="1076"/>
        <pc:sldMkLst>
          <pc:docMk/>
          <pc:sldMk cId="238319973" sldId="504"/>
        </pc:sldMkLst>
        <pc:spChg chg="del mod">
          <ac:chgData name="Christopher Wilkin" userId="10363294-769d-46d1-9962-1839b2820248" providerId="ADAL" clId="{B90458D2-BB21-4040-B9E3-65A3BBEC6E39}" dt="2026-09-20T20:58:59.158" v="754" actId="478"/>
          <ac:spMkLst>
            <pc:docMk/>
            <pc:sldMk cId="238319973" sldId="504"/>
            <ac:spMk id="3" creationId="{94B13003-FB9A-A4AB-41D1-D9F5FCA5ABBD}"/>
          </ac:spMkLst>
        </pc:spChg>
        <pc:picChg chg="add mod modCrop">
          <ac:chgData name="Christopher Wilkin" userId="10363294-769d-46d1-9962-1839b2820248" providerId="ADAL" clId="{B90458D2-BB21-4040-B9E3-65A3BBEC6E39}" dt="2026-09-20T20:59:46.523" v="761" actId="1076"/>
          <ac:picMkLst>
            <pc:docMk/>
            <pc:sldMk cId="238319973" sldId="504"/>
            <ac:picMk id="2" creationId="{40097100-219D-3226-49B9-7F7BD2ACCA70}"/>
          </ac:picMkLst>
        </pc:picChg>
        <pc:picChg chg="del mod">
          <ac:chgData name="Christopher Wilkin" userId="10363294-769d-46d1-9962-1839b2820248" providerId="ADAL" clId="{B90458D2-BB21-4040-B9E3-65A3BBEC6E39}" dt="2026-09-20T20:58:57.808" v="753" actId="478"/>
          <ac:picMkLst>
            <pc:docMk/>
            <pc:sldMk cId="238319973" sldId="504"/>
            <ac:picMk id="4" creationId="{8B820FCD-B159-A1B4-DC50-03524D3A0A89}"/>
          </ac:picMkLst>
        </pc:picChg>
      </pc:sldChg>
      <pc:sldChg chg="addSp delSp modSp new mod modAnim">
        <pc:chgData name="Christopher Wilkin" userId="10363294-769d-46d1-9962-1839b2820248" providerId="ADAL" clId="{B90458D2-BB21-4040-B9E3-65A3BBEC6E39}" dt="2026-09-20T20:43:03.933" v="185" actId="1076"/>
        <pc:sldMkLst>
          <pc:docMk/>
          <pc:sldMk cId="4165493511" sldId="506"/>
        </pc:sldMkLst>
        <pc:spChg chg="del">
          <ac:chgData name="Christopher Wilkin" userId="10363294-769d-46d1-9962-1839b2820248" providerId="ADAL" clId="{B90458D2-BB21-4040-B9E3-65A3BBEC6E39}" dt="2026-09-20T20:42:39.483" v="181" actId="478"/>
          <ac:spMkLst>
            <pc:docMk/>
            <pc:sldMk cId="4165493511" sldId="506"/>
            <ac:spMk id="2" creationId="{E9FCE75D-B42C-23C4-9A59-02C9CFB47CC5}"/>
          </ac:spMkLst>
        </pc:spChg>
        <pc:spChg chg="del">
          <ac:chgData name="Christopher Wilkin" userId="10363294-769d-46d1-9962-1839b2820248" providerId="ADAL" clId="{B90458D2-BB21-4040-B9E3-65A3BBEC6E39}" dt="2026-09-20T20:42:38.739" v="180" actId="478"/>
          <ac:spMkLst>
            <pc:docMk/>
            <pc:sldMk cId="4165493511" sldId="506"/>
            <ac:spMk id="3" creationId="{9D8E912D-24BD-5902-8DBA-CC904D84AA2E}"/>
          </ac:spMkLst>
        </pc:spChg>
        <pc:picChg chg="add mod">
          <ac:chgData name="Christopher Wilkin" userId="10363294-769d-46d1-9962-1839b2820248" providerId="ADAL" clId="{B90458D2-BB21-4040-B9E3-65A3BBEC6E39}" dt="2026-09-20T20:43:03.933" v="185" actId="1076"/>
          <ac:picMkLst>
            <pc:docMk/>
            <pc:sldMk cId="4165493511" sldId="506"/>
            <ac:picMk id="4" creationId="{8C9FADBE-9360-EB9C-DD77-E94B88A91248}"/>
          </ac:picMkLst>
        </pc:picChg>
      </pc:sldChg>
      <pc:sldChg chg="add del">
        <pc:chgData name="Christopher Wilkin" userId="10363294-769d-46d1-9962-1839b2820248" providerId="ADAL" clId="{B90458D2-BB21-4040-B9E3-65A3BBEC6E39}" dt="2026-09-20T20:58:55.824" v="752" actId="47"/>
        <pc:sldMkLst>
          <pc:docMk/>
          <pc:sldMk cId="3914467473" sldId="507"/>
        </pc:sldMkLst>
      </pc:sldChg>
      <pc:sldChg chg="addSp delSp modSp new mod modAnim">
        <pc:chgData name="Christopher Wilkin" userId="10363294-769d-46d1-9962-1839b2820248" providerId="ADAL" clId="{B90458D2-BB21-4040-B9E3-65A3BBEC6E39}" dt="2026-09-21T08:04:08.691" v="769" actId="1076"/>
        <pc:sldMkLst>
          <pc:docMk/>
          <pc:sldMk cId="666086075" sldId="508"/>
        </pc:sldMkLst>
        <pc:spChg chg="mod">
          <ac:chgData name="Christopher Wilkin" userId="10363294-769d-46d1-9962-1839b2820248" providerId="ADAL" clId="{B90458D2-BB21-4040-B9E3-65A3BBEC6E39}" dt="2026-09-20T20:58:45.515" v="748" actId="1076"/>
          <ac:spMkLst>
            <pc:docMk/>
            <pc:sldMk cId="666086075" sldId="508"/>
            <ac:spMk id="2" creationId="{98662393-C878-5342-8734-81424E955519}"/>
          </ac:spMkLst>
        </pc:spChg>
        <pc:spChg chg="del">
          <ac:chgData name="Christopher Wilkin" userId="10363294-769d-46d1-9962-1839b2820248" providerId="ADAL" clId="{B90458D2-BB21-4040-B9E3-65A3BBEC6E39}" dt="2026-09-20T20:58:31.835" v="745" actId="478"/>
          <ac:spMkLst>
            <pc:docMk/>
            <pc:sldMk cId="666086075" sldId="508"/>
            <ac:spMk id="3" creationId="{CFD21D98-BE4D-4087-AED9-FD2E3E0529F3}"/>
          </ac:spMkLst>
        </pc:spChg>
        <pc:spChg chg="mod">
          <ac:chgData name="Christopher Wilkin" userId="10363294-769d-46d1-9962-1839b2820248" providerId="ADAL" clId="{B90458D2-BB21-4040-B9E3-65A3BBEC6E39}" dt="2026-09-21T08:04:08.691" v="769" actId="1076"/>
          <ac:spMkLst>
            <pc:docMk/>
            <pc:sldMk cId="666086075" sldId="508"/>
            <ac:spMk id="7" creationId="{C9A7E5F5-15B7-A77A-AF67-BBF20C8E7B39}"/>
          </ac:spMkLst>
        </pc:spChg>
        <pc:grpChg chg="add mod">
          <ac:chgData name="Christopher Wilkin" userId="10363294-769d-46d1-9962-1839b2820248" providerId="ADAL" clId="{B90458D2-BB21-4040-B9E3-65A3BBEC6E39}" dt="2026-09-21T08:04:08.691" v="769" actId="1076"/>
          <ac:grpSpMkLst>
            <pc:docMk/>
            <pc:sldMk cId="666086075" sldId="508"/>
            <ac:grpSpMk id="6" creationId="{B72D34C6-59F3-6FED-C7C7-1CDD81D6DF40}"/>
          </ac:grpSpMkLst>
        </pc:grpChg>
        <pc:picChg chg="add mod">
          <ac:chgData name="Christopher Wilkin" userId="10363294-769d-46d1-9962-1839b2820248" providerId="ADAL" clId="{B90458D2-BB21-4040-B9E3-65A3BBEC6E39}" dt="2026-09-21T08:04:03.680" v="768" actId="1076"/>
          <ac:picMkLst>
            <pc:docMk/>
            <pc:sldMk cId="666086075" sldId="508"/>
            <ac:picMk id="5" creationId="{FC61A75B-F840-E276-4D0F-B3AAA17E3F3E}"/>
          </ac:picMkLst>
        </pc:picChg>
        <pc:picChg chg="mod">
          <ac:chgData name="Christopher Wilkin" userId="10363294-769d-46d1-9962-1839b2820248" providerId="ADAL" clId="{B90458D2-BB21-4040-B9E3-65A3BBEC6E39}" dt="2026-09-21T08:04:08.691" v="769" actId="1076"/>
          <ac:picMkLst>
            <pc:docMk/>
            <pc:sldMk cId="666086075" sldId="508"/>
            <ac:picMk id="8" creationId="{AD03514A-7E2E-825C-3647-00135D52C48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9C32FC-8108-4918-9B94-5A137B39C0D1}" type="doc">
      <dgm:prSet loTypeId="urn:microsoft.com/office/officeart/2005/8/layout/chevron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A71C8E7-5884-4AF8-8FD9-F09A91791966}">
      <dgm:prSet phldrT="[Text]"/>
      <dgm:spPr/>
      <dgm:t>
        <a:bodyPr/>
        <a:lstStyle/>
        <a:p>
          <a:r>
            <a:rPr lang="en-GB" b="1" i="0">
              <a:effectLst/>
              <a:latin typeface="-apple-system-body"/>
            </a:rPr>
            <a:t>Empathise</a:t>
          </a:r>
          <a:endParaRPr lang="en-GB" dirty="0"/>
        </a:p>
      </dgm:t>
    </dgm:pt>
    <dgm:pt modelId="{FD1CE87D-6D74-4D08-986C-29ACEF3C6AA3}" type="parTrans" cxnId="{F646F55C-B670-4C4E-9099-769A1DAE14BE}">
      <dgm:prSet/>
      <dgm:spPr/>
      <dgm:t>
        <a:bodyPr/>
        <a:lstStyle/>
        <a:p>
          <a:endParaRPr lang="en-GB"/>
        </a:p>
      </dgm:t>
    </dgm:pt>
    <dgm:pt modelId="{8E693DAE-4A7A-453F-B0FA-66CCC6683B7E}" type="sibTrans" cxnId="{F646F55C-B670-4C4E-9099-769A1DAE14BE}">
      <dgm:prSet/>
      <dgm:spPr/>
      <dgm:t>
        <a:bodyPr/>
        <a:lstStyle/>
        <a:p>
          <a:endParaRPr lang="en-GB"/>
        </a:p>
      </dgm:t>
    </dgm:pt>
    <dgm:pt modelId="{C09D5360-32CD-4D07-8F40-8517F66D9929}">
      <dgm:prSet phldrT="[Text]"/>
      <dgm:spPr/>
      <dgm:t>
        <a:bodyPr/>
        <a:lstStyle/>
        <a:p>
          <a:r>
            <a:rPr lang="en-GB" b="1" i="0">
              <a:effectLst/>
              <a:latin typeface="-apple-system-body"/>
            </a:rPr>
            <a:t>Define</a:t>
          </a:r>
          <a:endParaRPr lang="en-GB" dirty="0"/>
        </a:p>
      </dgm:t>
    </dgm:pt>
    <dgm:pt modelId="{F891AFCF-5B0D-443B-9FC7-D3E199E9EA10}" type="parTrans" cxnId="{CD6BDAB8-C389-4AAF-BEAE-14403B814842}">
      <dgm:prSet/>
      <dgm:spPr/>
      <dgm:t>
        <a:bodyPr/>
        <a:lstStyle/>
        <a:p>
          <a:endParaRPr lang="en-GB"/>
        </a:p>
      </dgm:t>
    </dgm:pt>
    <dgm:pt modelId="{2DE5F600-3C3C-4D8B-8101-18627B562FBD}" type="sibTrans" cxnId="{CD6BDAB8-C389-4AAF-BEAE-14403B814842}">
      <dgm:prSet/>
      <dgm:spPr/>
      <dgm:t>
        <a:bodyPr/>
        <a:lstStyle/>
        <a:p>
          <a:endParaRPr lang="en-GB"/>
        </a:p>
      </dgm:t>
    </dgm:pt>
    <dgm:pt modelId="{F98F062D-519F-4DE8-A55A-4EFB62981B9B}">
      <dgm:prSet phldrT="[Text]"/>
      <dgm:spPr/>
      <dgm:t>
        <a:bodyPr/>
        <a:lstStyle/>
        <a:p>
          <a:r>
            <a:rPr lang="en-GB" b="1" i="0" dirty="0">
              <a:effectLst/>
              <a:latin typeface="-apple-system-body"/>
            </a:rPr>
            <a:t>Ideate</a:t>
          </a:r>
          <a:endParaRPr lang="en-GB" dirty="0"/>
        </a:p>
      </dgm:t>
    </dgm:pt>
    <dgm:pt modelId="{7E69CE38-EABF-472A-9587-65ABE53454F7}" type="parTrans" cxnId="{C2A3ECB4-7057-4730-B33D-71015235DE6B}">
      <dgm:prSet/>
      <dgm:spPr/>
      <dgm:t>
        <a:bodyPr/>
        <a:lstStyle/>
        <a:p>
          <a:endParaRPr lang="en-GB"/>
        </a:p>
      </dgm:t>
    </dgm:pt>
    <dgm:pt modelId="{A2E80170-AE20-4777-95D1-2C50B9792920}" type="sibTrans" cxnId="{C2A3ECB4-7057-4730-B33D-71015235DE6B}">
      <dgm:prSet/>
      <dgm:spPr/>
      <dgm:t>
        <a:bodyPr/>
        <a:lstStyle/>
        <a:p>
          <a:endParaRPr lang="en-GB"/>
        </a:p>
      </dgm:t>
    </dgm:pt>
    <dgm:pt modelId="{92B8F6EA-3023-44AF-B627-2C7B207D1099}">
      <dgm:prSet phldrT="[Text]"/>
      <dgm:spPr/>
      <dgm:t>
        <a:bodyPr/>
        <a:lstStyle/>
        <a:p>
          <a:r>
            <a:rPr lang="en-GB" b="1" i="0" dirty="0">
              <a:effectLst/>
              <a:latin typeface="-apple-system-body"/>
            </a:rPr>
            <a:t>Prototype</a:t>
          </a:r>
          <a:endParaRPr lang="en-GB" dirty="0"/>
        </a:p>
      </dgm:t>
    </dgm:pt>
    <dgm:pt modelId="{552AD7F8-C685-4314-B296-675445A3EA87}" type="parTrans" cxnId="{A6F2F736-AE08-43AA-B35C-9476C750FC74}">
      <dgm:prSet/>
      <dgm:spPr/>
      <dgm:t>
        <a:bodyPr/>
        <a:lstStyle/>
        <a:p>
          <a:endParaRPr lang="en-GB"/>
        </a:p>
      </dgm:t>
    </dgm:pt>
    <dgm:pt modelId="{6A026978-BC7D-4870-9F01-599B008D5217}" type="sibTrans" cxnId="{A6F2F736-AE08-43AA-B35C-9476C750FC74}">
      <dgm:prSet/>
      <dgm:spPr/>
      <dgm:t>
        <a:bodyPr/>
        <a:lstStyle/>
        <a:p>
          <a:endParaRPr lang="en-GB"/>
        </a:p>
      </dgm:t>
    </dgm:pt>
    <dgm:pt modelId="{FF501C01-270F-4938-892B-28FFFA9B58EF}">
      <dgm:prSet phldrT="[Text]" phldr="0"/>
      <dgm:spPr/>
      <dgm:t>
        <a:bodyPr/>
        <a:lstStyle/>
        <a:p>
          <a:r>
            <a:rPr lang="en-GB" dirty="0"/>
            <a:t>Test</a:t>
          </a:r>
        </a:p>
      </dgm:t>
    </dgm:pt>
    <dgm:pt modelId="{EA31ED9A-4BF6-4549-A052-B9F1AD444297}" type="parTrans" cxnId="{48FDF5FB-A6EE-445C-B51D-0DBFB0827FE1}">
      <dgm:prSet/>
      <dgm:spPr/>
      <dgm:t>
        <a:bodyPr/>
        <a:lstStyle/>
        <a:p>
          <a:endParaRPr lang="en-GB"/>
        </a:p>
      </dgm:t>
    </dgm:pt>
    <dgm:pt modelId="{8694DAEE-6BF0-40BA-843C-2824EEA695DE}" type="sibTrans" cxnId="{48FDF5FB-A6EE-445C-B51D-0DBFB0827FE1}">
      <dgm:prSet/>
      <dgm:spPr/>
      <dgm:t>
        <a:bodyPr/>
        <a:lstStyle/>
        <a:p>
          <a:endParaRPr lang="en-GB"/>
        </a:p>
      </dgm:t>
    </dgm:pt>
    <dgm:pt modelId="{83A20AF8-6278-4EE1-B717-F1EEA49E378B}">
      <dgm:prSet/>
      <dgm:spPr/>
      <dgm:t>
        <a:bodyPr/>
        <a:lstStyle/>
        <a:p>
          <a:r>
            <a:rPr lang="en-GB" dirty="0"/>
            <a:t>Who is experiencing the problem?
What are they trying to achieve?
What frustrates them?</a:t>
          </a:r>
        </a:p>
      </dgm:t>
    </dgm:pt>
    <dgm:pt modelId="{9B1FAE4F-1D30-4BE5-9D05-30CA11AFC57B}" type="parTrans" cxnId="{0B8CDDC8-7F50-4C23-8984-77703B757352}">
      <dgm:prSet/>
      <dgm:spPr/>
      <dgm:t>
        <a:bodyPr/>
        <a:lstStyle/>
        <a:p>
          <a:endParaRPr lang="en-GB"/>
        </a:p>
      </dgm:t>
    </dgm:pt>
    <dgm:pt modelId="{2E8469E3-7FA7-4D70-919D-F8939A88E578}" type="sibTrans" cxnId="{0B8CDDC8-7F50-4C23-8984-77703B757352}">
      <dgm:prSet/>
      <dgm:spPr/>
      <dgm:t>
        <a:bodyPr/>
        <a:lstStyle/>
        <a:p>
          <a:endParaRPr lang="en-GB"/>
        </a:p>
      </dgm:t>
    </dgm:pt>
    <dgm:pt modelId="{A04210AE-D596-4744-86DD-FAFD5DE83886}">
      <dgm:prSet/>
      <dgm:spPr/>
      <dgm:t>
        <a:bodyPr/>
        <a:lstStyle/>
        <a:p>
          <a:r>
            <a:rPr lang="en-GB" dirty="0"/>
            <a:t>What is the actual problem?
Is the problem significant enough to matter?</a:t>
          </a:r>
        </a:p>
      </dgm:t>
    </dgm:pt>
    <dgm:pt modelId="{4D98D94F-8965-4FD3-8598-BB9E44E330A0}" type="parTrans" cxnId="{619413C4-8280-402E-898A-A8CA78D59BB9}">
      <dgm:prSet/>
      <dgm:spPr/>
      <dgm:t>
        <a:bodyPr/>
        <a:lstStyle/>
        <a:p>
          <a:endParaRPr lang="en-GB"/>
        </a:p>
      </dgm:t>
    </dgm:pt>
    <dgm:pt modelId="{B7D81EB7-E409-467E-9F56-C408C461A96A}" type="sibTrans" cxnId="{619413C4-8280-402E-898A-A8CA78D59BB9}">
      <dgm:prSet/>
      <dgm:spPr/>
      <dgm:t>
        <a:bodyPr/>
        <a:lstStyle/>
        <a:p>
          <a:endParaRPr lang="en-GB"/>
        </a:p>
      </dgm:t>
    </dgm:pt>
    <dgm:pt modelId="{4E916C72-E776-4CB7-84FC-BCA175AE65FF}">
      <dgm:prSet/>
      <dgm:spPr/>
      <dgm:t>
        <a:bodyPr/>
        <a:lstStyle/>
        <a:p>
          <a:pPr>
            <a:buNone/>
          </a:pPr>
          <a:r>
            <a:rPr lang="en-GB"/>
            <a:t>What different ways might the problem be solved?</a:t>
          </a:r>
        </a:p>
      </dgm:t>
    </dgm:pt>
    <dgm:pt modelId="{97FCB8FF-A9DA-41CF-A084-16D027EBAEF3}" type="parTrans" cxnId="{617853E8-48B8-48E0-8AC2-83EF3442C2CA}">
      <dgm:prSet/>
      <dgm:spPr/>
      <dgm:t>
        <a:bodyPr/>
        <a:lstStyle/>
        <a:p>
          <a:endParaRPr lang="en-GB"/>
        </a:p>
      </dgm:t>
    </dgm:pt>
    <dgm:pt modelId="{96FB89A6-5462-4B8C-B654-E37EBC3E50FC}" type="sibTrans" cxnId="{617853E8-48B8-48E0-8AC2-83EF3442C2CA}">
      <dgm:prSet/>
      <dgm:spPr/>
      <dgm:t>
        <a:bodyPr/>
        <a:lstStyle/>
        <a:p>
          <a:endParaRPr lang="en-GB"/>
        </a:p>
      </dgm:t>
    </dgm:pt>
    <dgm:pt modelId="{E56CEC88-5EFD-476E-8227-1C9F17F9194F}">
      <dgm:prSet/>
      <dgm:spPr/>
      <dgm:t>
        <a:bodyPr/>
        <a:lstStyle/>
        <a:p>
          <a:pPr>
            <a:buNone/>
          </a:pPr>
          <a:r>
            <a:rPr lang="en-GB" dirty="0"/>
            <a:t>How could we represent a potential solution?</a:t>
          </a:r>
        </a:p>
      </dgm:t>
    </dgm:pt>
    <dgm:pt modelId="{315CA7A8-0D6B-4D3F-9898-2809A1CA88CE}" type="parTrans" cxnId="{3C2E27D8-082E-47C6-A976-C1E1F6F7A8AD}">
      <dgm:prSet/>
      <dgm:spPr/>
      <dgm:t>
        <a:bodyPr/>
        <a:lstStyle/>
        <a:p>
          <a:endParaRPr lang="en-GB"/>
        </a:p>
      </dgm:t>
    </dgm:pt>
    <dgm:pt modelId="{05394A09-4262-4559-93AB-4AE2400A6D03}" type="sibTrans" cxnId="{3C2E27D8-082E-47C6-A976-C1E1F6F7A8AD}">
      <dgm:prSet/>
      <dgm:spPr/>
      <dgm:t>
        <a:bodyPr/>
        <a:lstStyle/>
        <a:p>
          <a:endParaRPr lang="en-GB"/>
        </a:p>
      </dgm:t>
    </dgm:pt>
    <dgm:pt modelId="{59C0391F-2F96-4D42-9967-E7B4673C9A60}">
      <dgm:prSet/>
      <dgm:spPr/>
      <dgm:t>
        <a:bodyPr/>
        <a:lstStyle/>
        <a:p>
          <a:pPr>
            <a:buNone/>
          </a:pPr>
          <a:r>
            <a:rPr lang="en-GB"/>
            <a:t>What evidence would tell us whether the idea has value?</a:t>
          </a:r>
        </a:p>
      </dgm:t>
    </dgm:pt>
    <dgm:pt modelId="{29B44D9E-6132-4B4B-B280-E137FAAE8A99}" type="parTrans" cxnId="{1AB97985-254A-48B8-8D71-129623CD4B05}">
      <dgm:prSet/>
      <dgm:spPr/>
      <dgm:t>
        <a:bodyPr/>
        <a:lstStyle/>
        <a:p>
          <a:endParaRPr lang="en-GB"/>
        </a:p>
      </dgm:t>
    </dgm:pt>
    <dgm:pt modelId="{8D44EF7D-E0E1-426A-8E01-79A82F306976}" type="sibTrans" cxnId="{1AB97985-254A-48B8-8D71-129623CD4B05}">
      <dgm:prSet/>
      <dgm:spPr/>
      <dgm:t>
        <a:bodyPr/>
        <a:lstStyle/>
        <a:p>
          <a:endParaRPr lang="en-GB"/>
        </a:p>
      </dgm:t>
    </dgm:pt>
    <dgm:pt modelId="{50C22FD9-6B24-4C23-A1D8-6404B9549177}" type="pres">
      <dgm:prSet presAssocID="{1C9C32FC-8108-4918-9B94-5A137B39C0D1}" presName="linearFlow" presStyleCnt="0">
        <dgm:presLayoutVars>
          <dgm:dir/>
          <dgm:animLvl val="lvl"/>
          <dgm:resizeHandles val="exact"/>
        </dgm:presLayoutVars>
      </dgm:prSet>
      <dgm:spPr/>
    </dgm:pt>
    <dgm:pt modelId="{43D4C305-B4AC-4FFF-85F3-BF4093FDECB8}" type="pres">
      <dgm:prSet presAssocID="{1A71C8E7-5884-4AF8-8FD9-F09A91791966}" presName="composite" presStyleCnt="0"/>
      <dgm:spPr/>
    </dgm:pt>
    <dgm:pt modelId="{3A9764BF-F094-4D4F-9CE9-DE4978ABD1A4}" type="pres">
      <dgm:prSet presAssocID="{1A71C8E7-5884-4AF8-8FD9-F09A91791966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9D1AF860-833A-4985-854C-2EF558AC32A1}" type="pres">
      <dgm:prSet presAssocID="{1A71C8E7-5884-4AF8-8FD9-F09A91791966}" presName="descendantText" presStyleLbl="alignAcc1" presStyleIdx="0" presStyleCnt="5" custLinFactNeighborX="854" custLinFactNeighborY="-125">
        <dgm:presLayoutVars>
          <dgm:bulletEnabled val="1"/>
        </dgm:presLayoutVars>
      </dgm:prSet>
      <dgm:spPr/>
    </dgm:pt>
    <dgm:pt modelId="{1E141419-9F7F-4A39-8B26-96767A9B8C3D}" type="pres">
      <dgm:prSet presAssocID="{8E693DAE-4A7A-453F-B0FA-66CCC6683B7E}" presName="sp" presStyleCnt="0"/>
      <dgm:spPr/>
    </dgm:pt>
    <dgm:pt modelId="{E8E816A8-EB36-47A1-8094-1216248F3528}" type="pres">
      <dgm:prSet presAssocID="{C09D5360-32CD-4D07-8F40-8517F66D9929}" presName="composite" presStyleCnt="0"/>
      <dgm:spPr/>
    </dgm:pt>
    <dgm:pt modelId="{58923203-B805-4C12-9ACF-81F682AB3E47}" type="pres">
      <dgm:prSet presAssocID="{C09D5360-32CD-4D07-8F40-8517F66D9929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AE3D2FBC-8599-423C-B91F-236FA3F644F1}" type="pres">
      <dgm:prSet presAssocID="{C09D5360-32CD-4D07-8F40-8517F66D9929}" presName="descendantText" presStyleLbl="alignAcc1" presStyleIdx="1" presStyleCnt="5">
        <dgm:presLayoutVars>
          <dgm:bulletEnabled val="1"/>
        </dgm:presLayoutVars>
      </dgm:prSet>
      <dgm:spPr/>
    </dgm:pt>
    <dgm:pt modelId="{55DBC339-0BA6-4620-A674-6DC5F9496EAD}" type="pres">
      <dgm:prSet presAssocID="{2DE5F600-3C3C-4D8B-8101-18627B562FBD}" presName="sp" presStyleCnt="0"/>
      <dgm:spPr/>
    </dgm:pt>
    <dgm:pt modelId="{6319953C-7520-46E1-9DE1-D6365583B0A1}" type="pres">
      <dgm:prSet presAssocID="{F98F062D-519F-4DE8-A55A-4EFB62981B9B}" presName="composite" presStyleCnt="0"/>
      <dgm:spPr/>
    </dgm:pt>
    <dgm:pt modelId="{2AF8A551-7AAF-4E53-A23F-1EB43A7A0BE7}" type="pres">
      <dgm:prSet presAssocID="{F98F062D-519F-4DE8-A55A-4EFB62981B9B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49585E1F-B3CC-4977-AEBA-657A1EF31D42}" type="pres">
      <dgm:prSet presAssocID="{F98F062D-519F-4DE8-A55A-4EFB62981B9B}" presName="descendantText" presStyleLbl="alignAcc1" presStyleIdx="2" presStyleCnt="5">
        <dgm:presLayoutVars>
          <dgm:bulletEnabled val="1"/>
        </dgm:presLayoutVars>
      </dgm:prSet>
      <dgm:spPr/>
    </dgm:pt>
    <dgm:pt modelId="{844D4A5D-3371-4887-A842-CFE624C8155C}" type="pres">
      <dgm:prSet presAssocID="{A2E80170-AE20-4777-95D1-2C50B9792920}" presName="sp" presStyleCnt="0"/>
      <dgm:spPr/>
    </dgm:pt>
    <dgm:pt modelId="{06AFC39C-2C30-4C89-AC3D-A053976FC98E}" type="pres">
      <dgm:prSet presAssocID="{92B8F6EA-3023-44AF-B627-2C7B207D1099}" presName="composite" presStyleCnt="0"/>
      <dgm:spPr/>
    </dgm:pt>
    <dgm:pt modelId="{A5F510A2-7368-4E27-BA7A-5FF7915003E7}" type="pres">
      <dgm:prSet presAssocID="{92B8F6EA-3023-44AF-B627-2C7B207D1099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E78314EB-F693-4B11-8BD9-F86C581BED45}" type="pres">
      <dgm:prSet presAssocID="{92B8F6EA-3023-44AF-B627-2C7B207D1099}" presName="descendantText" presStyleLbl="alignAcc1" presStyleIdx="3" presStyleCnt="5">
        <dgm:presLayoutVars>
          <dgm:bulletEnabled val="1"/>
        </dgm:presLayoutVars>
      </dgm:prSet>
      <dgm:spPr/>
    </dgm:pt>
    <dgm:pt modelId="{BF63B1D4-6BA2-45FD-8105-C8FB0C94A05B}" type="pres">
      <dgm:prSet presAssocID="{6A026978-BC7D-4870-9F01-599B008D5217}" presName="sp" presStyleCnt="0"/>
      <dgm:spPr/>
    </dgm:pt>
    <dgm:pt modelId="{B9773614-E4AC-4328-B24E-4CCA788924E9}" type="pres">
      <dgm:prSet presAssocID="{FF501C01-270F-4938-892B-28FFFA9B58EF}" presName="composite" presStyleCnt="0"/>
      <dgm:spPr/>
    </dgm:pt>
    <dgm:pt modelId="{FD92C1A4-A58A-4E48-9424-006F0F314847}" type="pres">
      <dgm:prSet presAssocID="{FF501C01-270F-4938-892B-28FFFA9B58EF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6B5644E7-2699-4677-A650-F855C0465614}" type="pres">
      <dgm:prSet presAssocID="{FF501C01-270F-4938-892B-28FFFA9B58EF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D6E6D217-B8D3-4CA3-A59F-EB64C902AC39}" type="presOf" srcId="{4E916C72-E776-4CB7-84FC-BCA175AE65FF}" destId="{49585E1F-B3CC-4977-AEBA-657A1EF31D42}" srcOrd="0" destOrd="0" presId="urn:microsoft.com/office/officeart/2005/8/layout/chevron2"/>
    <dgm:cxn modelId="{9242B01B-F1AA-446C-90BE-A38E82465E4F}" type="presOf" srcId="{83A20AF8-6278-4EE1-B717-F1EEA49E378B}" destId="{9D1AF860-833A-4985-854C-2EF558AC32A1}" srcOrd="0" destOrd="0" presId="urn:microsoft.com/office/officeart/2005/8/layout/chevron2"/>
    <dgm:cxn modelId="{A4A52A2F-E084-447D-9DC1-F1056EEE9406}" type="presOf" srcId="{92B8F6EA-3023-44AF-B627-2C7B207D1099}" destId="{A5F510A2-7368-4E27-BA7A-5FF7915003E7}" srcOrd="0" destOrd="0" presId="urn:microsoft.com/office/officeart/2005/8/layout/chevron2"/>
    <dgm:cxn modelId="{A6F2F736-AE08-43AA-B35C-9476C750FC74}" srcId="{1C9C32FC-8108-4918-9B94-5A137B39C0D1}" destId="{92B8F6EA-3023-44AF-B627-2C7B207D1099}" srcOrd="3" destOrd="0" parTransId="{552AD7F8-C685-4314-B296-675445A3EA87}" sibTransId="{6A026978-BC7D-4870-9F01-599B008D5217}"/>
    <dgm:cxn modelId="{9A50EB39-FDBE-4704-8331-E74E8E364230}" type="presOf" srcId="{1C9C32FC-8108-4918-9B94-5A137B39C0D1}" destId="{50C22FD9-6B24-4C23-A1D8-6404B9549177}" srcOrd="0" destOrd="0" presId="urn:microsoft.com/office/officeart/2005/8/layout/chevron2"/>
    <dgm:cxn modelId="{2131723C-28F7-4738-8A00-8D14C04B650A}" type="presOf" srcId="{A04210AE-D596-4744-86DD-FAFD5DE83886}" destId="{AE3D2FBC-8599-423C-B91F-236FA3F644F1}" srcOrd="0" destOrd="0" presId="urn:microsoft.com/office/officeart/2005/8/layout/chevron2"/>
    <dgm:cxn modelId="{23D0E45B-8543-4552-8327-F908AACDA404}" type="presOf" srcId="{FF501C01-270F-4938-892B-28FFFA9B58EF}" destId="{FD92C1A4-A58A-4E48-9424-006F0F314847}" srcOrd="0" destOrd="0" presId="urn:microsoft.com/office/officeart/2005/8/layout/chevron2"/>
    <dgm:cxn modelId="{F646F55C-B670-4C4E-9099-769A1DAE14BE}" srcId="{1C9C32FC-8108-4918-9B94-5A137B39C0D1}" destId="{1A71C8E7-5884-4AF8-8FD9-F09A91791966}" srcOrd="0" destOrd="0" parTransId="{FD1CE87D-6D74-4D08-986C-29ACEF3C6AA3}" sibTransId="{8E693DAE-4A7A-453F-B0FA-66CCC6683B7E}"/>
    <dgm:cxn modelId="{6AAA2F67-9F11-4A60-AD5B-B41E4CAB512D}" type="presOf" srcId="{59C0391F-2F96-4D42-9967-E7B4673C9A60}" destId="{6B5644E7-2699-4677-A650-F855C0465614}" srcOrd="0" destOrd="0" presId="urn:microsoft.com/office/officeart/2005/8/layout/chevron2"/>
    <dgm:cxn modelId="{9EA77C68-B024-4540-A0C3-7679361D3F06}" type="presOf" srcId="{E56CEC88-5EFD-476E-8227-1C9F17F9194F}" destId="{E78314EB-F693-4B11-8BD9-F86C581BED45}" srcOrd="0" destOrd="0" presId="urn:microsoft.com/office/officeart/2005/8/layout/chevron2"/>
    <dgm:cxn modelId="{1AB97985-254A-48B8-8D71-129623CD4B05}" srcId="{FF501C01-270F-4938-892B-28FFFA9B58EF}" destId="{59C0391F-2F96-4D42-9967-E7B4673C9A60}" srcOrd="0" destOrd="0" parTransId="{29B44D9E-6132-4B4B-B280-E137FAAE8A99}" sibTransId="{8D44EF7D-E0E1-426A-8E01-79A82F306976}"/>
    <dgm:cxn modelId="{21612E88-7720-472B-8E01-D9B59452FB47}" type="presOf" srcId="{1A71C8E7-5884-4AF8-8FD9-F09A91791966}" destId="{3A9764BF-F094-4D4F-9CE9-DE4978ABD1A4}" srcOrd="0" destOrd="0" presId="urn:microsoft.com/office/officeart/2005/8/layout/chevron2"/>
    <dgm:cxn modelId="{6389AB8F-B8B6-42EE-A120-977ED31AB28D}" type="presOf" srcId="{C09D5360-32CD-4D07-8F40-8517F66D9929}" destId="{58923203-B805-4C12-9ACF-81F682AB3E47}" srcOrd="0" destOrd="0" presId="urn:microsoft.com/office/officeart/2005/8/layout/chevron2"/>
    <dgm:cxn modelId="{C2A3ECB4-7057-4730-B33D-71015235DE6B}" srcId="{1C9C32FC-8108-4918-9B94-5A137B39C0D1}" destId="{F98F062D-519F-4DE8-A55A-4EFB62981B9B}" srcOrd="2" destOrd="0" parTransId="{7E69CE38-EABF-472A-9587-65ABE53454F7}" sibTransId="{A2E80170-AE20-4777-95D1-2C50B9792920}"/>
    <dgm:cxn modelId="{CD6BDAB8-C389-4AAF-BEAE-14403B814842}" srcId="{1C9C32FC-8108-4918-9B94-5A137B39C0D1}" destId="{C09D5360-32CD-4D07-8F40-8517F66D9929}" srcOrd="1" destOrd="0" parTransId="{F891AFCF-5B0D-443B-9FC7-D3E199E9EA10}" sibTransId="{2DE5F600-3C3C-4D8B-8101-18627B562FBD}"/>
    <dgm:cxn modelId="{3FC285BA-2EC6-46D3-82D2-6DD5454A1087}" type="presOf" srcId="{F98F062D-519F-4DE8-A55A-4EFB62981B9B}" destId="{2AF8A551-7AAF-4E53-A23F-1EB43A7A0BE7}" srcOrd="0" destOrd="0" presId="urn:microsoft.com/office/officeart/2005/8/layout/chevron2"/>
    <dgm:cxn modelId="{619413C4-8280-402E-898A-A8CA78D59BB9}" srcId="{C09D5360-32CD-4D07-8F40-8517F66D9929}" destId="{A04210AE-D596-4744-86DD-FAFD5DE83886}" srcOrd="0" destOrd="0" parTransId="{4D98D94F-8965-4FD3-8598-BB9E44E330A0}" sibTransId="{B7D81EB7-E409-467E-9F56-C408C461A96A}"/>
    <dgm:cxn modelId="{0B8CDDC8-7F50-4C23-8984-77703B757352}" srcId="{1A71C8E7-5884-4AF8-8FD9-F09A91791966}" destId="{83A20AF8-6278-4EE1-B717-F1EEA49E378B}" srcOrd="0" destOrd="0" parTransId="{9B1FAE4F-1D30-4BE5-9D05-30CA11AFC57B}" sibTransId="{2E8469E3-7FA7-4D70-919D-F8939A88E578}"/>
    <dgm:cxn modelId="{3C2E27D8-082E-47C6-A976-C1E1F6F7A8AD}" srcId="{92B8F6EA-3023-44AF-B627-2C7B207D1099}" destId="{E56CEC88-5EFD-476E-8227-1C9F17F9194F}" srcOrd="0" destOrd="0" parTransId="{315CA7A8-0D6B-4D3F-9898-2809A1CA88CE}" sibTransId="{05394A09-4262-4559-93AB-4AE2400A6D03}"/>
    <dgm:cxn modelId="{617853E8-48B8-48E0-8AC2-83EF3442C2CA}" srcId="{F98F062D-519F-4DE8-A55A-4EFB62981B9B}" destId="{4E916C72-E776-4CB7-84FC-BCA175AE65FF}" srcOrd="0" destOrd="0" parTransId="{97FCB8FF-A9DA-41CF-A084-16D027EBAEF3}" sibTransId="{96FB89A6-5462-4B8C-B654-E37EBC3E50FC}"/>
    <dgm:cxn modelId="{48FDF5FB-A6EE-445C-B51D-0DBFB0827FE1}" srcId="{1C9C32FC-8108-4918-9B94-5A137B39C0D1}" destId="{FF501C01-270F-4938-892B-28FFFA9B58EF}" srcOrd="4" destOrd="0" parTransId="{EA31ED9A-4BF6-4549-A052-B9F1AD444297}" sibTransId="{8694DAEE-6BF0-40BA-843C-2824EEA695DE}"/>
    <dgm:cxn modelId="{6458D4CE-B0D5-4DD1-A48C-BA93F885F370}" type="presParOf" srcId="{50C22FD9-6B24-4C23-A1D8-6404B9549177}" destId="{43D4C305-B4AC-4FFF-85F3-BF4093FDECB8}" srcOrd="0" destOrd="0" presId="urn:microsoft.com/office/officeart/2005/8/layout/chevron2"/>
    <dgm:cxn modelId="{77DBC21A-C2DB-4363-A908-9123BC416FEB}" type="presParOf" srcId="{43D4C305-B4AC-4FFF-85F3-BF4093FDECB8}" destId="{3A9764BF-F094-4D4F-9CE9-DE4978ABD1A4}" srcOrd="0" destOrd="0" presId="urn:microsoft.com/office/officeart/2005/8/layout/chevron2"/>
    <dgm:cxn modelId="{4319BD49-0CD5-478C-98FB-6A8514F405D6}" type="presParOf" srcId="{43D4C305-B4AC-4FFF-85F3-BF4093FDECB8}" destId="{9D1AF860-833A-4985-854C-2EF558AC32A1}" srcOrd="1" destOrd="0" presId="urn:microsoft.com/office/officeart/2005/8/layout/chevron2"/>
    <dgm:cxn modelId="{452B8E24-2A2C-42CC-9BF3-BD21DEFD6464}" type="presParOf" srcId="{50C22FD9-6B24-4C23-A1D8-6404B9549177}" destId="{1E141419-9F7F-4A39-8B26-96767A9B8C3D}" srcOrd="1" destOrd="0" presId="urn:microsoft.com/office/officeart/2005/8/layout/chevron2"/>
    <dgm:cxn modelId="{6B40A1B2-FEFC-4D96-8633-572A3523C354}" type="presParOf" srcId="{50C22FD9-6B24-4C23-A1D8-6404B9549177}" destId="{E8E816A8-EB36-47A1-8094-1216248F3528}" srcOrd="2" destOrd="0" presId="urn:microsoft.com/office/officeart/2005/8/layout/chevron2"/>
    <dgm:cxn modelId="{78A78E2D-C754-4884-A905-9D38E2D51FF4}" type="presParOf" srcId="{E8E816A8-EB36-47A1-8094-1216248F3528}" destId="{58923203-B805-4C12-9ACF-81F682AB3E47}" srcOrd="0" destOrd="0" presId="urn:microsoft.com/office/officeart/2005/8/layout/chevron2"/>
    <dgm:cxn modelId="{8A2CB350-1C6C-47A2-A498-06ADB4A43511}" type="presParOf" srcId="{E8E816A8-EB36-47A1-8094-1216248F3528}" destId="{AE3D2FBC-8599-423C-B91F-236FA3F644F1}" srcOrd="1" destOrd="0" presId="urn:microsoft.com/office/officeart/2005/8/layout/chevron2"/>
    <dgm:cxn modelId="{F474B0AB-920D-4E77-BB2A-2636C28558C8}" type="presParOf" srcId="{50C22FD9-6B24-4C23-A1D8-6404B9549177}" destId="{55DBC339-0BA6-4620-A674-6DC5F9496EAD}" srcOrd="3" destOrd="0" presId="urn:microsoft.com/office/officeart/2005/8/layout/chevron2"/>
    <dgm:cxn modelId="{8C9AC65B-E08B-4852-B931-87F5299C2B07}" type="presParOf" srcId="{50C22FD9-6B24-4C23-A1D8-6404B9549177}" destId="{6319953C-7520-46E1-9DE1-D6365583B0A1}" srcOrd="4" destOrd="0" presId="urn:microsoft.com/office/officeart/2005/8/layout/chevron2"/>
    <dgm:cxn modelId="{5FA8DEB1-D5CB-42C0-B8C1-AFB8E14ABADF}" type="presParOf" srcId="{6319953C-7520-46E1-9DE1-D6365583B0A1}" destId="{2AF8A551-7AAF-4E53-A23F-1EB43A7A0BE7}" srcOrd="0" destOrd="0" presId="urn:microsoft.com/office/officeart/2005/8/layout/chevron2"/>
    <dgm:cxn modelId="{AD6A2EC7-EAB0-48EF-BD71-A22CB09958B3}" type="presParOf" srcId="{6319953C-7520-46E1-9DE1-D6365583B0A1}" destId="{49585E1F-B3CC-4977-AEBA-657A1EF31D42}" srcOrd="1" destOrd="0" presId="urn:microsoft.com/office/officeart/2005/8/layout/chevron2"/>
    <dgm:cxn modelId="{7874DCCE-3A17-4317-BC34-78F49BCFEA5A}" type="presParOf" srcId="{50C22FD9-6B24-4C23-A1D8-6404B9549177}" destId="{844D4A5D-3371-4887-A842-CFE624C8155C}" srcOrd="5" destOrd="0" presId="urn:microsoft.com/office/officeart/2005/8/layout/chevron2"/>
    <dgm:cxn modelId="{039DD1EA-B9D2-4E4F-8A2C-B905ED1C2AC5}" type="presParOf" srcId="{50C22FD9-6B24-4C23-A1D8-6404B9549177}" destId="{06AFC39C-2C30-4C89-AC3D-A053976FC98E}" srcOrd="6" destOrd="0" presId="urn:microsoft.com/office/officeart/2005/8/layout/chevron2"/>
    <dgm:cxn modelId="{D57EABC4-CD22-4A21-A976-D396074C2DE1}" type="presParOf" srcId="{06AFC39C-2C30-4C89-AC3D-A053976FC98E}" destId="{A5F510A2-7368-4E27-BA7A-5FF7915003E7}" srcOrd="0" destOrd="0" presId="urn:microsoft.com/office/officeart/2005/8/layout/chevron2"/>
    <dgm:cxn modelId="{4BF7A037-C84E-43D5-BA70-C8FEE2ABE06F}" type="presParOf" srcId="{06AFC39C-2C30-4C89-AC3D-A053976FC98E}" destId="{E78314EB-F693-4B11-8BD9-F86C581BED45}" srcOrd="1" destOrd="0" presId="urn:microsoft.com/office/officeart/2005/8/layout/chevron2"/>
    <dgm:cxn modelId="{C0D71F50-0A6D-4A57-A940-A11CBE65666D}" type="presParOf" srcId="{50C22FD9-6B24-4C23-A1D8-6404B9549177}" destId="{BF63B1D4-6BA2-45FD-8105-C8FB0C94A05B}" srcOrd="7" destOrd="0" presId="urn:microsoft.com/office/officeart/2005/8/layout/chevron2"/>
    <dgm:cxn modelId="{C4DE7D82-0E34-488A-90E0-2746883B7A0D}" type="presParOf" srcId="{50C22FD9-6B24-4C23-A1D8-6404B9549177}" destId="{B9773614-E4AC-4328-B24E-4CCA788924E9}" srcOrd="8" destOrd="0" presId="urn:microsoft.com/office/officeart/2005/8/layout/chevron2"/>
    <dgm:cxn modelId="{176395EC-C23E-448D-BE1A-83DAD6E787EB}" type="presParOf" srcId="{B9773614-E4AC-4328-B24E-4CCA788924E9}" destId="{FD92C1A4-A58A-4E48-9424-006F0F314847}" srcOrd="0" destOrd="0" presId="urn:microsoft.com/office/officeart/2005/8/layout/chevron2"/>
    <dgm:cxn modelId="{434E2241-E871-4FAF-AC7C-923C70A503B2}" type="presParOf" srcId="{B9773614-E4AC-4328-B24E-4CCA788924E9}" destId="{6B5644E7-2699-4677-A650-F855C046561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22020E-3883-4F02-8E9F-424A5BD3FD9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C5904D-D7A9-49A4-934D-5A6690D16522}">
      <dgm:prSet/>
      <dgm:spPr/>
      <dgm:t>
        <a:bodyPr/>
        <a:lstStyle/>
        <a:p>
          <a:r>
            <a:rPr lang="en-GB" b="0" i="0" dirty="0"/>
            <a:t>The </a:t>
          </a:r>
          <a:r>
            <a:rPr lang="en-GB" b="1" i="0" dirty="0"/>
            <a:t>Jobs to Be Done (JTBD) theory</a:t>
          </a:r>
          <a:r>
            <a:rPr lang="en-GB" b="0" i="0" dirty="0"/>
            <a:t> is a way of understanding customer </a:t>
          </a:r>
          <a:r>
            <a:rPr lang="en-GB" b="0" i="0" dirty="0" err="1"/>
            <a:t>behavior</a:t>
          </a:r>
          <a:r>
            <a:rPr lang="en-GB" b="0" i="0" dirty="0"/>
            <a:t> that shifts the focus from what a product is to why it’s used. </a:t>
          </a:r>
          <a:endParaRPr lang="en-US" dirty="0"/>
        </a:p>
      </dgm:t>
    </dgm:pt>
    <dgm:pt modelId="{85506EE2-46DC-4D90-A936-1D9424E042B9}" type="parTrans" cxnId="{53B3E2E3-0231-4154-BD17-1DDE638E3CE1}">
      <dgm:prSet/>
      <dgm:spPr/>
      <dgm:t>
        <a:bodyPr/>
        <a:lstStyle/>
        <a:p>
          <a:endParaRPr lang="en-US"/>
        </a:p>
      </dgm:t>
    </dgm:pt>
    <dgm:pt modelId="{B4BBF07D-BE83-4041-A205-4720194FE287}" type="sibTrans" cxnId="{53B3E2E3-0231-4154-BD17-1DDE638E3CE1}">
      <dgm:prSet/>
      <dgm:spPr/>
      <dgm:t>
        <a:bodyPr/>
        <a:lstStyle/>
        <a:p>
          <a:endParaRPr lang="en-US"/>
        </a:p>
      </dgm:t>
    </dgm:pt>
    <dgm:pt modelId="{98BFE5FA-10B2-4399-BF3D-B8BF7949EBDF}">
      <dgm:prSet/>
      <dgm:spPr/>
      <dgm:t>
        <a:bodyPr/>
        <a:lstStyle/>
        <a:p>
          <a:r>
            <a:rPr lang="en-GB" b="0" i="0" dirty="0"/>
            <a:t>It’s based on the idea that people don’t just buy products they “hire them to do specific jobs”. </a:t>
          </a:r>
          <a:endParaRPr lang="en-US" dirty="0"/>
        </a:p>
      </dgm:t>
    </dgm:pt>
    <dgm:pt modelId="{E16CE41C-43D5-42BD-BAE5-37BAD95162C9}" type="parTrans" cxnId="{39BD6680-E33D-465B-B28E-D3DF78B9874E}">
      <dgm:prSet/>
      <dgm:spPr/>
      <dgm:t>
        <a:bodyPr/>
        <a:lstStyle/>
        <a:p>
          <a:endParaRPr lang="en-US"/>
        </a:p>
      </dgm:t>
    </dgm:pt>
    <dgm:pt modelId="{9265B910-1C8F-4846-B2E9-A106A3141EC8}" type="sibTrans" cxnId="{39BD6680-E33D-465B-B28E-D3DF78B9874E}">
      <dgm:prSet/>
      <dgm:spPr/>
      <dgm:t>
        <a:bodyPr/>
        <a:lstStyle/>
        <a:p>
          <a:endParaRPr lang="en-US"/>
        </a:p>
      </dgm:t>
    </dgm:pt>
    <dgm:pt modelId="{DBE23EE9-1B25-42E5-9A38-5BDB2CFC569F}">
      <dgm:prSet/>
      <dgm:spPr/>
      <dgm:t>
        <a:bodyPr/>
        <a:lstStyle/>
        <a:p>
          <a:r>
            <a:rPr lang="en-GB" b="0" i="0" dirty="0"/>
            <a:t>traditional methods of segmenting markets by demographics or product features often missed the mark What really drives success is understanding the job a customer is trying to get done. </a:t>
          </a:r>
          <a:endParaRPr lang="en-US" dirty="0"/>
        </a:p>
      </dgm:t>
    </dgm:pt>
    <dgm:pt modelId="{C1D95547-B5C8-447A-91B6-313D1A0A4AA4}" type="parTrans" cxnId="{302F6F71-19B5-4C2A-927D-E6A9CCD16672}">
      <dgm:prSet/>
      <dgm:spPr/>
      <dgm:t>
        <a:bodyPr/>
        <a:lstStyle/>
        <a:p>
          <a:endParaRPr lang="en-US"/>
        </a:p>
      </dgm:t>
    </dgm:pt>
    <dgm:pt modelId="{13A9D425-B7FE-4072-B43A-8BCB44F1195E}" type="sibTrans" cxnId="{302F6F71-19B5-4C2A-927D-E6A9CCD16672}">
      <dgm:prSet/>
      <dgm:spPr/>
      <dgm:t>
        <a:bodyPr/>
        <a:lstStyle/>
        <a:p>
          <a:endParaRPr lang="en-US"/>
        </a:p>
      </dgm:t>
    </dgm:pt>
    <dgm:pt modelId="{F6390896-B8FA-45DB-96B6-14BBE4F7C543}">
      <dgm:prSet/>
      <dgm:spPr/>
      <dgm:t>
        <a:bodyPr/>
        <a:lstStyle/>
        <a:p>
          <a:r>
            <a:rPr lang="en-GB" dirty="0"/>
            <a:t>This raises the question what are the motivations behind customers’ decisions?</a:t>
          </a:r>
          <a:endParaRPr lang="en-US" dirty="0"/>
        </a:p>
      </dgm:t>
    </dgm:pt>
    <dgm:pt modelId="{F210835E-3E34-40DC-9E09-207188B6B86F}" type="parTrans" cxnId="{16DF3A91-3EC9-40B5-B443-F23D27DD760F}">
      <dgm:prSet/>
      <dgm:spPr/>
      <dgm:t>
        <a:bodyPr/>
        <a:lstStyle/>
        <a:p>
          <a:endParaRPr lang="en-US"/>
        </a:p>
      </dgm:t>
    </dgm:pt>
    <dgm:pt modelId="{74649908-7B50-4EDC-A75B-74EBB0036407}" type="sibTrans" cxnId="{16DF3A91-3EC9-40B5-B443-F23D27DD760F}">
      <dgm:prSet/>
      <dgm:spPr/>
      <dgm:t>
        <a:bodyPr/>
        <a:lstStyle/>
        <a:p>
          <a:endParaRPr lang="en-US"/>
        </a:p>
      </dgm:t>
    </dgm:pt>
    <dgm:pt modelId="{C8F8A538-15CA-49FA-85FF-D1E4FED27664}" type="pres">
      <dgm:prSet presAssocID="{A822020E-3883-4F02-8E9F-424A5BD3FD95}" presName="linear" presStyleCnt="0">
        <dgm:presLayoutVars>
          <dgm:animLvl val="lvl"/>
          <dgm:resizeHandles val="exact"/>
        </dgm:presLayoutVars>
      </dgm:prSet>
      <dgm:spPr/>
    </dgm:pt>
    <dgm:pt modelId="{E2D9FE9D-4C4D-490D-A7E3-EB790AC66276}" type="pres">
      <dgm:prSet presAssocID="{67C5904D-D7A9-49A4-934D-5A6690D1652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81E760-4280-445D-9BC3-9295053A1AF0}" type="pres">
      <dgm:prSet presAssocID="{B4BBF07D-BE83-4041-A205-4720194FE287}" presName="spacer" presStyleCnt="0"/>
      <dgm:spPr/>
    </dgm:pt>
    <dgm:pt modelId="{51BF7E0C-9085-4095-BFB4-F11C6EFB275D}" type="pres">
      <dgm:prSet presAssocID="{98BFE5FA-10B2-4399-BF3D-B8BF7949EBD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FDE26E-CEFE-48A7-B642-30997E7E6736}" type="pres">
      <dgm:prSet presAssocID="{9265B910-1C8F-4846-B2E9-A106A3141EC8}" presName="spacer" presStyleCnt="0"/>
      <dgm:spPr/>
    </dgm:pt>
    <dgm:pt modelId="{67B227B7-2EAB-4D4C-95B3-D31ACF4D71A6}" type="pres">
      <dgm:prSet presAssocID="{DBE23EE9-1B25-42E5-9A38-5BDB2CFC56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603DF7-F9CA-4124-841E-37922397C389}" type="pres">
      <dgm:prSet presAssocID="{13A9D425-B7FE-4072-B43A-8BCB44F1195E}" presName="spacer" presStyleCnt="0"/>
      <dgm:spPr/>
    </dgm:pt>
    <dgm:pt modelId="{750D37E5-D348-40B7-9C27-B0472955C580}" type="pres">
      <dgm:prSet presAssocID="{F6390896-B8FA-45DB-96B6-14BBE4F7C54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59A2238-233C-4BA7-80FC-5C30CA1B309E}" type="presOf" srcId="{F6390896-B8FA-45DB-96B6-14BBE4F7C543}" destId="{750D37E5-D348-40B7-9C27-B0472955C580}" srcOrd="0" destOrd="0" presId="urn:microsoft.com/office/officeart/2005/8/layout/vList2"/>
    <dgm:cxn modelId="{D76BE743-3438-4A1C-9EDA-D4C5CE226026}" type="presOf" srcId="{DBE23EE9-1B25-42E5-9A38-5BDB2CFC569F}" destId="{67B227B7-2EAB-4D4C-95B3-D31ACF4D71A6}" srcOrd="0" destOrd="0" presId="urn:microsoft.com/office/officeart/2005/8/layout/vList2"/>
    <dgm:cxn modelId="{BB31F767-49EB-4691-85A8-982804EDD3A6}" type="presOf" srcId="{67C5904D-D7A9-49A4-934D-5A6690D16522}" destId="{E2D9FE9D-4C4D-490D-A7E3-EB790AC66276}" srcOrd="0" destOrd="0" presId="urn:microsoft.com/office/officeart/2005/8/layout/vList2"/>
    <dgm:cxn modelId="{42F3CD68-9044-4490-BF50-F364E7179F3F}" type="presOf" srcId="{A822020E-3883-4F02-8E9F-424A5BD3FD95}" destId="{C8F8A538-15CA-49FA-85FF-D1E4FED27664}" srcOrd="0" destOrd="0" presId="urn:microsoft.com/office/officeart/2005/8/layout/vList2"/>
    <dgm:cxn modelId="{302F6F71-19B5-4C2A-927D-E6A9CCD16672}" srcId="{A822020E-3883-4F02-8E9F-424A5BD3FD95}" destId="{DBE23EE9-1B25-42E5-9A38-5BDB2CFC569F}" srcOrd="2" destOrd="0" parTransId="{C1D95547-B5C8-447A-91B6-313D1A0A4AA4}" sibTransId="{13A9D425-B7FE-4072-B43A-8BCB44F1195E}"/>
    <dgm:cxn modelId="{39BD6680-E33D-465B-B28E-D3DF78B9874E}" srcId="{A822020E-3883-4F02-8E9F-424A5BD3FD95}" destId="{98BFE5FA-10B2-4399-BF3D-B8BF7949EBDF}" srcOrd="1" destOrd="0" parTransId="{E16CE41C-43D5-42BD-BAE5-37BAD95162C9}" sibTransId="{9265B910-1C8F-4846-B2E9-A106A3141EC8}"/>
    <dgm:cxn modelId="{16DF3A91-3EC9-40B5-B443-F23D27DD760F}" srcId="{A822020E-3883-4F02-8E9F-424A5BD3FD95}" destId="{F6390896-B8FA-45DB-96B6-14BBE4F7C543}" srcOrd="3" destOrd="0" parTransId="{F210835E-3E34-40DC-9E09-207188B6B86F}" sibTransId="{74649908-7B50-4EDC-A75B-74EBB0036407}"/>
    <dgm:cxn modelId="{5C7CE0B1-1C42-4BBC-9DA8-957BB40B511B}" type="presOf" srcId="{98BFE5FA-10B2-4399-BF3D-B8BF7949EBDF}" destId="{51BF7E0C-9085-4095-BFB4-F11C6EFB275D}" srcOrd="0" destOrd="0" presId="urn:microsoft.com/office/officeart/2005/8/layout/vList2"/>
    <dgm:cxn modelId="{53B3E2E3-0231-4154-BD17-1DDE638E3CE1}" srcId="{A822020E-3883-4F02-8E9F-424A5BD3FD95}" destId="{67C5904D-D7A9-49A4-934D-5A6690D16522}" srcOrd="0" destOrd="0" parTransId="{85506EE2-46DC-4D90-A936-1D9424E042B9}" sibTransId="{B4BBF07D-BE83-4041-A205-4720194FE287}"/>
    <dgm:cxn modelId="{28BF353C-416E-4F37-B380-5EC03B2F9F77}" type="presParOf" srcId="{C8F8A538-15CA-49FA-85FF-D1E4FED27664}" destId="{E2D9FE9D-4C4D-490D-A7E3-EB790AC66276}" srcOrd="0" destOrd="0" presId="urn:microsoft.com/office/officeart/2005/8/layout/vList2"/>
    <dgm:cxn modelId="{C39E518A-3828-416C-8909-DCAC04EE04D7}" type="presParOf" srcId="{C8F8A538-15CA-49FA-85FF-D1E4FED27664}" destId="{C881E760-4280-445D-9BC3-9295053A1AF0}" srcOrd="1" destOrd="0" presId="urn:microsoft.com/office/officeart/2005/8/layout/vList2"/>
    <dgm:cxn modelId="{9EA7ED2A-CED2-4D45-B64B-77E8602EB9C1}" type="presParOf" srcId="{C8F8A538-15CA-49FA-85FF-D1E4FED27664}" destId="{51BF7E0C-9085-4095-BFB4-F11C6EFB275D}" srcOrd="2" destOrd="0" presId="urn:microsoft.com/office/officeart/2005/8/layout/vList2"/>
    <dgm:cxn modelId="{BB0A5ECD-11C4-4436-AD05-B8CF73FDB450}" type="presParOf" srcId="{C8F8A538-15CA-49FA-85FF-D1E4FED27664}" destId="{AEFDE26E-CEFE-48A7-B642-30997E7E6736}" srcOrd="3" destOrd="0" presId="urn:microsoft.com/office/officeart/2005/8/layout/vList2"/>
    <dgm:cxn modelId="{43525C91-8DE5-4E63-A5CF-ADD20667105B}" type="presParOf" srcId="{C8F8A538-15CA-49FA-85FF-D1E4FED27664}" destId="{67B227B7-2EAB-4D4C-95B3-D31ACF4D71A6}" srcOrd="4" destOrd="0" presId="urn:microsoft.com/office/officeart/2005/8/layout/vList2"/>
    <dgm:cxn modelId="{8F87E08B-2149-4A56-B8F1-54BBF1943AD7}" type="presParOf" srcId="{C8F8A538-15CA-49FA-85FF-D1E4FED27664}" destId="{0B603DF7-F9CA-4124-841E-37922397C389}" srcOrd="5" destOrd="0" presId="urn:microsoft.com/office/officeart/2005/8/layout/vList2"/>
    <dgm:cxn modelId="{88E53B44-2AB0-4737-8E9C-ED07962CDF81}" type="presParOf" srcId="{C8F8A538-15CA-49FA-85FF-D1E4FED27664}" destId="{750D37E5-D348-40B7-9C27-B0472955C5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764BF-F094-4D4F-9CE9-DE4978ABD1A4}">
      <dsp:nvSpPr>
        <dsp:cNvPr id="0" name=""/>
        <dsp:cNvSpPr/>
      </dsp:nvSpPr>
      <dsp:spPr>
        <a:xfrm rot="5400000">
          <a:off x="-177015" y="177904"/>
          <a:ext cx="1180103" cy="826072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effectLst/>
              <a:latin typeface="-apple-system-body"/>
            </a:rPr>
            <a:t>Empathise</a:t>
          </a:r>
          <a:endParaRPr lang="en-GB" sz="1400" kern="1200" dirty="0"/>
        </a:p>
      </dsp:txBody>
      <dsp:txXfrm rot="-5400000">
        <a:off x="1" y="413924"/>
        <a:ext cx="826072" cy="354031"/>
      </dsp:txXfrm>
    </dsp:sp>
    <dsp:sp modelId="{9D1AF860-833A-4985-854C-2EF558AC32A1}">
      <dsp:nvSpPr>
        <dsp:cNvPr id="0" name=""/>
        <dsp:cNvSpPr/>
      </dsp:nvSpPr>
      <dsp:spPr>
        <a:xfrm rot="5400000">
          <a:off x="2822734" y="-1996662"/>
          <a:ext cx="767067" cy="476039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Who is experiencing the problem?
What are they trying to achieve?
What frustrates them?</a:t>
          </a:r>
        </a:p>
      </dsp:txBody>
      <dsp:txXfrm rot="-5400000">
        <a:off x="826073" y="37444"/>
        <a:ext cx="4722946" cy="692177"/>
      </dsp:txXfrm>
    </dsp:sp>
    <dsp:sp modelId="{58923203-B805-4C12-9ACF-81F682AB3E47}">
      <dsp:nvSpPr>
        <dsp:cNvPr id="0" name=""/>
        <dsp:cNvSpPr/>
      </dsp:nvSpPr>
      <dsp:spPr>
        <a:xfrm rot="5400000">
          <a:off x="-177015" y="1241743"/>
          <a:ext cx="1180103" cy="826072"/>
        </a:xfrm>
        <a:prstGeom prst="chevron">
          <a:avLst/>
        </a:prstGeom>
        <a:solidFill>
          <a:schemeClr val="accent4">
            <a:hueOff val="5105758"/>
            <a:satOff val="-5996"/>
            <a:lumOff val="2304"/>
            <a:alphaOff val="0"/>
          </a:schemeClr>
        </a:solidFill>
        <a:ln w="12700" cap="flat" cmpd="sng" algn="ctr">
          <a:solidFill>
            <a:schemeClr val="accent4">
              <a:hueOff val="5105758"/>
              <a:satOff val="-5996"/>
              <a:lumOff val="23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>
              <a:effectLst/>
              <a:latin typeface="-apple-system-body"/>
            </a:rPr>
            <a:t>Define</a:t>
          </a:r>
          <a:endParaRPr lang="en-GB" sz="1400" kern="1200" dirty="0"/>
        </a:p>
      </dsp:txBody>
      <dsp:txXfrm rot="-5400000">
        <a:off x="1" y="1477763"/>
        <a:ext cx="826072" cy="354031"/>
      </dsp:txXfrm>
    </dsp:sp>
    <dsp:sp modelId="{AE3D2FBC-8599-423C-B91F-236FA3F644F1}">
      <dsp:nvSpPr>
        <dsp:cNvPr id="0" name=""/>
        <dsp:cNvSpPr/>
      </dsp:nvSpPr>
      <dsp:spPr>
        <a:xfrm rot="5400000">
          <a:off x="2822734" y="-931934"/>
          <a:ext cx="767067" cy="476039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5105758"/>
              <a:satOff val="-5996"/>
              <a:lumOff val="23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What is the actual problem?
Is the problem significant enough to matter?</a:t>
          </a:r>
        </a:p>
      </dsp:txBody>
      <dsp:txXfrm rot="-5400000">
        <a:off x="826073" y="1102172"/>
        <a:ext cx="4722946" cy="692177"/>
      </dsp:txXfrm>
    </dsp:sp>
    <dsp:sp modelId="{2AF8A551-7AAF-4E53-A23F-1EB43A7A0BE7}">
      <dsp:nvSpPr>
        <dsp:cNvPr id="0" name=""/>
        <dsp:cNvSpPr/>
      </dsp:nvSpPr>
      <dsp:spPr>
        <a:xfrm rot="5400000">
          <a:off x="-177015" y="2305582"/>
          <a:ext cx="1180103" cy="826072"/>
        </a:xfrm>
        <a:prstGeom prst="chevron">
          <a:avLst/>
        </a:prstGeom>
        <a:solidFill>
          <a:schemeClr val="accent4">
            <a:hueOff val="10211516"/>
            <a:satOff val="-11993"/>
            <a:lumOff val="4608"/>
            <a:alphaOff val="0"/>
          </a:schemeClr>
        </a:solidFill>
        <a:ln w="12700" cap="flat" cmpd="sng" algn="ctr">
          <a:solidFill>
            <a:schemeClr val="accent4">
              <a:hueOff val="10211516"/>
              <a:satOff val="-11993"/>
              <a:lumOff val="4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effectLst/>
              <a:latin typeface="-apple-system-body"/>
            </a:rPr>
            <a:t>Ideate</a:t>
          </a:r>
          <a:endParaRPr lang="en-GB" sz="1400" kern="1200" dirty="0"/>
        </a:p>
      </dsp:txBody>
      <dsp:txXfrm rot="-5400000">
        <a:off x="1" y="2541602"/>
        <a:ext cx="826072" cy="354031"/>
      </dsp:txXfrm>
    </dsp:sp>
    <dsp:sp modelId="{49585E1F-B3CC-4977-AEBA-657A1EF31D42}">
      <dsp:nvSpPr>
        <dsp:cNvPr id="0" name=""/>
        <dsp:cNvSpPr/>
      </dsp:nvSpPr>
      <dsp:spPr>
        <a:xfrm rot="5400000">
          <a:off x="2822734" y="131904"/>
          <a:ext cx="767067" cy="476039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0211516"/>
              <a:satOff val="-11993"/>
              <a:lumOff val="4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/>
            <a:t>What different ways might the problem be solved?</a:t>
          </a:r>
        </a:p>
      </dsp:txBody>
      <dsp:txXfrm rot="-5400000">
        <a:off x="826073" y="2166011"/>
        <a:ext cx="4722946" cy="692177"/>
      </dsp:txXfrm>
    </dsp:sp>
    <dsp:sp modelId="{A5F510A2-7368-4E27-BA7A-5FF7915003E7}">
      <dsp:nvSpPr>
        <dsp:cNvPr id="0" name=""/>
        <dsp:cNvSpPr/>
      </dsp:nvSpPr>
      <dsp:spPr>
        <a:xfrm rot="5400000">
          <a:off x="-177015" y="3369421"/>
          <a:ext cx="1180103" cy="826072"/>
        </a:xfrm>
        <a:prstGeom prst="chevron">
          <a:avLst/>
        </a:prstGeom>
        <a:solidFill>
          <a:schemeClr val="accent4">
            <a:hueOff val="15317274"/>
            <a:satOff val="-17989"/>
            <a:lumOff val="6912"/>
            <a:alphaOff val="0"/>
          </a:schemeClr>
        </a:solidFill>
        <a:ln w="12700" cap="flat" cmpd="sng" algn="ctr">
          <a:solidFill>
            <a:schemeClr val="accent4">
              <a:hueOff val="15317274"/>
              <a:satOff val="-17989"/>
              <a:lumOff val="6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effectLst/>
              <a:latin typeface="-apple-system-body"/>
            </a:rPr>
            <a:t>Prototype</a:t>
          </a:r>
          <a:endParaRPr lang="en-GB" sz="1400" kern="1200" dirty="0"/>
        </a:p>
      </dsp:txBody>
      <dsp:txXfrm rot="-5400000">
        <a:off x="1" y="3605441"/>
        <a:ext cx="826072" cy="354031"/>
      </dsp:txXfrm>
    </dsp:sp>
    <dsp:sp modelId="{E78314EB-F693-4B11-8BD9-F86C581BED45}">
      <dsp:nvSpPr>
        <dsp:cNvPr id="0" name=""/>
        <dsp:cNvSpPr/>
      </dsp:nvSpPr>
      <dsp:spPr>
        <a:xfrm rot="5400000">
          <a:off x="2822734" y="1195743"/>
          <a:ext cx="767067" cy="476039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5317274"/>
              <a:satOff val="-17989"/>
              <a:lumOff val="6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How could we represent a potential solution?</a:t>
          </a:r>
        </a:p>
      </dsp:txBody>
      <dsp:txXfrm rot="-5400000">
        <a:off x="826073" y="3229850"/>
        <a:ext cx="4722946" cy="692177"/>
      </dsp:txXfrm>
    </dsp:sp>
    <dsp:sp modelId="{FD92C1A4-A58A-4E48-9424-006F0F314847}">
      <dsp:nvSpPr>
        <dsp:cNvPr id="0" name=""/>
        <dsp:cNvSpPr/>
      </dsp:nvSpPr>
      <dsp:spPr>
        <a:xfrm rot="5400000">
          <a:off x="-177015" y="4433260"/>
          <a:ext cx="1180103" cy="826072"/>
        </a:xfrm>
        <a:prstGeom prst="chevron">
          <a:avLst/>
        </a:prstGeom>
        <a:solidFill>
          <a:schemeClr val="accent4">
            <a:hueOff val="20423033"/>
            <a:satOff val="-23986"/>
            <a:lumOff val="9216"/>
            <a:alphaOff val="0"/>
          </a:schemeClr>
        </a:solidFill>
        <a:ln w="12700" cap="flat" cmpd="sng" algn="ctr">
          <a:solidFill>
            <a:schemeClr val="accent4">
              <a:hueOff val="20423033"/>
              <a:satOff val="-23986"/>
              <a:lumOff val="92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Test</a:t>
          </a:r>
        </a:p>
      </dsp:txBody>
      <dsp:txXfrm rot="-5400000">
        <a:off x="1" y="4669280"/>
        <a:ext cx="826072" cy="354031"/>
      </dsp:txXfrm>
    </dsp:sp>
    <dsp:sp modelId="{6B5644E7-2699-4677-A650-F855C0465614}">
      <dsp:nvSpPr>
        <dsp:cNvPr id="0" name=""/>
        <dsp:cNvSpPr/>
      </dsp:nvSpPr>
      <dsp:spPr>
        <a:xfrm rot="5400000">
          <a:off x="2822734" y="2259582"/>
          <a:ext cx="767067" cy="476039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20423033"/>
              <a:satOff val="-23986"/>
              <a:lumOff val="92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/>
            <a:t>What evidence would tell us whether the idea has value?</a:t>
          </a:r>
        </a:p>
      </dsp:txBody>
      <dsp:txXfrm rot="-5400000">
        <a:off x="826073" y="4293689"/>
        <a:ext cx="4722946" cy="6921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9FE9D-4C4D-490D-A7E3-EB790AC66276}">
      <dsp:nvSpPr>
        <dsp:cNvPr id="0" name=""/>
        <dsp:cNvSpPr/>
      </dsp:nvSpPr>
      <dsp:spPr>
        <a:xfrm>
          <a:off x="0" y="5540"/>
          <a:ext cx="5546632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The </a:t>
          </a:r>
          <a:r>
            <a:rPr lang="en-GB" sz="1500" b="1" i="0" kern="1200" dirty="0"/>
            <a:t>Jobs to Be Done (JTBD) theory</a:t>
          </a:r>
          <a:r>
            <a:rPr lang="en-GB" sz="1500" b="0" i="0" kern="1200" dirty="0"/>
            <a:t> is a way of understanding customer </a:t>
          </a:r>
          <a:r>
            <a:rPr lang="en-GB" sz="1500" b="0" i="0" kern="1200" dirty="0" err="1"/>
            <a:t>behavior</a:t>
          </a:r>
          <a:r>
            <a:rPr lang="en-GB" sz="1500" b="0" i="0" kern="1200" dirty="0"/>
            <a:t> that shifts the focus from what a product is to why it’s used. </a:t>
          </a:r>
          <a:endParaRPr lang="en-US" sz="1500" kern="1200" dirty="0"/>
        </a:p>
      </dsp:txBody>
      <dsp:txXfrm>
        <a:off x="50493" y="56033"/>
        <a:ext cx="5445646" cy="933367"/>
      </dsp:txXfrm>
    </dsp:sp>
    <dsp:sp modelId="{51BF7E0C-9085-4095-BFB4-F11C6EFB275D}">
      <dsp:nvSpPr>
        <dsp:cNvPr id="0" name=""/>
        <dsp:cNvSpPr/>
      </dsp:nvSpPr>
      <dsp:spPr>
        <a:xfrm>
          <a:off x="0" y="1083093"/>
          <a:ext cx="5546632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It’s based on the idea that people don’t just buy products they “hire them to do specific jobs”. </a:t>
          </a:r>
          <a:endParaRPr lang="en-US" sz="1500" kern="1200" dirty="0"/>
        </a:p>
      </dsp:txBody>
      <dsp:txXfrm>
        <a:off x="50493" y="1133586"/>
        <a:ext cx="5445646" cy="933367"/>
      </dsp:txXfrm>
    </dsp:sp>
    <dsp:sp modelId="{67B227B7-2EAB-4D4C-95B3-D31ACF4D71A6}">
      <dsp:nvSpPr>
        <dsp:cNvPr id="0" name=""/>
        <dsp:cNvSpPr/>
      </dsp:nvSpPr>
      <dsp:spPr>
        <a:xfrm>
          <a:off x="0" y="2160647"/>
          <a:ext cx="5546632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traditional methods of segmenting markets by demographics or product features often missed the mark What really drives success is understanding the job a customer is trying to get done. </a:t>
          </a:r>
          <a:endParaRPr lang="en-US" sz="1500" kern="1200" dirty="0"/>
        </a:p>
      </dsp:txBody>
      <dsp:txXfrm>
        <a:off x="50493" y="2211140"/>
        <a:ext cx="5445646" cy="933367"/>
      </dsp:txXfrm>
    </dsp:sp>
    <dsp:sp modelId="{750D37E5-D348-40B7-9C27-B0472955C580}">
      <dsp:nvSpPr>
        <dsp:cNvPr id="0" name=""/>
        <dsp:cNvSpPr/>
      </dsp:nvSpPr>
      <dsp:spPr>
        <a:xfrm>
          <a:off x="0" y="3238200"/>
          <a:ext cx="5546632" cy="10343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raises the question what are the motivations behind customers’ decisions?</a:t>
          </a:r>
          <a:endParaRPr lang="en-US" sz="1500" kern="1200" dirty="0"/>
        </a:p>
      </dsp:txBody>
      <dsp:txXfrm>
        <a:off x="50493" y="3288693"/>
        <a:ext cx="5445646" cy="933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4AB07-2E14-40B3-9503-FE813022938F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457B9-CE58-4DB7-A519-F11CEB848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113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McKinsey and co</a:t>
            </a:r>
          </a:p>
          <a:p>
            <a:r>
              <a:rPr lang="en-GB" dirty="0"/>
              <a:t>Customers, Finances, (Value/Offering), (Infrastructure/Operations/Logistics)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3457B9-CE58-4DB7-A519-F11CEB848D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745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21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03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8893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64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8426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885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4292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222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163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105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8649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6549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87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1.xml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image" Target="../media/image2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  <p:sldLayoutId id="214748375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8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erian.co.uk/business/platforms/mosaic-financial/financial-strategy-segments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ro.similarweb.com/#/digitalsuite/home" TargetMode="External"/><Relationship Id="rId4" Type="http://schemas.openxmlformats.org/officeDocument/2006/relationships/hyperlink" Target="https://www.experian.co.uk/business/platforms/mosaic/segmentation-group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ubspot.com/make-my-persona" TargetMode="Externa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ReM1uqmVfP0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ivereditor.com/tools/value-proposition-canvas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B69E154-5086-D0C1-2697-E9B5B0F77C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15124"/>
          </a:xfrm>
          <a:prstGeom prst="rect">
            <a:avLst/>
          </a:prstGeom>
        </p:spPr>
      </p:pic>
      <p:sp>
        <p:nvSpPr>
          <p:cNvPr id="4" name="Frame 3">
            <a:extLst>
              <a:ext uri="{FF2B5EF4-FFF2-40B4-BE49-F238E27FC236}">
                <a16:creationId xmlns:a16="http://schemas.microsoft.com/office/drawing/2014/main" id="{D6B684DC-8CA6-C7A7-87B3-B4207C64B059}"/>
              </a:ext>
            </a:extLst>
          </p:cNvPr>
          <p:cNvSpPr/>
          <p:nvPr/>
        </p:nvSpPr>
        <p:spPr>
          <a:xfrm rot="5400000">
            <a:off x="-463662" y="1426673"/>
            <a:ext cx="4627369" cy="3636719"/>
          </a:xfrm>
          <a:prstGeom prst="frame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</a:t>
            </a: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9EAF320B-02B1-C2D6-2521-392DF0AD6CAF}"/>
              </a:ext>
            </a:extLst>
          </p:cNvPr>
          <p:cNvSpPr/>
          <p:nvPr/>
        </p:nvSpPr>
        <p:spPr>
          <a:xfrm>
            <a:off x="3820382" y="931349"/>
            <a:ext cx="7552468" cy="4627370"/>
          </a:xfrm>
          <a:prstGeom prst="frame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0C0B01C-C7DD-C636-46AA-027BAC406B97}"/>
              </a:ext>
            </a:extLst>
          </p:cNvPr>
          <p:cNvGrpSpPr/>
          <p:nvPr/>
        </p:nvGrpSpPr>
        <p:grpSpPr>
          <a:xfrm>
            <a:off x="7741650" y="4299584"/>
            <a:ext cx="4185019" cy="1627067"/>
            <a:chOff x="5807170" y="333681"/>
            <a:chExt cx="4185019" cy="162706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171E2BC-63F2-3BA9-7140-086FB3BE5046}"/>
                </a:ext>
              </a:extLst>
            </p:cNvPr>
            <p:cNvSpPr txBox="1"/>
            <p:nvPr/>
          </p:nvSpPr>
          <p:spPr>
            <a:xfrm>
              <a:off x="5807170" y="333681"/>
              <a:ext cx="3855015" cy="1200329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Give me an example of a business leveraging a section of their BMC to drive innovation and gain competitive advantage</a:t>
              </a:r>
            </a:p>
          </p:txBody>
        </p:sp>
        <p:pic>
          <p:nvPicPr>
            <p:cNvPr id="8" name="Picture 2" descr="Amazon.co.uk: Question of the Day : Alexa Skills">
              <a:extLst>
                <a:ext uri="{FF2B5EF4-FFF2-40B4-BE49-F238E27FC236}">
                  <a16:creationId xmlns:a16="http://schemas.microsoft.com/office/drawing/2014/main" id="{AA6149D2-0FF3-91B8-DE8F-5E4B84C90D4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66738" y="935297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BAABE55-D19E-E49E-6005-18DF0AC024ED}"/>
              </a:ext>
            </a:extLst>
          </p:cNvPr>
          <p:cNvGrpSpPr/>
          <p:nvPr/>
        </p:nvGrpSpPr>
        <p:grpSpPr>
          <a:xfrm>
            <a:off x="4073980" y="567634"/>
            <a:ext cx="3119602" cy="1723774"/>
            <a:chOff x="3175261" y="-2290583"/>
            <a:chExt cx="3119602" cy="1723774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16DF0CD-A57F-84B6-6E59-6E0F32E9EF7E}"/>
                </a:ext>
              </a:extLst>
            </p:cNvPr>
            <p:cNvSpPr txBox="1"/>
            <p:nvPr/>
          </p:nvSpPr>
          <p:spPr>
            <a:xfrm>
              <a:off x="3175261" y="-1767138"/>
              <a:ext cx="2568455" cy="1200329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What were the 3 types of innovation?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kern="0" dirty="0">
                  <a:solidFill>
                    <a:prstClr val="black"/>
                  </a:solidFill>
                  <a:latin typeface="Abadi" panose="020B0604020202020204" pitchFamily="34" charset="0"/>
                </a:rPr>
                <a:t>And this was according to what source? </a:t>
              </a: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1" name="Picture 2" descr="Amazon.co.uk: Question of the Day : Alexa Skills">
              <a:extLst>
                <a:ext uri="{FF2B5EF4-FFF2-40B4-BE49-F238E27FC236}">
                  <a16:creationId xmlns:a16="http://schemas.microsoft.com/office/drawing/2014/main" id="{DAF4CCA4-A961-6015-A493-9C29B8D518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9412" y="-2290583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0096E70-3ABF-A8F4-698E-507F4FFF03DB}"/>
              </a:ext>
            </a:extLst>
          </p:cNvPr>
          <p:cNvGrpSpPr/>
          <p:nvPr/>
        </p:nvGrpSpPr>
        <p:grpSpPr>
          <a:xfrm>
            <a:off x="3826229" y="4736851"/>
            <a:ext cx="3063956" cy="1265041"/>
            <a:chOff x="3235612" y="5523670"/>
            <a:chExt cx="3063956" cy="126504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5117B2-C657-6DD2-DB5E-21F8D7F63AEA}"/>
                </a:ext>
              </a:extLst>
            </p:cNvPr>
            <p:cNvSpPr txBox="1"/>
            <p:nvPr/>
          </p:nvSpPr>
          <p:spPr>
            <a:xfrm>
              <a:off x="3235612" y="5523670"/>
              <a:ext cx="2399231" cy="923330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Who is he? And what was his 4</a:t>
              </a:r>
              <a:r>
                <a:rPr kumimoji="0" lang="en-US" sz="1800" b="0" i="0" u="none" strike="noStrike" kern="0" cap="none" spc="0" normalizeH="0" baseline="3000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th</a:t>
              </a: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type of innovation?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14" name="Picture 2" descr="Amazon.co.uk: Question of the Day : Alexa Skills">
              <a:extLst>
                <a:ext uri="{FF2B5EF4-FFF2-40B4-BE49-F238E27FC236}">
                  <a16:creationId xmlns:a16="http://schemas.microsoft.com/office/drawing/2014/main" id="{65EE78E3-5212-D0F0-5AAD-4917021E04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4117" y="5763260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8B92A1B-632D-0318-CD2A-24E1B7CE96AA}"/>
              </a:ext>
            </a:extLst>
          </p:cNvPr>
          <p:cNvGrpSpPr/>
          <p:nvPr/>
        </p:nvGrpSpPr>
        <p:grpSpPr>
          <a:xfrm>
            <a:off x="8889483" y="852506"/>
            <a:ext cx="3117011" cy="1528887"/>
            <a:chOff x="7416626" y="2226905"/>
            <a:chExt cx="3117011" cy="1528887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D7992E9-9CF8-A46E-F2D8-EE154B8913DC}"/>
                </a:ext>
              </a:extLst>
            </p:cNvPr>
            <p:cNvSpPr txBox="1"/>
            <p:nvPr/>
          </p:nvSpPr>
          <p:spPr>
            <a:xfrm>
              <a:off x="7416626" y="2226905"/>
              <a:ext cx="2595275" cy="923330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The BMC is broken into 4 broad sections, what are they? 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17" name="Picture 2" descr="Amazon.co.uk: Question of the Day : Alexa Skills">
              <a:extLst>
                <a:ext uri="{FF2B5EF4-FFF2-40B4-BE49-F238E27FC236}">
                  <a16:creationId xmlns:a16="http://schemas.microsoft.com/office/drawing/2014/main" id="{1BE827AA-6B68-96AC-2B7F-450B08B079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08186" y="2730341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825046C-08B1-34F9-F026-804CD9197CE6}"/>
              </a:ext>
            </a:extLst>
          </p:cNvPr>
          <p:cNvSpPr txBox="1"/>
          <p:nvPr/>
        </p:nvSpPr>
        <p:spPr>
          <a:xfrm>
            <a:off x="0" y="-108206"/>
            <a:ext cx="20527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Recap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6ED2657-12EF-2BDB-1D2A-CE44C44721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263" b="9972"/>
          <a:stretch>
            <a:fillRect/>
          </a:stretch>
        </p:blipFill>
        <p:spPr>
          <a:xfrm>
            <a:off x="5806151" y="2065213"/>
            <a:ext cx="2471392" cy="1159038"/>
          </a:xfrm>
          <a:prstGeom prst="rect">
            <a:avLst/>
          </a:prstGeom>
        </p:spPr>
      </p:pic>
      <p:pic>
        <p:nvPicPr>
          <p:cNvPr id="26" name="Picture 25" descr="Book Rory Sutherland - Keynote Speaker | Speakers Corner">
            <a:extLst>
              <a:ext uri="{FF2B5EF4-FFF2-40B4-BE49-F238E27FC236}">
                <a16:creationId xmlns:a16="http://schemas.microsoft.com/office/drawing/2014/main" id="{7ABD970B-ECA3-63A1-DF8A-D968617D1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7812" y="3488045"/>
            <a:ext cx="1273204" cy="127320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A2BA0A2-DD13-4F3E-2341-C33564B3DDC4}"/>
              </a:ext>
            </a:extLst>
          </p:cNvPr>
          <p:cNvSpPr txBox="1"/>
          <p:nvPr/>
        </p:nvSpPr>
        <p:spPr>
          <a:xfrm>
            <a:off x="523705" y="1597530"/>
            <a:ext cx="27071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 oceans/Blue oceans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 vs Invention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model canvas (BMC)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Types of innovation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type!</a:t>
            </a:r>
          </a:p>
        </p:txBody>
      </p:sp>
      <p:pic>
        <p:nvPicPr>
          <p:cNvPr id="29" name="Picture 2" descr="Unlocking the Power of the Business Model Canvas for Product Management |  by Reshuka Jain | Medium">
            <a:extLst>
              <a:ext uri="{FF2B5EF4-FFF2-40B4-BE49-F238E27FC236}">
                <a16:creationId xmlns:a16="http://schemas.microsoft.com/office/drawing/2014/main" id="{FE2C29B9-165A-5618-072A-CE9E7EDF1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29000" y="1747093"/>
            <a:ext cx="2152043" cy="150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96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64006C7-364D-956C-670E-A149453A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Enterprise Development and Commercial Innovation</a:t>
            </a:r>
          </a:p>
          <a:p>
            <a:pPr marL="0" indent="0" algn="ctr">
              <a:buNone/>
            </a:pPr>
            <a:endParaRPr lang="en-GB" sz="4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Week 3 Opportunity recognition</a:t>
            </a:r>
          </a:p>
        </p:txBody>
      </p:sp>
    </p:spTree>
    <p:extLst>
      <p:ext uri="{BB962C8B-B14F-4D97-AF65-F5344CB8AC3E}">
        <p14:creationId xmlns:p14="http://schemas.microsoft.com/office/powerpoint/2010/main" val="3747586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253FD5-F205-6617-468A-5D6355A77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477489"/>
          </a:xfrm>
        </p:spPr>
        <p:txBody>
          <a:bodyPr/>
          <a:lstStyle/>
          <a:p>
            <a:r>
              <a:rPr lang="en-US" dirty="0"/>
              <a:t>Aims for today</a:t>
            </a:r>
            <a:endParaRPr lang="en-GB" dirty="0"/>
          </a:p>
        </p:txBody>
      </p:sp>
      <p:pic>
        <p:nvPicPr>
          <p:cNvPr id="4" name="Picture 3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23D7D148-A02D-08CE-B6CE-ECF85BB56F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560" b="8356"/>
          <a:stretch>
            <a:fillRect/>
          </a:stretch>
        </p:blipFill>
        <p:spPr>
          <a:xfrm>
            <a:off x="6096001" y="0"/>
            <a:ext cx="6118720" cy="6858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5E8820-0FF5-3897-4BB2-D1A44EF064FE}"/>
              </a:ext>
            </a:extLst>
          </p:cNvPr>
          <p:cNvSpPr txBox="1"/>
          <p:nvPr/>
        </p:nvSpPr>
        <p:spPr>
          <a:xfrm>
            <a:off x="493905" y="1709325"/>
            <a:ext cx="611114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Apply Design Thinking to understand customer problems.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Develop and use customer personas.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Conduct basic customer discovery.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Screen and prioritise potential opportunities.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Develop a Value Proposition Canvas.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Communicate an opportunity as a clear problem–customer–solution proposition.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611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4A6E-635F-AB7E-F15E-013C83C1A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97" y="-186576"/>
            <a:ext cx="10058400" cy="1609344"/>
          </a:xfrm>
        </p:spPr>
        <p:txBody>
          <a:bodyPr/>
          <a:lstStyle/>
          <a:p>
            <a:r>
              <a:rPr lang="en-GB" dirty="0"/>
              <a:t>Design Thinking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F3AF43A-9C1C-6797-190A-5AB9B675E1D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53420507"/>
              </p:ext>
            </p:extLst>
          </p:nvPr>
        </p:nvGraphicFramePr>
        <p:xfrm>
          <a:off x="342388" y="1170039"/>
          <a:ext cx="5586464" cy="5437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BEF72A14-F7C5-FE6A-2754-7319CD36D80B}"/>
              </a:ext>
            </a:extLst>
          </p:cNvPr>
          <p:cNvSpPr txBox="1"/>
          <p:nvPr/>
        </p:nvSpPr>
        <p:spPr>
          <a:xfrm>
            <a:off x="5960486" y="1312784"/>
            <a:ext cx="5721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 concepts based upon real problems in your day to day life,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 we know you empathise, but is everyone like you?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84538E-4F3A-C028-A858-310899EEA444}"/>
              </a:ext>
            </a:extLst>
          </p:cNvPr>
          <p:cNvSpPr txBox="1"/>
          <p:nvPr/>
        </p:nvSpPr>
        <p:spPr>
          <a:xfrm>
            <a:off x="5960486" y="2199475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 poorly defined problem leads to poorly designed solutions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- ‘Students need a food delivery app that delivers to campus’ vs ‘Students struggle to identify affordable meals they can access within a 20-minute break between lectures’.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3FC0EE-EF83-84D0-330B-83C33DA057CE}"/>
              </a:ext>
            </a:extLst>
          </p:cNvPr>
          <p:cNvSpPr txBox="1"/>
          <p:nvPr/>
        </p:nvSpPr>
        <p:spPr>
          <a:xfrm>
            <a:off x="5960486" y="3439915"/>
            <a:ext cx="6096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Generate lots of possible solutions before deciding which ones are worth pursuing.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is where creativity and divergent thinking become important. Crazy 8!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87699AD-EF60-09EF-FBC5-1DD18899AD69}"/>
              </a:ext>
            </a:extLst>
          </p:cNvPr>
          <p:cNvSpPr txBox="1"/>
          <p:nvPr/>
        </p:nvSpPr>
        <p:spPr>
          <a:xfrm>
            <a:off x="5960486" y="4464912"/>
            <a:ext cx="6096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Test assumptions 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map out how your business would work, BMC! if an app, what would the screens look like, what functions, can we make a prototype product can we have a go? Iron out issues.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B9E123C-BBB3-A92B-B947-D4857E97284C}"/>
              </a:ext>
            </a:extLst>
          </p:cNvPr>
          <p:cNvSpPr txBox="1"/>
          <p:nvPr/>
        </p:nvSpPr>
        <p:spPr>
          <a:xfrm>
            <a:off x="5988915" y="5670819"/>
            <a:ext cx="61353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 evidence from customers ‘beta test’ prototype interactions, </a:t>
            </a:r>
          </a:p>
        </p:txBody>
      </p:sp>
    </p:spTree>
    <p:extLst>
      <p:ext uri="{BB962C8B-B14F-4D97-AF65-F5344CB8AC3E}">
        <p14:creationId xmlns:p14="http://schemas.microsoft.com/office/powerpoint/2010/main" val="398663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8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B5F5F-7A4F-CD4A-AC9C-A89B2FD1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138" y="212759"/>
            <a:ext cx="3679028" cy="1080938"/>
          </a:xfrm>
        </p:spPr>
        <p:txBody>
          <a:bodyPr>
            <a:normAutofit/>
          </a:bodyPr>
          <a:lstStyle/>
          <a:p>
            <a:r>
              <a:rPr lang="en-US" sz="3200" b="1" dirty="0"/>
              <a:t>Problem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9E543-9097-F942-A9D5-0361C581D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42" y="1547394"/>
            <a:ext cx="9682843" cy="3763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00"/>
                </a:highlight>
              </a:rPr>
              <a:t>[Customer] </a:t>
            </a:r>
            <a:r>
              <a:rPr lang="en-GB" dirty="0"/>
              <a:t>needs a way to </a:t>
            </a:r>
            <a:r>
              <a:rPr lang="en-GB" dirty="0">
                <a:highlight>
                  <a:srgbClr val="FFFF00"/>
                </a:highlight>
              </a:rPr>
              <a:t>[need/job] </a:t>
            </a:r>
            <a:r>
              <a:rPr lang="en-GB" dirty="0"/>
              <a:t>because </a:t>
            </a:r>
            <a:r>
              <a:rPr lang="en-GB" dirty="0">
                <a:highlight>
                  <a:srgbClr val="00FFFF"/>
                </a:highlight>
              </a:rPr>
              <a:t>[insight/reason].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example:</a:t>
            </a:r>
          </a:p>
          <a:p>
            <a:pPr marL="0" indent="0">
              <a:buNone/>
            </a:pPr>
            <a:r>
              <a:rPr lang="en-GB" b="1" dirty="0">
                <a:highlight>
                  <a:srgbClr val="00FF00"/>
                </a:highlight>
              </a:rPr>
              <a:t>University students</a:t>
            </a:r>
            <a:r>
              <a:rPr lang="en-GB" b="1" dirty="0"/>
              <a:t> need a </a:t>
            </a:r>
            <a:r>
              <a:rPr lang="en-GB" b="1" dirty="0">
                <a:highlight>
                  <a:srgbClr val="FFFF00"/>
                </a:highlight>
              </a:rPr>
              <a:t>quick</a:t>
            </a:r>
            <a:r>
              <a:rPr lang="en-GB" b="1" dirty="0"/>
              <a:t> way </a:t>
            </a:r>
            <a:r>
              <a:rPr lang="en-GB" b="1" dirty="0">
                <a:highlight>
                  <a:srgbClr val="FFFF00"/>
                </a:highlight>
              </a:rPr>
              <a:t>to identify affordable food options</a:t>
            </a:r>
            <a:r>
              <a:rPr lang="en-GB" b="1" dirty="0"/>
              <a:t> because </a:t>
            </a:r>
            <a:r>
              <a:rPr lang="en-GB" b="1" dirty="0">
                <a:highlight>
                  <a:srgbClr val="00FFFF"/>
                </a:highlight>
              </a:rPr>
              <a:t>short breaks between lectures make it difficult to compare available choices.</a:t>
            </a:r>
            <a:endParaRPr lang="en-GB" dirty="0">
              <a:highlight>
                <a:srgbClr val="00FFFF"/>
              </a:highlight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D8AA404-BE76-69CB-5788-71EB351F660F}"/>
              </a:ext>
            </a:extLst>
          </p:cNvPr>
          <p:cNvGrpSpPr/>
          <p:nvPr/>
        </p:nvGrpSpPr>
        <p:grpSpPr>
          <a:xfrm>
            <a:off x="6484777" y="4059452"/>
            <a:ext cx="3686310" cy="2034085"/>
            <a:chOff x="7117700" y="1809052"/>
            <a:chExt cx="2750159" cy="143605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56EE5FC-7B3E-E343-11C4-8F3DA7A0093B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923330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Generate a problem statement for your concept (10 mins)</a:t>
              </a:r>
            </a:p>
          </p:txBody>
        </p:sp>
        <p:pic>
          <p:nvPicPr>
            <p:cNvPr id="7" name="Picture 2" descr="Amazon.co.uk: Question of the Day : Alexa Skills">
              <a:extLst>
                <a:ext uri="{FF2B5EF4-FFF2-40B4-BE49-F238E27FC236}">
                  <a16:creationId xmlns:a16="http://schemas.microsoft.com/office/drawing/2014/main" id="{75310908-25CC-2FE7-2F8A-594662419E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2408" y="2219657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A4D3C006-4AD7-BE9A-F89A-F361C2C470EE}"/>
              </a:ext>
            </a:extLst>
          </p:cNvPr>
          <p:cNvGrpSpPr/>
          <p:nvPr/>
        </p:nvGrpSpPr>
        <p:grpSpPr>
          <a:xfrm>
            <a:off x="11113381" y="163176"/>
            <a:ext cx="826072" cy="1180103"/>
            <a:chOff x="1" y="1064727"/>
            <a:chExt cx="826072" cy="1180103"/>
          </a:xfrm>
        </p:grpSpPr>
        <p:sp>
          <p:nvSpPr>
            <p:cNvPr id="8" name="Arrow: Chevron 7">
              <a:extLst>
                <a:ext uri="{FF2B5EF4-FFF2-40B4-BE49-F238E27FC236}">
                  <a16:creationId xmlns:a16="http://schemas.microsoft.com/office/drawing/2014/main" id="{6DBC9378-D218-D3EF-BEA8-138BF7866815}"/>
                </a:ext>
              </a:extLst>
            </p:cNvPr>
            <p:cNvSpPr/>
            <p:nvPr/>
          </p:nvSpPr>
          <p:spPr>
            <a:xfrm rot="5400000">
              <a:off x="-177015" y="1241743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5105758"/>
                <a:satOff val="-5996"/>
                <a:lumOff val="2304"/>
                <a:alphaOff val="0"/>
              </a:schemeClr>
            </a:lnRef>
            <a:fillRef idx="1">
              <a:schemeClr val="accent4">
                <a:hueOff val="5105758"/>
                <a:satOff val="-5996"/>
                <a:lumOff val="2304"/>
                <a:alphaOff val="0"/>
              </a:schemeClr>
            </a:fillRef>
            <a:effectRef idx="0">
              <a:schemeClr val="accent4">
                <a:hueOff val="5105758"/>
                <a:satOff val="-5996"/>
                <a:lumOff val="2304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Arrow: Chevron 4">
              <a:extLst>
                <a:ext uri="{FF2B5EF4-FFF2-40B4-BE49-F238E27FC236}">
                  <a16:creationId xmlns:a16="http://schemas.microsoft.com/office/drawing/2014/main" id="{FDBC2874-9E6E-ED8B-3DC1-B82E8EDE7036}"/>
                </a:ext>
              </a:extLst>
            </p:cNvPr>
            <p:cNvSpPr txBox="1"/>
            <p:nvPr/>
          </p:nvSpPr>
          <p:spPr>
            <a:xfrm>
              <a:off x="1" y="1477763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i="0" kern="1200">
                  <a:effectLst/>
                  <a:latin typeface="-apple-system-body"/>
                </a:rPr>
                <a:t>Define</a:t>
              </a:r>
              <a:endParaRPr lang="en-GB" sz="1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68089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D6CA9-61C7-9533-0638-E0865F897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220" y="-138760"/>
            <a:ext cx="11185396" cy="1609344"/>
          </a:xfrm>
        </p:spPr>
        <p:txBody>
          <a:bodyPr/>
          <a:lstStyle/>
          <a:p>
            <a:r>
              <a:rPr lang="en-GB" dirty="0"/>
              <a:t>Customer insight - Jobs to Be Done (JTBD) 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6C539E5-685C-F0F1-5955-EB50A5FAE16B}"/>
              </a:ext>
            </a:extLst>
          </p:cNvPr>
          <p:cNvGrpSpPr/>
          <p:nvPr/>
        </p:nvGrpSpPr>
        <p:grpSpPr>
          <a:xfrm>
            <a:off x="7882265" y="4603168"/>
            <a:ext cx="2346846" cy="1360708"/>
            <a:chOff x="7792495" y="1699497"/>
            <a:chExt cx="2346846" cy="1360708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D2DCED8-9FE3-FBB0-F585-1D9B8A790DFE}"/>
                </a:ext>
              </a:extLst>
            </p:cNvPr>
            <p:cNvSpPr txBox="1"/>
            <p:nvPr/>
          </p:nvSpPr>
          <p:spPr>
            <a:xfrm>
              <a:off x="7792495" y="1699497"/>
              <a:ext cx="2346846" cy="646331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Why do people want a fitness app?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25" name="Picture 2" descr="Amazon.co.uk: Question of the Day : Alexa Skills">
              <a:extLst>
                <a:ext uri="{FF2B5EF4-FFF2-40B4-BE49-F238E27FC236}">
                  <a16:creationId xmlns:a16="http://schemas.microsoft.com/office/drawing/2014/main" id="{73C9A2CB-6AB3-E255-F684-25D2AA5BA8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13890" y="2034754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30" name="TextBox 17">
            <a:extLst>
              <a:ext uri="{FF2B5EF4-FFF2-40B4-BE49-F238E27FC236}">
                <a16:creationId xmlns:a16="http://schemas.microsoft.com/office/drawing/2014/main" id="{FA062457-8016-257E-2761-91E38B308E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9392108"/>
              </p:ext>
            </p:extLst>
          </p:nvPr>
        </p:nvGraphicFramePr>
        <p:xfrm>
          <a:off x="303662" y="1357261"/>
          <a:ext cx="5546632" cy="4278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E945DE6-9F21-4AFA-BA71-24606AC87151}"/>
              </a:ext>
            </a:extLst>
          </p:cNvPr>
          <p:cNvSpPr txBox="1"/>
          <p:nvPr/>
        </p:nvSpPr>
        <p:spPr>
          <a:xfrm>
            <a:off x="6513904" y="2184961"/>
            <a:ext cx="537443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“No one</a:t>
            </a:r>
            <a:r>
              <a:rPr lang="en-GB" b="0" i="0" dirty="0"/>
              <a:t> buys a drill because they want a drill they buy it because they need a hole”. </a:t>
            </a:r>
          </a:p>
          <a:p>
            <a:pPr lvl="0"/>
            <a:r>
              <a:rPr lang="en-GB" b="0" i="0" dirty="0"/>
              <a:t> </a:t>
            </a:r>
          </a:p>
          <a:p>
            <a:r>
              <a:rPr lang="en-GB" dirty="0">
                <a:solidFill>
                  <a:srgbClr val="07182C"/>
                </a:solidFill>
              </a:rPr>
              <a:t>If a company is creating a fitness app, don't just focus on adding features like timers or trackers. Instead, using the JTBD methodology, they would ask</a:t>
            </a:r>
            <a:endParaRPr lang="en-GB" dirty="0"/>
          </a:p>
          <a:p>
            <a:pPr lvl="0"/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F0D83AC-1A99-8F83-1D39-94CA399623EC}"/>
              </a:ext>
            </a:extLst>
          </p:cNvPr>
          <p:cNvGrpSpPr/>
          <p:nvPr/>
        </p:nvGrpSpPr>
        <p:grpSpPr>
          <a:xfrm>
            <a:off x="11203767" y="214620"/>
            <a:ext cx="826072" cy="1180103"/>
            <a:chOff x="1" y="2128566"/>
            <a:chExt cx="826072" cy="1180103"/>
          </a:xfrm>
        </p:grpSpPr>
        <p:sp>
          <p:nvSpPr>
            <p:cNvPr id="9" name="Arrow: Chevron 8">
              <a:extLst>
                <a:ext uri="{FF2B5EF4-FFF2-40B4-BE49-F238E27FC236}">
                  <a16:creationId xmlns:a16="http://schemas.microsoft.com/office/drawing/2014/main" id="{B5B1B4B6-DBE9-07D9-14C1-0120C9433CBA}"/>
                </a:ext>
              </a:extLst>
            </p:cNvPr>
            <p:cNvSpPr/>
            <p:nvPr/>
          </p:nvSpPr>
          <p:spPr>
            <a:xfrm rot="5400000">
              <a:off x="-177015" y="2305582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10211516"/>
                <a:satOff val="-11993"/>
                <a:lumOff val="4608"/>
                <a:alphaOff val="0"/>
              </a:schemeClr>
            </a:lnRef>
            <a:fillRef idx="1">
              <a:schemeClr val="accent4">
                <a:hueOff val="10211516"/>
                <a:satOff val="-11993"/>
                <a:lumOff val="4608"/>
                <a:alphaOff val="0"/>
              </a:schemeClr>
            </a:fillRef>
            <a:effectRef idx="0">
              <a:schemeClr val="accent4">
                <a:hueOff val="10211516"/>
                <a:satOff val="-11993"/>
                <a:lumOff val="460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Arrow: Chevron 4">
              <a:extLst>
                <a:ext uri="{FF2B5EF4-FFF2-40B4-BE49-F238E27FC236}">
                  <a16:creationId xmlns:a16="http://schemas.microsoft.com/office/drawing/2014/main" id="{4300CF48-B2D8-CC5F-24E2-30286A396C89}"/>
                </a:ext>
              </a:extLst>
            </p:cNvPr>
            <p:cNvSpPr txBox="1"/>
            <p:nvPr/>
          </p:nvSpPr>
          <p:spPr>
            <a:xfrm>
              <a:off x="1" y="2541602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i="0" kern="1200" dirty="0">
                  <a:effectLst/>
                  <a:latin typeface="-apple-system-body"/>
                </a:rPr>
                <a:t>Ideate</a:t>
              </a:r>
              <a:endParaRPr lang="en-GB" sz="1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2644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5E4C5-F85D-767D-B514-BF28172D4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397A-290F-CEF3-435E-FFBB3DFF2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306" y="2810912"/>
            <a:ext cx="4535079" cy="3864989"/>
          </a:xfrm>
        </p:spPr>
        <p:txBody>
          <a:bodyPr/>
          <a:lstStyle/>
          <a:p>
            <a:r>
              <a:rPr lang="en-GB" dirty="0"/>
              <a:t>Opportunity screening </a:t>
            </a:r>
          </a:p>
          <a:p>
            <a:r>
              <a:rPr lang="en-GB" dirty="0"/>
              <a:t>(Testing your idea!)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CA5662-297E-A554-C89E-447F0BC00B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988193"/>
              </p:ext>
            </p:extLst>
          </p:nvPr>
        </p:nvGraphicFramePr>
        <p:xfrm>
          <a:off x="6192416" y="1293714"/>
          <a:ext cx="6139543" cy="5468474"/>
        </p:xfrm>
        <a:graphic>
          <a:graphicData uri="http://schemas.openxmlformats.org/drawingml/2006/table">
            <a:tbl>
              <a:tblPr/>
              <a:tblGrid>
                <a:gridCol w="1630525">
                  <a:extLst>
                    <a:ext uri="{9D8B030D-6E8A-4147-A177-3AD203B41FA5}">
                      <a16:colId xmlns:a16="http://schemas.microsoft.com/office/drawing/2014/main" val="2882087495"/>
                    </a:ext>
                  </a:extLst>
                </a:gridCol>
                <a:gridCol w="1630525">
                  <a:extLst>
                    <a:ext uri="{9D8B030D-6E8A-4147-A177-3AD203B41FA5}">
                      <a16:colId xmlns:a16="http://schemas.microsoft.com/office/drawing/2014/main" val="911201478"/>
                    </a:ext>
                  </a:extLst>
                </a:gridCol>
                <a:gridCol w="1192275">
                  <a:extLst>
                    <a:ext uri="{9D8B030D-6E8A-4147-A177-3AD203B41FA5}">
                      <a16:colId xmlns:a16="http://schemas.microsoft.com/office/drawing/2014/main" val="2770378134"/>
                    </a:ext>
                  </a:extLst>
                </a:gridCol>
                <a:gridCol w="1686218">
                  <a:extLst>
                    <a:ext uri="{9D8B030D-6E8A-4147-A177-3AD203B41FA5}">
                      <a16:colId xmlns:a16="http://schemas.microsoft.com/office/drawing/2014/main" val="6821256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Criterion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Question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Score 1-5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What assumptions lead to this score?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7118306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Problem severity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How important is the problem?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9091156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Customer frequency</a:t>
                      </a:r>
                      <a:endParaRPr lang="en-GB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How often does it occur?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3184823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Willingness to pay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Is there evidence customers might pay?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5432385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Market potential</a:t>
                      </a:r>
                      <a:endParaRPr lang="en-GB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How many potential customers exist?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637456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Feasibility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Can the problem realistically be solved?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5990026"/>
                  </a:ext>
                </a:extLst>
              </a:tr>
              <a:tr h="6768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Competitiveness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How many competitors exist?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7352056"/>
                  </a:ext>
                </a:extLst>
              </a:tr>
            </a:tbl>
          </a:graphicData>
        </a:graphic>
      </p:graphicFrame>
      <p:grpSp>
        <p:nvGrpSpPr>
          <p:cNvPr id="5" name="Group 4">
            <a:extLst>
              <a:ext uri="{FF2B5EF4-FFF2-40B4-BE49-F238E27FC236}">
                <a16:creationId xmlns:a16="http://schemas.microsoft.com/office/drawing/2014/main" id="{353282FC-5E17-4CC6-05DA-9F37E1495C92}"/>
              </a:ext>
            </a:extLst>
          </p:cNvPr>
          <p:cNvGrpSpPr/>
          <p:nvPr/>
        </p:nvGrpSpPr>
        <p:grpSpPr>
          <a:xfrm>
            <a:off x="11203767" y="95812"/>
            <a:ext cx="826072" cy="1180103"/>
            <a:chOff x="1" y="2128566"/>
            <a:chExt cx="826072" cy="1180103"/>
          </a:xfrm>
        </p:grpSpPr>
        <p:sp>
          <p:nvSpPr>
            <p:cNvPr id="6" name="Arrow: Chevron 5">
              <a:extLst>
                <a:ext uri="{FF2B5EF4-FFF2-40B4-BE49-F238E27FC236}">
                  <a16:creationId xmlns:a16="http://schemas.microsoft.com/office/drawing/2014/main" id="{92C96EE0-1606-4707-60BF-1B28A6FB173E}"/>
                </a:ext>
              </a:extLst>
            </p:cNvPr>
            <p:cNvSpPr/>
            <p:nvPr/>
          </p:nvSpPr>
          <p:spPr>
            <a:xfrm rot="5400000">
              <a:off x="-177015" y="2305582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10211516"/>
                <a:satOff val="-11993"/>
                <a:lumOff val="4608"/>
                <a:alphaOff val="0"/>
              </a:schemeClr>
            </a:lnRef>
            <a:fillRef idx="1">
              <a:schemeClr val="accent4">
                <a:hueOff val="10211516"/>
                <a:satOff val="-11993"/>
                <a:lumOff val="4608"/>
                <a:alphaOff val="0"/>
              </a:schemeClr>
            </a:fillRef>
            <a:effectRef idx="0">
              <a:schemeClr val="accent4">
                <a:hueOff val="10211516"/>
                <a:satOff val="-11993"/>
                <a:lumOff val="460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Arrow: Chevron 4">
              <a:extLst>
                <a:ext uri="{FF2B5EF4-FFF2-40B4-BE49-F238E27FC236}">
                  <a16:creationId xmlns:a16="http://schemas.microsoft.com/office/drawing/2014/main" id="{EC0F6462-D5D6-042B-6653-E3BD8B1A1ADD}"/>
                </a:ext>
              </a:extLst>
            </p:cNvPr>
            <p:cNvSpPr txBox="1"/>
            <p:nvPr/>
          </p:nvSpPr>
          <p:spPr>
            <a:xfrm>
              <a:off x="1" y="2541602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i="0" kern="1200" dirty="0">
                  <a:effectLst/>
                  <a:latin typeface="-apple-system-body"/>
                </a:rPr>
                <a:t>Ideate</a:t>
              </a:r>
              <a:endParaRPr lang="en-GB" sz="1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611665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D453C-85A4-E9C7-5BBA-630B167C2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Discovery! The university café case….. 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A88856-56ED-B62B-115C-9E70396AD5B8}"/>
              </a:ext>
            </a:extLst>
          </p:cNvPr>
          <p:cNvSpPr txBox="1"/>
          <p:nvPr/>
        </p:nvSpPr>
        <p:spPr>
          <a:xfrm>
            <a:off x="219075" y="2103728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Bad customer discovery</a:t>
            </a:r>
          </a:p>
          <a:p>
            <a:pPr>
              <a:buNone/>
            </a:pPr>
            <a:r>
              <a:rPr lang="en-GB" dirty="0"/>
              <a:t>"Would you use an app that helps students find cheap meals?"</a:t>
            </a:r>
          </a:p>
          <a:p>
            <a:pPr>
              <a:buNone/>
            </a:pPr>
            <a:r>
              <a:rPr lang="en-GB" dirty="0"/>
              <a:t>versus:</a:t>
            </a:r>
          </a:p>
          <a:p>
            <a:pPr>
              <a:buNone/>
            </a:pPr>
            <a:r>
              <a:rPr lang="en-GB" b="1" dirty="0"/>
              <a:t>Better customer discovery</a:t>
            </a:r>
          </a:p>
          <a:p>
            <a:pPr>
              <a:buNone/>
            </a:pPr>
            <a:r>
              <a:rPr lang="en-GB" dirty="0"/>
              <a:t>"Tell me about the last time you needed to find an affordable meal near campus."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2364B8-F934-06B6-8797-C8574FCE5B5F}"/>
              </a:ext>
            </a:extLst>
          </p:cNvPr>
          <p:cNvSpPr txBox="1"/>
          <p:nvPr/>
        </p:nvSpPr>
        <p:spPr>
          <a:xfrm>
            <a:off x="6238875" y="2103728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Tell me about the last time you experienced this problem.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did you do to solve it?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was difficult/frustrating about that experience?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How frequently does this happen?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does it currently cost you? time, money, effort or inconvenience?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D309429-7503-9504-36DD-6936B2EDF7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719661"/>
              </p:ext>
            </p:extLst>
          </p:nvPr>
        </p:nvGraphicFramePr>
        <p:xfrm>
          <a:off x="415826" y="4154964"/>
          <a:ext cx="11480800" cy="2194560"/>
        </p:xfrm>
        <a:graphic>
          <a:graphicData uri="http://schemas.openxmlformats.org/drawingml/2006/table">
            <a:tbl>
              <a:tblPr/>
              <a:tblGrid>
                <a:gridCol w="5746849">
                  <a:extLst>
                    <a:ext uri="{9D8B030D-6E8A-4147-A177-3AD203B41FA5}">
                      <a16:colId xmlns:a16="http://schemas.microsoft.com/office/drawing/2014/main" val="2781568992"/>
                    </a:ext>
                  </a:extLst>
                </a:gridCol>
                <a:gridCol w="5733951">
                  <a:extLst>
                    <a:ext uri="{9D8B030D-6E8A-4147-A177-3AD203B41FA5}">
                      <a16:colId xmlns:a16="http://schemas.microsoft.com/office/drawing/2014/main" val="9704669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Assumption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Evidence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15679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Students want cheaper food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62512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Students struggle to find 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68570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They currently use X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0432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 problem happens frequently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00930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They would pay for a solution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7138307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71CAF1BB-E655-83F8-9614-8A6F9E3FCB46}"/>
              </a:ext>
            </a:extLst>
          </p:cNvPr>
          <p:cNvGrpSpPr/>
          <p:nvPr/>
        </p:nvGrpSpPr>
        <p:grpSpPr>
          <a:xfrm>
            <a:off x="11216989" y="65673"/>
            <a:ext cx="826072" cy="1180103"/>
            <a:chOff x="1" y="4256244"/>
            <a:chExt cx="826072" cy="1180103"/>
          </a:xfrm>
        </p:grpSpPr>
        <p:sp>
          <p:nvSpPr>
            <p:cNvPr id="10" name="Arrow: Chevron 9">
              <a:extLst>
                <a:ext uri="{FF2B5EF4-FFF2-40B4-BE49-F238E27FC236}">
                  <a16:creationId xmlns:a16="http://schemas.microsoft.com/office/drawing/2014/main" id="{8DA3E788-044F-4798-BF1C-81E41EC4C72A}"/>
                </a:ext>
              </a:extLst>
            </p:cNvPr>
            <p:cNvSpPr/>
            <p:nvPr/>
          </p:nvSpPr>
          <p:spPr>
            <a:xfrm rot="5400000">
              <a:off x="-177015" y="4433260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20423033"/>
                <a:satOff val="-23986"/>
                <a:lumOff val="9216"/>
                <a:alphaOff val="0"/>
              </a:schemeClr>
            </a:lnRef>
            <a:fillRef idx="1">
              <a:schemeClr val="accent4">
                <a:hueOff val="20423033"/>
                <a:satOff val="-23986"/>
                <a:lumOff val="9216"/>
                <a:alphaOff val="0"/>
              </a:schemeClr>
            </a:fillRef>
            <a:effectRef idx="0">
              <a:schemeClr val="accent4">
                <a:hueOff val="20423033"/>
                <a:satOff val="-23986"/>
                <a:lumOff val="921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Arrow: Chevron 4">
              <a:extLst>
                <a:ext uri="{FF2B5EF4-FFF2-40B4-BE49-F238E27FC236}">
                  <a16:creationId xmlns:a16="http://schemas.microsoft.com/office/drawing/2014/main" id="{38FA04EF-4D90-3484-6C67-9A780EE06032}"/>
                </a:ext>
              </a:extLst>
            </p:cNvPr>
            <p:cNvSpPr txBox="1"/>
            <p:nvPr/>
          </p:nvSpPr>
          <p:spPr>
            <a:xfrm>
              <a:off x="1" y="4669280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Test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093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4AFB4-2F54-B8B4-9653-F9D1946EC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710" y="3023893"/>
            <a:ext cx="5074376" cy="1182184"/>
          </a:xfrm>
        </p:spPr>
        <p:txBody>
          <a:bodyPr wrap="none" anchor="t"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market is rarely ‘everyone’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 why waste our efforts?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D76C6A6-F679-9B48-922F-75FF0F679975}"/>
              </a:ext>
            </a:extLst>
          </p:cNvPr>
          <p:cNvSpPr txBox="1">
            <a:spLocks/>
          </p:cNvSpPr>
          <p:nvPr/>
        </p:nvSpPr>
        <p:spPr>
          <a:xfrm>
            <a:off x="346710" y="4454112"/>
            <a:ext cx="4215764" cy="1389326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Customer personas –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more we know the customer the better we can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understand their perception of value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and make the most of our efforts.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D872A-7DEA-0AB2-60AC-40307A5F54B4}"/>
              </a:ext>
            </a:extLst>
          </p:cNvPr>
          <p:cNvSpPr txBox="1">
            <a:spLocks/>
          </p:cNvSpPr>
          <p:nvPr/>
        </p:nvSpPr>
        <p:spPr>
          <a:xfrm>
            <a:off x="6410131" y="307866"/>
            <a:ext cx="5556457" cy="16093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insight…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93FC36-CA51-A4F2-770C-E09DA44E5798}"/>
              </a:ext>
            </a:extLst>
          </p:cNvPr>
          <p:cNvSpPr txBox="1"/>
          <p:nvPr/>
        </p:nvSpPr>
        <p:spPr>
          <a:xfrm>
            <a:off x="7753670" y="3364999"/>
            <a:ext cx="28568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Who are our competitors? </a:t>
            </a:r>
          </a:p>
          <a:p>
            <a:r>
              <a:rPr lang="en-GB" dirty="0"/>
              <a:t>How aligned are our values?  </a:t>
            </a:r>
          </a:p>
          <a:p>
            <a:r>
              <a:rPr lang="en-GB" dirty="0"/>
              <a:t>who are they targeting?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987C57B-58B4-860C-852C-10D6B4EA8C3D}"/>
              </a:ext>
            </a:extLst>
          </p:cNvPr>
          <p:cNvGrpSpPr/>
          <p:nvPr/>
        </p:nvGrpSpPr>
        <p:grpSpPr>
          <a:xfrm>
            <a:off x="7827165" y="1500341"/>
            <a:ext cx="3021641" cy="1251153"/>
            <a:chOff x="7117700" y="1809052"/>
            <a:chExt cx="3021641" cy="125115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025265E-32AC-8200-BAF1-36782A48FE9A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923330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Where can we find potential customer information?</a:t>
              </a:r>
            </a:p>
          </p:txBody>
        </p:sp>
        <p:pic>
          <p:nvPicPr>
            <p:cNvPr id="16" name="Picture 2" descr="Amazon.co.uk: Question of the Day : Alexa Skills">
              <a:extLst>
                <a:ext uri="{FF2B5EF4-FFF2-40B4-BE49-F238E27FC236}">
                  <a16:creationId xmlns:a16="http://schemas.microsoft.com/office/drawing/2014/main" id="{0A11D680-71E9-28E5-46FC-43073728C7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13890" y="2034754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D2DACC55-0C98-E303-812C-8FACBD1FA528}"/>
              </a:ext>
            </a:extLst>
          </p:cNvPr>
          <p:cNvSpPr txBox="1"/>
          <p:nvPr/>
        </p:nvSpPr>
        <p:spPr>
          <a:xfrm>
            <a:off x="6579038" y="5551452"/>
            <a:ext cx="6582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Mosaic Financial Segmentation Groups | Experian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D182E4-77A0-9CD0-DFB6-01A3CD4B5B02}"/>
              </a:ext>
            </a:extLst>
          </p:cNvPr>
          <p:cNvSpPr txBox="1"/>
          <p:nvPr/>
        </p:nvSpPr>
        <p:spPr>
          <a:xfrm>
            <a:off x="6211855" y="6073687"/>
            <a:ext cx="6582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Mosaic Segmentation Groups | Target Smarter with Experian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AF6A1C0-5426-166A-870C-194662B98A47}"/>
              </a:ext>
            </a:extLst>
          </p:cNvPr>
          <p:cNvSpPr txBox="1"/>
          <p:nvPr/>
        </p:nvSpPr>
        <p:spPr>
          <a:xfrm>
            <a:off x="7827165" y="5018928"/>
            <a:ext cx="6582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Similarweb Digital suite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C21E422-88F7-58BA-FE6B-793E3B2B38AD}"/>
              </a:ext>
            </a:extLst>
          </p:cNvPr>
          <p:cNvGrpSpPr/>
          <p:nvPr/>
        </p:nvGrpSpPr>
        <p:grpSpPr>
          <a:xfrm>
            <a:off x="11216989" y="65673"/>
            <a:ext cx="826072" cy="1180103"/>
            <a:chOff x="1" y="4256244"/>
            <a:chExt cx="826072" cy="1180103"/>
          </a:xfrm>
        </p:grpSpPr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66D62463-4E53-EFC2-95B6-94CFB8BE9F67}"/>
                </a:ext>
              </a:extLst>
            </p:cNvPr>
            <p:cNvSpPr/>
            <p:nvPr/>
          </p:nvSpPr>
          <p:spPr>
            <a:xfrm rot="5400000">
              <a:off x="-177015" y="4433260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20423033"/>
                <a:satOff val="-23986"/>
                <a:lumOff val="9216"/>
                <a:alphaOff val="0"/>
              </a:schemeClr>
            </a:lnRef>
            <a:fillRef idx="1">
              <a:schemeClr val="accent4">
                <a:hueOff val="20423033"/>
                <a:satOff val="-23986"/>
                <a:lumOff val="9216"/>
                <a:alphaOff val="0"/>
              </a:schemeClr>
            </a:fillRef>
            <a:effectRef idx="0">
              <a:schemeClr val="accent4">
                <a:hueOff val="20423033"/>
                <a:satOff val="-23986"/>
                <a:lumOff val="921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Arrow: Chevron 4">
              <a:extLst>
                <a:ext uri="{FF2B5EF4-FFF2-40B4-BE49-F238E27FC236}">
                  <a16:creationId xmlns:a16="http://schemas.microsoft.com/office/drawing/2014/main" id="{FF1CF404-0DE9-25D4-872D-28040F34464B}"/>
                </a:ext>
              </a:extLst>
            </p:cNvPr>
            <p:cNvSpPr txBox="1"/>
            <p:nvPr/>
          </p:nvSpPr>
          <p:spPr>
            <a:xfrm>
              <a:off x="1" y="4669280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Test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0429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9" grpId="0"/>
      <p:bldP spid="18" grpId="0"/>
      <p:bldP spid="20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F63F-4C18-8717-D53B-BBFC3367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customer persona to be targeted and focus 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B44AF8-2F2D-377B-776E-7D386CEFD734}"/>
              </a:ext>
            </a:extLst>
          </p:cNvPr>
          <p:cNvSpPr txBox="1"/>
          <p:nvPr/>
        </p:nvSpPr>
        <p:spPr>
          <a:xfrm>
            <a:off x="1806251" y="2071024"/>
            <a:ext cx="60975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WHO?</a:t>
            </a:r>
            <a:endParaRPr lang="en-GB" sz="1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Age/life stage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Occupation/student status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Context </a:t>
            </a:r>
          </a:p>
          <a:p>
            <a:pPr lvl="0"/>
            <a:endParaRPr lang="en-GB" sz="1800" dirty="0"/>
          </a:p>
          <a:p>
            <a:pPr>
              <a:buNone/>
            </a:pPr>
            <a:r>
              <a:rPr lang="en-GB" sz="1800" b="1" dirty="0"/>
              <a:t>WHAT?</a:t>
            </a:r>
            <a:endParaRPr lang="en-GB" sz="1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Goals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>
                <a:highlight>
                  <a:srgbClr val="FFFF00"/>
                </a:highlight>
              </a:rPr>
              <a:t>Needs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Behaviours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68DF39-BF88-7EC7-2353-CAFB0C03FF91}"/>
              </a:ext>
            </a:extLst>
          </p:cNvPr>
          <p:cNvSpPr txBox="1"/>
          <p:nvPr/>
        </p:nvSpPr>
        <p:spPr>
          <a:xfrm>
            <a:off x="6751477" y="2071024"/>
            <a:ext cx="60975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WHY?</a:t>
            </a:r>
            <a:endParaRPr lang="en-GB" sz="1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Motivations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Frustrations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>
                <a:highlight>
                  <a:srgbClr val="FFFF00"/>
                </a:highlight>
              </a:rPr>
              <a:t>Pain points </a:t>
            </a:r>
          </a:p>
          <a:p>
            <a:pPr lvl="0"/>
            <a:endParaRPr lang="en-GB" sz="1800" dirty="0"/>
          </a:p>
          <a:p>
            <a:pPr>
              <a:buNone/>
            </a:pPr>
            <a:r>
              <a:rPr lang="en-GB" sz="1800" b="1" dirty="0"/>
              <a:t>HOW?</a:t>
            </a:r>
            <a:endParaRPr lang="en-GB" sz="18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Current solutions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Where they search for information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/>
              <a:t>What influences their decisions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227E7B-D435-C570-FBEA-009C1600F4FE}"/>
              </a:ext>
            </a:extLst>
          </p:cNvPr>
          <p:cNvSpPr txBox="1"/>
          <p:nvPr/>
        </p:nvSpPr>
        <p:spPr>
          <a:xfrm>
            <a:off x="2324100" y="5143706"/>
            <a:ext cx="6896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Make My Persona - Free AI Buyer Persona Template Generator (2026)</a:t>
            </a:r>
            <a:endParaRPr lang="en-GB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CC74F0B-09B2-FE6A-1842-3769CD92203E}"/>
              </a:ext>
            </a:extLst>
          </p:cNvPr>
          <p:cNvGrpSpPr/>
          <p:nvPr/>
        </p:nvGrpSpPr>
        <p:grpSpPr>
          <a:xfrm>
            <a:off x="11216989" y="65673"/>
            <a:ext cx="826072" cy="1180103"/>
            <a:chOff x="1" y="4256244"/>
            <a:chExt cx="826072" cy="1180103"/>
          </a:xfrm>
        </p:grpSpPr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55C63813-75C0-45EF-A8B7-9B5C4B17B67A}"/>
                </a:ext>
              </a:extLst>
            </p:cNvPr>
            <p:cNvSpPr/>
            <p:nvPr/>
          </p:nvSpPr>
          <p:spPr>
            <a:xfrm rot="5400000">
              <a:off x="-177015" y="4433260"/>
              <a:ext cx="1180103" cy="826072"/>
            </a:xfrm>
            <a:prstGeom prst="chevron">
              <a:avLst/>
            </a:prstGeom>
          </p:spPr>
          <p:style>
            <a:lnRef idx="2">
              <a:schemeClr val="accent4">
                <a:hueOff val="20423033"/>
                <a:satOff val="-23986"/>
                <a:lumOff val="9216"/>
                <a:alphaOff val="0"/>
              </a:schemeClr>
            </a:lnRef>
            <a:fillRef idx="1">
              <a:schemeClr val="accent4">
                <a:hueOff val="20423033"/>
                <a:satOff val="-23986"/>
                <a:lumOff val="9216"/>
                <a:alphaOff val="0"/>
              </a:schemeClr>
            </a:fillRef>
            <a:effectRef idx="0">
              <a:schemeClr val="accent4">
                <a:hueOff val="20423033"/>
                <a:satOff val="-23986"/>
                <a:lumOff val="921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E8D454EE-8BF9-CC48-0C4F-7BC8A69184DA}"/>
                </a:ext>
              </a:extLst>
            </p:cNvPr>
            <p:cNvSpPr txBox="1"/>
            <p:nvPr/>
          </p:nvSpPr>
          <p:spPr>
            <a:xfrm>
              <a:off x="1" y="4669280"/>
              <a:ext cx="826072" cy="3540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Test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1227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E55236-3FC4-B096-CC79-BAF98DF99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71" y="548815"/>
            <a:ext cx="3712257" cy="3712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98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D5D961F-83DA-C5CF-2CDF-9035F6118103}"/>
              </a:ext>
            </a:extLst>
          </p:cNvPr>
          <p:cNvSpPr txBox="1"/>
          <p:nvPr/>
        </p:nvSpPr>
        <p:spPr>
          <a:xfrm>
            <a:off x="188290" y="2094370"/>
            <a:ext cx="258290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VPC-</a:t>
            </a:r>
            <a:endParaRPr lang="en-GB" sz="2800" dirty="0"/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Value</a:t>
            </a: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Proposition </a:t>
            </a: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Canvas </a:t>
            </a:r>
          </a:p>
        </p:txBody>
      </p:sp>
      <p:pic>
        <p:nvPicPr>
          <p:cNvPr id="2" name="Picture 1" descr="Value Proposition Canvas – Download the Official Template">
            <a:extLst>
              <a:ext uri="{FF2B5EF4-FFF2-40B4-BE49-F238E27FC236}">
                <a16:creationId xmlns:a16="http://schemas.microsoft.com/office/drawing/2014/main" id="{40097100-219D-3226-49B9-7F7BD2ACC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93" b="12076"/>
          <a:stretch>
            <a:fillRect/>
          </a:stretch>
        </p:blipFill>
        <p:spPr>
          <a:xfrm>
            <a:off x="4179077" y="1340427"/>
            <a:ext cx="7363290" cy="4384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rategyzer's Value Proposition Canvas Explained">
            <a:hlinkClick r:id="" action="ppaction://media"/>
            <a:extLst>
              <a:ext uri="{FF2B5EF4-FFF2-40B4-BE49-F238E27FC236}">
                <a16:creationId xmlns:a16="http://schemas.microsoft.com/office/drawing/2014/main" id="{8C9FADBE-9360-EB9C-DD77-E94B88A9124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85837" y="427339"/>
            <a:ext cx="10220325" cy="5774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9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ree Value Proposition Templates to Edit Online">
            <a:extLst>
              <a:ext uri="{FF2B5EF4-FFF2-40B4-BE49-F238E27FC236}">
                <a16:creationId xmlns:a16="http://schemas.microsoft.com/office/drawing/2014/main" id="{40FF5B59-D29D-9A64-6340-1894F5F92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36" y="1069836"/>
            <a:ext cx="7282969" cy="4387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618464-2631-63FD-3C7B-62E93AEF568D}"/>
              </a:ext>
            </a:extLst>
          </p:cNvPr>
          <p:cNvSpPr txBox="1"/>
          <p:nvPr/>
        </p:nvSpPr>
        <p:spPr>
          <a:xfrm>
            <a:off x="9737484" y="1191441"/>
            <a:ext cx="2398223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Customer</a:t>
            </a:r>
          </a:p>
          <a:p>
            <a:pPr>
              <a:buNone/>
            </a:pPr>
            <a:r>
              <a:rPr lang="en-GB" b="1" dirty="0"/>
              <a:t>Jobs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are they trying to accomplish/get done? </a:t>
            </a:r>
          </a:p>
          <a:p>
            <a:pPr>
              <a:buNone/>
            </a:pPr>
            <a:r>
              <a:rPr lang="en-GB" b="1" dirty="0"/>
              <a:t>Pains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frustrates them?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risks/problems do they encounter? </a:t>
            </a:r>
          </a:p>
          <a:p>
            <a:pPr>
              <a:buNone/>
            </a:pPr>
            <a:r>
              <a:rPr lang="en-GB" b="1" dirty="0"/>
              <a:t>Gains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What would make the experience better?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Benefits, outcomes?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FC8E62-AD62-DE58-B71B-91BD4BDFC820}"/>
              </a:ext>
            </a:extLst>
          </p:cNvPr>
          <p:cNvSpPr txBox="1"/>
          <p:nvPr/>
        </p:nvSpPr>
        <p:spPr>
          <a:xfrm>
            <a:off x="231534" y="1191441"/>
            <a:ext cx="239822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Products &amp;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are we going to sell them, combinations of products, </a:t>
            </a:r>
          </a:p>
          <a:p>
            <a:pPr>
              <a:buNone/>
            </a:pPr>
            <a:r>
              <a:rPr lang="en-GB" b="1" dirty="0"/>
              <a:t>Pain relivers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Features and capabilities which address the customer pains</a:t>
            </a:r>
          </a:p>
          <a:p>
            <a:pPr>
              <a:buNone/>
            </a:pPr>
            <a:r>
              <a:rPr lang="en-GB" b="1" dirty="0"/>
              <a:t>Gains Creators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Benefits, differentiation and abilities that meet or exceed customer expectancy.</a:t>
            </a:r>
          </a:p>
        </p:txBody>
      </p:sp>
      <p:pic>
        <p:nvPicPr>
          <p:cNvPr id="9" name="Graphic 8" descr="Arrow: Clockwise curve with solid fill">
            <a:extLst>
              <a:ext uri="{FF2B5EF4-FFF2-40B4-BE49-F238E27FC236}">
                <a16:creationId xmlns:a16="http://schemas.microsoft.com/office/drawing/2014/main" id="{3FFB137E-FBC1-FEE1-23F4-52FD43065E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5940982" y="3952875"/>
            <a:ext cx="914400" cy="2057400"/>
          </a:xfrm>
          <a:prstGeom prst="rect">
            <a:avLst/>
          </a:prstGeom>
        </p:spPr>
      </p:pic>
      <p:pic>
        <p:nvPicPr>
          <p:cNvPr id="11" name="Graphic 10" descr="Arrow: Clockwise curve with solid fill">
            <a:extLst>
              <a:ext uri="{FF2B5EF4-FFF2-40B4-BE49-F238E27FC236}">
                <a16:creationId xmlns:a16="http://schemas.microsoft.com/office/drawing/2014/main" id="{3E34051E-CCBD-5814-68D2-45B85DFB12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 flipH="1">
            <a:off x="5940982" y="1658868"/>
            <a:ext cx="914401" cy="2057400"/>
          </a:xfrm>
          <a:prstGeom prst="rect">
            <a:avLst/>
          </a:prstGeom>
        </p:spPr>
      </p:pic>
      <p:pic>
        <p:nvPicPr>
          <p:cNvPr id="13" name="Graphic 12" descr="Arrow: Straight with solid fill">
            <a:extLst>
              <a:ext uri="{FF2B5EF4-FFF2-40B4-BE49-F238E27FC236}">
                <a16:creationId xmlns:a16="http://schemas.microsoft.com/office/drawing/2014/main" id="{D5155A1E-8174-75C0-837E-CDF2DB8C79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19525" y="3273355"/>
            <a:ext cx="4943475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1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62393-C878-5342-8734-81424E95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494" y="-232341"/>
            <a:ext cx="10058400" cy="1609344"/>
          </a:xfrm>
        </p:spPr>
        <p:txBody>
          <a:bodyPr/>
          <a:lstStyle/>
          <a:p>
            <a:r>
              <a:rPr lang="en-GB" dirty="0"/>
              <a:t>What might it look like? </a:t>
            </a:r>
          </a:p>
        </p:txBody>
      </p:sp>
      <p:pic>
        <p:nvPicPr>
          <p:cNvPr id="5" name="Picture 4" descr="Example Of Value Proposition Canvas at Nicholas Barrallier blog">
            <a:extLst>
              <a:ext uri="{FF2B5EF4-FFF2-40B4-BE49-F238E27FC236}">
                <a16:creationId xmlns:a16="http://schemas.microsoft.com/office/drawing/2014/main" id="{FC61A75B-F840-E276-4D0F-B3AAA17E3F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90"/>
          <a:stretch>
            <a:fillRect/>
          </a:stretch>
        </p:blipFill>
        <p:spPr>
          <a:xfrm>
            <a:off x="384464" y="1163782"/>
            <a:ext cx="11277062" cy="549755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72D34C6-59F3-6FED-C7C7-1CDD81D6DF40}"/>
              </a:ext>
            </a:extLst>
          </p:cNvPr>
          <p:cNvGrpSpPr/>
          <p:nvPr/>
        </p:nvGrpSpPr>
        <p:grpSpPr>
          <a:xfrm>
            <a:off x="9420733" y="304319"/>
            <a:ext cx="2598773" cy="1210117"/>
            <a:chOff x="7792495" y="1699497"/>
            <a:chExt cx="2598773" cy="121011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9A7E5F5-15B7-A77A-AF67-BBF20C8E7B39}"/>
                </a:ext>
              </a:extLst>
            </p:cNvPr>
            <p:cNvSpPr txBox="1"/>
            <p:nvPr/>
          </p:nvSpPr>
          <p:spPr>
            <a:xfrm>
              <a:off x="7792495" y="1699497"/>
              <a:ext cx="2346846" cy="369332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Lets make VPC’s!</a:t>
              </a:r>
            </a:p>
          </p:txBody>
        </p:sp>
        <p:pic>
          <p:nvPicPr>
            <p:cNvPr id="8" name="Picture 2" descr="Amazon.co.uk: Question of the Day : Alexa Skills">
              <a:extLst>
                <a:ext uri="{FF2B5EF4-FFF2-40B4-BE49-F238E27FC236}">
                  <a16:creationId xmlns:a16="http://schemas.microsoft.com/office/drawing/2014/main" id="{AD03514A-7E2E-825C-3647-00135D52C4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5817" y="1884163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6608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717F4-0373-6AB8-67A7-5236F9E38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Meet-River..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8CF7B9-6130-B82B-00DE-8248D39A3E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96" r="26739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8BB8E-5F2A-75DB-3BB6-ED847D290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Free AI Value Proposition Canvas Generator | River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B3BCD4-4081-CE54-0A58-19454DC02145}"/>
              </a:ext>
            </a:extLst>
          </p:cNvPr>
          <p:cNvSpPr txBox="1"/>
          <p:nvPr/>
        </p:nvSpPr>
        <p:spPr>
          <a:xfrm>
            <a:off x="1057543" y="6210817"/>
            <a:ext cx="92657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Who are our competitors? How aligned are our values?  and who are they targeting?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6711F4-3765-7256-416A-61606D0C0804}"/>
              </a:ext>
            </a:extLst>
          </p:cNvPr>
          <p:cNvSpPr txBox="1"/>
          <p:nvPr/>
        </p:nvSpPr>
        <p:spPr>
          <a:xfrm>
            <a:off x="557821" y="5817302"/>
            <a:ext cx="11276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“Market research is knowing who your audience is and data analytics is knowing what they actually do”           </a:t>
            </a:r>
          </a:p>
        </p:txBody>
      </p:sp>
    </p:spTree>
    <p:extLst>
      <p:ext uri="{BB962C8B-B14F-4D97-AF65-F5344CB8AC3E}">
        <p14:creationId xmlns:p14="http://schemas.microsoft.com/office/powerpoint/2010/main" val="4080546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84819" y="4952452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17577" y="5597151"/>
            <a:ext cx="10908792" cy="548640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ctr"/>
            <a:r>
              <a:rPr lang="en-US" sz="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is Marketing </a:t>
            </a:r>
          </a:p>
          <a:p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Market Validation – </a:t>
            </a:r>
            <a:endParaRPr lang="en-GB" sz="9600" dirty="0"/>
          </a:p>
          <a:p>
            <a:pPr marL="1143000" indent="-1143000">
              <a:buFont typeface="Wingdings" panose="05000000000000000000" pitchFamily="2" charset="2"/>
              <a:buChar char="§"/>
            </a:pPr>
            <a:r>
              <a:rPr lang="en-GB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Problem-solution fit </a:t>
            </a:r>
          </a:p>
          <a:p>
            <a:pPr marL="1143000" indent="-1143000">
              <a:buFont typeface="Wingdings" panose="05000000000000000000" pitchFamily="2" charset="2"/>
              <a:buChar char="§"/>
            </a:pPr>
            <a:r>
              <a:rPr lang="en-GB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Product-market fit</a:t>
            </a:r>
          </a:p>
          <a:p>
            <a:pPr marL="1143000" indent="-1143000">
              <a:buFont typeface="Wingdings" panose="05000000000000000000" pitchFamily="2" charset="2"/>
              <a:buChar char="§"/>
            </a:pPr>
            <a:r>
              <a:rPr lang="en-GB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Market research </a:t>
            </a:r>
          </a:p>
          <a:p>
            <a:pPr algn="ctr"/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Next Time On... - TV Podcast | Podchaser">
            <a:extLst>
              <a:ext uri="{FF2B5EF4-FFF2-40B4-BE49-F238E27FC236}">
                <a16:creationId xmlns:a16="http://schemas.microsoft.com/office/drawing/2014/main" id="{0F7DE04A-9DDF-567F-470D-09A7D60DF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3" b="11105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C8ABF7-7EE6-4A31-86B3-4D36A5FB7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-1"/>
            <a:ext cx="6092761" cy="41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68052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jpeg"/></Relationships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1093</Words>
  <Application>Microsoft Office PowerPoint</Application>
  <PresentationFormat>Widescreen</PresentationFormat>
  <Paragraphs>181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18</vt:i4>
      </vt:variant>
    </vt:vector>
  </HeadingPairs>
  <TitlesOfParts>
    <vt:vector size="33" baseType="lpstr">
      <vt:lpstr>-apple-system-body</vt:lpstr>
      <vt:lpstr>Abadi</vt:lpstr>
      <vt:lpstr>Aptos</vt:lpstr>
      <vt:lpstr>Arial</vt:lpstr>
      <vt:lpstr>Calibri</vt:lpstr>
      <vt:lpstr>Calibri Light</vt:lpstr>
      <vt:lpstr>Rockwell</vt:lpstr>
      <vt:lpstr>Rockwell Condensed</vt:lpstr>
      <vt:lpstr>Wingdings</vt:lpstr>
      <vt:lpstr>UWTSD Holding Page</vt:lpstr>
      <vt:lpstr>UWTSD Title Page 1</vt:lpstr>
      <vt:lpstr>UWTSD Text 1</vt:lpstr>
      <vt:lpstr>UWTSD Text 2</vt:lpstr>
      <vt:lpstr>UWTSD Text 3</vt:lpstr>
      <vt:lpstr>Wood Type</vt:lpstr>
      <vt:lpstr>PowerPoint Presentation</vt:lpstr>
      <vt:lpstr>PowerPoint Presentation</vt:lpstr>
      <vt:lpstr>PowerPoint Presentation</vt:lpstr>
      <vt:lpstr>PowerPoint Presentation</vt:lpstr>
      <vt:lpstr>Design Thinking</vt:lpstr>
      <vt:lpstr>Problem Statement</vt:lpstr>
      <vt:lpstr>Customer insight - Jobs to Be Done (JTBD)  </vt:lpstr>
      <vt:lpstr>PowerPoint Presentation</vt:lpstr>
      <vt:lpstr>Customer Discovery! The university café case…..  </vt:lpstr>
      <vt:lpstr>PowerPoint Presentation</vt:lpstr>
      <vt:lpstr>Create a customer persona to be targeted and focus on </vt:lpstr>
      <vt:lpstr>PowerPoint Presentation</vt:lpstr>
      <vt:lpstr>PowerPoint Presentation</vt:lpstr>
      <vt:lpstr>PowerPoint Presentation</vt:lpstr>
      <vt:lpstr>PowerPoint Presentation</vt:lpstr>
      <vt:lpstr>What might it look like? </vt:lpstr>
      <vt:lpstr>Meet-River..</vt:lpstr>
      <vt:lpstr>Next Week!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Christopher Wilkin</cp:lastModifiedBy>
  <cp:revision>17</cp:revision>
  <dcterms:created xsi:type="dcterms:W3CDTF">2021-03-09T15:35:42Z</dcterms:created>
  <dcterms:modified xsi:type="dcterms:W3CDTF">2026-09-21T08:18:51Z</dcterms:modified>
</cp:coreProperties>
</file>