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7" r:id="rId3"/>
    <p:sldId id="278" r:id="rId4"/>
    <p:sldId id="280" r:id="rId5"/>
    <p:sldId id="279" r:id="rId6"/>
    <p:sldId id="281" r:id="rId7"/>
    <p:sldId id="282" r:id="rId8"/>
    <p:sldId id="273" r:id="rId9"/>
    <p:sldId id="283" r:id="rId10"/>
    <p:sldId id="284" r:id="rId11"/>
    <p:sldId id="258" r:id="rId12"/>
    <p:sldId id="28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72FC633-46D3-A569-2E8D-D8E7FA103720}" name="Alexandra Felicia Merauta" initials="AFM" userId="68c678335d302192"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B9E084-4E65-4B86-8B0B-29A06EA8F4E2}" v="845" dt="2023-06-29T15:55:25.3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9" d="100"/>
          <a:sy n="49" d="100"/>
        </p:scale>
        <p:origin x="444"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20"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ra Felicia Merauta" userId="68c678335d302192" providerId="LiveId" clId="{E7B9E084-4E65-4B86-8B0B-29A06EA8F4E2}"/>
    <pc:docChg chg="undo custSel addSld delSld modSld sldOrd">
      <pc:chgData name="Alexandra Felicia Merauta" userId="68c678335d302192" providerId="LiveId" clId="{E7B9E084-4E65-4B86-8B0B-29A06EA8F4E2}" dt="2023-06-29T15:55:25.411" v="5867" actId="27636"/>
      <pc:docMkLst>
        <pc:docMk/>
      </pc:docMkLst>
      <pc:sldChg chg="addSp delSp modSp new mod ord modMedia setBg addAnim delAnim setClrOvrMap">
        <pc:chgData name="Alexandra Felicia Merauta" userId="68c678335d302192" providerId="LiveId" clId="{E7B9E084-4E65-4B86-8B0B-29A06EA8F4E2}" dt="2023-06-27T16:06:44.204" v="2463"/>
        <pc:sldMkLst>
          <pc:docMk/>
          <pc:sldMk cId="3049118212" sldId="256"/>
        </pc:sldMkLst>
        <pc:spChg chg="mod">
          <ac:chgData name="Alexandra Felicia Merauta" userId="68c678335d302192" providerId="LiveId" clId="{E7B9E084-4E65-4B86-8B0B-29A06EA8F4E2}" dt="2023-06-26T15:38:58.105" v="1043" actId="113"/>
          <ac:spMkLst>
            <pc:docMk/>
            <pc:sldMk cId="3049118212" sldId="256"/>
            <ac:spMk id="2" creationId="{0AC7E658-BD37-26D3-7504-10BF1A080480}"/>
          </ac:spMkLst>
        </pc:spChg>
        <pc:spChg chg="mod">
          <ac:chgData name="Alexandra Felicia Merauta" userId="68c678335d302192" providerId="LiveId" clId="{E7B9E084-4E65-4B86-8B0B-29A06EA8F4E2}" dt="2023-06-26T15:39:14.735" v="1045" actId="113"/>
          <ac:spMkLst>
            <pc:docMk/>
            <pc:sldMk cId="3049118212" sldId="256"/>
            <ac:spMk id="3" creationId="{944C4523-D150-70AE-ED36-176A02CBF172}"/>
          </ac:spMkLst>
        </pc:spChg>
        <pc:spChg chg="add del">
          <ac:chgData name="Alexandra Felicia Merauta" userId="68c678335d302192" providerId="LiveId" clId="{E7B9E084-4E65-4B86-8B0B-29A06EA8F4E2}" dt="2023-06-17T14:24:01.743" v="138" actId="26606"/>
          <ac:spMkLst>
            <pc:docMk/>
            <pc:sldMk cId="3049118212" sldId="256"/>
            <ac:spMk id="9" creationId="{E91DC736-0EF8-4F87-9146-EBF1D2EE4D3D}"/>
          </ac:spMkLst>
        </pc:spChg>
        <pc:spChg chg="add del">
          <ac:chgData name="Alexandra Felicia Merauta" userId="68c678335d302192" providerId="LiveId" clId="{E7B9E084-4E65-4B86-8B0B-29A06EA8F4E2}" dt="2023-06-17T14:22:36.051" v="133" actId="26606"/>
          <ac:spMkLst>
            <pc:docMk/>
            <pc:sldMk cId="3049118212" sldId="256"/>
            <ac:spMk id="10" creationId="{65219498-D544-41AC-98FE-8F956EF66A62}"/>
          </ac:spMkLst>
        </pc:spChg>
        <pc:spChg chg="add del">
          <ac:chgData name="Alexandra Felicia Merauta" userId="68c678335d302192" providerId="LiveId" clId="{E7B9E084-4E65-4B86-8B0B-29A06EA8F4E2}" dt="2023-06-17T14:24:01.743" v="138" actId="26606"/>
          <ac:spMkLst>
            <pc:docMk/>
            <pc:sldMk cId="3049118212" sldId="256"/>
            <ac:spMk id="11" creationId="{097CD68E-23E3-4007-8847-CD0944C4F7BE}"/>
          </ac:spMkLst>
        </pc:spChg>
        <pc:spChg chg="add del">
          <ac:chgData name="Alexandra Felicia Merauta" userId="68c678335d302192" providerId="LiveId" clId="{E7B9E084-4E65-4B86-8B0B-29A06EA8F4E2}" dt="2023-06-17T14:22:36.051" v="133" actId="26606"/>
          <ac:spMkLst>
            <pc:docMk/>
            <pc:sldMk cId="3049118212" sldId="256"/>
            <ac:spMk id="12" creationId="{F500DBFC-17A9-4E0A-AEE2-A49F9AEEF0FD}"/>
          </ac:spMkLst>
        </pc:spChg>
        <pc:spChg chg="add del">
          <ac:chgData name="Alexandra Felicia Merauta" userId="68c678335d302192" providerId="LiveId" clId="{E7B9E084-4E65-4B86-8B0B-29A06EA8F4E2}" dt="2023-06-17T14:24:01.743" v="138" actId="26606"/>
          <ac:spMkLst>
            <pc:docMk/>
            <pc:sldMk cId="3049118212" sldId="256"/>
            <ac:spMk id="13" creationId="{AF2F604E-43BE-4DC3-B983-E071523364F8}"/>
          </ac:spMkLst>
        </pc:spChg>
        <pc:spChg chg="add del">
          <ac:chgData name="Alexandra Felicia Merauta" userId="68c678335d302192" providerId="LiveId" clId="{E7B9E084-4E65-4B86-8B0B-29A06EA8F4E2}" dt="2023-06-17T14:24:01.743" v="138" actId="26606"/>
          <ac:spMkLst>
            <pc:docMk/>
            <pc:sldMk cId="3049118212" sldId="256"/>
            <ac:spMk id="15" creationId="{08C9B587-E65E-4B52-B37C-ABEBB6E87928}"/>
          </ac:spMkLst>
        </pc:spChg>
        <pc:spChg chg="add del">
          <ac:chgData name="Alexandra Felicia Merauta" userId="68c678335d302192" providerId="LiveId" clId="{E7B9E084-4E65-4B86-8B0B-29A06EA8F4E2}" dt="2023-06-17T14:40:41.766" v="291" actId="26606"/>
          <ac:spMkLst>
            <pc:docMk/>
            <pc:sldMk cId="3049118212" sldId="256"/>
            <ac:spMk id="17" creationId="{73BCEA90-F7D5-4EC1-9BE2-5A49A20F4B1D}"/>
          </ac:spMkLst>
        </pc:spChg>
        <pc:spChg chg="add del">
          <ac:chgData name="Alexandra Felicia Merauta" userId="68c678335d302192" providerId="LiveId" clId="{E7B9E084-4E65-4B86-8B0B-29A06EA8F4E2}" dt="2023-06-17T14:40:41.766" v="291" actId="26606"/>
          <ac:spMkLst>
            <pc:docMk/>
            <pc:sldMk cId="3049118212" sldId="256"/>
            <ac:spMk id="18" creationId="{9848F91B-FA65-4A06-A177-8CCF7EBC8631}"/>
          </ac:spMkLst>
        </pc:spChg>
        <pc:spChg chg="add del">
          <ac:chgData name="Alexandra Felicia Merauta" userId="68c678335d302192" providerId="LiveId" clId="{E7B9E084-4E65-4B86-8B0B-29A06EA8F4E2}" dt="2023-06-17T14:22:42.874" v="135" actId="26606"/>
          <ac:spMkLst>
            <pc:docMk/>
            <pc:sldMk cId="3049118212" sldId="256"/>
            <ac:spMk id="20" creationId="{A3363022-C969-41E9-8EB2-E4C94908C1FA}"/>
          </ac:spMkLst>
        </pc:spChg>
        <pc:spChg chg="add del">
          <ac:chgData name="Alexandra Felicia Merauta" userId="68c678335d302192" providerId="LiveId" clId="{E7B9E084-4E65-4B86-8B0B-29A06EA8F4E2}" dt="2023-06-17T14:22:42.874" v="135" actId="26606"/>
          <ac:spMkLst>
            <pc:docMk/>
            <pc:sldMk cId="3049118212" sldId="256"/>
            <ac:spMk id="21" creationId="{8D1AD6B3-BE88-4CEB-BA17-790657CC4729}"/>
          </ac:spMkLst>
        </pc:spChg>
        <pc:spChg chg="add del">
          <ac:chgData name="Alexandra Felicia Merauta" userId="68c678335d302192" providerId="LiveId" clId="{E7B9E084-4E65-4B86-8B0B-29A06EA8F4E2}" dt="2023-06-17T14:40:41.766" v="291" actId="26606"/>
          <ac:spMkLst>
            <pc:docMk/>
            <pc:sldMk cId="3049118212" sldId="256"/>
            <ac:spMk id="24" creationId="{2CF7CF5F-D747-47B3-80B1-8392750446C6}"/>
          </ac:spMkLst>
        </pc:spChg>
        <pc:spChg chg="add del">
          <ac:chgData name="Alexandra Felicia Merauta" userId="68c678335d302192" providerId="LiveId" clId="{E7B9E084-4E65-4B86-8B0B-29A06EA8F4E2}" dt="2023-06-17T14:40:41.766" v="291" actId="26606"/>
          <ac:spMkLst>
            <pc:docMk/>
            <pc:sldMk cId="3049118212" sldId="256"/>
            <ac:spMk id="26" creationId="{820B6604-1FF9-43F5-AC47-3D41CB2F563B}"/>
          </ac:spMkLst>
        </pc:spChg>
        <pc:spChg chg="add del">
          <ac:chgData name="Alexandra Felicia Merauta" userId="68c678335d302192" providerId="LiveId" clId="{E7B9E084-4E65-4B86-8B0B-29A06EA8F4E2}" dt="2023-06-17T14:40:41.766" v="291" actId="26606"/>
          <ac:spMkLst>
            <pc:docMk/>
            <pc:sldMk cId="3049118212" sldId="256"/>
            <ac:spMk id="28" creationId="{D98779F6-5395-4B82-BDCB-4ADF6A5BB9E5}"/>
          </ac:spMkLst>
        </pc:spChg>
        <pc:spChg chg="add del">
          <ac:chgData name="Alexandra Felicia Merauta" userId="68c678335d302192" providerId="LiveId" clId="{E7B9E084-4E65-4B86-8B0B-29A06EA8F4E2}" dt="2023-06-17T14:40:41.766" v="291" actId="26606"/>
          <ac:spMkLst>
            <pc:docMk/>
            <pc:sldMk cId="3049118212" sldId="256"/>
            <ac:spMk id="30" creationId="{CE1108CD-786E-4304-9504-9C5AD64829D2}"/>
          </ac:spMkLst>
        </pc:spChg>
        <pc:spChg chg="add del">
          <ac:chgData name="Alexandra Felicia Merauta" userId="68c678335d302192" providerId="LiveId" clId="{E7B9E084-4E65-4B86-8B0B-29A06EA8F4E2}" dt="2023-06-17T14:40:41.766" v="291" actId="26606"/>
          <ac:spMkLst>
            <pc:docMk/>
            <pc:sldMk cId="3049118212" sldId="256"/>
            <ac:spMk id="32" creationId="{C70191CD-D48F-4F7A-8077-0380603A29E2}"/>
          </ac:spMkLst>
        </pc:spChg>
        <pc:spChg chg="add del">
          <ac:chgData name="Alexandra Felicia Merauta" userId="68c678335d302192" providerId="LiveId" clId="{E7B9E084-4E65-4B86-8B0B-29A06EA8F4E2}" dt="2023-06-17T14:42:43.013" v="314" actId="26606"/>
          <ac:spMkLst>
            <pc:docMk/>
            <pc:sldMk cId="3049118212" sldId="256"/>
            <ac:spMk id="37" creationId="{E91DC736-0EF8-4F87-9146-EBF1D2EE4D3D}"/>
          </ac:spMkLst>
        </pc:spChg>
        <pc:spChg chg="add del">
          <ac:chgData name="Alexandra Felicia Merauta" userId="68c678335d302192" providerId="LiveId" clId="{E7B9E084-4E65-4B86-8B0B-29A06EA8F4E2}" dt="2023-06-17T14:42:43.013" v="314" actId="26606"/>
          <ac:spMkLst>
            <pc:docMk/>
            <pc:sldMk cId="3049118212" sldId="256"/>
            <ac:spMk id="39" creationId="{097CD68E-23E3-4007-8847-CD0944C4F7BE}"/>
          </ac:spMkLst>
        </pc:spChg>
        <pc:spChg chg="add del">
          <ac:chgData name="Alexandra Felicia Merauta" userId="68c678335d302192" providerId="LiveId" clId="{E7B9E084-4E65-4B86-8B0B-29A06EA8F4E2}" dt="2023-06-17T14:42:43.013" v="314" actId="26606"/>
          <ac:spMkLst>
            <pc:docMk/>
            <pc:sldMk cId="3049118212" sldId="256"/>
            <ac:spMk id="41" creationId="{AF2F604E-43BE-4DC3-B983-E071523364F8}"/>
          </ac:spMkLst>
        </pc:spChg>
        <pc:spChg chg="add del">
          <ac:chgData name="Alexandra Felicia Merauta" userId="68c678335d302192" providerId="LiveId" clId="{E7B9E084-4E65-4B86-8B0B-29A06EA8F4E2}" dt="2023-06-17T14:42:43.013" v="314" actId="26606"/>
          <ac:spMkLst>
            <pc:docMk/>
            <pc:sldMk cId="3049118212" sldId="256"/>
            <ac:spMk id="43" creationId="{08C9B587-E65E-4B52-B37C-ABEBB6E87928}"/>
          </ac:spMkLst>
        </pc:spChg>
        <pc:spChg chg="add del">
          <ac:chgData name="Alexandra Felicia Merauta" userId="68c678335d302192" providerId="LiveId" clId="{E7B9E084-4E65-4B86-8B0B-29A06EA8F4E2}" dt="2023-06-17T14:42:42.981" v="313" actId="26606"/>
          <ac:spMkLst>
            <pc:docMk/>
            <pc:sldMk cId="3049118212" sldId="256"/>
            <ac:spMk id="49" creationId="{C1DD1A8A-57D5-4A81-AD04-532B043C5611}"/>
          </ac:spMkLst>
        </pc:spChg>
        <pc:spChg chg="add del">
          <ac:chgData name="Alexandra Felicia Merauta" userId="68c678335d302192" providerId="LiveId" clId="{E7B9E084-4E65-4B86-8B0B-29A06EA8F4E2}" dt="2023-06-17T14:42:42.981" v="313" actId="26606"/>
          <ac:spMkLst>
            <pc:docMk/>
            <pc:sldMk cId="3049118212" sldId="256"/>
            <ac:spMk id="51" creationId="{007891EC-4501-44ED-A8C8-B11B6DB767AB}"/>
          </ac:spMkLst>
        </pc:spChg>
        <pc:spChg chg="add del">
          <ac:chgData name="Alexandra Felicia Merauta" userId="68c678335d302192" providerId="LiveId" clId="{E7B9E084-4E65-4B86-8B0B-29A06EA8F4E2}" dt="2023-06-17T14:51:27.677" v="369" actId="26606"/>
          <ac:spMkLst>
            <pc:docMk/>
            <pc:sldMk cId="3049118212" sldId="256"/>
            <ac:spMk id="54" creationId="{A6C9D1EE-B6E6-4AB8-A1DB-EFACAF0EA30B}"/>
          </ac:spMkLst>
        </pc:spChg>
        <pc:spChg chg="add del">
          <ac:chgData name="Alexandra Felicia Merauta" userId="68c678335d302192" providerId="LiveId" clId="{E7B9E084-4E65-4B86-8B0B-29A06EA8F4E2}" dt="2023-06-17T14:51:27.677" v="369" actId="26606"/>
          <ac:spMkLst>
            <pc:docMk/>
            <pc:sldMk cId="3049118212" sldId="256"/>
            <ac:spMk id="55" creationId="{0BAEB82B-9A6B-4982-B56B-7529C6EA9A95}"/>
          </ac:spMkLst>
        </pc:spChg>
        <pc:spChg chg="add del">
          <ac:chgData name="Alexandra Felicia Merauta" userId="68c678335d302192" providerId="LiveId" clId="{E7B9E084-4E65-4B86-8B0B-29A06EA8F4E2}" dt="2023-06-17T14:51:27.677" v="369" actId="26606"/>
          <ac:spMkLst>
            <pc:docMk/>
            <pc:sldMk cId="3049118212" sldId="256"/>
            <ac:spMk id="56" creationId="{F4155C20-3F0E-4576-8A0B-C345B62312DA}"/>
          </ac:spMkLst>
        </pc:spChg>
        <pc:spChg chg="add del">
          <ac:chgData name="Alexandra Felicia Merauta" userId="68c678335d302192" providerId="LiveId" clId="{E7B9E084-4E65-4B86-8B0B-29A06EA8F4E2}" dt="2023-06-17T14:51:27.677" v="369" actId="26606"/>
          <ac:spMkLst>
            <pc:docMk/>
            <pc:sldMk cId="3049118212" sldId="256"/>
            <ac:spMk id="57" creationId="{FC71CE45-EECF-4555-AD4B-1B3D0D5D1540}"/>
          </ac:spMkLst>
        </pc:spChg>
        <pc:spChg chg="add del">
          <ac:chgData name="Alexandra Felicia Merauta" userId="68c678335d302192" providerId="LiveId" clId="{E7B9E084-4E65-4B86-8B0B-29A06EA8F4E2}" dt="2023-06-17T14:51:27.677" v="369" actId="26606"/>
          <ac:spMkLst>
            <pc:docMk/>
            <pc:sldMk cId="3049118212" sldId="256"/>
            <ac:spMk id="59" creationId="{53AA89D1-0C70-46BB-8E35-5722A4B18A78}"/>
          </ac:spMkLst>
        </pc:spChg>
        <pc:spChg chg="add del">
          <ac:chgData name="Alexandra Felicia Merauta" userId="68c678335d302192" providerId="LiveId" clId="{E7B9E084-4E65-4B86-8B0B-29A06EA8F4E2}" dt="2023-06-26T12:14:38.042" v="874" actId="26606"/>
          <ac:spMkLst>
            <pc:docMk/>
            <pc:sldMk cId="3049118212" sldId="256"/>
            <ac:spMk id="64" creationId="{09CFCDAF-46CE-4056-866C-5EE9122FDCAB}"/>
          </ac:spMkLst>
        </pc:spChg>
        <pc:spChg chg="add del">
          <ac:chgData name="Alexandra Felicia Merauta" userId="68c678335d302192" providerId="LiveId" clId="{E7B9E084-4E65-4B86-8B0B-29A06EA8F4E2}" dt="2023-06-26T12:14:38.042" v="874" actId="26606"/>
          <ac:spMkLst>
            <pc:docMk/>
            <pc:sldMk cId="3049118212" sldId="256"/>
            <ac:spMk id="66" creationId="{9F587EB1-1674-4B8B-88AD-2A81FFFB5F36}"/>
          </ac:spMkLst>
        </pc:spChg>
        <pc:spChg chg="add del">
          <ac:chgData name="Alexandra Felicia Merauta" userId="68c678335d302192" providerId="LiveId" clId="{E7B9E084-4E65-4B86-8B0B-29A06EA8F4E2}" dt="2023-06-26T12:14:38.042" v="874" actId="26606"/>
          <ac:spMkLst>
            <pc:docMk/>
            <pc:sldMk cId="3049118212" sldId="256"/>
            <ac:spMk id="70" creationId="{6CB927A4-E432-4310-9CD5-E89FF5063179}"/>
          </ac:spMkLst>
        </pc:spChg>
        <pc:spChg chg="add del">
          <ac:chgData name="Alexandra Felicia Merauta" userId="68c678335d302192" providerId="LiveId" clId="{E7B9E084-4E65-4B86-8B0B-29A06EA8F4E2}" dt="2023-06-26T12:14:38.042" v="874" actId="26606"/>
          <ac:spMkLst>
            <pc:docMk/>
            <pc:sldMk cId="3049118212" sldId="256"/>
            <ac:spMk id="72" creationId="{E3020543-B24B-4EC4-8FFC-8DD88EEA91A8}"/>
          </ac:spMkLst>
        </pc:spChg>
        <pc:spChg chg="add del">
          <ac:chgData name="Alexandra Felicia Merauta" userId="68c678335d302192" providerId="LiveId" clId="{E7B9E084-4E65-4B86-8B0B-29A06EA8F4E2}" dt="2023-06-26T12:14:38.042" v="874" actId="26606"/>
          <ac:spMkLst>
            <pc:docMk/>
            <pc:sldMk cId="3049118212" sldId="256"/>
            <ac:spMk id="74" creationId="{1453BF6C-B012-48B7-B4E8-6D7AC7C27D02}"/>
          </ac:spMkLst>
        </pc:spChg>
        <pc:spChg chg="add del">
          <ac:chgData name="Alexandra Felicia Merauta" userId="68c678335d302192" providerId="LiveId" clId="{E7B9E084-4E65-4B86-8B0B-29A06EA8F4E2}" dt="2023-06-26T12:14:22.249" v="867" actId="26606"/>
          <ac:spMkLst>
            <pc:docMk/>
            <pc:sldMk cId="3049118212" sldId="256"/>
            <ac:spMk id="79" creationId="{593B4D24-F4A8-4141-A20A-E0575D199633}"/>
          </ac:spMkLst>
        </pc:spChg>
        <pc:spChg chg="add del">
          <ac:chgData name="Alexandra Felicia Merauta" userId="68c678335d302192" providerId="LiveId" clId="{E7B9E084-4E65-4B86-8B0B-29A06EA8F4E2}" dt="2023-06-26T12:14:22.249" v="867" actId="26606"/>
          <ac:spMkLst>
            <pc:docMk/>
            <pc:sldMk cId="3049118212" sldId="256"/>
            <ac:spMk id="81" creationId="{F0AA5FD3-177A-4313-B5D0-2DF4B3443050}"/>
          </ac:spMkLst>
        </pc:spChg>
        <pc:spChg chg="add del">
          <ac:chgData name="Alexandra Felicia Merauta" userId="68c678335d302192" providerId="LiveId" clId="{E7B9E084-4E65-4B86-8B0B-29A06EA8F4E2}" dt="2023-06-26T12:14:22.249" v="867" actId="26606"/>
          <ac:spMkLst>
            <pc:docMk/>
            <pc:sldMk cId="3049118212" sldId="256"/>
            <ac:spMk id="83" creationId="{55A741C2-AB82-4BF5-9324-5D0B56A3D0F7}"/>
          </ac:spMkLst>
        </pc:spChg>
        <pc:spChg chg="add del">
          <ac:chgData name="Alexandra Felicia Merauta" userId="68c678335d302192" providerId="LiveId" clId="{E7B9E084-4E65-4B86-8B0B-29A06EA8F4E2}" dt="2023-06-26T12:14:22.249" v="867" actId="26606"/>
          <ac:spMkLst>
            <pc:docMk/>
            <pc:sldMk cId="3049118212" sldId="256"/>
            <ac:spMk id="85" creationId="{DCD46807-BF17-4E5D-90A8-A062604C00C6}"/>
          </ac:spMkLst>
        </pc:spChg>
        <pc:spChg chg="add del">
          <ac:chgData name="Alexandra Felicia Merauta" userId="68c678335d302192" providerId="LiveId" clId="{E7B9E084-4E65-4B86-8B0B-29A06EA8F4E2}" dt="2023-06-26T12:14:23.870" v="869" actId="26606"/>
          <ac:spMkLst>
            <pc:docMk/>
            <pc:sldMk cId="3049118212" sldId="256"/>
            <ac:spMk id="87" creationId="{FC485432-3647-4218-B5D3-15D3FA222B13}"/>
          </ac:spMkLst>
        </pc:spChg>
        <pc:spChg chg="add del">
          <ac:chgData name="Alexandra Felicia Merauta" userId="68c678335d302192" providerId="LiveId" clId="{E7B9E084-4E65-4B86-8B0B-29A06EA8F4E2}" dt="2023-06-26T12:14:23.870" v="869" actId="26606"/>
          <ac:spMkLst>
            <pc:docMk/>
            <pc:sldMk cId="3049118212" sldId="256"/>
            <ac:spMk id="88" creationId="{8555C5B3-193A-4749-9AFD-682E53CDDE8F}"/>
          </ac:spMkLst>
        </pc:spChg>
        <pc:spChg chg="add del">
          <ac:chgData name="Alexandra Felicia Merauta" userId="68c678335d302192" providerId="LiveId" clId="{E7B9E084-4E65-4B86-8B0B-29A06EA8F4E2}" dt="2023-06-26T12:14:23.870" v="869" actId="26606"/>
          <ac:spMkLst>
            <pc:docMk/>
            <pc:sldMk cId="3049118212" sldId="256"/>
            <ac:spMk id="89" creationId="{F4AFDDCA-6ABA-4D23-8A5C-1BF0F4308148}"/>
          </ac:spMkLst>
        </pc:spChg>
        <pc:spChg chg="add del">
          <ac:chgData name="Alexandra Felicia Merauta" userId="68c678335d302192" providerId="LiveId" clId="{E7B9E084-4E65-4B86-8B0B-29A06EA8F4E2}" dt="2023-06-26T12:14:23.870" v="869" actId="26606"/>
          <ac:spMkLst>
            <pc:docMk/>
            <pc:sldMk cId="3049118212" sldId="256"/>
            <ac:spMk id="90" creationId="{2EAE06A6-F76A-41C9-827A-C561B004485C}"/>
          </ac:spMkLst>
        </pc:spChg>
        <pc:spChg chg="add del">
          <ac:chgData name="Alexandra Felicia Merauta" userId="68c678335d302192" providerId="LiveId" clId="{E7B9E084-4E65-4B86-8B0B-29A06EA8F4E2}" dt="2023-06-26T12:14:23.870" v="869" actId="26606"/>
          <ac:spMkLst>
            <pc:docMk/>
            <pc:sldMk cId="3049118212" sldId="256"/>
            <ac:spMk id="91" creationId="{89F9D4E8-0639-444B-949B-9518585061AF}"/>
          </ac:spMkLst>
        </pc:spChg>
        <pc:spChg chg="add del">
          <ac:chgData name="Alexandra Felicia Merauta" userId="68c678335d302192" providerId="LiveId" clId="{E7B9E084-4E65-4B86-8B0B-29A06EA8F4E2}" dt="2023-06-26T12:14:23.870" v="869" actId="26606"/>
          <ac:spMkLst>
            <pc:docMk/>
            <pc:sldMk cId="3049118212" sldId="256"/>
            <ac:spMk id="92" creationId="{7E3DA7A2-ED70-4BBA-AB72-00AD461FA405}"/>
          </ac:spMkLst>
        </pc:spChg>
        <pc:spChg chg="add del">
          <ac:chgData name="Alexandra Felicia Merauta" userId="68c678335d302192" providerId="LiveId" clId="{E7B9E084-4E65-4B86-8B0B-29A06EA8F4E2}" dt="2023-06-26T12:14:29.105" v="871" actId="26606"/>
          <ac:spMkLst>
            <pc:docMk/>
            <pc:sldMk cId="3049118212" sldId="256"/>
            <ac:spMk id="94" creationId="{56688E73-49B9-4052-A836-D248C825D70D}"/>
          </ac:spMkLst>
        </pc:spChg>
        <pc:spChg chg="add del">
          <ac:chgData name="Alexandra Felicia Merauta" userId="68c678335d302192" providerId="LiveId" clId="{E7B9E084-4E65-4B86-8B0B-29A06EA8F4E2}" dt="2023-06-26T12:14:29.105" v="871" actId="26606"/>
          <ac:spMkLst>
            <pc:docMk/>
            <pc:sldMk cId="3049118212" sldId="256"/>
            <ac:spMk id="95" creationId="{5B6AEE0C-07FE-4154-BC7C-2F20530BC556}"/>
          </ac:spMkLst>
        </pc:spChg>
        <pc:spChg chg="add del">
          <ac:chgData name="Alexandra Felicia Merauta" userId="68c678335d302192" providerId="LiveId" clId="{E7B9E084-4E65-4B86-8B0B-29A06EA8F4E2}" dt="2023-06-26T12:14:37.995" v="873" actId="26606"/>
          <ac:spMkLst>
            <pc:docMk/>
            <pc:sldMk cId="3049118212" sldId="256"/>
            <ac:spMk id="97" creationId="{7C432AFE-B3D2-4BFF-BF8F-96C27AFF1AC7}"/>
          </ac:spMkLst>
        </pc:spChg>
        <pc:spChg chg="add del">
          <ac:chgData name="Alexandra Felicia Merauta" userId="68c678335d302192" providerId="LiveId" clId="{E7B9E084-4E65-4B86-8B0B-29A06EA8F4E2}" dt="2023-06-26T12:14:37.995" v="873" actId="26606"/>
          <ac:spMkLst>
            <pc:docMk/>
            <pc:sldMk cId="3049118212" sldId="256"/>
            <ac:spMk id="98" creationId="{AF2F604E-43BE-4DC3-B983-E071523364F8}"/>
          </ac:spMkLst>
        </pc:spChg>
        <pc:spChg chg="add del">
          <ac:chgData name="Alexandra Felicia Merauta" userId="68c678335d302192" providerId="LiveId" clId="{E7B9E084-4E65-4B86-8B0B-29A06EA8F4E2}" dt="2023-06-26T12:14:37.995" v="873" actId="26606"/>
          <ac:spMkLst>
            <pc:docMk/>
            <pc:sldMk cId="3049118212" sldId="256"/>
            <ac:spMk id="99" creationId="{08C9B587-E65E-4B52-B37C-ABEBB6E87928}"/>
          </ac:spMkLst>
        </pc:spChg>
        <pc:spChg chg="add del">
          <ac:chgData name="Alexandra Felicia Merauta" userId="68c678335d302192" providerId="LiveId" clId="{E7B9E084-4E65-4B86-8B0B-29A06EA8F4E2}" dt="2023-06-26T12:24:14.787" v="894" actId="26606"/>
          <ac:spMkLst>
            <pc:docMk/>
            <pc:sldMk cId="3049118212" sldId="256"/>
            <ac:spMk id="106" creationId="{94714483-7072-431F-9DBE-87F44E4D44BC}"/>
          </ac:spMkLst>
        </pc:spChg>
        <pc:spChg chg="add del">
          <ac:chgData name="Alexandra Felicia Merauta" userId="68c678335d302192" providerId="LiveId" clId="{E7B9E084-4E65-4B86-8B0B-29A06EA8F4E2}" dt="2023-06-26T12:24:14.787" v="894" actId="26606"/>
          <ac:spMkLst>
            <pc:docMk/>
            <pc:sldMk cId="3049118212" sldId="256"/>
            <ac:spMk id="107" creationId="{495892E1-F4A5-4991-AC52-4F417B14A2A2}"/>
          </ac:spMkLst>
        </pc:spChg>
        <pc:spChg chg="add del">
          <ac:chgData name="Alexandra Felicia Merauta" userId="68c678335d302192" providerId="LiveId" clId="{E7B9E084-4E65-4B86-8B0B-29A06EA8F4E2}" dt="2023-06-26T12:24:14.787" v="894" actId="26606"/>
          <ac:spMkLst>
            <pc:docMk/>
            <pc:sldMk cId="3049118212" sldId="256"/>
            <ac:spMk id="113" creationId="{E2683E3F-F855-4549-84F8-42064EC0F247}"/>
          </ac:spMkLst>
        </pc:spChg>
        <pc:spChg chg="add del">
          <ac:chgData name="Alexandra Felicia Merauta" userId="68c678335d302192" providerId="LiveId" clId="{E7B9E084-4E65-4B86-8B0B-29A06EA8F4E2}" dt="2023-06-26T12:24:14.787" v="894" actId="26606"/>
          <ac:spMkLst>
            <pc:docMk/>
            <pc:sldMk cId="3049118212" sldId="256"/>
            <ac:spMk id="117" creationId="{832F3179-0CD5-40C8-9939-D8355006F7BA}"/>
          </ac:spMkLst>
        </pc:spChg>
        <pc:spChg chg="add del">
          <ac:chgData name="Alexandra Felicia Merauta" userId="68c678335d302192" providerId="LiveId" clId="{E7B9E084-4E65-4B86-8B0B-29A06EA8F4E2}" dt="2023-06-26T12:24:55.335" v="897" actId="26606"/>
          <ac:spMkLst>
            <pc:docMk/>
            <pc:sldMk cId="3049118212" sldId="256"/>
            <ac:spMk id="122" creationId="{B7BD7FCF-A254-4A97-A15C-319B67622677}"/>
          </ac:spMkLst>
        </pc:spChg>
        <pc:spChg chg="add del">
          <ac:chgData name="Alexandra Felicia Merauta" userId="68c678335d302192" providerId="LiveId" clId="{E7B9E084-4E65-4B86-8B0B-29A06EA8F4E2}" dt="2023-06-26T12:24:55.335" v="897" actId="26606"/>
          <ac:spMkLst>
            <pc:docMk/>
            <pc:sldMk cId="3049118212" sldId="256"/>
            <ac:spMk id="124" creationId="{52FFAF72-6204-4676-9C6F-9A4CC4D91805}"/>
          </ac:spMkLst>
        </pc:spChg>
        <pc:spChg chg="add del">
          <ac:chgData name="Alexandra Felicia Merauta" userId="68c678335d302192" providerId="LiveId" clId="{E7B9E084-4E65-4B86-8B0B-29A06EA8F4E2}" dt="2023-06-26T12:25:49.406" v="898" actId="26606"/>
          <ac:spMkLst>
            <pc:docMk/>
            <pc:sldMk cId="3049118212" sldId="256"/>
            <ac:spMk id="129" creationId="{A0A2B7F3-65A0-4CC5-8310-3252C59E025D}"/>
          </ac:spMkLst>
        </pc:spChg>
        <pc:spChg chg="add del">
          <ac:chgData name="Alexandra Felicia Merauta" userId="68c678335d302192" providerId="LiveId" clId="{E7B9E084-4E65-4B86-8B0B-29A06EA8F4E2}" dt="2023-06-26T12:28:07.623" v="917" actId="26606"/>
          <ac:spMkLst>
            <pc:docMk/>
            <pc:sldMk cId="3049118212" sldId="256"/>
            <ac:spMk id="134" creationId="{D47766EE-4192-4B2D-A5A0-F60F9A5F743F}"/>
          </ac:spMkLst>
        </pc:spChg>
        <pc:spChg chg="add del">
          <ac:chgData name="Alexandra Felicia Merauta" userId="68c678335d302192" providerId="LiveId" clId="{E7B9E084-4E65-4B86-8B0B-29A06EA8F4E2}" dt="2023-06-26T12:28:07.623" v="917" actId="26606"/>
          <ac:spMkLst>
            <pc:docMk/>
            <pc:sldMk cId="3049118212" sldId="256"/>
            <ac:spMk id="136" creationId="{D6705569-F545-4F47-A260-A9202826EA20}"/>
          </ac:spMkLst>
        </pc:spChg>
        <pc:spChg chg="add">
          <ac:chgData name="Alexandra Felicia Merauta" userId="68c678335d302192" providerId="LiveId" clId="{E7B9E084-4E65-4B86-8B0B-29A06EA8F4E2}" dt="2023-06-26T12:28:07.623" v="917" actId="26606"/>
          <ac:spMkLst>
            <pc:docMk/>
            <pc:sldMk cId="3049118212" sldId="256"/>
            <ac:spMk id="141" creationId="{657F69E0-C4B0-4BEC-A689-4F8D877F05D4}"/>
          </ac:spMkLst>
        </pc:spChg>
        <pc:spChg chg="add">
          <ac:chgData name="Alexandra Felicia Merauta" userId="68c678335d302192" providerId="LiveId" clId="{E7B9E084-4E65-4B86-8B0B-29A06EA8F4E2}" dt="2023-06-26T12:28:07.623" v="917" actId="26606"/>
          <ac:spMkLst>
            <pc:docMk/>
            <pc:sldMk cId="3049118212" sldId="256"/>
            <ac:spMk id="143" creationId="{9F6380B4-6A1C-481E-8408-B4E6C75B9B81}"/>
          </ac:spMkLst>
        </pc:spChg>
        <pc:grpChg chg="add del">
          <ac:chgData name="Alexandra Felicia Merauta" userId="68c678335d302192" providerId="LiveId" clId="{E7B9E084-4E65-4B86-8B0B-29A06EA8F4E2}" dt="2023-06-17T14:22:36.051" v="133" actId="26606"/>
          <ac:grpSpMkLst>
            <pc:docMk/>
            <pc:sldMk cId="3049118212" sldId="256"/>
            <ac:grpSpMk id="14" creationId="{D74613BB-817C-4C4F-8A24-4936F2F064C0}"/>
          </ac:grpSpMkLst>
        </pc:grpChg>
        <pc:grpChg chg="add del">
          <ac:chgData name="Alexandra Felicia Merauta" userId="68c678335d302192" providerId="LiveId" clId="{E7B9E084-4E65-4B86-8B0B-29A06EA8F4E2}" dt="2023-06-17T14:22:42.874" v="135" actId="26606"/>
          <ac:grpSpMkLst>
            <pc:docMk/>
            <pc:sldMk cId="3049118212" sldId="256"/>
            <ac:grpSpMk id="23" creationId="{89D1390B-7E13-4B4F-9CB2-391063412E54}"/>
          </ac:grpSpMkLst>
        </pc:grpChg>
        <pc:grpChg chg="add del">
          <ac:chgData name="Alexandra Felicia Merauta" userId="68c678335d302192" providerId="LiveId" clId="{E7B9E084-4E65-4B86-8B0B-29A06EA8F4E2}" dt="2023-06-26T12:24:14.787" v="894" actId="26606"/>
          <ac:grpSpMkLst>
            <pc:docMk/>
            <pc:sldMk cId="3049118212" sldId="256"/>
            <ac:grpSpMk id="93" creationId="{8FC90B1E-0223-4440-AF22-8F32F6F0C7D2}"/>
          </ac:grpSpMkLst>
        </pc:grpChg>
        <pc:grpChg chg="add del">
          <ac:chgData name="Alexandra Felicia Merauta" userId="68c678335d302192" providerId="LiveId" clId="{E7B9E084-4E65-4B86-8B0B-29A06EA8F4E2}" dt="2023-06-26T12:24:14.787" v="894" actId="26606"/>
          <ac:grpSpMkLst>
            <pc:docMk/>
            <pc:sldMk cId="3049118212" sldId="256"/>
            <ac:grpSpMk id="101" creationId="{11CE155D-684B-4F5E-B835-C52765E310E7}"/>
          </ac:grpSpMkLst>
        </pc:grpChg>
        <pc:grpChg chg="add del">
          <ac:chgData name="Alexandra Felicia Merauta" userId="68c678335d302192" providerId="LiveId" clId="{E7B9E084-4E65-4B86-8B0B-29A06EA8F4E2}" dt="2023-06-26T12:24:14.787" v="894" actId="26606"/>
          <ac:grpSpMkLst>
            <pc:docMk/>
            <pc:sldMk cId="3049118212" sldId="256"/>
            <ac:grpSpMk id="108" creationId="{ACF597F8-76AA-44FA-8E6A-06223B66C0DD}"/>
          </ac:grpSpMkLst>
        </pc:grpChg>
        <pc:picChg chg="add del mod">
          <ac:chgData name="Alexandra Felicia Merauta" userId="68c678335d302192" providerId="LiveId" clId="{E7B9E084-4E65-4B86-8B0B-29A06EA8F4E2}" dt="2023-06-17T14:41:17.910" v="309" actId="478"/>
          <ac:picMkLst>
            <pc:docMk/>
            <pc:sldMk cId="3049118212" sldId="256"/>
            <ac:picMk id="5" creationId="{037ED6E1-9469-F0C7-0FA2-58F697A0AFE2}"/>
          </ac:picMkLst>
        </pc:picChg>
        <pc:picChg chg="add del">
          <ac:chgData name="Alexandra Felicia Merauta" userId="68c678335d302192" providerId="LiveId" clId="{E7B9E084-4E65-4B86-8B0B-29A06EA8F4E2}" dt="2023-06-17T14:22:36.051" v="133" actId="26606"/>
          <ac:picMkLst>
            <pc:docMk/>
            <pc:sldMk cId="3049118212" sldId="256"/>
            <ac:picMk id="7" creationId="{C1F9EB45-9339-59C6-DFCB-5294EC07A673}"/>
          </ac:picMkLst>
        </pc:picChg>
        <pc:picChg chg="add del">
          <ac:chgData name="Alexandra Felicia Merauta" userId="68c678335d302192" providerId="LiveId" clId="{E7B9E084-4E65-4B86-8B0B-29A06EA8F4E2}" dt="2023-06-17T14:22:42.874" v="135" actId="26606"/>
          <ac:picMkLst>
            <pc:docMk/>
            <pc:sldMk cId="3049118212" sldId="256"/>
            <ac:picMk id="22" creationId="{4800FC77-6BB0-6C44-3461-C1B04AB2A26A}"/>
          </ac:picMkLst>
        </pc:picChg>
        <pc:picChg chg="add del mod">
          <ac:chgData name="Alexandra Felicia Merauta" userId="68c678335d302192" providerId="LiveId" clId="{E7B9E084-4E65-4B86-8B0B-29A06EA8F4E2}" dt="2023-06-17T14:42:42.981" v="313" actId="26606"/>
          <ac:picMkLst>
            <pc:docMk/>
            <pc:sldMk cId="3049118212" sldId="256"/>
            <ac:picMk id="45" creationId="{43445D6B-3ABA-1FEA-1F99-F70E32EFCAC9}"/>
          </ac:picMkLst>
        </pc:picChg>
        <pc:picChg chg="add mod ord">
          <ac:chgData name="Alexandra Felicia Merauta" userId="68c678335d302192" providerId="LiveId" clId="{E7B9E084-4E65-4B86-8B0B-29A06EA8F4E2}" dt="2023-06-26T15:38:24.786" v="1038" actId="1076"/>
          <ac:picMkLst>
            <pc:docMk/>
            <pc:sldMk cId="3049118212" sldId="256"/>
            <ac:picMk id="58" creationId="{1738BC0A-4A0C-27A1-0ADE-FE13F708F2A7}"/>
          </ac:picMkLst>
        </pc:picChg>
        <pc:cxnChg chg="add del">
          <ac:chgData name="Alexandra Felicia Merauta" userId="68c678335d302192" providerId="LiveId" clId="{E7B9E084-4E65-4B86-8B0B-29A06EA8F4E2}" dt="2023-06-17T14:51:27.677" v="369" actId="26606"/>
          <ac:cxnSpMkLst>
            <pc:docMk/>
            <pc:sldMk cId="3049118212" sldId="256"/>
            <ac:cxnSpMk id="53" creationId="{56020367-4FD5-4596-8E10-C5F095CD8DBF}"/>
          </ac:cxnSpMkLst>
        </pc:cxnChg>
        <pc:cxnChg chg="add del">
          <ac:chgData name="Alexandra Felicia Merauta" userId="68c678335d302192" providerId="LiveId" clId="{E7B9E084-4E65-4B86-8B0B-29A06EA8F4E2}" dt="2023-06-26T12:14:38.042" v="874" actId="26606"/>
          <ac:cxnSpMkLst>
            <pc:docMk/>
            <pc:sldMk cId="3049118212" sldId="256"/>
            <ac:cxnSpMk id="68" creationId="{C49DA8F6-BCC1-4447-B54C-57856834B94B}"/>
          </ac:cxnSpMkLst>
        </pc:cxnChg>
      </pc:sldChg>
      <pc:sldChg chg="new del">
        <pc:chgData name="Alexandra Felicia Merauta" userId="68c678335d302192" providerId="LiveId" clId="{E7B9E084-4E65-4B86-8B0B-29A06EA8F4E2}" dt="2023-06-18T15:02:24.695" v="470" actId="47"/>
        <pc:sldMkLst>
          <pc:docMk/>
          <pc:sldMk cId="3497814777" sldId="257"/>
        </pc:sldMkLst>
      </pc:sldChg>
      <pc:sldChg chg="modSp new mod ord">
        <pc:chgData name="Alexandra Felicia Merauta" userId="68c678335d302192" providerId="LiveId" clId="{E7B9E084-4E65-4B86-8B0B-29A06EA8F4E2}" dt="2023-06-29T15:46:35.747" v="5861" actId="27636"/>
        <pc:sldMkLst>
          <pc:docMk/>
          <pc:sldMk cId="384708078" sldId="258"/>
        </pc:sldMkLst>
        <pc:spChg chg="mod">
          <ac:chgData name="Alexandra Felicia Merauta" userId="68c678335d302192" providerId="LiveId" clId="{E7B9E084-4E65-4B86-8B0B-29A06EA8F4E2}" dt="2023-06-28T15:01:15.329" v="3286" actId="1076"/>
          <ac:spMkLst>
            <pc:docMk/>
            <pc:sldMk cId="384708078" sldId="258"/>
            <ac:spMk id="2" creationId="{801BA6AE-90C0-D2EA-197A-0D71D543EDD3}"/>
          </ac:spMkLst>
        </pc:spChg>
        <pc:spChg chg="mod">
          <ac:chgData name="Alexandra Felicia Merauta" userId="68c678335d302192" providerId="LiveId" clId="{E7B9E084-4E65-4B86-8B0B-29A06EA8F4E2}" dt="2023-06-29T15:46:35.747" v="5861" actId="27636"/>
          <ac:spMkLst>
            <pc:docMk/>
            <pc:sldMk cId="384708078" sldId="258"/>
            <ac:spMk id="3" creationId="{8F810921-2FC6-C18A-4F3B-567173A0B8FB}"/>
          </ac:spMkLst>
        </pc:spChg>
      </pc:sldChg>
      <pc:sldChg chg="new del">
        <pc:chgData name="Alexandra Felicia Merauta" userId="68c678335d302192" providerId="LiveId" clId="{E7B9E084-4E65-4B86-8B0B-29A06EA8F4E2}" dt="2023-06-18T15:10:10.150" v="483" actId="47"/>
        <pc:sldMkLst>
          <pc:docMk/>
          <pc:sldMk cId="399570643" sldId="259"/>
        </pc:sldMkLst>
      </pc:sldChg>
      <pc:sldChg chg="new del">
        <pc:chgData name="Alexandra Felicia Merauta" userId="68c678335d302192" providerId="LiveId" clId="{E7B9E084-4E65-4B86-8B0B-29A06EA8F4E2}" dt="2023-06-18T15:10:20.085" v="487" actId="47"/>
        <pc:sldMkLst>
          <pc:docMk/>
          <pc:sldMk cId="2325869623" sldId="260"/>
        </pc:sldMkLst>
      </pc:sldChg>
      <pc:sldChg chg="new del">
        <pc:chgData name="Alexandra Felicia Merauta" userId="68c678335d302192" providerId="LiveId" clId="{E7B9E084-4E65-4B86-8B0B-29A06EA8F4E2}" dt="2023-06-18T15:10:16.052" v="485" actId="47"/>
        <pc:sldMkLst>
          <pc:docMk/>
          <pc:sldMk cId="631303433" sldId="261"/>
        </pc:sldMkLst>
      </pc:sldChg>
      <pc:sldChg chg="new del">
        <pc:chgData name="Alexandra Felicia Merauta" userId="68c678335d302192" providerId="LiveId" clId="{E7B9E084-4E65-4B86-8B0B-29A06EA8F4E2}" dt="2023-06-18T15:10:13.217" v="484" actId="47"/>
        <pc:sldMkLst>
          <pc:docMk/>
          <pc:sldMk cId="3976483314" sldId="262"/>
        </pc:sldMkLst>
      </pc:sldChg>
      <pc:sldChg chg="new del">
        <pc:chgData name="Alexandra Felicia Merauta" userId="68c678335d302192" providerId="LiveId" clId="{E7B9E084-4E65-4B86-8B0B-29A06EA8F4E2}" dt="2023-06-18T15:10:21.943" v="488" actId="47"/>
        <pc:sldMkLst>
          <pc:docMk/>
          <pc:sldMk cId="1222608473" sldId="263"/>
        </pc:sldMkLst>
      </pc:sldChg>
      <pc:sldChg chg="new del">
        <pc:chgData name="Alexandra Felicia Merauta" userId="68c678335d302192" providerId="LiveId" clId="{E7B9E084-4E65-4B86-8B0B-29A06EA8F4E2}" dt="2023-06-18T15:10:18.204" v="486" actId="47"/>
        <pc:sldMkLst>
          <pc:docMk/>
          <pc:sldMk cId="3950035113" sldId="264"/>
        </pc:sldMkLst>
      </pc:sldChg>
      <pc:sldChg chg="new del">
        <pc:chgData name="Alexandra Felicia Merauta" userId="68c678335d302192" providerId="LiveId" clId="{E7B9E084-4E65-4B86-8B0B-29A06EA8F4E2}" dt="2023-06-18T15:10:23.761" v="489" actId="47"/>
        <pc:sldMkLst>
          <pc:docMk/>
          <pc:sldMk cId="4000814693" sldId="265"/>
        </pc:sldMkLst>
      </pc:sldChg>
      <pc:sldChg chg="addSp delSp modSp add del mod modAnim">
        <pc:chgData name="Alexandra Felicia Merauta" userId="68c678335d302192" providerId="LiveId" clId="{E7B9E084-4E65-4B86-8B0B-29A06EA8F4E2}" dt="2023-06-18T15:02:19.759" v="469" actId="47"/>
        <pc:sldMkLst>
          <pc:docMk/>
          <pc:sldMk cId="307160278" sldId="266"/>
        </pc:sldMkLst>
        <pc:spChg chg="mod">
          <ac:chgData name="Alexandra Felicia Merauta" userId="68c678335d302192" providerId="LiveId" clId="{E7B9E084-4E65-4B86-8B0B-29A06EA8F4E2}" dt="2023-06-17T15:13:47.101" v="458" actId="20577"/>
          <ac:spMkLst>
            <pc:docMk/>
            <pc:sldMk cId="307160278" sldId="266"/>
            <ac:spMk id="2" creationId="{0AC7E658-BD37-26D3-7504-10BF1A080480}"/>
          </ac:spMkLst>
        </pc:spChg>
        <pc:spChg chg="mod">
          <ac:chgData name="Alexandra Felicia Merauta" userId="68c678335d302192" providerId="LiveId" clId="{E7B9E084-4E65-4B86-8B0B-29A06EA8F4E2}" dt="2023-06-17T15:13:24.863" v="446" actId="26606"/>
          <ac:spMkLst>
            <pc:docMk/>
            <pc:sldMk cId="307160278" sldId="266"/>
            <ac:spMk id="3" creationId="{944C4523-D150-70AE-ED36-176A02CBF172}"/>
          </ac:spMkLst>
        </pc:spChg>
        <pc:spChg chg="add del">
          <ac:chgData name="Alexandra Felicia Merauta" userId="68c678335d302192" providerId="LiveId" clId="{E7B9E084-4E65-4B86-8B0B-29A06EA8F4E2}" dt="2023-06-17T15:13:24.863" v="446" actId="26606"/>
          <ac:spMkLst>
            <pc:docMk/>
            <pc:sldMk cId="307160278" sldId="266"/>
            <ac:spMk id="64" creationId="{09CFCDAF-46CE-4056-866C-5EE9122FDCAB}"/>
          </ac:spMkLst>
        </pc:spChg>
        <pc:spChg chg="add del">
          <ac:chgData name="Alexandra Felicia Merauta" userId="68c678335d302192" providerId="LiveId" clId="{E7B9E084-4E65-4B86-8B0B-29A06EA8F4E2}" dt="2023-06-17T15:13:24.863" v="446" actId="26606"/>
          <ac:spMkLst>
            <pc:docMk/>
            <pc:sldMk cId="307160278" sldId="266"/>
            <ac:spMk id="66" creationId="{9F587EB1-1674-4B8B-88AD-2A81FFFB5F36}"/>
          </ac:spMkLst>
        </pc:spChg>
        <pc:spChg chg="add del">
          <ac:chgData name="Alexandra Felicia Merauta" userId="68c678335d302192" providerId="LiveId" clId="{E7B9E084-4E65-4B86-8B0B-29A06EA8F4E2}" dt="2023-06-17T15:13:24.863" v="446" actId="26606"/>
          <ac:spMkLst>
            <pc:docMk/>
            <pc:sldMk cId="307160278" sldId="266"/>
            <ac:spMk id="70" creationId="{6CB927A4-E432-4310-9CD5-E89FF5063179}"/>
          </ac:spMkLst>
        </pc:spChg>
        <pc:spChg chg="add del">
          <ac:chgData name="Alexandra Felicia Merauta" userId="68c678335d302192" providerId="LiveId" clId="{E7B9E084-4E65-4B86-8B0B-29A06EA8F4E2}" dt="2023-06-17T15:13:24.863" v="446" actId="26606"/>
          <ac:spMkLst>
            <pc:docMk/>
            <pc:sldMk cId="307160278" sldId="266"/>
            <ac:spMk id="72" creationId="{E3020543-B24B-4EC4-8FFC-8DD88EEA91A8}"/>
          </ac:spMkLst>
        </pc:spChg>
        <pc:spChg chg="add del">
          <ac:chgData name="Alexandra Felicia Merauta" userId="68c678335d302192" providerId="LiveId" clId="{E7B9E084-4E65-4B86-8B0B-29A06EA8F4E2}" dt="2023-06-17T15:13:24.863" v="446" actId="26606"/>
          <ac:spMkLst>
            <pc:docMk/>
            <pc:sldMk cId="307160278" sldId="266"/>
            <ac:spMk id="74" creationId="{1453BF6C-B012-48B7-B4E8-6D7AC7C27D02}"/>
          </ac:spMkLst>
        </pc:spChg>
        <pc:spChg chg="add del">
          <ac:chgData name="Alexandra Felicia Merauta" userId="68c678335d302192" providerId="LiveId" clId="{E7B9E084-4E65-4B86-8B0B-29A06EA8F4E2}" dt="2023-06-17T15:13:16.692" v="443" actId="26606"/>
          <ac:spMkLst>
            <pc:docMk/>
            <pc:sldMk cId="307160278" sldId="266"/>
            <ac:spMk id="80" creationId="{C1DD1A8A-57D5-4A81-AD04-532B043C5611}"/>
          </ac:spMkLst>
        </pc:spChg>
        <pc:spChg chg="add del">
          <ac:chgData name="Alexandra Felicia Merauta" userId="68c678335d302192" providerId="LiveId" clId="{E7B9E084-4E65-4B86-8B0B-29A06EA8F4E2}" dt="2023-06-17T15:13:16.692" v="443" actId="26606"/>
          <ac:spMkLst>
            <pc:docMk/>
            <pc:sldMk cId="307160278" sldId="266"/>
            <ac:spMk id="82" creationId="{007891EC-4501-44ED-A8C8-B11B6DB767AB}"/>
          </ac:spMkLst>
        </pc:spChg>
        <pc:spChg chg="add del">
          <ac:chgData name="Alexandra Felicia Merauta" userId="68c678335d302192" providerId="LiveId" clId="{E7B9E084-4E65-4B86-8B0B-29A06EA8F4E2}" dt="2023-06-17T15:13:24.860" v="445" actId="26606"/>
          <ac:spMkLst>
            <pc:docMk/>
            <pc:sldMk cId="307160278" sldId="266"/>
            <ac:spMk id="84" creationId="{4D4677D2-D5AC-4CF9-9EED-2B89D0A1C212}"/>
          </ac:spMkLst>
        </pc:spChg>
        <pc:spChg chg="add del">
          <ac:chgData name="Alexandra Felicia Merauta" userId="68c678335d302192" providerId="LiveId" clId="{E7B9E084-4E65-4B86-8B0B-29A06EA8F4E2}" dt="2023-06-17T15:13:24.860" v="445" actId="26606"/>
          <ac:spMkLst>
            <pc:docMk/>
            <pc:sldMk cId="307160278" sldId="266"/>
            <ac:spMk id="85" creationId="{C6D54F7E-825A-4BBA-815F-35CCA8B97786}"/>
          </ac:spMkLst>
        </pc:spChg>
        <pc:spChg chg="add">
          <ac:chgData name="Alexandra Felicia Merauta" userId="68c678335d302192" providerId="LiveId" clId="{E7B9E084-4E65-4B86-8B0B-29A06EA8F4E2}" dt="2023-06-17T15:13:24.863" v="446" actId="26606"/>
          <ac:spMkLst>
            <pc:docMk/>
            <pc:sldMk cId="307160278" sldId="266"/>
            <ac:spMk id="88" creationId="{32E62931-8EB4-42BB-BAAB-D8757BE66D8E}"/>
          </ac:spMkLst>
        </pc:spChg>
        <pc:picChg chg="del mod">
          <ac:chgData name="Alexandra Felicia Merauta" userId="68c678335d302192" providerId="LiveId" clId="{E7B9E084-4E65-4B86-8B0B-29A06EA8F4E2}" dt="2023-06-17T15:12:29.013" v="441" actId="478"/>
          <ac:picMkLst>
            <pc:docMk/>
            <pc:sldMk cId="307160278" sldId="266"/>
            <ac:picMk id="58" creationId="{1738BC0A-4A0C-27A1-0ADE-FE13F708F2A7}"/>
          </ac:picMkLst>
        </pc:picChg>
        <pc:picChg chg="add del">
          <ac:chgData name="Alexandra Felicia Merauta" userId="68c678335d302192" providerId="LiveId" clId="{E7B9E084-4E65-4B86-8B0B-29A06EA8F4E2}" dt="2023-06-17T15:13:16.692" v="443" actId="26606"/>
          <ac:picMkLst>
            <pc:docMk/>
            <pc:sldMk cId="307160278" sldId="266"/>
            <ac:picMk id="76" creationId="{E28E1A22-A62C-3CA6-F92A-34E4D9861FC3}"/>
          </ac:picMkLst>
        </pc:picChg>
        <pc:picChg chg="add del">
          <ac:chgData name="Alexandra Felicia Merauta" userId="68c678335d302192" providerId="LiveId" clId="{E7B9E084-4E65-4B86-8B0B-29A06EA8F4E2}" dt="2023-06-17T15:13:24.860" v="445" actId="26606"/>
          <ac:picMkLst>
            <pc:docMk/>
            <pc:sldMk cId="307160278" sldId="266"/>
            <ac:picMk id="86" creationId="{60CFBFF7-822F-EC30-4627-F5BBCFB4D551}"/>
          </ac:picMkLst>
        </pc:picChg>
        <pc:picChg chg="add">
          <ac:chgData name="Alexandra Felicia Merauta" userId="68c678335d302192" providerId="LiveId" clId="{E7B9E084-4E65-4B86-8B0B-29A06EA8F4E2}" dt="2023-06-17T15:13:24.863" v="446" actId="26606"/>
          <ac:picMkLst>
            <pc:docMk/>
            <pc:sldMk cId="307160278" sldId="266"/>
            <ac:picMk id="89" creationId="{A81954C9-528B-396A-27FD-18A1329F6D27}"/>
          </ac:picMkLst>
        </pc:picChg>
        <pc:cxnChg chg="add del">
          <ac:chgData name="Alexandra Felicia Merauta" userId="68c678335d302192" providerId="LiveId" clId="{E7B9E084-4E65-4B86-8B0B-29A06EA8F4E2}" dt="2023-06-17T15:13:24.863" v="446" actId="26606"/>
          <ac:cxnSpMkLst>
            <pc:docMk/>
            <pc:sldMk cId="307160278" sldId="266"/>
            <ac:cxnSpMk id="68" creationId="{C49DA8F6-BCC1-4447-B54C-57856834B94B}"/>
          </ac:cxnSpMkLst>
        </pc:cxnChg>
      </pc:sldChg>
      <pc:sldChg chg="addSp delSp modSp add mod ord setBg setClrOvrMap">
        <pc:chgData name="Alexandra Felicia Merauta" userId="68c678335d302192" providerId="LiveId" clId="{E7B9E084-4E65-4B86-8B0B-29A06EA8F4E2}" dt="2023-06-28T15:21:08.158" v="3304" actId="20577"/>
        <pc:sldMkLst>
          <pc:docMk/>
          <pc:sldMk cId="1363146358" sldId="267"/>
        </pc:sldMkLst>
        <pc:spChg chg="mod">
          <ac:chgData name="Alexandra Felicia Merauta" userId="68c678335d302192" providerId="LiveId" clId="{E7B9E084-4E65-4B86-8B0B-29A06EA8F4E2}" dt="2023-06-26T12:30:49.991" v="931" actId="113"/>
          <ac:spMkLst>
            <pc:docMk/>
            <pc:sldMk cId="1363146358" sldId="267"/>
            <ac:spMk id="2" creationId="{0AC7E658-BD37-26D3-7504-10BF1A080480}"/>
          </ac:spMkLst>
        </pc:spChg>
        <pc:spChg chg="mod">
          <ac:chgData name="Alexandra Felicia Merauta" userId="68c678335d302192" providerId="LiveId" clId="{E7B9E084-4E65-4B86-8B0B-29A06EA8F4E2}" dt="2023-06-28T15:21:08.158" v="3304" actId="20577"/>
          <ac:spMkLst>
            <pc:docMk/>
            <pc:sldMk cId="1363146358" sldId="267"/>
            <ac:spMk id="3" creationId="{944C4523-D150-70AE-ED36-176A02CBF172}"/>
          </ac:spMkLst>
        </pc:spChg>
        <pc:spChg chg="add del">
          <ac:chgData name="Alexandra Felicia Merauta" userId="68c678335d302192" providerId="LiveId" clId="{E7B9E084-4E65-4B86-8B0B-29A06EA8F4E2}" dt="2023-06-17T15:14:36.899" v="468" actId="26606"/>
          <ac:spMkLst>
            <pc:docMk/>
            <pc:sldMk cId="1363146358" sldId="267"/>
            <ac:spMk id="88" creationId="{32E62931-8EB4-42BB-BAAB-D8757BE66D8E}"/>
          </ac:spMkLst>
        </pc:spChg>
        <pc:spChg chg="add del">
          <ac:chgData name="Alexandra Felicia Merauta" userId="68c678335d302192" providerId="LiveId" clId="{E7B9E084-4E65-4B86-8B0B-29A06EA8F4E2}" dt="2023-06-17T15:14:17.759" v="463" actId="26606"/>
          <ac:spMkLst>
            <pc:docMk/>
            <pc:sldMk cId="1363146358" sldId="267"/>
            <ac:spMk id="94" creationId="{C1DD1A8A-57D5-4A81-AD04-532B043C5611}"/>
          </ac:spMkLst>
        </pc:spChg>
        <pc:spChg chg="add del">
          <ac:chgData name="Alexandra Felicia Merauta" userId="68c678335d302192" providerId="LiveId" clId="{E7B9E084-4E65-4B86-8B0B-29A06EA8F4E2}" dt="2023-06-17T15:14:17.759" v="463" actId="26606"/>
          <ac:spMkLst>
            <pc:docMk/>
            <pc:sldMk cId="1363146358" sldId="267"/>
            <ac:spMk id="96" creationId="{007891EC-4501-44ED-A8C8-B11B6DB767AB}"/>
          </ac:spMkLst>
        </pc:spChg>
        <pc:spChg chg="add del">
          <ac:chgData name="Alexandra Felicia Merauta" userId="68c678335d302192" providerId="LiveId" clId="{E7B9E084-4E65-4B86-8B0B-29A06EA8F4E2}" dt="2023-06-17T15:14:26.679" v="465" actId="26606"/>
          <ac:spMkLst>
            <pc:docMk/>
            <pc:sldMk cId="1363146358" sldId="267"/>
            <ac:spMk id="98" creationId="{71B2258F-86CA-4D4D-8270-BC05FCDEBFB3}"/>
          </ac:spMkLst>
        </pc:spChg>
        <pc:spChg chg="add del">
          <ac:chgData name="Alexandra Felicia Merauta" userId="68c678335d302192" providerId="LiveId" clId="{E7B9E084-4E65-4B86-8B0B-29A06EA8F4E2}" dt="2023-06-17T15:14:36.899" v="467" actId="26606"/>
          <ac:spMkLst>
            <pc:docMk/>
            <pc:sldMk cId="1363146358" sldId="267"/>
            <ac:spMk id="100" creationId="{08C9B587-E65E-4B52-B37C-ABEBB6E87928}"/>
          </ac:spMkLst>
        </pc:spChg>
        <pc:spChg chg="add del">
          <ac:chgData name="Alexandra Felicia Merauta" userId="68c678335d302192" providerId="LiveId" clId="{E7B9E084-4E65-4B86-8B0B-29A06EA8F4E2}" dt="2023-06-17T15:14:36.899" v="467" actId="26606"/>
          <ac:spMkLst>
            <pc:docMk/>
            <pc:sldMk cId="1363146358" sldId="267"/>
            <ac:spMk id="101" creationId="{6CCA5F87-1D1E-45CB-8D83-FC7EEFAD9935}"/>
          </ac:spMkLst>
        </pc:spChg>
        <pc:spChg chg="add del">
          <ac:chgData name="Alexandra Felicia Merauta" userId="68c678335d302192" providerId="LiveId" clId="{E7B9E084-4E65-4B86-8B0B-29A06EA8F4E2}" dt="2023-06-17T15:14:36.899" v="467" actId="26606"/>
          <ac:spMkLst>
            <pc:docMk/>
            <pc:sldMk cId="1363146358" sldId="267"/>
            <ac:spMk id="103" creationId="{7CCFC2C6-6238-4A2F-93DE-2ADF74AF635E}"/>
          </ac:spMkLst>
        </pc:spChg>
        <pc:spChg chg="add del">
          <ac:chgData name="Alexandra Felicia Merauta" userId="68c678335d302192" providerId="LiveId" clId="{E7B9E084-4E65-4B86-8B0B-29A06EA8F4E2}" dt="2023-06-17T15:14:36.899" v="467" actId="26606"/>
          <ac:spMkLst>
            <pc:docMk/>
            <pc:sldMk cId="1363146358" sldId="267"/>
            <ac:spMk id="104" creationId="{AF2F604E-43BE-4DC3-B983-E071523364F8}"/>
          </ac:spMkLst>
        </pc:spChg>
        <pc:spChg chg="add del">
          <ac:chgData name="Alexandra Felicia Merauta" userId="68c678335d302192" providerId="LiveId" clId="{E7B9E084-4E65-4B86-8B0B-29A06EA8F4E2}" dt="2023-06-26T12:13:29.419" v="865" actId="26606"/>
          <ac:spMkLst>
            <pc:docMk/>
            <pc:sldMk cId="1363146358" sldId="267"/>
            <ac:spMk id="106" creationId="{7D9D36D6-2AC5-46A1-A849-4C82D5264A3A}"/>
          </ac:spMkLst>
        </pc:spChg>
        <pc:spChg chg="add del">
          <ac:chgData name="Alexandra Felicia Merauta" userId="68c678335d302192" providerId="LiveId" clId="{E7B9E084-4E65-4B86-8B0B-29A06EA8F4E2}" dt="2023-06-26T12:12:29.668" v="852" actId="26606"/>
          <ac:spMkLst>
            <pc:docMk/>
            <pc:sldMk cId="1363146358" sldId="267"/>
            <ac:spMk id="112" creationId="{E7F94237-0536-4DB1-8C95-39E355CED94B}"/>
          </ac:spMkLst>
        </pc:spChg>
        <pc:spChg chg="add del">
          <ac:chgData name="Alexandra Felicia Merauta" userId="68c678335d302192" providerId="LiveId" clId="{E7B9E084-4E65-4B86-8B0B-29A06EA8F4E2}" dt="2023-06-26T12:12:29.668" v="852" actId="26606"/>
          <ac:spMkLst>
            <pc:docMk/>
            <pc:sldMk cId="1363146358" sldId="267"/>
            <ac:spMk id="114" creationId="{1A3C89F8-0D2F-47FF-B903-151248265F47}"/>
          </ac:spMkLst>
        </pc:spChg>
        <pc:spChg chg="add del">
          <ac:chgData name="Alexandra Felicia Merauta" userId="68c678335d302192" providerId="LiveId" clId="{E7B9E084-4E65-4B86-8B0B-29A06EA8F4E2}" dt="2023-06-26T12:12:29.668" v="852" actId="26606"/>
          <ac:spMkLst>
            <pc:docMk/>
            <pc:sldMk cId="1363146358" sldId="267"/>
            <ac:spMk id="116" creationId="{C5CB530E-515E-412C-9DF1-5F8FFBD6F383}"/>
          </ac:spMkLst>
        </pc:spChg>
        <pc:spChg chg="add del">
          <ac:chgData name="Alexandra Felicia Merauta" userId="68c678335d302192" providerId="LiveId" clId="{E7B9E084-4E65-4B86-8B0B-29A06EA8F4E2}" dt="2023-06-26T12:12:29.668" v="852" actId="26606"/>
          <ac:spMkLst>
            <pc:docMk/>
            <pc:sldMk cId="1363146358" sldId="267"/>
            <ac:spMk id="118" creationId="{712D4376-A578-4FF1-94FC-245E7A6A489F}"/>
          </ac:spMkLst>
        </pc:spChg>
        <pc:spChg chg="add del">
          <ac:chgData name="Alexandra Felicia Merauta" userId="68c678335d302192" providerId="LiveId" clId="{E7B9E084-4E65-4B86-8B0B-29A06EA8F4E2}" dt="2023-06-26T12:12:29.668" v="852" actId="26606"/>
          <ac:spMkLst>
            <pc:docMk/>
            <pc:sldMk cId="1363146358" sldId="267"/>
            <ac:spMk id="120" creationId="{AEA7509D-F04F-40CB-A0B3-EEF16499CC9F}"/>
          </ac:spMkLst>
        </pc:spChg>
        <pc:spChg chg="add del">
          <ac:chgData name="Alexandra Felicia Merauta" userId="68c678335d302192" providerId="LiveId" clId="{E7B9E084-4E65-4B86-8B0B-29A06EA8F4E2}" dt="2023-06-26T12:12:29.668" v="852" actId="26606"/>
          <ac:spMkLst>
            <pc:docMk/>
            <pc:sldMk cId="1363146358" sldId="267"/>
            <ac:spMk id="124" creationId="{508BEF50-7B1E-49A4-BC19-5F4F1D755E64}"/>
          </ac:spMkLst>
        </pc:spChg>
        <pc:spChg chg="add del">
          <ac:chgData name="Alexandra Felicia Merauta" userId="68c678335d302192" providerId="LiveId" clId="{E7B9E084-4E65-4B86-8B0B-29A06EA8F4E2}" dt="2023-06-26T12:12:29.668" v="852" actId="26606"/>
          <ac:spMkLst>
            <pc:docMk/>
            <pc:sldMk cId="1363146358" sldId="267"/>
            <ac:spMk id="126" creationId="{3FBAD350-5664-4811-A208-657FB882D350}"/>
          </ac:spMkLst>
        </pc:spChg>
        <pc:spChg chg="add del">
          <ac:chgData name="Alexandra Felicia Merauta" userId="68c678335d302192" providerId="LiveId" clId="{E7B9E084-4E65-4B86-8B0B-29A06EA8F4E2}" dt="2023-06-26T12:12:29.668" v="852" actId="26606"/>
          <ac:spMkLst>
            <pc:docMk/>
            <pc:sldMk cId="1363146358" sldId="267"/>
            <ac:spMk id="128" creationId="{C39ADB8F-D187-49D7-BDCF-C1B6DC727068}"/>
          </ac:spMkLst>
        </pc:spChg>
        <pc:spChg chg="add del">
          <ac:chgData name="Alexandra Felicia Merauta" userId="68c678335d302192" providerId="LiveId" clId="{E7B9E084-4E65-4B86-8B0B-29A06EA8F4E2}" dt="2023-06-26T12:12:33.967" v="854" actId="26606"/>
          <ac:spMkLst>
            <pc:docMk/>
            <pc:sldMk cId="1363146358" sldId="267"/>
            <ac:spMk id="130" creationId="{840C6A03-A965-473C-ADDE-B0F1C5C5C30D}"/>
          </ac:spMkLst>
        </pc:spChg>
        <pc:spChg chg="add del">
          <ac:chgData name="Alexandra Felicia Merauta" userId="68c678335d302192" providerId="LiveId" clId="{E7B9E084-4E65-4B86-8B0B-29A06EA8F4E2}" dt="2023-06-26T12:12:33.967" v="854" actId="26606"/>
          <ac:spMkLst>
            <pc:docMk/>
            <pc:sldMk cId="1363146358" sldId="267"/>
            <ac:spMk id="131" creationId="{158B3569-73B2-4D05-8E95-886A6EE17F1F}"/>
          </ac:spMkLst>
        </pc:spChg>
        <pc:spChg chg="add del">
          <ac:chgData name="Alexandra Felicia Merauta" userId="68c678335d302192" providerId="LiveId" clId="{E7B9E084-4E65-4B86-8B0B-29A06EA8F4E2}" dt="2023-06-26T12:12:33.967" v="854" actId="26606"/>
          <ac:spMkLst>
            <pc:docMk/>
            <pc:sldMk cId="1363146358" sldId="267"/>
            <ac:spMk id="132" creationId="{B71758F4-3F46-45DA-8AC5-4E508DA080BA}"/>
          </ac:spMkLst>
        </pc:spChg>
        <pc:spChg chg="add del">
          <ac:chgData name="Alexandra Felicia Merauta" userId="68c678335d302192" providerId="LiveId" clId="{E7B9E084-4E65-4B86-8B0B-29A06EA8F4E2}" dt="2023-06-26T12:12:33.967" v="854" actId="26606"/>
          <ac:spMkLst>
            <pc:docMk/>
            <pc:sldMk cId="1363146358" sldId="267"/>
            <ac:spMk id="134" creationId="{8D61482F-F3C5-4D66-8C5D-C6BBE3E1275C}"/>
          </ac:spMkLst>
        </pc:spChg>
        <pc:spChg chg="add del">
          <ac:chgData name="Alexandra Felicia Merauta" userId="68c678335d302192" providerId="LiveId" clId="{E7B9E084-4E65-4B86-8B0B-29A06EA8F4E2}" dt="2023-06-26T12:13:02.803" v="856" actId="26606"/>
          <ac:spMkLst>
            <pc:docMk/>
            <pc:sldMk cId="1363146358" sldId="267"/>
            <ac:spMk id="136" creationId="{5BF4DF2C-F028-4921-9C23-41303F650A62}"/>
          </ac:spMkLst>
        </pc:spChg>
        <pc:spChg chg="add del">
          <ac:chgData name="Alexandra Felicia Merauta" userId="68c678335d302192" providerId="LiveId" clId="{E7B9E084-4E65-4B86-8B0B-29A06EA8F4E2}" dt="2023-06-26T12:13:02.803" v="856" actId="26606"/>
          <ac:spMkLst>
            <pc:docMk/>
            <pc:sldMk cId="1363146358" sldId="267"/>
            <ac:spMk id="137" creationId="{158B3569-73B2-4D05-8E95-886A6EE17F1F}"/>
          </ac:spMkLst>
        </pc:spChg>
        <pc:spChg chg="add del">
          <ac:chgData name="Alexandra Felicia Merauta" userId="68c678335d302192" providerId="LiveId" clId="{E7B9E084-4E65-4B86-8B0B-29A06EA8F4E2}" dt="2023-06-26T12:13:07.224" v="858" actId="26606"/>
          <ac:spMkLst>
            <pc:docMk/>
            <pc:sldMk cId="1363146358" sldId="267"/>
            <ac:spMk id="142" creationId="{C7D023E4-8DE1-436E-9847-ED6A4B4B04FD}"/>
          </ac:spMkLst>
        </pc:spChg>
        <pc:spChg chg="add del">
          <ac:chgData name="Alexandra Felicia Merauta" userId="68c678335d302192" providerId="LiveId" clId="{E7B9E084-4E65-4B86-8B0B-29A06EA8F4E2}" dt="2023-06-26T12:13:12.742" v="860" actId="26606"/>
          <ac:spMkLst>
            <pc:docMk/>
            <pc:sldMk cId="1363146358" sldId="267"/>
            <ac:spMk id="151" creationId="{68AF5748-FED8-45BA-8631-26D1D10F3246}"/>
          </ac:spMkLst>
        </pc:spChg>
        <pc:spChg chg="add del">
          <ac:chgData name="Alexandra Felicia Merauta" userId="68c678335d302192" providerId="LiveId" clId="{E7B9E084-4E65-4B86-8B0B-29A06EA8F4E2}" dt="2023-06-26T12:13:12.742" v="860" actId="26606"/>
          <ac:spMkLst>
            <pc:docMk/>
            <pc:sldMk cId="1363146358" sldId="267"/>
            <ac:spMk id="152" creationId="{AF2F604E-43BE-4DC3-B983-E071523364F8}"/>
          </ac:spMkLst>
        </pc:spChg>
        <pc:spChg chg="add del">
          <ac:chgData name="Alexandra Felicia Merauta" userId="68c678335d302192" providerId="LiveId" clId="{E7B9E084-4E65-4B86-8B0B-29A06EA8F4E2}" dt="2023-06-26T12:13:12.742" v="860" actId="26606"/>
          <ac:spMkLst>
            <pc:docMk/>
            <pc:sldMk cId="1363146358" sldId="267"/>
            <ac:spMk id="153" creationId="{08C9B587-E65E-4B52-B37C-ABEBB6E87928}"/>
          </ac:spMkLst>
        </pc:spChg>
        <pc:spChg chg="add del">
          <ac:chgData name="Alexandra Felicia Merauta" userId="68c678335d302192" providerId="LiveId" clId="{E7B9E084-4E65-4B86-8B0B-29A06EA8F4E2}" dt="2023-06-26T12:13:14.958" v="862" actId="26606"/>
          <ac:spMkLst>
            <pc:docMk/>
            <pc:sldMk cId="1363146358" sldId="267"/>
            <ac:spMk id="155" creationId="{6CCA5F87-1D1E-45CB-8D83-FC7EEFAD9935}"/>
          </ac:spMkLst>
        </pc:spChg>
        <pc:spChg chg="add del">
          <ac:chgData name="Alexandra Felicia Merauta" userId="68c678335d302192" providerId="LiveId" clId="{E7B9E084-4E65-4B86-8B0B-29A06EA8F4E2}" dt="2023-06-26T12:13:14.958" v="862" actId="26606"/>
          <ac:spMkLst>
            <pc:docMk/>
            <pc:sldMk cId="1363146358" sldId="267"/>
            <ac:spMk id="156" creationId="{7CCFC2C6-6238-4A2F-93DE-2ADF74AF635E}"/>
          </ac:spMkLst>
        </pc:spChg>
        <pc:spChg chg="add del">
          <ac:chgData name="Alexandra Felicia Merauta" userId="68c678335d302192" providerId="LiveId" clId="{E7B9E084-4E65-4B86-8B0B-29A06EA8F4E2}" dt="2023-06-26T12:13:14.958" v="862" actId="26606"/>
          <ac:spMkLst>
            <pc:docMk/>
            <pc:sldMk cId="1363146358" sldId="267"/>
            <ac:spMk id="157" creationId="{AF2F604E-43BE-4DC3-B983-E071523364F8}"/>
          </ac:spMkLst>
        </pc:spChg>
        <pc:spChg chg="add del">
          <ac:chgData name="Alexandra Felicia Merauta" userId="68c678335d302192" providerId="LiveId" clId="{E7B9E084-4E65-4B86-8B0B-29A06EA8F4E2}" dt="2023-06-26T12:13:14.958" v="862" actId="26606"/>
          <ac:spMkLst>
            <pc:docMk/>
            <pc:sldMk cId="1363146358" sldId="267"/>
            <ac:spMk id="158" creationId="{08C9B587-E65E-4B52-B37C-ABEBB6E87928}"/>
          </ac:spMkLst>
        </pc:spChg>
        <pc:spChg chg="add del">
          <ac:chgData name="Alexandra Felicia Merauta" userId="68c678335d302192" providerId="LiveId" clId="{E7B9E084-4E65-4B86-8B0B-29A06EA8F4E2}" dt="2023-06-26T12:13:29.403" v="864" actId="26606"/>
          <ac:spMkLst>
            <pc:docMk/>
            <pc:sldMk cId="1363146358" sldId="267"/>
            <ac:spMk id="160" creationId="{ECC07320-C2CA-4E29-8481-9D9E143C7788}"/>
          </ac:spMkLst>
        </pc:spChg>
        <pc:spChg chg="add del">
          <ac:chgData name="Alexandra Felicia Merauta" userId="68c678335d302192" providerId="LiveId" clId="{E7B9E084-4E65-4B86-8B0B-29A06EA8F4E2}" dt="2023-06-26T12:13:29.403" v="864" actId="26606"/>
          <ac:spMkLst>
            <pc:docMk/>
            <pc:sldMk cId="1363146358" sldId="267"/>
            <ac:spMk id="161" creationId="{178FB36B-5BFE-42CA-BC60-1115E0D95EEC}"/>
          </ac:spMkLst>
        </pc:spChg>
        <pc:spChg chg="add del">
          <ac:chgData name="Alexandra Felicia Merauta" userId="68c678335d302192" providerId="LiveId" clId="{E7B9E084-4E65-4B86-8B0B-29A06EA8F4E2}" dt="2023-06-26T12:24:31.384" v="896" actId="26606"/>
          <ac:spMkLst>
            <pc:docMk/>
            <pc:sldMk cId="1363146358" sldId="267"/>
            <ac:spMk id="163" creationId="{0DBF1ABE-8590-450D-BB49-BDDCCF3EEA9E}"/>
          </ac:spMkLst>
        </pc:spChg>
        <pc:spChg chg="add del">
          <ac:chgData name="Alexandra Felicia Merauta" userId="68c678335d302192" providerId="LiveId" clId="{E7B9E084-4E65-4B86-8B0B-29A06EA8F4E2}" dt="2023-06-26T12:24:31.384" v="896" actId="26606"/>
          <ac:spMkLst>
            <pc:docMk/>
            <pc:sldMk cId="1363146358" sldId="267"/>
            <ac:spMk id="164" creationId="{F6DD4703-FD80-4610-ACE9-01DCD86D8C18}"/>
          </ac:spMkLst>
        </pc:spChg>
        <pc:spChg chg="add del">
          <ac:chgData name="Alexandra Felicia Merauta" userId="68c678335d302192" providerId="LiveId" clId="{E7B9E084-4E65-4B86-8B0B-29A06EA8F4E2}" dt="2023-06-26T12:24:31.384" v="896" actId="26606"/>
          <ac:spMkLst>
            <pc:docMk/>
            <pc:sldMk cId="1363146358" sldId="267"/>
            <ac:spMk id="165" creationId="{9CEFCBC2-6F82-4011-8D8D-90F43DCB1DAF}"/>
          </ac:spMkLst>
        </pc:spChg>
        <pc:spChg chg="add del">
          <ac:chgData name="Alexandra Felicia Merauta" userId="68c678335d302192" providerId="LiveId" clId="{E7B9E084-4E65-4B86-8B0B-29A06EA8F4E2}" dt="2023-06-26T12:24:31.384" v="896" actId="26606"/>
          <ac:spMkLst>
            <pc:docMk/>
            <pc:sldMk cId="1363146358" sldId="267"/>
            <ac:spMk id="166" creationId="{2E9DED9E-DE30-402A-B9D1-AC3C24025AD4}"/>
          </ac:spMkLst>
        </pc:spChg>
        <pc:spChg chg="add del">
          <ac:chgData name="Alexandra Felicia Merauta" userId="68c678335d302192" providerId="LiveId" clId="{E7B9E084-4E65-4B86-8B0B-29A06EA8F4E2}" dt="2023-06-26T12:24:31.384" v="896" actId="26606"/>
          <ac:spMkLst>
            <pc:docMk/>
            <pc:sldMk cId="1363146358" sldId="267"/>
            <ac:spMk id="167" creationId="{5CCB7C65-BA06-49C5-8D3C-51F97B409D65}"/>
          </ac:spMkLst>
        </pc:spChg>
        <pc:spChg chg="add del">
          <ac:chgData name="Alexandra Felicia Merauta" userId="68c678335d302192" providerId="LiveId" clId="{E7B9E084-4E65-4B86-8B0B-29A06EA8F4E2}" dt="2023-06-26T12:28:42.929" v="919" actId="26606"/>
          <ac:spMkLst>
            <pc:docMk/>
            <pc:sldMk cId="1363146358" sldId="267"/>
            <ac:spMk id="172" creationId="{B7BD7FCF-A254-4A97-A15C-319B67622677}"/>
          </ac:spMkLst>
        </pc:spChg>
        <pc:spChg chg="add del">
          <ac:chgData name="Alexandra Felicia Merauta" userId="68c678335d302192" providerId="LiveId" clId="{E7B9E084-4E65-4B86-8B0B-29A06EA8F4E2}" dt="2023-06-26T12:28:42.929" v="919" actId="26606"/>
          <ac:spMkLst>
            <pc:docMk/>
            <pc:sldMk cId="1363146358" sldId="267"/>
            <ac:spMk id="174" creationId="{52FFAF72-6204-4676-9C6F-9A4CC4D91805}"/>
          </ac:spMkLst>
        </pc:spChg>
        <pc:spChg chg="add">
          <ac:chgData name="Alexandra Felicia Merauta" userId="68c678335d302192" providerId="LiveId" clId="{E7B9E084-4E65-4B86-8B0B-29A06EA8F4E2}" dt="2023-06-26T12:28:42.929" v="919" actId="26606"/>
          <ac:spMkLst>
            <pc:docMk/>
            <pc:sldMk cId="1363146358" sldId="267"/>
            <ac:spMk id="179" creationId="{D47766EE-4192-4B2D-A5A0-F60F9A5F743F}"/>
          </ac:spMkLst>
        </pc:spChg>
        <pc:spChg chg="add">
          <ac:chgData name="Alexandra Felicia Merauta" userId="68c678335d302192" providerId="LiveId" clId="{E7B9E084-4E65-4B86-8B0B-29A06EA8F4E2}" dt="2023-06-26T12:28:42.929" v="919" actId="26606"/>
          <ac:spMkLst>
            <pc:docMk/>
            <pc:sldMk cId="1363146358" sldId="267"/>
            <ac:spMk id="181" creationId="{D6705569-F545-4F47-A260-A9202826EA20}"/>
          </ac:spMkLst>
        </pc:spChg>
        <pc:grpChg chg="add del">
          <ac:chgData name="Alexandra Felicia Merauta" userId="68c678335d302192" providerId="LiveId" clId="{E7B9E084-4E65-4B86-8B0B-29A06EA8F4E2}" dt="2023-06-26T12:13:02.803" v="856" actId="26606"/>
          <ac:grpSpMkLst>
            <pc:docMk/>
            <pc:sldMk cId="1363146358" sldId="267"/>
            <ac:grpSpMk id="139" creationId="{892B7B61-D701-474B-AE8F-EA238B550A78}"/>
          </ac:grpSpMkLst>
        </pc:grpChg>
        <pc:grpChg chg="add del">
          <ac:chgData name="Alexandra Felicia Merauta" userId="68c678335d302192" providerId="LiveId" clId="{E7B9E084-4E65-4B86-8B0B-29A06EA8F4E2}" dt="2023-06-26T12:13:07.224" v="858" actId="26606"/>
          <ac:grpSpMkLst>
            <pc:docMk/>
            <pc:sldMk cId="1363146358" sldId="267"/>
            <ac:grpSpMk id="143" creationId="{B1E2B399-F3CE-4402-9418-377080B9A543}"/>
          </ac:grpSpMkLst>
        </pc:grpChg>
        <pc:grpChg chg="add del">
          <ac:chgData name="Alexandra Felicia Merauta" userId="68c678335d302192" providerId="LiveId" clId="{E7B9E084-4E65-4B86-8B0B-29A06EA8F4E2}" dt="2023-06-26T12:13:07.224" v="858" actId="26606"/>
          <ac:grpSpMkLst>
            <pc:docMk/>
            <pc:sldMk cId="1363146358" sldId="267"/>
            <ac:grpSpMk id="145" creationId="{E27AF472-EAE3-4572-AB69-B92BD10DBC6D}"/>
          </ac:grpSpMkLst>
        </pc:grpChg>
        <pc:picChg chg="del mod">
          <ac:chgData name="Alexandra Felicia Merauta" userId="68c678335d302192" providerId="LiveId" clId="{E7B9E084-4E65-4B86-8B0B-29A06EA8F4E2}" dt="2023-06-17T15:14:13.562" v="461" actId="478"/>
          <ac:picMkLst>
            <pc:docMk/>
            <pc:sldMk cId="1363146358" sldId="267"/>
            <ac:picMk id="89" creationId="{A81954C9-528B-396A-27FD-18A1329F6D27}"/>
          </ac:picMkLst>
        </pc:picChg>
        <pc:picChg chg="add del">
          <ac:chgData name="Alexandra Felicia Merauta" userId="68c678335d302192" providerId="LiveId" clId="{E7B9E084-4E65-4B86-8B0B-29A06EA8F4E2}" dt="2023-06-17T15:14:17.759" v="463" actId="26606"/>
          <ac:picMkLst>
            <pc:docMk/>
            <pc:sldMk cId="1363146358" sldId="267"/>
            <ac:picMk id="90" creationId="{52A7FB3A-1FF3-F439-3A7A-F383ACB5AE3B}"/>
          </ac:picMkLst>
        </pc:picChg>
        <pc:picChg chg="add del">
          <ac:chgData name="Alexandra Felicia Merauta" userId="68c678335d302192" providerId="LiveId" clId="{E7B9E084-4E65-4B86-8B0B-29A06EA8F4E2}" dt="2023-06-17T15:14:26.679" v="465" actId="26606"/>
          <ac:picMkLst>
            <pc:docMk/>
            <pc:sldMk cId="1363146358" sldId="267"/>
            <ac:picMk id="99" creationId="{193C7C0D-0231-EE2A-9B78-CAE75CBF071B}"/>
          </ac:picMkLst>
        </pc:picChg>
        <pc:picChg chg="add del">
          <ac:chgData name="Alexandra Felicia Merauta" userId="68c678335d302192" providerId="LiveId" clId="{E7B9E084-4E65-4B86-8B0B-29A06EA8F4E2}" dt="2023-06-17T15:14:36.899" v="467" actId="26606"/>
          <ac:picMkLst>
            <pc:docMk/>
            <pc:sldMk cId="1363146358" sldId="267"/>
            <ac:picMk id="102" creationId="{126FAA6D-CC08-D849-34CB-782C4711D724}"/>
          </ac:picMkLst>
        </pc:picChg>
        <pc:picChg chg="add mod ord">
          <ac:chgData name="Alexandra Felicia Merauta" userId="68c678335d302192" providerId="LiveId" clId="{E7B9E084-4E65-4B86-8B0B-29A06EA8F4E2}" dt="2023-06-26T12:30:36.895" v="929" actId="1076"/>
          <ac:picMkLst>
            <pc:docMk/>
            <pc:sldMk cId="1363146358" sldId="267"/>
            <ac:picMk id="107" creationId="{A8C1013B-FC5F-1A97-69B6-C1925C727210}"/>
          </ac:picMkLst>
        </pc:picChg>
        <pc:cxnChg chg="add del">
          <ac:chgData name="Alexandra Felicia Merauta" userId="68c678335d302192" providerId="LiveId" clId="{E7B9E084-4E65-4B86-8B0B-29A06EA8F4E2}" dt="2023-06-26T12:12:29.668" v="852" actId="26606"/>
          <ac:cxnSpMkLst>
            <pc:docMk/>
            <pc:sldMk cId="1363146358" sldId="267"/>
            <ac:cxnSpMk id="122" creationId="{56020367-4FD5-4596-8E10-C5F095CD8DBF}"/>
          </ac:cxnSpMkLst>
        </pc:cxnChg>
        <pc:cxnChg chg="add del">
          <ac:chgData name="Alexandra Felicia Merauta" userId="68c678335d302192" providerId="LiveId" clId="{E7B9E084-4E65-4B86-8B0B-29A06EA8F4E2}" dt="2023-06-26T12:12:33.967" v="854" actId="26606"/>
          <ac:cxnSpMkLst>
            <pc:docMk/>
            <pc:sldMk cId="1363146358" sldId="267"/>
            <ac:cxnSpMk id="133" creationId="{56020367-4FD5-4596-8E10-C5F095CD8DBF}"/>
          </ac:cxnSpMkLst>
        </pc:cxnChg>
        <pc:cxnChg chg="add del">
          <ac:chgData name="Alexandra Felicia Merauta" userId="68c678335d302192" providerId="LiveId" clId="{E7B9E084-4E65-4B86-8B0B-29A06EA8F4E2}" dt="2023-06-26T12:13:02.803" v="856" actId="26606"/>
          <ac:cxnSpMkLst>
            <pc:docMk/>
            <pc:sldMk cId="1363146358" sldId="267"/>
            <ac:cxnSpMk id="138" creationId="{56020367-4FD5-4596-8E10-C5F095CD8DBF}"/>
          </ac:cxnSpMkLst>
        </pc:cxnChg>
      </pc:sldChg>
      <pc:sldChg chg="addSp delSp modSp add del mod ord setBg setClrOvrMap">
        <pc:chgData name="Alexandra Felicia Merauta" userId="68c678335d302192" providerId="LiveId" clId="{E7B9E084-4E65-4B86-8B0B-29A06EA8F4E2}" dt="2023-06-27T16:40:27.781" v="2564" actId="47"/>
        <pc:sldMkLst>
          <pc:docMk/>
          <pc:sldMk cId="2755256662" sldId="268"/>
        </pc:sldMkLst>
        <pc:spChg chg="mod">
          <ac:chgData name="Alexandra Felicia Merauta" userId="68c678335d302192" providerId="LiveId" clId="{E7B9E084-4E65-4B86-8B0B-29A06EA8F4E2}" dt="2023-06-18T15:15:33.598" v="559" actId="20577"/>
          <ac:spMkLst>
            <pc:docMk/>
            <pc:sldMk cId="2755256662" sldId="268"/>
            <ac:spMk id="2" creationId="{0AC7E658-BD37-26D3-7504-10BF1A080480}"/>
          </ac:spMkLst>
        </pc:spChg>
        <pc:spChg chg="del mod">
          <ac:chgData name="Alexandra Felicia Merauta" userId="68c678335d302192" providerId="LiveId" clId="{E7B9E084-4E65-4B86-8B0B-29A06EA8F4E2}" dt="2023-06-18T15:15:52.237" v="563" actId="478"/>
          <ac:spMkLst>
            <pc:docMk/>
            <pc:sldMk cId="2755256662" sldId="268"/>
            <ac:spMk id="3" creationId="{944C4523-D150-70AE-ED36-176A02CBF172}"/>
          </ac:spMkLst>
        </pc:spChg>
        <pc:spChg chg="add mod">
          <ac:chgData name="Alexandra Felicia Merauta" userId="68c678335d302192" providerId="LiveId" clId="{E7B9E084-4E65-4B86-8B0B-29A06EA8F4E2}" dt="2023-06-18T15:31:11.243" v="645" actId="20577"/>
          <ac:spMkLst>
            <pc:docMk/>
            <pc:sldMk cId="2755256662" sldId="268"/>
            <ac:spMk id="4" creationId="{A576F4DD-BCAE-56CE-52DF-F48FF6B0C75F}"/>
          </ac:spMkLst>
        </pc:spChg>
        <pc:spChg chg="del">
          <ac:chgData name="Alexandra Felicia Merauta" userId="68c678335d302192" providerId="LiveId" clId="{E7B9E084-4E65-4B86-8B0B-29A06EA8F4E2}" dt="2023-06-18T15:03:01.022" v="472" actId="26606"/>
          <ac:spMkLst>
            <pc:docMk/>
            <pc:sldMk cId="2755256662" sldId="268"/>
            <ac:spMk id="106" creationId="{7D9D36D6-2AC5-46A1-A849-4C82D5264A3A}"/>
          </ac:spMkLst>
        </pc:spChg>
        <pc:spChg chg="add">
          <ac:chgData name="Alexandra Felicia Merauta" userId="68c678335d302192" providerId="LiveId" clId="{E7B9E084-4E65-4B86-8B0B-29A06EA8F4E2}" dt="2023-06-18T15:03:01.022" v="472" actId="26606"/>
          <ac:spMkLst>
            <pc:docMk/>
            <pc:sldMk cId="2755256662" sldId="268"/>
            <ac:spMk id="112" creationId="{71B2258F-86CA-4D4D-8270-BC05FCDEBFB3}"/>
          </ac:spMkLst>
        </pc:spChg>
        <pc:picChg chg="mod ord">
          <ac:chgData name="Alexandra Felicia Merauta" userId="68c678335d302192" providerId="LiveId" clId="{E7B9E084-4E65-4B86-8B0B-29A06EA8F4E2}" dt="2023-06-18T15:16:07.412" v="564" actId="1076"/>
          <ac:picMkLst>
            <pc:docMk/>
            <pc:sldMk cId="2755256662" sldId="268"/>
            <ac:picMk id="107" creationId="{A8C1013B-FC5F-1A97-69B6-C1925C727210}"/>
          </ac:picMkLst>
        </pc:picChg>
      </pc:sldChg>
      <pc:sldChg chg="addSp delSp modSp add del mod ord setBg setClrOvrMap">
        <pc:chgData name="Alexandra Felicia Merauta" userId="68c678335d302192" providerId="LiveId" clId="{E7B9E084-4E65-4B86-8B0B-29A06EA8F4E2}" dt="2023-06-28T08:28:22.174" v="3164" actId="47"/>
        <pc:sldMkLst>
          <pc:docMk/>
          <pc:sldMk cId="1946430104" sldId="269"/>
        </pc:sldMkLst>
        <pc:spChg chg="mod">
          <ac:chgData name="Alexandra Felicia Merauta" userId="68c678335d302192" providerId="LiveId" clId="{E7B9E084-4E65-4B86-8B0B-29A06EA8F4E2}" dt="2023-06-18T15:14:31.374" v="504" actId="20577"/>
          <ac:spMkLst>
            <pc:docMk/>
            <pc:sldMk cId="1946430104" sldId="269"/>
            <ac:spMk id="2" creationId="{0AC7E658-BD37-26D3-7504-10BF1A080480}"/>
          </ac:spMkLst>
        </pc:spChg>
        <pc:spChg chg="mod">
          <ac:chgData name="Alexandra Felicia Merauta" userId="68c678335d302192" providerId="LiveId" clId="{E7B9E084-4E65-4B86-8B0B-29A06EA8F4E2}" dt="2023-06-18T15:09:06.294" v="479" actId="26606"/>
          <ac:spMkLst>
            <pc:docMk/>
            <pc:sldMk cId="1946430104" sldId="269"/>
            <ac:spMk id="3" creationId="{944C4523-D150-70AE-ED36-176A02CBF172}"/>
          </ac:spMkLst>
        </pc:spChg>
        <pc:spChg chg="del">
          <ac:chgData name="Alexandra Felicia Merauta" userId="68c678335d302192" providerId="LiveId" clId="{E7B9E084-4E65-4B86-8B0B-29A06EA8F4E2}" dt="2023-06-18T15:09:06.294" v="479" actId="26606"/>
          <ac:spMkLst>
            <pc:docMk/>
            <pc:sldMk cId="1946430104" sldId="269"/>
            <ac:spMk id="112" creationId="{71B2258F-86CA-4D4D-8270-BC05FCDEBFB3}"/>
          </ac:spMkLst>
        </pc:spChg>
        <pc:spChg chg="add">
          <ac:chgData name="Alexandra Felicia Merauta" userId="68c678335d302192" providerId="LiveId" clId="{E7B9E084-4E65-4B86-8B0B-29A06EA8F4E2}" dt="2023-06-18T15:09:06.294" v="479" actId="26606"/>
          <ac:spMkLst>
            <pc:docMk/>
            <pc:sldMk cId="1946430104" sldId="269"/>
            <ac:spMk id="117" creationId="{06DA9DF9-31F7-4056-B42E-878CC92417B8}"/>
          </ac:spMkLst>
        </pc:spChg>
        <pc:picChg chg="mod ord">
          <ac:chgData name="Alexandra Felicia Merauta" userId="68c678335d302192" providerId="LiveId" clId="{E7B9E084-4E65-4B86-8B0B-29A06EA8F4E2}" dt="2023-06-18T15:09:06.294" v="479" actId="26606"/>
          <ac:picMkLst>
            <pc:docMk/>
            <pc:sldMk cId="1946430104" sldId="269"/>
            <ac:picMk id="107" creationId="{A8C1013B-FC5F-1A97-69B6-C1925C727210}"/>
          </ac:picMkLst>
        </pc:picChg>
      </pc:sldChg>
      <pc:sldChg chg="addSp delSp modSp add del mod ord setBg">
        <pc:chgData name="Alexandra Felicia Merauta" userId="68c678335d302192" providerId="LiveId" clId="{E7B9E084-4E65-4B86-8B0B-29A06EA8F4E2}" dt="2023-06-18T15:15:23.348" v="529" actId="2696"/>
        <pc:sldMkLst>
          <pc:docMk/>
          <pc:sldMk cId="1403097355" sldId="270"/>
        </pc:sldMkLst>
        <pc:spChg chg="mod">
          <ac:chgData name="Alexandra Felicia Merauta" userId="68c678335d302192" providerId="LiveId" clId="{E7B9E084-4E65-4B86-8B0B-29A06EA8F4E2}" dt="2023-06-18T15:14:47.114" v="527" actId="20577"/>
          <ac:spMkLst>
            <pc:docMk/>
            <pc:sldMk cId="1403097355" sldId="270"/>
            <ac:spMk id="2" creationId="{0AC7E658-BD37-26D3-7504-10BF1A080480}"/>
          </ac:spMkLst>
        </pc:spChg>
        <pc:spChg chg="mod">
          <ac:chgData name="Alexandra Felicia Merauta" userId="68c678335d302192" providerId="LiveId" clId="{E7B9E084-4E65-4B86-8B0B-29A06EA8F4E2}" dt="2023-06-18T15:08:30.977" v="475" actId="26606"/>
          <ac:spMkLst>
            <pc:docMk/>
            <pc:sldMk cId="1403097355" sldId="270"/>
            <ac:spMk id="3" creationId="{944C4523-D150-70AE-ED36-176A02CBF172}"/>
          </ac:spMkLst>
        </pc:spChg>
        <pc:spChg chg="del">
          <ac:chgData name="Alexandra Felicia Merauta" userId="68c678335d302192" providerId="LiveId" clId="{E7B9E084-4E65-4B86-8B0B-29A06EA8F4E2}" dt="2023-06-18T15:08:30.977" v="475" actId="26606"/>
          <ac:spMkLst>
            <pc:docMk/>
            <pc:sldMk cId="1403097355" sldId="270"/>
            <ac:spMk id="112" creationId="{71B2258F-86CA-4D4D-8270-BC05FCDEBFB3}"/>
          </ac:spMkLst>
        </pc:spChg>
        <pc:spChg chg="add">
          <ac:chgData name="Alexandra Felicia Merauta" userId="68c678335d302192" providerId="LiveId" clId="{E7B9E084-4E65-4B86-8B0B-29A06EA8F4E2}" dt="2023-06-18T15:08:30.977" v="475" actId="26606"/>
          <ac:spMkLst>
            <pc:docMk/>
            <pc:sldMk cId="1403097355" sldId="270"/>
            <ac:spMk id="117" creationId="{5A59F003-E00A-43F9-91DC-CC54E3B87466}"/>
          </ac:spMkLst>
        </pc:spChg>
        <pc:spChg chg="add">
          <ac:chgData name="Alexandra Felicia Merauta" userId="68c678335d302192" providerId="LiveId" clId="{E7B9E084-4E65-4B86-8B0B-29A06EA8F4E2}" dt="2023-06-18T15:08:30.977" v="475" actId="26606"/>
          <ac:spMkLst>
            <pc:docMk/>
            <pc:sldMk cId="1403097355" sldId="270"/>
            <ac:spMk id="119" creationId="{D74A4382-E3AD-430A-9A1F-DFA3E0E77A7D}"/>
          </ac:spMkLst>
        </pc:spChg>
        <pc:spChg chg="add">
          <ac:chgData name="Alexandra Felicia Merauta" userId="68c678335d302192" providerId="LiveId" clId="{E7B9E084-4E65-4B86-8B0B-29A06EA8F4E2}" dt="2023-06-18T15:08:30.977" v="475" actId="26606"/>
          <ac:spMkLst>
            <pc:docMk/>
            <pc:sldMk cId="1403097355" sldId="270"/>
            <ac:spMk id="121" creationId="{79F40191-0F44-4FD1-82CC-ACB507C14BE6}"/>
          </ac:spMkLst>
        </pc:spChg>
        <pc:picChg chg="del mod">
          <ac:chgData name="Alexandra Felicia Merauta" userId="68c678335d302192" providerId="LiveId" clId="{E7B9E084-4E65-4B86-8B0B-29A06EA8F4E2}" dt="2023-06-18T15:15:02.018" v="528" actId="478"/>
          <ac:picMkLst>
            <pc:docMk/>
            <pc:sldMk cId="1403097355" sldId="270"/>
            <ac:picMk id="107" creationId="{A8C1013B-FC5F-1A97-69B6-C1925C727210}"/>
          </ac:picMkLst>
        </pc:picChg>
      </pc:sldChg>
      <pc:sldChg chg="addSp delSp modSp add del mod ord setClrOvrMap">
        <pc:chgData name="Alexandra Felicia Merauta" userId="68c678335d302192" providerId="LiveId" clId="{E7B9E084-4E65-4B86-8B0B-29A06EA8F4E2}" dt="2023-06-28T14:57:32.749" v="3223" actId="2696"/>
        <pc:sldMkLst>
          <pc:docMk/>
          <pc:sldMk cId="362489676" sldId="271"/>
        </pc:sldMkLst>
        <pc:spChg chg="mod">
          <ac:chgData name="Alexandra Felicia Merauta" userId="68c678335d302192" providerId="LiveId" clId="{E7B9E084-4E65-4B86-8B0B-29A06EA8F4E2}" dt="2023-06-18T15:14:17.867" v="501" actId="20577"/>
          <ac:spMkLst>
            <pc:docMk/>
            <pc:sldMk cId="362489676" sldId="271"/>
            <ac:spMk id="2" creationId="{0AC7E658-BD37-26D3-7504-10BF1A080480}"/>
          </ac:spMkLst>
        </pc:spChg>
        <pc:spChg chg="mod">
          <ac:chgData name="Alexandra Felicia Merauta" userId="68c678335d302192" providerId="LiveId" clId="{E7B9E084-4E65-4B86-8B0B-29A06EA8F4E2}" dt="2023-06-18T15:09:51.111" v="480" actId="26606"/>
          <ac:spMkLst>
            <pc:docMk/>
            <pc:sldMk cId="362489676" sldId="271"/>
            <ac:spMk id="3" creationId="{944C4523-D150-70AE-ED36-176A02CBF172}"/>
          </ac:spMkLst>
        </pc:spChg>
        <pc:spChg chg="del">
          <ac:chgData name="Alexandra Felicia Merauta" userId="68c678335d302192" providerId="LiveId" clId="{E7B9E084-4E65-4B86-8B0B-29A06EA8F4E2}" dt="2023-06-18T15:09:51.111" v="480" actId="26606"/>
          <ac:spMkLst>
            <pc:docMk/>
            <pc:sldMk cId="362489676" sldId="271"/>
            <ac:spMk id="117" creationId="{5A59F003-E00A-43F9-91DC-CC54E3B87466}"/>
          </ac:spMkLst>
        </pc:spChg>
        <pc:spChg chg="del">
          <ac:chgData name="Alexandra Felicia Merauta" userId="68c678335d302192" providerId="LiveId" clId="{E7B9E084-4E65-4B86-8B0B-29A06EA8F4E2}" dt="2023-06-18T15:09:51.111" v="480" actId="26606"/>
          <ac:spMkLst>
            <pc:docMk/>
            <pc:sldMk cId="362489676" sldId="271"/>
            <ac:spMk id="119" creationId="{D74A4382-E3AD-430A-9A1F-DFA3E0E77A7D}"/>
          </ac:spMkLst>
        </pc:spChg>
        <pc:spChg chg="del">
          <ac:chgData name="Alexandra Felicia Merauta" userId="68c678335d302192" providerId="LiveId" clId="{E7B9E084-4E65-4B86-8B0B-29A06EA8F4E2}" dt="2023-06-18T15:09:51.111" v="480" actId="26606"/>
          <ac:spMkLst>
            <pc:docMk/>
            <pc:sldMk cId="362489676" sldId="271"/>
            <ac:spMk id="121" creationId="{79F40191-0F44-4FD1-82CC-ACB507C14BE6}"/>
          </ac:spMkLst>
        </pc:spChg>
        <pc:spChg chg="add">
          <ac:chgData name="Alexandra Felicia Merauta" userId="68c678335d302192" providerId="LiveId" clId="{E7B9E084-4E65-4B86-8B0B-29A06EA8F4E2}" dt="2023-06-18T15:09:51.111" v="480" actId="26606"/>
          <ac:spMkLst>
            <pc:docMk/>
            <pc:sldMk cId="362489676" sldId="271"/>
            <ac:spMk id="126" creationId="{A0A2B7F3-65A0-4CC5-8310-3252C59E025D}"/>
          </ac:spMkLst>
        </pc:spChg>
        <pc:picChg chg="mod ord">
          <ac:chgData name="Alexandra Felicia Merauta" userId="68c678335d302192" providerId="LiveId" clId="{E7B9E084-4E65-4B86-8B0B-29A06EA8F4E2}" dt="2023-06-18T15:09:51.111" v="480" actId="26606"/>
          <ac:picMkLst>
            <pc:docMk/>
            <pc:sldMk cId="362489676" sldId="271"/>
            <ac:picMk id="107" creationId="{A8C1013B-FC5F-1A97-69B6-C1925C727210}"/>
          </ac:picMkLst>
        </pc:picChg>
      </pc:sldChg>
      <pc:sldChg chg="addSp delSp modSp add del mod ord">
        <pc:chgData name="Alexandra Felicia Merauta" userId="68c678335d302192" providerId="LiveId" clId="{E7B9E084-4E65-4B86-8B0B-29A06EA8F4E2}" dt="2023-06-28T08:28:26.306" v="3165" actId="47"/>
        <pc:sldMkLst>
          <pc:docMk/>
          <pc:sldMk cId="2468490712" sldId="272"/>
        </pc:sldMkLst>
        <pc:spChg chg="mod">
          <ac:chgData name="Alexandra Felicia Merauta" userId="68c678335d302192" providerId="LiveId" clId="{E7B9E084-4E65-4B86-8B0B-29A06EA8F4E2}" dt="2023-06-18T15:14:24.312" v="502" actId="20577"/>
          <ac:spMkLst>
            <pc:docMk/>
            <pc:sldMk cId="2468490712" sldId="272"/>
            <ac:spMk id="2" creationId="{0AC7E658-BD37-26D3-7504-10BF1A080480}"/>
          </ac:spMkLst>
        </pc:spChg>
        <pc:spChg chg="mod">
          <ac:chgData name="Alexandra Felicia Merauta" userId="68c678335d302192" providerId="LiveId" clId="{E7B9E084-4E65-4B86-8B0B-29A06EA8F4E2}" dt="2023-06-18T15:11:11.975" v="491" actId="26606"/>
          <ac:spMkLst>
            <pc:docMk/>
            <pc:sldMk cId="2468490712" sldId="272"/>
            <ac:spMk id="3" creationId="{944C4523-D150-70AE-ED36-176A02CBF172}"/>
          </ac:spMkLst>
        </pc:spChg>
        <pc:spChg chg="del">
          <ac:chgData name="Alexandra Felicia Merauta" userId="68c678335d302192" providerId="LiveId" clId="{E7B9E084-4E65-4B86-8B0B-29A06EA8F4E2}" dt="2023-06-18T15:11:11.975" v="491" actId="26606"/>
          <ac:spMkLst>
            <pc:docMk/>
            <pc:sldMk cId="2468490712" sldId="272"/>
            <ac:spMk id="126" creationId="{A0A2B7F3-65A0-4CC5-8310-3252C59E025D}"/>
          </ac:spMkLst>
        </pc:spChg>
        <pc:spChg chg="add">
          <ac:chgData name="Alexandra Felicia Merauta" userId="68c678335d302192" providerId="LiveId" clId="{E7B9E084-4E65-4B86-8B0B-29A06EA8F4E2}" dt="2023-06-18T15:11:11.975" v="491" actId="26606"/>
          <ac:spMkLst>
            <pc:docMk/>
            <pc:sldMk cId="2468490712" sldId="272"/>
            <ac:spMk id="131" creationId="{E91DC736-0EF8-4F87-9146-EBF1D2EE4D3D}"/>
          </ac:spMkLst>
        </pc:spChg>
        <pc:spChg chg="add">
          <ac:chgData name="Alexandra Felicia Merauta" userId="68c678335d302192" providerId="LiveId" clId="{E7B9E084-4E65-4B86-8B0B-29A06EA8F4E2}" dt="2023-06-18T15:11:11.975" v="491" actId="26606"/>
          <ac:spMkLst>
            <pc:docMk/>
            <pc:sldMk cId="2468490712" sldId="272"/>
            <ac:spMk id="133" creationId="{097CD68E-23E3-4007-8847-CD0944C4F7BE}"/>
          </ac:spMkLst>
        </pc:spChg>
        <pc:spChg chg="add">
          <ac:chgData name="Alexandra Felicia Merauta" userId="68c678335d302192" providerId="LiveId" clId="{E7B9E084-4E65-4B86-8B0B-29A06EA8F4E2}" dt="2023-06-18T15:11:11.975" v="491" actId="26606"/>
          <ac:spMkLst>
            <pc:docMk/>
            <pc:sldMk cId="2468490712" sldId="272"/>
            <ac:spMk id="135" creationId="{AF2F604E-43BE-4DC3-B983-E071523364F8}"/>
          </ac:spMkLst>
        </pc:spChg>
        <pc:spChg chg="add">
          <ac:chgData name="Alexandra Felicia Merauta" userId="68c678335d302192" providerId="LiveId" clId="{E7B9E084-4E65-4B86-8B0B-29A06EA8F4E2}" dt="2023-06-18T15:11:11.975" v="491" actId="26606"/>
          <ac:spMkLst>
            <pc:docMk/>
            <pc:sldMk cId="2468490712" sldId="272"/>
            <ac:spMk id="137" creationId="{08C9B587-E65E-4B52-B37C-ABEBB6E87928}"/>
          </ac:spMkLst>
        </pc:spChg>
        <pc:picChg chg="mod ord">
          <ac:chgData name="Alexandra Felicia Merauta" userId="68c678335d302192" providerId="LiveId" clId="{E7B9E084-4E65-4B86-8B0B-29A06EA8F4E2}" dt="2023-06-18T15:11:11.975" v="491" actId="26606"/>
          <ac:picMkLst>
            <pc:docMk/>
            <pc:sldMk cId="2468490712" sldId="272"/>
            <ac:picMk id="107" creationId="{A8C1013B-FC5F-1A97-69B6-C1925C727210}"/>
          </ac:picMkLst>
        </pc:picChg>
      </pc:sldChg>
      <pc:sldChg chg="addSp delSp modSp add mod ord">
        <pc:chgData name="Alexandra Felicia Merauta" userId="68c678335d302192" providerId="LiveId" clId="{E7B9E084-4E65-4B86-8B0B-29A06EA8F4E2}" dt="2023-06-29T14:10:47.745" v="5070" actId="1076"/>
        <pc:sldMkLst>
          <pc:docMk/>
          <pc:sldMk cId="3944222610" sldId="273"/>
        </pc:sldMkLst>
        <pc:spChg chg="mod">
          <ac:chgData name="Alexandra Felicia Merauta" userId="68c678335d302192" providerId="LiveId" clId="{E7B9E084-4E65-4B86-8B0B-29A06EA8F4E2}" dt="2023-06-29T14:10:39.476" v="5069" actId="1076"/>
          <ac:spMkLst>
            <pc:docMk/>
            <pc:sldMk cId="3944222610" sldId="273"/>
            <ac:spMk id="2" creationId="{0AC7E658-BD37-26D3-7504-10BF1A080480}"/>
          </ac:spMkLst>
        </pc:spChg>
        <pc:spChg chg="del mod">
          <ac:chgData name="Alexandra Felicia Merauta" userId="68c678335d302192" providerId="LiveId" clId="{E7B9E084-4E65-4B86-8B0B-29A06EA8F4E2}" dt="2023-06-28T08:29:43.092" v="3181" actId="478"/>
          <ac:spMkLst>
            <pc:docMk/>
            <pc:sldMk cId="3944222610" sldId="273"/>
            <ac:spMk id="3" creationId="{944C4523-D150-70AE-ED36-176A02CBF172}"/>
          </ac:spMkLst>
        </pc:spChg>
        <pc:spChg chg="add mod">
          <ac:chgData name="Alexandra Felicia Merauta" userId="68c678335d302192" providerId="LiveId" clId="{E7B9E084-4E65-4B86-8B0B-29A06EA8F4E2}" dt="2023-06-29T13:33:10.110" v="4958" actId="1076"/>
          <ac:spMkLst>
            <pc:docMk/>
            <pc:sldMk cId="3944222610" sldId="273"/>
            <ac:spMk id="4" creationId="{370CB8FE-79B4-2681-E795-17A52809A33B}"/>
          </ac:spMkLst>
        </pc:spChg>
        <pc:spChg chg="add mod">
          <ac:chgData name="Alexandra Felicia Merauta" userId="68c678335d302192" providerId="LiveId" clId="{E7B9E084-4E65-4B86-8B0B-29A06EA8F4E2}" dt="2023-06-29T14:10:47.745" v="5070" actId="1076"/>
          <ac:spMkLst>
            <pc:docMk/>
            <pc:sldMk cId="3944222610" sldId="273"/>
            <ac:spMk id="6" creationId="{1D7DC501-0B82-C641-9731-F9F114DE613B}"/>
          </ac:spMkLst>
        </pc:spChg>
        <pc:spChg chg="add del">
          <ac:chgData name="Alexandra Felicia Merauta" userId="68c678335d302192" providerId="LiveId" clId="{E7B9E084-4E65-4B86-8B0B-29A06EA8F4E2}" dt="2023-06-18T15:13:45.708" v="500" actId="26606"/>
          <ac:spMkLst>
            <pc:docMk/>
            <pc:sldMk cId="3944222610" sldId="273"/>
            <ac:spMk id="106" creationId="{7D9D36D6-2AC5-46A1-A849-4C82D5264A3A}"/>
          </ac:spMkLst>
        </pc:spChg>
        <pc:spChg chg="add del">
          <ac:chgData name="Alexandra Felicia Merauta" userId="68c678335d302192" providerId="LiveId" clId="{E7B9E084-4E65-4B86-8B0B-29A06EA8F4E2}" dt="2023-06-18T15:13:45.700" v="499" actId="26606"/>
          <ac:spMkLst>
            <pc:docMk/>
            <pc:sldMk cId="3944222610" sldId="273"/>
            <ac:spMk id="112" creationId="{2791B33F-CE76-4EF1-8227-54ED041CD4BD}"/>
          </ac:spMkLst>
        </pc:spChg>
        <pc:spChg chg="add del">
          <ac:chgData name="Alexandra Felicia Merauta" userId="68c678335d302192" providerId="LiveId" clId="{E7B9E084-4E65-4B86-8B0B-29A06EA8F4E2}" dt="2023-06-28T08:28:54.594" v="3167" actId="26606"/>
          <ac:spMkLst>
            <pc:docMk/>
            <pc:sldMk cId="3944222610" sldId="273"/>
            <ac:spMk id="114" creationId="{F49775AF-8896-43EE-92C6-83497D6DC56F}"/>
          </ac:spMkLst>
        </pc:spChg>
        <pc:spChg chg="add del">
          <ac:chgData name="Alexandra Felicia Merauta" userId="68c678335d302192" providerId="LiveId" clId="{E7B9E084-4E65-4B86-8B0B-29A06EA8F4E2}" dt="2023-06-28T08:28:54.594" v="3167" actId="26606"/>
          <ac:spMkLst>
            <pc:docMk/>
            <pc:sldMk cId="3944222610" sldId="273"/>
            <ac:spMk id="115" creationId="{9B7AD9F6-8CE7-4299-8FC6-328F4DCD3FF9}"/>
          </ac:spMkLst>
        </pc:spChg>
        <pc:spChg chg="add">
          <ac:chgData name="Alexandra Felicia Merauta" userId="68c678335d302192" providerId="LiveId" clId="{E7B9E084-4E65-4B86-8B0B-29A06EA8F4E2}" dt="2023-06-28T08:28:54.594" v="3167" actId="26606"/>
          <ac:spMkLst>
            <pc:docMk/>
            <pc:sldMk cId="3944222610" sldId="273"/>
            <ac:spMk id="120" creationId="{3C54F4CE-85F0-46ED-80DA-9518C9251AD1}"/>
          </ac:spMkLst>
        </pc:spChg>
        <pc:spChg chg="add">
          <ac:chgData name="Alexandra Felicia Merauta" userId="68c678335d302192" providerId="LiveId" clId="{E7B9E084-4E65-4B86-8B0B-29A06EA8F4E2}" dt="2023-06-28T08:28:54.594" v="3167" actId="26606"/>
          <ac:spMkLst>
            <pc:docMk/>
            <pc:sldMk cId="3944222610" sldId="273"/>
            <ac:spMk id="122" creationId="{F778EC6E-B783-44A8-9FF7-FEF1EE6DC000}"/>
          </ac:spMkLst>
        </pc:spChg>
        <pc:picChg chg="add del mod">
          <ac:chgData name="Alexandra Felicia Merauta" userId="68c678335d302192" providerId="LiveId" clId="{E7B9E084-4E65-4B86-8B0B-29A06EA8F4E2}" dt="2023-06-29T13:55:19.225" v="5040" actId="478"/>
          <ac:picMkLst>
            <pc:docMk/>
            <pc:sldMk cId="3944222610" sldId="273"/>
            <ac:picMk id="8" creationId="{17766CCC-152E-2FB5-62A6-0A72128D7616}"/>
          </ac:picMkLst>
        </pc:picChg>
        <pc:picChg chg="add mod">
          <ac:chgData name="Alexandra Felicia Merauta" userId="68c678335d302192" providerId="LiveId" clId="{E7B9E084-4E65-4B86-8B0B-29A06EA8F4E2}" dt="2023-06-29T14:10:34.033" v="5068" actId="14100"/>
          <ac:picMkLst>
            <pc:docMk/>
            <pc:sldMk cId="3944222610" sldId="273"/>
            <ac:picMk id="10" creationId="{10352C1A-E122-B969-06E8-8F37D7DF3F87}"/>
          </ac:picMkLst>
        </pc:picChg>
        <pc:picChg chg="del mod">
          <ac:chgData name="Alexandra Felicia Merauta" userId="68c678335d302192" providerId="LiveId" clId="{E7B9E084-4E65-4B86-8B0B-29A06EA8F4E2}" dt="2023-06-28T08:28:57.344" v="3168" actId="478"/>
          <ac:picMkLst>
            <pc:docMk/>
            <pc:sldMk cId="3944222610" sldId="273"/>
            <ac:picMk id="107" creationId="{A8C1013B-FC5F-1A97-69B6-C1925C727210}"/>
          </ac:picMkLst>
        </pc:picChg>
      </pc:sldChg>
      <pc:sldChg chg="addSp delSp modSp new del mod ord setBg">
        <pc:chgData name="Alexandra Felicia Merauta" userId="68c678335d302192" providerId="LiveId" clId="{E7B9E084-4E65-4B86-8B0B-29A06EA8F4E2}" dt="2023-06-29T13:06:51.786" v="4787" actId="2696"/>
        <pc:sldMkLst>
          <pc:docMk/>
          <pc:sldMk cId="1858073454" sldId="274"/>
        </pc:sldMkLst>
        <pc:spChg chg="mod">
          <ac:chgData name="Alexandra Felicia Merauta" userId="68c678335d302192" providerId="LiveId" clId="{E7B9E084-4E65-4B86-8B0B-29A06EA8F4E2}" dt="2023-06-29T13:06:46.355" v="4786" actId="20577"/>
          <ac:spMkLst>
            <pc:docMk/>
            <pc:sldMk cId="1858073454" sldId="274"/>
            <ac:spMk id="2" creationId="{0C9AB633-B8B1-43A8-74DB-7A235D3F14CE}"/>
          </ac:spMkLst>
        </pc:spChg>
        <pc:spChg chg="del">
          <ac:chgData name="Alexandra Felicia Merauta" userId="68c678335d302192" providerId="LiveId" clId="{E7B9E084-4E65-4B86-8B0B-29A06EA8F4E2}" dt="2023-06-24T14:13:23.297" v="663" actId="26606"/>
          <ac:spMkLst>
            <pc:docMk/>
            <pc:sldMk cId="1858073454" sldId="274"/>
            <ac:spMk id="3" creationId="{4299D396-2E6F-31A6-8DB9-5942800F5723}"/>
          </ac:spMkLst>
        </pc:spChg>
        <pc:spChg chg="add">
          <ac:chgData name="Alexandra Felicia Merauta" userId="68c678335d302192" providerId="LiveId" clId="{E7B9E084-4E65-4B86-8B0B-29A06EA8F4E2}" dt="2023-06-24T14:13:23.297" v="663" actId="26606"/>
          <ac:spMkLst>
            <pc:docMk/>
            <pc:sldMk cId="1858073454" sldId="274"/>
            <ac:spMk id="10" creationId="{A3363022-C969-41E9-8EB2-E4C94908C1FA}"/>
          </ac:spMkLst>
        </pc:spChg>
        <pc:spChg chg="add">
          <ac:chgData name="Alexandra Felicia Merauta" userId="68c678335d302192" providerId="LiveId" clId="{E7B9E084-4E65-4B86-8B0B-29A06EA8F4E2}" dt="2023-06-24T14:13:23.297" v="663" actId="26606"/>
          <ac:spMkLst>
            <pc:docMk/>
            <pc:sldMk cId="1858073454" sldId="274"/>
            <ac:spMk id="12" creationId="{8D1AD6B3-BE88-4CEB-BA17-790657CC4729}"/>
          </ac:spMkLst>
        </pc:spChg>
        <pc:grpChg chg="add">
          <ac:chgData name="Alexandra Felicia Merauta" userId="68c678335d302192" providerId="LiveId" clId="{E7B9E084-4E65-4B86-8B0B-29A06EA8F4E2}" dt="2023-06-24T14:13:23.297" v="663" actId="26606"/>
          <ac:grpSpMkLst>
            <pc:docMk/>
            <pc:sldMk cId="1858073454" sldId="274"/>
            <ac:grpSpMk id="14" creationId="{89D1390B-7E13-4B4F-9CB2-391063412E54}"/>
          </ac:grpSpMkLst>
        </pc:grpChg>
        <pc:picChg chg="add">
          <ac:chgData name="Alexandra Felicia Merauta" userId="68c678335d302192" providerId="LiveId" clId="{E7B9E084-4E65-4B86-8B0B-29A06EA8F4E2}" dt="2023-06-24T14:13:23.297" v="663" actId="26606"/>
          <ac:picMkLst>
            <pc:docMk/>
            <pc:sldMk cId="1858073454" sldId="274"/>
            <ac:picMk id="7" creationId="{6B8347D7-13FA-9A2C-3672-8495BEF6867E}"/>
          </ac:picMkLst>
        </pc:picChg>
      </pc:sldChg>
      <pc:sldChg chg="modSp new del mod ord">
        <pc:chgData name="Alexandra Felicia Merauta" userId="68c678335d302192" providerId="LiveId" clId="{E7B9E084-4E65-4B86-8B0B-29A06EA8F4E2}" dt="2023-06-29T13:31:53.427" v="4855" actId="2696"/>
        <pc:sldMkLst>
          <pc:docMk/>
          <pc:sldMk cId="1241737021" sldId="275"/>
        </pc:sldMkLst>
        <pc:spChg chg="mod">
          <ac:chgData name="Alexandra Felicia Merauta" userId="68c678335d302192" providerId="LiveId" clId="{E7B9E084-4E65-4B86-8B0B-29A06EA8F4E2}" dt="2023-06-24T14:14:11.185" v="693" actId="20577"/>
          <ac:spMkLst>
            <pc:docMk/>
            <pc:sldMk cId="1241737021" sldId="275"/>
            <ac:spMk id="2" creationId="{8894370B-32C5-5588-EC9D-EB7632AE1D50}"/>
          </ac:spMkLst>
        </pc:spChg>
        <pc:spChg chg="mod">
          <ac:chgData name="Alexandra Felicia Merauta" userId="68c678335d302192" providerId="LiveId" clId="{E7B9E084-4E65-4B86-8B0B-29A06EA8F4E2}" dt="2023-06-29T13:02:54.628" v="4781" actId="27636"/>
          <ac:spMkLst>
            <pc:docMk/>
            <pc:sldMk cId="1241737021" sldId="275"/>
            <ac:spMk id="3" creationId="{0A4A489C-6D58-5192-F061-1D01BECEA434}"/>
          </ac:spMkLst>
        </pc:spChg>
      </pc:sldChg>
      <pc:sldChg chg="addSp delSp modSp add del mod ord delAnim">
        <pc:chgData name="Alexandra Felicia Merauta" userId="68c678335d302192" providerId="LiveId" clId="{E7B9E084-4E65-4B86-8B0B-29A06EA8F4E2}" dt="2023-06-29T13:07:35.349" v="4788" actId="2696"/>
        <pc:sldMkLst>
          <pc:docMk/>
          <pc:sldMk cId="2115232097" sldId="276"/>
        </pc:sldMkLst>
        <pc:spChg chg="del mod">
          <ac:chgData name="Alexandra Felicia Merauta" userId="68c678335d302192" providerId="LiveId" clId="{E7B9E084-4E65-4B86-8B0B-29A06EA8F4E2}" dt="2023-06-24T14:19:47.460" v="706" actId="478"/>
          <ac:spMkLst>
            <pc:docMk/>
            <pc:sldMk cId="2115232097" sldId="276"/>
            <ac:spMk id="2" creationId="{0AC7E658-BD37-26D3-7504-10BF1A080480}"/>
          </ac:spMkLst>
        </pc:spChg>
        <pc:spChg chg="mod">
          <ac:chgData name="Alexandra Felicia Merauta" userId="68c678335d302192" providerId="LiveId" clId="{E7B9E084-4E65-4B86-8B0B-29A06EA8F4E2}" dt="2023-06-29T13:04:31.748" v="4783" actId="27636"/>
          <ac:spMkLst>
            <pc:docMk/>
            <pc:sldMk cId="2115232097" sldId="276"/>
            <ac:spMk id="3" creationId="{944C4523-D150-70AE-ED36-176A02CBF172}"/>
          </ac:spMkLst>
        </pc:spChg>
        <pc:spChg chg="add del mod">
          <ac:chgData name="Alexandra Felicia Merauta" userId="68c678335d302192" providerId="LiveId" clId="{E7B9E084-4E65-4B86-8B0B-29A06EA8F4E2}" dt="2023-06-24T14:19:56.281" v="708" actId="478"/>
          <ac:spMkLst>
            <pc:docMk/>
            <pc:sldMk cId="2115232097" sldId="276"/>
            <ac:spMk id="5" creationId="{FE4DE1EA-D9FE-EAF4-2AC1-5CA5E0D4DE0B}"/>
          </ac:spMkLst>
        </pc:spChg>
        <pc:picChg chg="mod">
          <ac:chgData name="Alexandra Felicia Merauta" userId="68c678335d302192" providerId="LiveId" clId="{E7B9E084-4E65-4B86-8B0B-29A06EA8F4E2}" dt="2023-06-24T14:19:34.265" v="703" actId="14100"/>
          <ac:picMkLst>
            <pc:docMk/>
            <pc:sldMk cId="2115232097" sldId="276"/>
            <ac:picMk id="107" creationId="{A8C1013B-FC5F-1A97-69B6-C1925C727210}"/>
          </ac:picMkLst>
        </pc:picChg>
      </pc:sldChg>
      <pc:sldChg chg="addSp delSp modSp add del mod setBg">
        <pc:chgData name="Alexandra Felicia Merauta" userId="68c678335d302192" providerId="LiveId" clId="{E7B9E084-4E65-4B86-8B0B-29A06EA8F4E2}" dt="2023-06-26T12:16:53.606" v="887" actId="47"/>
        <pc:sldMkLst>
          <pc:docMk/>
          <pc:sldMk cId="1503277881" sldId="277"/>
        </pc:sldMkLst>
        <pc:spChg chg="mod">
          <ac:chgData name="Alexandra Felicia Merauta" userId="68c678335d302192" providerId="LiveId" clId="{E7B9E084-4E65-4B86-8B0B-29A06EA8F4E2}" dt="2023-06-26T12:16:13.619" v="881" actId="26606"/>
          <ac:spMkLst>
            <pc:docMk/>
            <pc:sldMk cId="1503277881" sldId="277"/>
            <ac:spMk id="2" creationId="{0AC7E658-BD37-26D3-7504-10BF1A080480}"/>
          </ac:spMkLst>
        </pc:spChg>
        <pc:spChg chg="mod">
          <ac:chgData name="Alexandra Felicia Merauta" userId="68c678335d302192" providerId="LiveId" clId="{E7B9E084-4E65-4B86-8B0B-29A06EA8F4E2}" dt="2023-06-26T12:16:13.619" v="881" actId="26606"/>
          <ac:spMkLst>
            <pc:docMk/>
            <pc:sldMk cId="1503277881" sldId="277"/>
            <ac:spMk id="3" creationId="{944C4523-D150-70AE-ED36-176A02CBF172}"/>
          </ac:spMkLst>
        </pc:spChg>
        <pc:spChg chg="add del">
          <ac:chgData name="Alexandra Felicia Merauta" userId="68c678335d302192" providerId="LiveId" clId="{E7B9E084-4E65-4B86-8B0B-29A06EA8F4E2}" dt="2023-06-26T12:16:13.619" v="881" actId="26606"/>
          <ac:spMkLst>
            <pc:docMk/>
            <pc:sldMk cId="1503277881" sldId="277"/>
            <ac:spMk id="106" creationId="{94714483-7072-431F-9DBE-87F44E4D44BC}"/>
          </ac:spMkLst>
        </pc:spChg>
        <pc:spChg chg="add del">
          <ac:chgData name="Alexandra Felicia Merauta" userId="68c678335d302192" providerId="LiveId" clId="{E7B9E084-4E65-4B86-8B0B-29A06EA8F4E2}" dt="2023-06-26T12:16:13.619" v="881" actId="26606"/>
          <ac:spMkLst>
            <pc:docMk/>
            <pc:sldMk cId="1503277881" sldId="277"/>
            <ac:spMk id="107" creationId="{495892E1-F4A5-4991-AC52-4F417B14A2A2}"/>
          </ac:spMkLst>
        </pc:spChg>
        <pc:spChg chg="add del">
          <ac:chgData name="Alexandra Felicia Merauta" userId="68c678335d302192" providerId="LiveId" clId="{E7B9E084-4E65-4B86-8B0B-29A06EA8F4E2}" dt="2023-06-26T12:16:13.619" v="881" actId="26606"/>
          <ac:spMkLst>
            <pc:docMk/>
            <pc:sldMk cId="1503277881" sldId="277"/>
            <ac:spMk id="113" creationId="{E2683E3F-F855-4549-84F8-42064EC0F247}"/>
          </ac:spMkLst>
        </pc:spChg>
        <pc:spChg chg="add del">
          <ac:chgData name="Alexandra Felicia Merauta" userId="68c678335d302192" providerId="LiveId" clId="{E7B9E084-4E65-4B86-8B0B-29A06EA8F4E2}" dt="2023-06-26T12:16:13.619" v="881" actId="26606"/>
          <ac:spMkLst>
            <pc:docMk/>
            <pc:sldMk cId="1503277881" sldId="277"/>
            <ac:spMk id="117" creationId="{832F3179-0CD5-40C8-9939-D8355006F7BA}"/>
          </ac:spMkLst>
        </pc:spChg>
        <pc:spChg chg="add del">
          <ac:chgData name="Alexandra Felicia Merauta" userId="68c678335d302192" providerId="LiveId" clId="{E7B9E084-4E65-4B86-8B0B-29A06EA8F4E2}" dt="2023-06-26T12:16:13.541" v="880" actId="26606"/>
          <ac:spMkLst>
            <pc:docMk/>
            <pc:sldMk cId="1503277881" sldId="277"/>
            <ac:spMk id="122" creationId="{27427488-068E-4B55-AC8D-CD070B8CD46D}"/>
          </ac:spMkLst>
        </pc:spChg>
        <pc:spChg chg="add del">
          <ac:chgData name="Alexandra Felicia Merauta" userId="68c678335d302192" providerId="LiveId" clId="{E7B9E084-4E65-4B86-8B0B-29A06EA8F4E2}" dt="2023-06-26T12:16:13.541" v="880" actId="26606"/>
          <ac:spMkLst>
            <pc:docMk/>
            <pc:sldMk cId="1503277881" sldId="277"/>
            <ac:spMk id="128" creationId="{3FE49A6B-0100-4397-88F8-FE2410D089A8}"/>
          </ac:spMkLst>
        </pc:spChg>
        <pc:spChg chg="add del">
          <ac:chgData name="Alexandra Felicia Merauta" userId="68c678335d302192" providerId="LiveId" clId="{E7B9E084-4E65-4B86-8B0B-29A06EA8F4E2}" dt="2023-06-26T12:16:13.541" v="880" actId="26606"/>
          <ac:spMkLst>
            <pc:docMk/>
            <pc:sldMk cId="1503277881" sldId="277"/>
            <ac:spMk id="130" creationId="{A20AF199-99C2-4569-9CAF-24514AE5E82A}"/>
          </ac:spMkLst>
        </pc:spChg>
        <pc:spChg chg="add">
          <ac:chgData name="Alexandra Felicia Merauta" userId="68c678335d302192" providerId="LiveId" clId="{E7B9E084-4E65-4B86-8B0B-29A06EA8F4E2}" dt="2023-06-26T12:16:13.619" v="881" actId="26606"/>
          <ac:spMkLst>
            <pc:docMk/>
            <pc:sldMk cId="1503277881" sldId="277"/>
            <ac:spMk id="132" creationId="{27427488-068E-4B55-AC8D-CD070B8CD46D}"/>
          </ac:spMkLst>
        </pc:spChg>
        <pc:spChg chg="add">
          <ac:chgData name="Alexandra Felicia Merauta" userId="68c678335d302192" providerId="LiveId" clId="{E7B9E084-4E65-4B86-8B0B-29A06EA8F4E2}" dt="2023-06-26T12:16:13.619" v="881" actId="26606"/>
          <ac:spMkLst>
            <pc:docMk/>
            <pc:sldMk cId="1503277881" sldId="277"/>
            <ac:spMk id="136" creationId="{7E13C525-8EE3-4288-848F-C9B2A174F22B}"/>
          </ac:spMkLst>
        </pc:spChg>
        <pc:spChg chg="add">
          <ac:chgData name="Alexandra Felicia Merauta" userId="68c678335d302192" providerId="LiveId" clId="{E7B9E084-4E65-4B86-8B0B-29A06EA8F4E2}" dt="2023-06-26T12:16:13.619" v="881" actId="26606"/>
          <ac:spMkLst>
            <pc:docMk/>
            <pc:sldMk cId="1503277881" sldId="277"/>
            <ac:spMk id="137" creationId="{A20AF199-99C2-4569-9CAF-24514AE5E82A}"/>
          </ac:spMkLst>
        </pc:spChg>
        <pc:grpChg chg="add del">
          <ac:chgData name="Alexandra Felicia Merauta" userId="68c678335d302192" providerId="LiveId" clId="{E7B9E084-4E65-4B86-8B0B-29A06EA8F4E2}" dt="2023-06-26T12:16:13.619" v="881" actId="26606"/>
          <ac:grpSpMkLst>
            <pc:docMk/>
            <pc:sldMk cId="1503277881" sldId="277"/>
            <ac:grpSpMk id="93" creationId="{8FC90B1E-0223-4440-AF22-8F32F6F0C7D2}"/>
          </ac:grpSpMkLst>
        </pc:grpChg>
        <pc:grpChg chg="add del">
          <ac:chgData name="Alexandra Felicia Merauta" userId="68c678335d302192" providerId="LiveId" clId="{E7B9E084-4E65-4B86-8B0B-29A06EA8F4E2}" dt="2023-06-26T12:16:13.619" v="881" actId="26606"/>
          <ac:grpSpMkLst>
            <pc:docMk/>
            <pc:sldMk cId="1503277881" sldId="277"/>
            <ac:grpSpMk id="101" creationId="{11CE155D-684B-4F5E-B835-C52765E310E7}"/>
          </ac:grpSpMkLst>
        </pc:grpChg>
        <pc:grpChg chg="add del">
          <ac:chgData name="Alexandra Felicia Merauta" userId="68c678335d302192" providerId="LiveId" clId="{E7B9E084-4E65-4B86-8B0B-29A06EA8F4E2}" dt="2023-06-26T12:16:13.619" v="881" actId="26606"/>
          <ac:grpSpMkLst>
            <pc:docMk/>
            <pc:sldMk cId="1503277881" sldId="277"/>
            <ac:grpSpMk id="108" creationId="{ACF597F8-76AA-44FA-8E6A-06223B66C0DD}"/>
          </ac:grpSpMkLst>
        </pc:grpChg>
        <pc:grpChg chg="add del">
          <ac:chgData name="Alexandra Felicia Merauta" userId="68c678335d302192" providerId="LiveId" clId="{E7B9E084-4E65-4B86-8B0B-29A06EA8F4E2}" dt="2023-06-26T12:16:13.541" v="880" actId="26606"/>
          <ac:grpSpMkLst>
            <pc:docMk/>
            <pc:sldMk cId="1503277881" sldId="277"/>
            <ac:grpSpMk id="124" creationId="{5DD5AFF2-B0BF-41FA-BA95-B06DB47DF11B}"/>
          </ac:grpSpMkLst>
        </pc:grpChg>
        <pc:grpChg chg="add">
          <ac:chgData name="Alexandra Felicia Merauta" userId="68c678335d302192" providerId="LiveId" clId="{E7B9E084-4E65-4B86-8B0B-29A06EA8F4E2}" dt="2023-06-26T12:16:13.619" v="881" actId="26606"/>
          <ac:grpSpMkLst>
            <pc:docMk/>
            <pc:sldMk cId="1503277881" sldId="277"/>
            <ac:grpSpMk id="133" creationId="{D77C2DC4-03FC-4BF3-9F66-E9A3066EE468}"/>
          </ac:grpSpMkLst>
        </pc:grpChg>
        <pc:picChg chg="del mod ord">
          <ac:chgData name="Alexandra Felicia Merauta" userId="68c678335d302192" providerId="LiveId" clId="{E7B9E084-4E65-4B86-8B0B-29A06EA8F4E2}" dt="2023-06-26T12:16:51.391" v="886" actId="478"/>
          <ac:picMkLst>
            <pc:docMk/>
            <pc:sldMk cId="1503277881" sldId="277"/>
            <ac:picMk id="58" creationId="{1738BC0A-4A0C-27A1-0ADE-FE13F708F2A7}"/>
          </ac:picMkLst>
        </pc:picChg>
      </pc:sldChg>
      <pc:sldChg chg="addSp delSp modSp new del mod setBg">
        <pc:chgData name="Alexandra Felicia Merauta" userId="68c678335d302192" providerId="LiveId" clId="{E7B9E084-4E65-4B86-8B0B-29A06EA8F4E2}" dt="2023-06-26T12:35:55.402" v="981" actId="2696"/>
        <pc:sldMkLst>
          <pc:docMk/>
          <pc:sldMk cId="2267869949" sldId="277"/>
        </pc:sldMkLst>
        <pc:spChg chg="mod">
          <ac:chgData name="Alexandra Felicia Merauta" userId="68c678335d302192" providerId="LiveId" clId="{E7B9E084-4E65-4B86-8B0B-29A06EA8F4E2}" dt="2023-06-26T12:17:55.222" v="893" actId="26606"/>
          <ac:spMkLst>
            <pc:docMk/>
            <pc:sldMk cId="2267869949" sldId="277"/>
            <ac:spMk id="2" creationId="{DAAFB6A9-126B-1553-2FA2-46768585FA86}"/>
          </ac:spMkLst>
        </pc:spChg>
        <pc:spChg chg="add del mod">
          <ac:chgData name="Alexandra Felicia Merauta" userId="68c678335d302192" providerId="LiveId" clId="{E7B9E084-4E65-4B86-8B0B-29A06EA8F4E2}" dt="2023-06-26T12:17:55.222" v="893" actId="26606"/>
          <ac:spMkLst>
            <pc:docMk/>
            <pc:sldMk cId="2267869949" sldId="277"/>
            <ac:spMk id="3" creationId="{9B2AB970-5032-B561-05A6-05BD2F72EA87}"/>
          </ac:spMkLst>
        </pc:spChg>
        <pc:spChg chg="add del">
          <ac:chgData name="Alexandra Felicia Merauta" userId="68c678335d302192" providerId="LiveId" clId="{E7B9E084-4E65-4B86-8B0B-29A06EA8F4E2}" dt="2023-06-26T12:17:53.763" v="890" actId="26606"/>
          <ac:spMkLst>
            <pc:docMk/>
            <pc:sldMk cId="2267869949" sldId="277"/>
            <ac:spMk id="8" creationId="{E449F6AE-9CCD-4344-A808-E058C70E9FB5}"/>
          </ac:spMkLst>
        </pc:spChg>
        <pc:spChg chg="add del">
          <ac:chgData name="Alexandra Felicia Merauta" userId="68c678335d302192" providerId="LiveId" clId="{E7B9E084-4E65-4B86-8B0B-29A06EA8F4E2}" dt="2023-06-26T12:17:53.763" v="890" actId="26606"/>
          <ac:spMkLst>
            <pc:docMk/>
            <pc:sldMk cId="2267869949" sldId="277"/>
            <ac:spMk id="10" creationId="{0D285EBD-BD23-45C3-A289-F87F04DBCF1C}"/>
          </ac:spMkLst>
        </pc:spChg>
        <pc:spChg chg="add del">
          <ac:chgData name="Alexandra Felicia Merauta" userId="68c678335d302192" providerId="LiveId" clId="{E7B9E084-4E65-4B86-8B0B-29A06EA8F4E2}" dt="2023-06-26T12:17:55.207" v="892" actId="26606"/>
          <ac:spMkLst>
            <pc:docMk/>
            <pc:sldMk cId="2267869949" sldId="277"/>
            <ac:spMk id="13" creationId="{27427488-068E-4B55-AC8D-CD070B8CD46D}"/>
          </ac:spMkLst>
        </pc:spChg>
        <pc:spChg chg="add del">
          <ac:chgData name="Alexandra Felicia Merauta" userId="68c678335d302192" providerId="LiveId" clId="{E7B9E084-4E65-4B86-8B0B-29A06EA8F4E2}" dt="2023-06-26T12:17:55.207" v="892" actId="26606"/>
          <ac:spMkLst>
            <pc:docMk/>
            <pc:sldMk cId="2267869949" sldId="277"/>
            <ac:spMk id="14" creationId="{3FE49A6B-0100-4397-88F8-FE2410D089A8}"/>
          </ac:spMkLst>
        </pc:spChg>
        <pc:spChg chg="add del">
          <ac:chgData name="Alexandra Felicia Merauta" userId="68c678335d302192" providerId="LiveId" clId="{E7B9E084-4E65-4B86-8B0B-29A06EA8F4E2}" dt="2023-06-26T12:17:55.207" v="892" actId="26606"/>
          <ac:spMkLst>
            <pc:docMk/>
            <pc:sldMk cId="2267869949" sldId="277"/>
            <ac:spMk id="16" creationId="{A20AF199-99C2-4569-9CAF-24514AE5E82A}"/>
          </ac:spMkLst>
        </pc:spChg>
        <pc:spChg chg="add">
          <ac:chgData name="Alexandra Felicia Merauta" userId="68c678335d302192" providerId="LiveId" clId="{E7B9E084-4E65-4B86-8B0B-29A06EA8F4E2}" dt="2023-06-26T12:17:55.222" v="893" actId="26606"/>
          <ac:spMkLst>
            <pc:docMk/>
            <pc:sldMk cId="2267869949" sldId="277"/>
            <ac:spMk id="18" creationId="{38FAA1A1-D861-433F-88FA-1E9D6FD31D11}"/>
          </ac:spMkLst>
        </pc:spChg>
        <pc:spChg chg="add">
          <ac:chgData name="Alexandra Felicia Merauta" userId="68c678335d302192" providerId="LiveId" clId="{E7B9E084-4E65-4B86-8B0B-29A06EA8F4E2}" dt="2023-06-26T12:17:55.222" v="893" actId="26606"/>
          <ac:spMkLst>
            <pc:docMk/>
            <pc:sldMk cId="2267869949" sldId="277"/>
            <ac:spMk id="19" creationId="{09588DA8-065E-4F6F-8EFD-43104AB2E0CF}"/>
          </ac:spMkLst>
        </pc:spChg>
        <pc:spChg chg="add">
          <ac:chgData name="Alexandra Felicia Merauta" userId="68c678335d302192" providerId="LiveId" clId="{E7B9E084-4E65-4B86-8B0B-29A06EA8F4E2}" dt="2023-06-26T12:17:55.222" v="893" actId="26606"/>
          <ac:spMkLst>
            <pc:docMk/>
            <pc:sldMk cId="2267869949" sldId="277"/>
            <ac:spMk id="20" creationId="{8D71EDA1-87BF-4D5D-AB79-F346FD19278A}"/>
          </ac:spMkLst>
        </pc:spChg>
        <pc:spChg chg="add">
          <ac:chgData name="Alexandra Felicia Merauta" userId="68c678335d302192" providerId="LiveId" clId="{E7B9E084-4E65-4B86-8B0B-29A06EA8F4E2}" dt="2023-06-26T12:17:55.222" v="893" actId="26606"/>
          <ac:spMkLst>
            <pc:docMk/>
            <pc:sldMk cId="2267869949" sldId="277"/>
            <ac:spMk id="21" creationId="{C4285719-470E-454C-AF62-8323075F1F5B}"/>
          </ac:spMkLst>
        </pc:spChg>
        <pc:spChg chg="add">
          <ac:chgData name="Alexandra Felicia Merauta" userId="68c678335d302192" providerId="LiveId" clId="{E7B9E084-4E65-4B86-8B0B-29A06EA8F4E2}" dt="2023-06-26T12:17:55.222" v="893" actId="26606"/>
          <ac:spMkLst>
            <pc:docMk/>
            <pc:sldMk cId="2267869949" sldId="277"/>
            <ac:spMk id="22" creationId="{CD9FE4EF-C4D8-49A0-B2FF-81D8DB7D8A24}"/>
          </ac:spMkLst>
        </pc:spChg>
        <pc:spChg chg="add">
          <ac:chgData name="Alexandra Felicia Merauta" userId="68c678335d302192" providerId="LiveId" clId="{E7B9E084-4E65-4B86-8B0B-29A06EA8F4E2}" dt="2023-06-26T12:17:55.222" v="893" actId="26606"/>
          <ac:spMkLst>
            <pc:docMk/>
            <pc:sldMk cId="2267869949" sldId="277"/>
            <ac:spMk id="23" creationId="{4300840D-0A0B-4512-BACA-B439D5B9C57C}"/>
          </ac:spMkLst>
        </pc:spChg>
        <pc:spChg chg="add">
          <ac:chgData name="Alexandra Felicia Merauta" userId="68c678335d302192" providerId="LiveId" clId="{E7B9E084-4E65-4B86-8B0B-29A06EA8F4E2}" dt="2023-06-26T12:17:55.222" v="893" actId="26606"/>
          <ac:spMkLst>
            <pc:docMk/>
            <pc:sldMk cId="2267869949" sldId="277"/>
            <ac:spMk id="24" creationId="{D2B78728-A580-49A7-84F9-6EF6F583ADE0}"/>
          </ac:spMkLst>
        </pc:spChg>
        <pc:spChg chg="add">
          <ac:chgData name="Alexandra Felicia Merauta" userId="68c678335d302192" providerId="LiveId" clId="{E7B9E084-4E65-4B86-8B0B-29A06EA8F4E2}" dt="2023-06-26T12:17:55.222" v="893" actId="26606"/>
          <ac:spMkLst>
            <pc:docMk/>
            <pc:sldMk cId="2267869949" sldId="277"/>
            <ac:spMk id="25" creationId="{9B2AB970-5032-B561-05A6-05BD2F72EA87}"/>
          </ac:spMkLst>
        </pc:spChg>
        <pc:grpChg chg="add del">
          <ac:chgData name="Alexandra Felicia Merauta" userId="68c678335d302192" providerId="LiveId" clId="{E7B9E084-4E65-4B86-8B0B-29A06EA8F4E2}" dt="2023-06-26T12:17:55.207" v="892" actId="26606"/>
          <ac:grpSpMkLst>
            <pc:docMk/>
            <pc:sldMk cId="2267869949" sldId="277"/>
            <ac:grpSpMk id="15" creationId="{5DD5AFF2-B0BF-41FA-BA95-B06DB47DF11B}"/>
          </ac:grpSpMkLst>
        </pc:grpChg>
      </pc:sldChg>
      <pc:sldChg chg="addSp delSp modSp new mod setBg addCm delCm modCm">
        <pc:chgData name="Alexandra Felicia Merauta" userId="68c678335d302192" providerId="LiveId" clId="{E7B9E084-4E65-4B86-8B0B-29A06EA8F4E2}" dt="2023-06-28T08:13:36.405" v="3037" actId="20577"/>
        <pc:sldMkLst>
          <pc:docMk/>
          <pc:sldMk cId="1642856391" sldId="278"/>
        </pc:sldMkLst>
        <pc:spChg chg="del mod">
          <ac:chgData name="Alexandra Felicia Merauta" userId="68c678335d302192" providerId="LiveId" clId="{E7B9E084-4E65-4B86-8B0B-29A06EA8F4E2}" dt="2023-06-26T16:19:53.044" v="1442" actId="478"/>
          <ac:spMkLst>
            <pc:docMk/>
            <pc:sldMk cId="1642856391" sldId="278"/>
            <ac:spMk id="2" creationId="{B78FCE3A-E504-B5E5-B6DB-86E614DCFB1C}"/>
          </ac:spMkLst>
        </pc:spChg>
        <pc:spChg chg="del mod">
          <ac:chgData name="Alexandra Felicia Merauta" userId="68c678335d302192" providerId="LiveId" clId="{E7B9E084-4E65-4B86-8B0B-29A06EA8F4E2}" dt="2023-06-26T15:56:59.792" v="1219" actId="26606"/>
          <ac:spMkLst>
            <pc:docMk/>
            <pc:sldMk cId="1642856391" sldId="278"/>
            <ac:spMk id="3" creationId="{39AB7A23-79D1-BFAD-A348-150CA12A42CB}"/>
          </ac:spMkLst>
        </pc:spChg>
        <pc:spChg chg="add del mod">
          <ac:chgData name="Alexandra Felicia Merauta" userId="68c678335d302192" providerId="LiveId" clId="{E7B9E084-4E65-4B86-8B0B-29A06EA8F4E2}" dt="2023-06-26T16:20:02.655" v="1445" actId="478"/>
          <ac:spMkLst>
            <pc:docMk/>
            <pc:sldMk cId="1642856391" sldId="278"/>
            <ac:spMk id="5" creationId="{D2026E33-BE73-E66B-DC09-83BEF43D53E2}"/>
          </ac:spMkLst>
        </pc:spChg>
        <pc:spChg chg="add del mod">
          <ac:chgData name="Alexandra Felicia Merauta" userId="68c678335d302192" providerId="LiveId" clId="{E7B9E084-4E65-4B86-8B0B-29A06EA8F4E2}" dt="2023-06-26T16:22:12.005" v="1469" actId="478"/>
          <ac:spMkLst>
            <pc:docMk/>
            <pc:sldMk cId="1642856391" sldId="278"/>
            <ac:spMk id="7" creationId="{4032CCD3-C5F8-0B05-1A25-19363E413C6A}"/>
          </ac:spMkLst>
        </pc:spChg>
        <pc:spChg chg="add del">
          <ac:chgData name="Alexandra Felicia Merauta" userId="68c678335d302192" providerId="LiveId" clId="{E7B9E084-4E65-4B86-8B0B-29A06EA8F4E2}" dt="2023-06-26T15:56:59.792" v="1219" actId="26606"/>
          <ac:spMkLst>
            <pc:docMk/>
            <pc:sldMk cId="1642856391" sldId="278"/>
            <ac:spMk id="8" creationId="{17718681-A12E-49D6-9925-DD7C68176D61}"/>
          </ac:spMkLst>
        </pc:spChg>
        <pc:spChg chg="add del mod">
          <ac:chgData name="Alexandra Felicia Merauta" userId="68c678335d302192" providerId="LiveId" clId="{E7B9E084-4E65-4B86-8B0B-29A06EA8F4E2}" dt="2023-06-27T10:27:39.758" v="2305" actId="26606"/>
          <ac:spMkLst>
            <pc:docMk/>
            <pc:sldMk cId="1642856391" sldId="278"/>
            <ac:spMk id="9" creationId="{25CED8D7-FFD2-5129-FA84-0B8A96E6E11D}"/>
          </ac:spMkLst>
        </pc:spChg>
        <pc:spChg chg="add del">
          <ac:chgData name="Alexandra Felicia Merauta" userId="68c678335d302192" providerId="LiveId" clId="{E7B9E084-4E65-4B86-8B0B-29A06EA8F4E2}" dt="2023-06-26T15:56:59.792" v="1219" actId="26606"/>
          <ac:spMkLst>
            <pc:docMk/>
            <pc:sldMk cId="1642856391" sldId="278"/>
            <ac:spMk id="10" creationId="{FBD77573-9EF2-4C35-8285-A1CF6FBB0EA5}"/>
          </ac:spMkLst>
        </pc:spChg>
        <pc:spChg chg="add del">
          <ac:chgData name="Alexandra Felicia Merauta" userId="68c678335d302192" providerId="LiveId" clId="{E7B9E084-4E65-4B86-8B0B-29A06EA8F4E2}" dt="2023-06-27T10:26:52.715" v="2297" actId="26606"/>
          <ac:spMkLst>
            <pc:docMk/>
            <pc:sldMk cId="1642856391" sldId="278"/>
            <ac:spMk id="16" creationId="{06DA9DF9-31F7-4056-B42E-878CC92417B8}"/>
          </ac:spMkLst>
        </pc:spChg>
        <pc:spChg chg="add del">
          <ac:chgData name="Alexandra Felicia Merauta" userId="68c678335d302192" providerId="LiveId" clId="{E7B9E084-4E65-4B86-8B0B-29A06EA8F4E2}" dt="2023-06-27T10:27:39.758" v="2305" actId="26606"/>
          <ac:spMkLst>
            <pc:docMk/>
            <pc:sldMk cId="1642856391" sldId="278"/>
            <ac:spMk id="21" creationId="{17718681-A12E-49D6-9925-DD7C68176D61}"/>
          </ac:spMkLst>
        </pc:spChg>
        <pc:spChg chg="add del">
          <ac:chgData name="Alexandra Felicia Merauta" userId="68c678335d302192" providerId="LiveId" clId="{E7B9E084-4E65-4B86-8B0B-29A06EA8F4E2}" dt="2023-06-27T10:26:44.406" v="2294" actId="26606"/>
          <ac:spMkLst>
            <pc:docMk/>
            <pc:sldMk cId="1642856391" sldId="278"/>
            <ac:spMk id="22" creationId="{04812C46-200A-4DEB-A05E-3ED6C68C2387}"/>
          </ac:spMkLst>
        </pc:spChg>
        <pc:spChg chg="add del">
          <ac:chgData name="Alexandra Felicia Merauta" userId="68c678335d302192" providerId="LiveId" clId="{E7B9E084-4E65-4B86-8B0B-29A06EA8F4E2}" dt="2023-06-27T10:27:39.758" v="2305" actId="26606"/>
          <ac:spMkLst>
            <pc:docMk/>
            <pc:sldMk cId="1642856391" sldId="278"/>
            <ac:spMk id="23" creationId="{FBD77573-9EF2-4C35-8285-A1CF6FBB0EA5}"/>
          </ac:spMkLst>
        </pc:spChg>
        <pc:spChg chg="add del">
          <ac:chgData name="Alexandra Felicia Merauta" userId="68c678335d302192" providerId="LiveId" clId="{E7B9E084-4E65-4B86-8B0B-29A06EA8F4E2}" dt="2023-06-27T10:26:44.406" v="2294" actId="26606"/>
          <ac:spMkLst>
            <pc:docMk/>
            <pc:sldMk cId="1642856391" sldId="278"/>
            <ac:spMk id="24" creationId="{D1EA859B-E555-4109-94F3-6700E046E008}"/>
          </ac:spMkLst>
        </pc:spChg>
        <pc:spChg chg="add del">
          <ac:chgData name="Alexandra Felicia Merauta" userId="68c678335d302192" providerId="LiveId" clId="{E7B9E084-4E65-4B86-8B0B-29A06EA8F4E2}" dt="2023-06-27T10:26:52.699" v="2296" actId="26606"/>
          <ac:spMkLst>
            <pc:docMk/>
            <pc:sldMk cId="1642856391" sldId="278"/>
            <ac:spMk id="26" creationId="{F0C518C2-0AA4-470C-87B9-9CBF428FBA25}"/>
          </ac:spMkLst>
        </pc:spChg>
        <pc:spChg chg="add del">
          <ac:chgData name="Alexandra Felicia Merauta" userId="68c678335d302192" providerId="LiveId" clId="{E7B9E084-4E65-4B86-8B0B-29A06EA8F4E2}" dt="2023-06-27T10:26:52.699" v="2296" actId="26606"/>
          <ac:spMkLst>
            <pc:docMk/>
            <pc:sldMk cId="1642856391" sldId="278"/>
            <ac:spMk id="27" creationId="{04C21BAE-6866-4C7A-A7EC-C1B2E572D5BE}"/>
          </ac:spMkLst>
        </pc:spChg>
        <pc:spChg chg="add del">
          <ac:chgData name="Alexandra Felicia Merauta" userId="68c678335d302192" providerId="LiveId" clId="{E7B9E084-4E65-4B86-8B0B-29A06EA8F4E2}" dt="2023-06-27T10:26:52.699" v="2296" actId="26606"/>
          <ac:spMkLst>
            <pc:docMk/>
            <pc:sldMk cId="1642856391" sldId="278"/>
            <ac:spMk id="29" creationId="{7E7D0C94-08B4-48AE-8813-CC4D60294F42}"/>
          </ac:spMkLst>
        </pc:spChg>
        <pc:spChg chg="add del">
          <ac:chgData name="Alexandra Felicia Merauta" userId="68c678335d302192" providerId="LiveId" clId="{E7B9E084-4E65-4B86-8B0B-29A06EA8F4E2}" dt="2023-06-27T10:27:39.710" v="2304" actId="26606"/>
          <ac:spMkLst>
            <pc:docMk/>
            <pc:sldMk cId="1642856391" sldId="278"/>
            <ac:spMk id="32" creationId="{79BB35BC-D5C2-4C8B-A22A-A71E6191913B}"/>
          </ac:spMkLst>
        </pc:spChg>
        <pc:spChg chg="add del">
          <ac:chgData name="Alexandra Felicia Merauta" userId="68c678335d302192" providerId="LiveId" clId="{E7B9E084-4E65-4B86-8B0B-29A06EA8F4E2}" dt="2023-06-27T10:27:39.710" v="2304" actId="26606"/>
          <ac:spMkLst>
            <pc:docMk/>
            <pc:sldMk cId="1642856391" sldId="278"/>
            <ac:spMk id="34" creationId="{25CED8D7-FFD2-5129-FA84-0B8A96E6E11D}"/>
          </ac:spMkLst>
        </pc:spChg>
        <pc:spChg chg="add del">
          <ac:chgData name="Alexandra Felicia Merauta" userId="68c678335d302192" providerId="LiveId" clId="{E7B9E084-4E65-4B86-8B0B-29A06EA8F4E2}" dt="2023-06-27T16:02:34.192" v="2439" actId="26606"/>
          <ac:spMkLst>
            <pc:docMk/>
            <pc:sldMk cId="1642856391" sldId="278"/>
            <ac:spMk id="36" creationId="{17718681-A12E-49D6-9925-DD7C68176D61}"/>
          </ac:spMkLst>
        </pc:spChg>
        <pc:spChg chg="add del">
          <ac:chgData name="Alexandra Felicia Merauta" userId="68c678335d302192" providerId="LiveId" clId="{E7B9E084-4E65-4B86-8B0B-29A06EA8F4E2}" dt="2023-06-27T16:02:34.192" v="2439" actId="26606"/>
          <ac:spMkLst>
            <pc:docMk/>
            <pc:sldMk cId="1642856391" sldId="278"/>
            <ac:spMk id="37" creationId="{FBD77573-9EF2-4C35-8285-A1CF6FBB0EA5}"/>
          </ac:spMkLst>
        </pc:spChg>
        <pc:spChg chg="add del">
          <ac:chgData name="Alexandra Felicia Merauta" userId="68c678335d302192" providerId="LiveId" clId="{E7B9E084-4E65-4B86-8B0B-29A06EA8F4E2}" dt="2023-06-27T16:02:06.682" v="2430" actId="26606"/>
          <ac:spMkLst>
            <pc:docMk/>
            <pc:sldMk cId="1642856391" sldId="278"/>
            <ac:spMk id="43" creationId="{889D5D69-307E-4862-950C-1A7CC8A22B4A}"/>
          </ac:spMkLst>
        </pc:spChg>
        <pc:spChg chg="add del">
          <ac:chgData name="Alexandra Felicia Merauta" userId="68c678335d302192" providerId="LiveId" clId="{E7B9E084-4E65-4B86-8B0B-29A06EA8F4E2}" dt="2023-06-27T16:02:06.682" v="2430" actId="26606"/>
          <ac:spMkLst>
            <pc:docMk/>
            <pc:sldMk cId="1642856391" sldId="278"/>
            <ac:spMk id="45" creationId="{2100E061-779B-4006-BC39-114A057A7178}"/>
          </ac:spMkLst>
        </pc:spChg>
        <pc:spChg chg="add del">
          <ac:chgData name="Alexandra Felicia Merauta" userId="68c678335d302192" providerId="LiveId" clId="{E7B9E084-4E65-4B86-8B0B-29A06EA8F4E2}" dt="2023-06-27T16:02:06.682" v="2430" actId="26606"/>
          <ac:spMkLst>
            <pc:docMk/>
            <pc:sldMk cId="1642856391" sldId="278"/>
            <ac:spMk id="49" creationId="{6CB927A4-E432-4310-9CD5-E89FF5063179}"/>
          </ac:spMkLst>
        </pc:spChg>
        <pc:spChg chg="add del">
          <ac:chgData name="Alexandra Felicia Merauta" userId="68c678335d302192" providerId="LiveId" clId="{E7B9E084-4E65-4B86-8B0B-29A06EA8F4E2}" dt="2023-06-27T16:02:06.682" v="2430" actId="26606"/>
          <ac:spMkLst>
            <pc:docMk/>
            <pc:sldMk cId="1642856391" sldId="278"/>
            <ac:spMk id="51" creationId="{E3020543-B24B-4EC4-8FFC-8DD88EEA91A8}"/>
          </ac:spMkLst>
        </pc:spChg>
        <pc:spChg chg="add del">
          <ac:chgData name="Alexandra Felicia Merauta" userId="68c678335d302192" providerId="LiveId" clId="{E7B9E084-4E65-4B86-8B0B-29A06EA8F4E2}" dt="2023-06-27T16:02:06.682" v="2430" actId="26606"/>
          <ac:spMkLst>
            <pc:docMk/>
            <pc:sldMk cId="1642856391" sldId="278"/>
            <ac:spMk id="53" creationId="{1453BF6C-B012-48B7-B4E8-6D7AC7C27D02}"/>
          </ac:spMkLst>
        </pc:spChg>
        <pc:spChg chg="add del">
          <ac:chgData name="Alexandra Felicia Merauta" userId="68c678335d302192" providerId="LiveId" clId="{E7B9E084-4E65-4B86-8B0B-29A06EA8F4E2}" dt="2023-06-27T16:02:17.802" v="2432" actId="26606"/>
          <ac:spMkLst>
            <pc:docMk/>
            <pc:sldMk cId="1642856391" sldId="278"/>
            <ac:spMk id="55" creationId="{04812C46-200A-4DEB-A05E-3ED6C68C2387}"/>
          </ac:spMkLst>
        </pc:spChg>
        <pc:spChg chg="add del">
          <ac:chgData name="Alexandra Felicia Merauta" userId="68c678335d302192" providerId="LiveId" clId="{E7B9E084-4E65-4B86-8B0B-29A06EA8F4E2}" dt="2023-06-27T16:02:17.802" v="2432" actId="26606"/>
          <ac:spMkLst>
            <pc:docMk/>
            <pc:sldMk cId="1642856391" sldId="278"/>
            <ac:spMk id="56" creationId="{D1EA859B-E555-4109-94F3-6700E046E008}"/>
          </ac:spMkLst>
        </pc:spChg>
        <pc:spChg chg="add del">
          <ac:chgData name="Alexandra Felicia Merauta" userId="68c678335d302192" providerId="LiveId" clId="{E7B9E084-4E65-4B86-8B0B-29A06EA8F4E2}" dt="2023-06-27T16:02:20.376" v="2434" actId="26606"/>
          <ac:spMkLst>
            <pc:docMk/>
            <pc:sldMk cId="1642856391" sldId="278"/>
            <ac:spMk id="58" creationId="{8F90786E-B72D-4C32-BDCE-A170B007822D}"/>
          </ac:spMkLst>
        </pc:spChg>
        <pc:spChg chg="add del">
          <ac:chgData name="Alexandra Felicia Merauta" userId="68c678335d302192" providerId="LiveId" clId="{E7B9E084-4E65-4B86-8B0B-29A06EA8F4E2}" dt="2023-06-27T16:02:20.376" v="2434" actId="26606"/>
          <ac:spMkLst>
            <pc:docMk/>
            <pc:sldMk cId="1642856391" sldId="278"/>
            <ac:spMk id="59" creationId="{5E46F2E7-848F-4A6C-A098-4764FDEA771A}"/>
          </ac:spMkLst>
        </pc:spChg>
        <pc:spChg chg="add del">
          <ac:chgData name="Alexandra Felicia Merauta" userId="68c678335d302192" providerId="LiveId" clId="{E7B9E084-4E65-4B86-8B0B-29A06EA8F4E2}" dt="2023-06-27T16:02:25.643" v="2436" actId="26606"/>
          <ac:spMkLst>
            <pc:docMk/>
            <pc:sldMk cId="1642856391" sldId="278"/>
            <ac:spMk id="61" creationId="{330D6772-5550-42D5-B8BC-CDE28365623B}"/>
          </ac:spMkLst>
        </pc:spChg>
        <pc:spChg chg="add del">
          <ac:chgData name="Alexandra Felicia Merauta" userId="68c678335d302192" providerId="LiveId" clId="{E7B9E084-4E65-4B86-8B0B-29A06EA8F4E2}" dt="2023-06-27T16:02:25.643" v="2436" actId="26606"/>
          <ac:spMkLst>
            <pc:docMk/>
            <pc:sldMk cId="1642856391" sldId="278"/>
            <ac:spMk id="62" creationId="{97DB0DD1-0F30-4B7E-A6DC-3DDA7D5B351C}"/>
          </ac:spMkLst>
        </pc:spChg>
        <pc:spChg chg="add del">
          <ac:chgData name="Alexandra Felicia Merauta" userId="68c678335d302192" providerId="LiveId" clId="{E7B9E084-4E65-4B86-8B0B-29A06EA8F4E2}" dt="2023-06-27T16:02:33.925" v="2438" actId="26606"/>
          <ac:spMkLst>
            <pc:docMk/>
            <pc:sldMk cId="1642856391" sldId="278"/>
            <ac:spMk id="64" creationId="{56688E73-49B9-4052-A836-D248C825D70D}"/>
          </ac:spMkLst>
        </pc:spChg>
        <pc:spChg chg="add del">
          <ac:chgData name="Alexandra Felicia Merauta" userId="68c678335d302192" providerId="LiveId" clId="{E7B9E084-4E65-4B86-8B0B-29A06EA8F4E2}" dt="2023-06-27T16:02:33.925" v="2438" actId="26606"/>
          <ac:spMkLst>
            <pc:docMk/>
            <pc:sldMk cId="1642856391" sldId="278"/>
            <ac:spMk id="65" creationId="{5B6AEE0C-07FE-4154-BC7C-2F20530BC556}"/>
          </ac:spMkLst>
        </pc:spChg>
        <pc:spChg chg="add del">
          <ac:chgData name="Alexandra Felicia Merauta" userId="68c678335d302192" providerId="LiveId" clId="{E7B9E084-4E65-4B86-8B0B-29A06EA8F4E2}" dt="2023-06-27T16:03:26.461" v="2446" actId="26606"/>
          <ac:spMkLst>
            <pc:docMk/>
            <pc:sldMk cId="1642856391" sldId="278"/>
            <ac:spMk id="67" creationId="{04812C46-200A-4DEB-A05E-3ED6C68C2387}"/>
          </ac:spMkLst>
        </pc:spChg>
        <pc:spChg chg="add del">
          <ac:chgData name="Alexandra Felicia Merauta" userId="68c678335d302192" providerId="LiveId" clId="{E7B9E084-4E65-4B86-8B0B-29A06EA8F4E2}" dt="2023-06-27T16:03:26.461" v="2446" actId="26606"/>
          <ac:spMkLst>
            <pc:docMk/>
            <pc:sldMk cId="1642856391" sldId="278"/>
            <ac:spMk id="68" creationId="{D1EA859B-E555-4109-94F3-6700E046E008}"/>
          </ac:spMkLst>
        </pc:spChg>
        <pc:spChg chg="add del">
          <ac:chgData name="Alexandra Felicia Merauta" userId="68c678335d302192" providerId="LiveId" clId="{E7B9E084-4E65-4B86-8B0B-29A06EA8F4E2}" dt="2023-06-27T16:03:26.445" v="2445" actId="26606"/>
          <ac:spMkLst>
            <pc:docMk/>
            <pc:sldMk cId="1642856391" sldId="278"/>
            <ac:spMk id="73" creationId="{04812C46-200A-4DEB-A05E-3ED6C68C2387}"/>
          </ac:spMkLst>
        </pc:spChg>
        <pc:spChg chg="add del">
          <ac:chgData name="Alexandra Felicia Merauta" userId="68c678335d302192" providerId="LiveId" clId="{E7B9E084-4E65-4B86-8B0B-29A06EA8F4E2}" dt="2023-06-27T16:03:26.445" v="2445" actId="26606"/>
          <ac:spMkLst>
            <pc:docMk/>
            <pc:sldMk cId="1642856391" sldId="278"/>
            <ac:spMk id="75" creationId="{D1EA859B-E555-4109-94F3-6700E046E008}"/>
          </ac:spMkLst>
        </pc:spChg>
        <pc:spChg chg="add del">
          <ac:chgData name="Alexandra Felicia Merauta" userId="68c678335d302192" providerId="LiveId" clId="{E7B9E084-4E65-4B86-8B0B-29A06EA8F4E2}" dt="2023-06-27T16:05:00.802" v="2449" actId="26606"/>
          <ac:spMkLst>
            <pc:docMk/>
            <pc:sldMk cId="1642856391" sldId="278"/>
            <ac:spMk id="77" creationId="{04812C46-200A-4DEB-A05E-3ED6C68C2387}"/>
          </ac:spMkLst>
        </pc:spChg>
        <pc:spChg chg="add del">
          <ac:chgData name="Alexandra Felicia Merauta" userId="68c678335d302192" providerId="LiveId" clId="{E7B9E084-4E65-4B86-8B0B-29A06EA8F4E2}" dt="2023-06-27T16:05:00.802" v="2449" actId="26606"/>
          <ac:spMkLst>
            <pc:docMk/>
            <pc:sldMk cId="1642856391" sldId="278"/>
            <ac:spMk id="78" creationId="{D1EA859B-E555-4109-94F3-6700E046E008}"/>
          </ac:spMkLst>
        </pc:spChg>
        <pc:spChg chg="add del">
          <ac:chgData name="Alexandra Felicia Merauta" userId="68c678335d302192" providerId="LiveId" clId="{E7B9E084-4E65-4B86-8B0B-29A06EA8F4E2}" dt="2023-06-27T16:05:47.341" v="2455" actId="26606"/>
          <ac:spMkLst>
            <pc:docMk/>
            <pc:sldMk cId="1642856391" sldId="278"/>
            <ac:spMk id="83" creationId="{04812C46-200A-4DEB-A05E-3ED6C68C2387}"/>
          </ac:spMkLst>
        </pc:spChg>
        <pc:spChg chg="add del">
          <ac:chgData name="Alexandra Felicia Merauta" userId="68c678335d302192" providerId="LiveId" clId="{E7B9E084-4E65-4B86-8B0B-29A06EA8F4E2}" dt="2023-06-27T16:05:47.341" v="2455" actId="26606"/>
          <ac:spMkLst>
            <pc:docMk/>
            <pc:sldMk cId="1642856391" sldId="278"/>
            <ac:spMk id="85" creationId="{D1EA859B-E555-4109-94F3-6700E046E008}"/>
          </ac:spMkLst>
        </pc:spChg>
        <pc:spChg chg="add">
          <ac:chgData name="Alexandra Felicia Merauta" userId="68c678335d302192" providerId="LiveId" clId="{E7B9E084-4E65-4B86-8B0B-29A06EA8F4E2}" dt="2023-06-27T16:05:47.341" v="2455" actId="26606"/>
          <ac:spMkLst>
            <pc:docMk/>
            <pc:sldMk cId="1642856391" sldId="278"/>
            <ac:spMk id="90" creationId="{04812C46-200A-4DEB-A05E-3ED6C68C2387}"/>
          </ac:spMkLst>
        </pc:spChg>
        <pc:spChg chg="add">
          <ac:chgData name="Alexandra Felicia Merauta" userId="68c678335d302192" providerId="LiveId" clId="{E7B9E084-4E65-4B86-8B0B-29A06EA8F4E2}" dt="2023-06-27T16:05:47.341" v="2455" actId="26606"/>
          <ac:spMkLst>
            <pc:docMk/>
            <pc:sldMk cId="1642856391" sldId="278"/>
            <ac:spMk id="92" creationId="{D1EA859B-E555-4109-94F3-6700E046E008}"/>
          </ac:spMkLst>
        </pc:spChg>
        <pc:graphicFrameChg chg="add del">
          <ac:chgData name="Alexandra Felicia Merauta" userId="68c678335d302192" providerId="LiveId" clId="{E7B9E084-4E65-4B86-8B0B-29A06EA8F4E2}" dt="2023-06-27T10:27:29.924" v="2300" actId="26606"/>
          <ac:graphicFrameMkLst>
            <pc:docMk/>
            <pc:sldMk cId="1642856391" sldId="278"/>
            <ac:graphicFrameMk id="25" creationId="{3224C680-451D-A393-3316-1F5E620FC0B6}"/>
          </ac:graphicFrameMkLst>
        </pc:graphicFrameChg>
        <pc:graphicFrameChg chg="add del">
          <ac:chgData name="Alexandra Felicia Merauta" userId="68c678335d302192" providerId="LiveId" clId="{E7B9E084-4E65-4B86-8B0B-29A06EA8F4E2}" dt="2023-06-27T10:27:37.263" v="2302" actId="26606"/>
          <ac:graphicFrameMkLst>
            <pc:docMk/>
            <pc:sldMk cId="1642856391" sldId="278"/>
            <ac:graphicFrameMk id="30" creationId="{F8BE1612-0068-13C6-D1CD-BB264C44EA21}"/>
          </ac:graphicFrameMkLst>
        </pc:graphicFrameChg>
        <pc:graphicFrameChg chg="add mod ord modGraphic">
          <ac:chgData name="Alexandra Felicia Merauta" userId="68c678335d302192" providerId="LiveId" clId="{E7B9E084-4E65-4B86-8B0B-29A06EA8F4E2}" dt="2023-06-28T08:13:36.405" v="3037" actId="20577"/>
          <ac:graphicFrameMkLst>
            <pc:docMk/>
            <pc:sldMk cId="1642856391" sldId="278"/>
            <ac:graphicFrameMk id="38" creationId="{F8BE1612-0068-13C6-D1CD-BB264C44EA21}"/>
          </ac:graphicFrameMkLst>
        </pc:graphicFrameChg>
        <pc:picChg chg="add del mod">
          <ac:chgData name="Alexandra Felicia Merauta" userId="68c678335d302192" providerId="LiveId" clId="{E7B9E084-4E65-4B86-8B0B-29A06EA8F4E2}" dt="2023-06-27T10:25:59.467" v="2290" actId="21"/>
          <ac:picMkLst>
            <pc:docMk/>
            <pc:sldMk cId="1642856391" sldId="278"/>
            <ac:picMk id="12" creationId="{E6E57A47-76A5-6C52-7C5F-0EE759387088}"/>
          </ac:picMkLst>
        </pc:picChg>
        <pc:picChg chg="add del mod">
          <ac:chgData name="Alexandra Felicia Merauta" userId="68c678335d302192" providerId="LiveId" clId="{E7B9E084-4E65-4B86-8B0B-29A06EA8F4E2}" dt="2023-06-27T16:00:10.500" v="2423" actId="478"/>
          <ac:picMkLst>
            <pc:docMk/>
            <pc:sldMk cId="1642856391" sldId="278"/>
            <ac:picMk id="13" creationId="{0C532477-98A4-5D82-7869-E2EFFABFB34F}"/>
          </ac:picMkLst>
        </pc:picChg>
        <pc:picChg chg="add mod">
          <ac:chgData name="Alexandra Felicia Merauta" userId="68c678335d302192" providerId="LiveId" clId="{E7B9E084-4E65-4B86-8B0B-29A06EA8F4E2}" dt="2023-06-28T08:11:51.572" v="3027" actId="14100"/>
          <ac:picMkLst>
            <pc:docMk/>
            <pc:sldMk cId="1642856391" sldId="278"/>
            <ac:picMk id="15" creationId="{1B10576E-44A7-0BB4-5B4E-058DC6424B17}"/>
          </ac:picMkLst>
        </pc:picChg>
        <pc:picChg chg="add del">
          <ac:chgData name="Alexandra Felicia Merauta" userId="68c678335d302192" providerId="LiveId" clId="{E7B9E084-4E65-4B86-8B0B-29A06EA8F4E2}" dt="2023-06-27T10:26:44.406" v="2294" actId="26606"/>
          <ac:picMkLst>
            <pc:docMk/>
            <pc:sldMk cId="1642856391" sldId="278"/>
            <ac:picMk id="18" creationId="{0856E9F6-C7A0-0E69-F31E-7F36DB04F1B8}"/>
          </ac:picMkLst>
        </pc:picChg>
        <pc:picChg chg="add del">
          <ac:chgData name="Alexandra Felicia Merauta" userId="68c678335d302192" providerId="LiveId" clId="{E7B9E084-4E65-4B86-8B0B-29A06EA8F4E2}" dt="2023-06-27T10:26:52.699" v="2296" actId="26606"/>
          <ac:picMkLst>
            <pc:docMk/>
            <pc:sldMk cId="1642856391" sldId="278"/>
            <ac:picMk id="28" creationId="{09DEAE2F-C115-9DE0-9823-C9F21E3B7379}"/>
          </ac:picMkLst>
        </pc:picChg>
        <pc:picChg chg="add del">
          <ac:chgData name="Alexandra Felicia Merauta" userId="68c678335d302192" providerId="LiveId" clId="{E7B9E084-4E65-4B86-8B0B-29A06EA8F4E2}" dt="2023-06-27T10:27:39.710" v="2304" actId="26606"/>
          <ac:picMkLst>
            <pc:docMk/>
            <pc:sldMk cId="1642856391" sldId="278"/>
            <ac:picMk id="33" creationId="{2EB1945D-0C97-EFEE-EFE3-70DA261FA482}"/>
          </ac:picMkLst>
        </pc:picChg>
        <pc:cxnChg chg="add del">
          <ac:chgData name="Alexandra Felicia Merauta" userId="68c678335d302192" providerId="LiveId" clId="{E7B9E084-4E65-4B86-8B0B-29A06EA8F4E2}" dt="2023-06-27T16:02:06.682" v="2430" actId="26606"/>
          <ac:cxnSpMkLst>
            <pc:docMk/>
            <pc:sldMk cId="1642856391" sldId="278"/>
            <ac:cxnSpMk id="47" creationId="{C49DA8F6-BCC1-4447-B54C-57856834B94B}"/>
          </ac:cxnSpMkLst>
        </pc:cxnChg>
        <pc:extLst>
          <p:ext xmlns:p="http://schemas.openxmlformats.org/presentationml/2006/main" uri="{D6D511B9-2390-475A-947B-AFAB55BFBCF1}">
            <pc226:cmChg xmlns:pc226="http://schemas.microsoft.com/office/powerpoint/2022/06/main/command" chg="add del mod">
              <pc226:chgData name="Alexandra Felicia Merauta" userId="68c678335d302192" providerId="LiveId" clId="{E7B9E084-4E65-4B86-8B0B-29A06EA8F4E2}" dt="2023-06-27T16:12:49.643" v="2496"/>
              <pc2:cmMkLst xmlns:pc2="http://schemas.microsoft.com/office/powerpoint/2019/9/main/command">
                <pc:docMk/>
                <pc:sldMk cId="1642856391" sldId="278"/>
                <pc2:cmMk id="{BA9B394C-8E02-4E24-A11C-43CFF2F2A909}"/>
              </pc2:cmMkLst>
            </pc226:cmChg>
          </p:ext>
        </pc:extLst>
      </pc:sldChg>
      <pc:sldChg chg="addSp delSp modSp new mod ord setBg">
        <pc:chgData name="Alexandra Felicia Merauta" userId="68c678335d302192" providerId="LiveId" clId="{E7B9E084-4E65-4B86-8B0B-29A06EA8F4E2}" dt="2023-06-28T17:46:39.670" v="4171" actId="1076"/>
        <pc:sldMkLst>
          <pc:docMk/>
          <pc:sldMk cId="3062460562" sldId="279"/>
        </pc:sldMkLst>
        <pc:spChg chg="del mod">
          <ac:chgData name="Alexandra Felicia Merauta" userId="68c678335d302192" providerId="LiveId" clId="{E7B9E084-4E65-4B86-8B0B-29A06EA8F4E2}" dt="2023-06-27T17:28:43.684" v="2747" actId="478"/>
          <ac:spMkLst>
            <pc:docMk/>
            <pc:sldMk cId="3062460562" sldId="279"/>
            <ac:spMk id="2" creationId="{EECE4EE0-A005-BD97-02B3-237045C76588}"/>
          </ac:spMkLst>
        </pc:spChg>
        <pc:spChg chg="del mod">
          <ac:chgData name="Alexandra Felicia Merauta" userId="68c678335d302192" providerId="LiveId" clId="{E7B9E084-4E65-4B86-8B0B-29A06EA8F4E2}" dt="2023-06-26T12:30:00.280" v="926" actId="26606"/>
          <ac:spMkLst>
            <pc:docMk/>
            <pc:sldMk cId="3062460562" sldId="279"/>
            <ac:spMk id="3" creationId="{95CF80EC-1EEF-2609-A9F6-2F3E28EE9DA5}"/>
          </ac:spMkLst>
        </pc:spChg>
        <pc:spChg chg="add mod">
          <ac:chgData name="Alexandra Felicia Merauta" userId="68c678335d302192" providerId="LiveId" clId="{E7B9E084-4E65-4B86-8B0B-29A06EA8F4E2}" dt="2023-06-28T08:19:06.941" v="3104" actId="113"/>
          <ac:spMkLst>
            <pc:docMk/>
            <pc:sldMk cId="3062460562" sldId="279"/>
            <ac:spMk id="6" creationId="{4A0480FA-32BD-B3E7-9283-9B33022BF4C6}"/>
          </ac:spMkLst>
        </pc:spChg>
        <pc:spChg chg="add mod">
          <ac:chgData name="Alexandra Felicia Merauta" userId="68c678335d302192" providerId="LiveId" clId="{E7B9E084-4E65-4B86-8B0B-29A06EA8F4E2}" dt="2023-06-28T17:42:30.320" v="3984" actId="1076"/>
          <ac:spMkLst>
            <pc:docMk/>
            <pc:sldMk cId="3062460562" sldId="279"/>
            <ac:spMk id="7" creationId="{BE565D64-333A-3EE7-0204-0024C83CB54B}"/>
          </ac:spMkLst>
        </pc:spChg>
        <pc:spChg chg="add del">
          <ac:chgData name="Alexandra Felicia Merauta" userId="68c678335d302192" providerId="LiveId" clId="{E7B9E084-4E65-4B86-8B0B-29A06EA8F4E2}" dt="2023-06-26T12:29:35.187" v="923" actId="26606"/>
          <ac:spMkLst>
            <pc:docMk/>
            <pc:sldMk cId="3062460562" sldId="279"/>
            <ac:spMk id="8" creationId="{17718681-A12E-49D6-9925-DD7C68176D61}"/>
          </ac:spMkLst>
        </pc:spChg>
        <pc:spChg chg="add mod">
          <ac:chgData name="Alexandra Felicia Merauta" userId="68c678335d302192" providerId="LiveId" clId="{E7B9E084-4E65-4B86-8B0B-29A06EA8F4E2}" dt="2023-06-28T17:46:36.287" v="4170" actId="255"/>
          <ac:spMkLst>
            <pc:docMk/>
            <pc:sldMk cId="3062460562" sldId="279"/>
            <ac:spMk id="9" creationId="{ABFFEC8D-65FC-0F18-0DCA-A8F30528276B}"/>
          </ac:spMkLst>
        </pc:spChg>
        <pc:spChg chg="add del">
          <ac:chgData name="Alexandra Felicia Merauta" userId="68c678335d302192" providerId="LiveId" clId="{E7B9E084-4E65-4B86-8B0B-29A06EA8F4E2}" dt="2023-06-26T12:29:35.187" v="923" actId="26606"/>
          <ac:spMkLst>
            <pc:docMk/>
            <pc:sldMk cId="3062460562" sldId="279"/>
            <ac:spMk id="10" creationId="{FBD77573-9EF2-4C35-8285-A1CF6FBB0EA5}"/>
          </ac:spMkLst>
        </pc:spChg>
        <pc:spChg chg="add del">
          <ac:chgData name="Alexandra Felicia Merauta" userId="68c678335d302192" providerId="LiveId" clId="{E7B9E084-4E65-4B86-8B0B-29A06EA8F4E2}" dt="2023-06-26T12:30:00.280" v="926" actId="26606"/>
          <ac:spMkLst>
            <pc:docMk/>
            <pc:sldMk cId="3062460562" sldId="279"/>
            <ac:spMk id="15" creationId="{A0339EE9-5436-4860-BBFC-7CD7C90DBAE8}"/>
          </ac:spMkLst>
        </pc:spChg>
        <pc:spChg chg="add del">
          <ac:chgData name="Alexandra Felicia Merauta" userId="68c678335d302192" providerId="LiveId" clId="{E7B9E084-4E65-4B86-8B0B-29A06EA8F4E2}" dt="2023-06-26T12:30:00.280" v="926" actId="26606"/>
          <ac:spMkLst>
            <pc:docMk/>
            <pc:sldMk cId="3062460562" sldId="279"/>
            <ac:spMk id="17" creationId="{AA770EBD-5B77-46EC-BF58-EF27ACD6B47C}"/>
          </ac:spMkLst>
        </pc:spChg>
        <pc:spChg chg="add">
          <ac:chgData name="Alexandra Felicia Merauta" userId="68c678335d302192" providerId="LiveId" clId="{E7B9E084-4E65-4B86-8B0B-29A06EA8F4E2}" dt="2023-06-26T12:30:00.280" v="926" actId="26606"/>
          <ac:spMkLst>
            <pc:docMk/>
            <pc:sldMk cId="3062460562" sldId="279"/>
            <ac:spMk id="22" creationId="{ED894347-C9A9-4BFD-8A6D-05A2B0CDDF79}"/>
          </ac:spMkLst>
        </pc:spChg>
        <pc:spChg chg="add">
          <ac:chgData name="Alexandra Felicia Merauta" userId="68c678335d302192" providerId="LiveId" clId="{E7B9E084-4E65-4B86-8B0B-29A06EA8F4E2}" dt="2023-06-26T12:30:00.280" v="926" actId="26606"/>
          <ac:spMkLst>
            <pc:docMk/>
            <pc:sldMk cId="3062460562" sldId="279"/>
            <ac:spMk id="24" creationId="{284ED281-4082-46F9-86EE-D78901367138}"/>
          </ac:spMkLst>
        </pc:spChg>
        <pc:spChg chg="add">
          <ac:chgData name="Alexandra Felicia Merauta" userId="68c678335d302192" providerId="LiveId" clId="{E7B9E084-4E65-4B86-8B0B-29A06EA8F4E2}" dt="2023-06-26T12:30:00.280" v="926" actId="26606"/>
          <ac:spMkLst>
            <pc:docMk/>
            <pc:sldMk cId="3062460562" sldId="279"/>
            <ac:spMk id="26" creationId="{5531D9B7-48AB-4407-A9E8-13391FCB2E54}"/>
          </ac:spMkLst>
        </pc:spChg>
        <pc:picChg chg="add mod">
          <ac:chgData name="Alexandra Felicia Merauta" userId="68c678335d302192" providerId="LiveId" clId="{E7B9E084-4E65-4B86-8B0B-29A06EA8F4E2}" dt="2023-06-28T17:46:39.670" v="4171" actId="1076"/>
          <ac:picMkLst>
            <pc:docMk/>
            <pc:sldMk cId="3062460562" sldId="279"/>
            <ac:picMk id="5" creationId="{65B08719-6EF6-A23B-E9DF-B8D920290D86}"/>
          </ac:picMkLst>
        </pc:picChg>
      </pc:sldChg>
      <pc:sldChg chg="addSp delSp modSp new mod setBg">
        <pc:chgData name="Alexandra Felicia Merauta" userId="68c678335d302192" providerId="LiveId" clId="{E7B9E084-4E65-4B86-8B0B-29A06EA8F4E2}" dt="2023-06-29T12:42:25.152" v="4198" actId="20577"/>
        <pc:sldMkLst>
          <pc:docMk/>
          <pc:sldMk cId="2700392456" sldId="280"/>
        </pc:sldMkLst>
        <pc:spChg chg="mod">
          <ac:chgData name="Alexandra Felicia Merauta" userId="68c678335d302192" providerId="LiveId" clId="{E7B9E084-4E65-4B86-8B0B-29A06EA8F4E2}" dt="2023-06-28T08:18:49.362" v="3103" actId="1076"/>
          <ac:spMkLst>
            <pc:docMk/>
            <pc:sldMk cId="2700392456" sldId="280"/>
            <ac:spMk id="2" creationId="{D2E80331-1ABD-0CE1-958C-FDC1D6E611FA}"/>
          </ac:spMkLst>
        </pc:spChg>
        <pc:spChg chg="del mod">
          <ac:chgData name="Alexandra Felicia Merauta" userId="68c678335d302192" providerId="LiveId" clId="{E7B9E084-4E65-4B86-8B0B-29A06EA8F4E2}" dt="2023-06-27T17:17:31.180" v="2725"/>
          <ac:spMkLst>
            <pc:docMk/>
            <pc:sldMk cId="2700392456" sldId="280"/>
            <ac:spMk id="3" creationId="{BC64A8EF-3075-3750-B799-95DC87A57C78}"/>
          </ac:spMkLst>
        </pc:spChg>
        <pc:spChg chg="add mod">
          <ac:chgData name="Alexandra Felicia Merauta" userId="68c678335d302192" providerId="LiveId" clId="{E7B9E084-4E65-4B86-8B0B-29A06EA8F4E2}" dt="2023-06-28T17:01:08.333" v="3657" actId="122"/>
          <ac:spMkLst>
            <pc:docMk/>
            <pc:sldMk cId="2700392456" sldId="280"/>
            <ac:spMk id="7" creationId="{15887B4B-59CA-2A38-AEE8-66A48B26B951}"/>
          </ac:spMkLst>
        </pc:spChg>
        <pc:spChg chg="add">
          <ac:chgData name="Alexandra Felicia Merauta" userId="68c678335d302192" providerId="LiveId" clId="{E7B9E084-4E65-4B86-8B0B-29A06EA8F4E2}" dt="2023-06-26T12:29:47.987" v="925" actId="26606"/>
          <ac:spMkLst>
            <pc:docMk/>
            <pc:sldMk cId="2700392456" sldId="280"/>
            <ac:spMk id="8" creationId="{95408913-B323-422F-B521-2957A5B7FEE8}"/>
          </ac:spMkLst>
        </pc:spChg>
        <pc:spChg chg="add mod">
          <ac:chgData name="Alexandra Felicia Merauta" userId="68c678335d302192" providerId="LiveId" clId="{E7B9E084-4E65-4B86-8B0B-29A06EA8F4E2}" dt="2023-06-29T12:42:25.152" v="4198" actId="20577"/>
          <ac:spMkLst>
            <pc:docMk/>
            <pc:sldMk cId="2700392456" sldId="280"/>
            <ac:spMk id="9" creationId="{571FA9D1-CE20-4CC0-1B5C-4CCA8777A8C2}"/>
          </ac:spMkLst>
        </pc:spChg>
        <pc:spChg chg="add">
          <ac:chgData name="Alexandra Felicia Merauta" userId="68c678335d302192" providerId="LiveId" clId="{E7B9E084-4E65-4B86-8B0B-29A06EA8F4E2}" dt="2023-06-26T12:29:47.987" v="925" actId="26606"/>
          <ac:spMkLst>
            <pc:docMk/>
            <pc:sldMk cId="2700392456" sldId="280"/>
            <ac:spMk id="10" creationId="{AA770EBD-5B77-46EC-BF58-EF27ACD6B47C}"/>
          </ac:spMkLst>
        </pc:spChg>
        <pc:spChg chg="add mod">
          <ac:chgData name="Alexandra Felicia Merauta" userId="68c678335d302192" providerId="LiveId" clId="{E7B9E084-4E65-4B86-8B0B-29A06EA8F4E2}" dt="2023-06-28T17:00:06.135" v="3654" actId="255"/>
          <ac:spMkLst>
            <pc:docMk/>
            <pc:sldMk cId="2700392456" sldId="280"/>
            <ac:spMk id="11" creationId="{1D69329E-4411-3FBF-ED24-12EC641D92C0}"/>
          </ac:spMkLst>
        </pc:spChg>
        <pc:picChg chg="add del mod">
          <ac:chgData name="Alexandra Felicia Merauta" userId="68c678335d302192" providerId="LiveId" clId="{E7B9E084-4E65-4B86-8B0B-29A06EA8F4E2}" dt="2023-06-27T17:17:48.929" v="2728" actId="21"/>
          <ac:picMkLst>
            <pc:docMk/>
            <pc:sldMk cId="2700392456" sldId="280"/>
            <ac:picMk id="4" creationId="{2D7A7384-5338-C1E0-0671-A52CF65109FA}"/>
          </ac:picMkLst>
        </pc:picChg>
        <pc:picChg chg="add mod">
          <ac:chgData name="Alexandra Felicia Merauta" userId="68c678335d302192" providerId="LiveId" clId="{E7B9E084-4E65-4B86-8B0B-29A06EA8F4E2}" dt="2023-06-28T15:05:47.557" v="3290" actId="1076"/>
          <ac:picMkLst>
            <pc:docMk/>
            <pc:sldMk cId="2700392456" sldId="280"/>
            <ac:picMk id="6" creationId="{00ACD246-7026-0CD0-3989-9BD1C0B5D94B}"/>
          </ac:picMkLst>
        </pc:picChg>
      </pc:sldChg>
      <pc:sldChg chg="addSp delSp modSp add mod ord">
        <pc:chgData name="Alexandra Felicia Merauta" userId="68c678335d302192" providerId="LiveId" clId="{E7B9E084-4E65-4B86-8B0B-29A06EA8F4E2}" dt="2023-06-29T15:53:42.854" v="5864" actId="20577"/>
        <pc:sldMkLst>
          <pc:docMk/>
          <pc:sldMk cId="1212965668" sldId="281"/>
        </pc:sldMkLst>
        <pc:spChg chg="mod">
          <ac:chgData name="Alexandra Felicia Merauta" userId="68c678335d302192" providerId="LiveId" clId="{E7B9E084-4E65-4B86-8B0B-29A06EA8F4E2}" dt="2023-06-28T08:16:49.825" v="3096" actId="1076"/>
          <ac:spMkLst>
            <pc:docMk/>
            <pc:sldMk cId="1212965668" sldId="281"/>
            <ac:spMk id="2" creationId="{D2E80331-1ABD-0CE1-958C-FDC1D6E611FA}"/>
          </ac:spMkLst>
        </pc:spChg>
        <pc:spChg chg="mod">
          <ac:chgData name="Alexandra Felicia Merauta" userId="68c678335d302192" providerId="LiveId" clId="{E7B9E084-4E65-4B86-8B0B-29A06EA8F4E2}" dt="2023-06-29T15:43:37.565" v="5855" actId="20577"/>
          <ac:spMkLst>
            <pc:docMk/>
            <pc:sldMk cId="1212965668" sldId="281"/>
            <ac:spMk id="3" creationId="{BC64A8EF-3075-3750-B799-95DC87A57C78}"/>
          </ac:spMkLst>
        </pc:spChg>
        <pc:spChg chg="add del mod">
          <ac:chgData name="Alexandra Felicia Merauta" userId="68c678335d302192" providerId="LiveId" clId="{E7B9E084-4E65-4B86-8B0B-29A06EA8F4E2}" dt="2023-06-29T14:56:28.063" v="5294" actId="478"/>
          <ac:spMkLst>
            <pc:docMk/>
            <pc:sldMk cId="1212965668" sldId="281"/>
            <ac:spMk id="5" creationId="{043A21D2-7AAF-33F5-B8CA-DBAF90F2D229}"/>
          </ac:spMkLst>
        </pc:spChg>
        <pc:spChg chg="add mod">
          <ac:chgData name="Alexandra Felicia Merauta" userId="68c678335d302192" providerId="LiveId" clId="{E7B9E084-4E65-4B86-8B0B-29A06EA8F4E2}" dt="2023-06-29T15:43:04.375" v="5841" actId="1076"/>
          <ac:spMkLst>
            <pc:docMk/>
            <pc:sldMk cId="1212965668" sldId="281"/>
            <ac:spMk id="6" creationId="{82FB4C47-F1CD-0698-794F-806C744EFDF7}"/>
          </ac:spMkLst>
        </pc:spChg>
        <pc:spChg chg="add del mod">
          <ac:chgData name="Alexandra Felicia Merauta" userId="68c678335d302192" providerId="LiveId" clId="{E7B9E084-4E65-4B86-8B0B-29A06EA8F4E2}" dt="2023-06-29T15:02:32.678" v="5503" actId="478"/>
          <ac:spMkLst>
            <pc:docMk/>
            <pc:sldMk cId="1212965668" sldId="281"/>
            <ac:spMk id="7" creationId="{DB9248F8-E3CB-64C9-DB02-2A62B7BC9B87}"/>
          </ac:spMkLst>
        </pc:spChg>
        <pc:spChg chg="del">
          <ac:chgData name="Alexandra Felicia Merauta" userId="68c678335d302192" providerId="LiveId" clId="{E7B9E084-4E65-4B86-8B0B-29A06EA8F4E2}" dt="2023-06-26T12:30:14.609" v="928" actId="26606"/>
          <ac:spMkLst>
            <pc:docMk/>
            <pc:sldMk cId="1212965668" sldId="281"/>
            <ac:spMk id="8" creationId="{95408913-B323-422F-B521-2957A5B7FEE8}"/>
          </ac:spMkLst>
        </pc:spChg>
        <pc:spChg chg="add mod">
          <ac:chgData name="Alexandra Felicia Merauta" userId="68c678335d302192" providerId="LiveId" clId="{E7B9E084-4E65-4B86-8B0B-29A06EA8F4E2}" dt="2023-06-29T15:43:11.627" v="5842" actId="1076"/>
          <ac:spMkLst>
            <pc:docMk/>
            <pc:sldMk cId="1212965668" sldId="281"/>
            <ac:spMk id="9" creationId="{44D635CE-2ECD-DAF1-DC99-5D9D074FDDB3}"/>
          </ac:spMkLst>
        </pc:spChg>
        <pc:spChg chg="del">
          <ac:chgData name="Alexandra Felicia Merauta" userId="68c678335d302192" providerId="LiveId" clId="{E7B9E084-4E65-4B86-8B0B-29A06EA8F4E2}" dt="2023-06-26T12:30:14.609" v="928" actId="26606"/>
          <ac:spMkLst>
            <pc:docMk/>
            <pc:sldMk cId="1212965668" sldId="281"/>
            <ac:spMk id="10" creationId="{AA770EBD-5B77-46EC-BF58-EF27ACD6B47C}"/>
          </ac:spMkLst>
        </pc:spChg>
        <pc:spChg chg="add mod">
          <ac:chgData name="Alexandra Felicia Merauta" userId="68c678335d302192" providerId="LiveId" clId="{E7B9E084-4E65-4B86-8B0B-29A06EA8F4E2}" dt="2023-06-29T15:43:48.674" v="5857" actId="14100"/>
          <ac:spMkLst>
            <pc:docMk/>
            <pc:sldMk cId="1212965668" sldId="281"/>
            <ac:spMk id="11" creationId="{53E88D33-024A-A9A3-D69B-B8A0871CBD05}"/>
          </ac:spMkLst>
        </pc:spChg>
        <pc:spChg chg="add mod">
          <ac:chgData name="Alexandra Felicia Merauta" userId="68c678335d302192" providerId="LiveId" clId="{E7B9E084-4E65-4B86-8B0B-29A06EA8F4E2}" dt="2023-06-29T15:53:42.854" v="5864" actId="20577"/>
          <ac:spMkLst>
            <pc:docMk/>
            <pc:sldMk cId="1212965668" sldId="281"/>
            <ac:spMk id="12" creationId="{3C7BF3AB-DF4A-A229-759C-641B954E6532}"/>
          </ac:spMkLst>
        </pc:spChg>
        <pc:spChg chg="add mod">
          <ac:chgData name="Alexandra Felicia Merauta" userId="68c678335d302192" providerId="LiveId" clId="{E7B9E084-4E65-4B86-8B0B-29A06EA8F4E2}" dt="2023-06-29T15:43:57.593" v="5859" actId="1076"/>
          <ac:spMkLst>
            <pc:docMk/>
            <pc:sldMk cId="1212965668" sldId="281"/>
            <ac:spMk id="13" creationId="{BA288F12-DF21-325A-9923-F5AEF3046071}"/>
          </ac:spMkLst>
        </pc:spChg>
        <pc:spChg chg="add">
          <ac:chgData name="Alexandra Felicia Merauta" userId="68c678335d302192" providerId="LiveId" clId="{E7B9E084-4E65-4B86-8B0B-29A06EA8F4E2}" dt="2023-06-26T12:30:14.609" v="928" actId="26606"/>
          <ac:spMkLst>
            <pc:docMk/>
            <pc:sldMk cId="1212965668" sldId="281"/>
            <ac:spMk id="15" creationId="{C9A36457-A5F4-4103-A443-02581C09185B}"/>
          </ac:spMkLst>
        </pc:spChg>
        <pc:spChg chg="add">
          <ac:chgData name="Alexandra Felicia Merauta" userId="68c678335d302192" providerId="LiveId" clId="{E7B9E084-4E65-4B86-8B0B-29A06EA8F4E2}" dt="2023-06-26T12:30:14.609" v="928" actId="26606"/>
          <ac:spMkLst>
            <pc:docMk/>
            <pc:sldMk cId="1212965668" sldId="281"/>
            <ac:spMk id="17" creationId="{DC5FB7E8-B636-40FA-BE8D-48145C0F5C57}"/>
          </ac:spMkLst>
        </pc:spChg>
        <pc:spChg chg="add">
          <ac:chgData name="Alexandra Felicia Merauta" userId="68c678335d302192" providerId="LiveId" clId="{E7B9E084-4E65-4B86-8B0B-29A06EA8F4E2}" dt="2023-06-26T12:30:14.609" v="928" actId="26606"/>
          <ac:spMkLst>
            <pc:docMk/>
            <pc:sldMk cId="1212965668" sldId="281"/>
            <ac:spMk id="19" creationId="{142DCE2C-2863-46FA-9BE7-24365A24D9BA}"/>
          </ac:spMkLst>
        </pc:spChg>
        <pc:picChg chg="add del mod">
          <ac:chgData name="Alexandra Felicia Merauta" userId="68c678335d302192" providerId="LiveId" clId="{E7B9E084-4E65-4B86-8B0B-29A06EA8F4E2}" dt="2023-06-28T08:17:12.868" v="3100" actId="478"/>
          <ac:picMkLst>
            <pc:docMk/>
            <pc:sldMk cId="1212965668" sldId="281"/>
            <ac:picMk id="4" creationId="{60DDB673-C8E4-21E4-D62E-CD40BCAEDE5E}"/>
          </ac:picMkLst>
        </pc:picChg>
      </pc:sldChg>
      <pc:sldChg chg="addSp delSp modSp add mod">
        <pc:chgData name="Alexandra Felicia Merauta" userId="68c678335d302192" providerId="LiveId" clId="{E7B9E084-4E65-4B86-8B0B-29A06EA8F4E2}" dt="2023-06-29T13:19:48.025" v="4845" actId="20577"/>
        <pc:sldMkLst>
          <pc:docMk/>
          <pc:sldMk cId="2471736856" sldId="282"/>
        </pc:sldMkLst>
        <pc:spChg chg="mod">
          <ac:chgData name="Alexandra Felicia Merauta" userId="68c678335d302192" providerId="LiveId" clId="{E7B9E084-4E65-4B86-8B0B-29A06EA8F4E2}" dt="2023-06-28T08:22:22.939" v="3161" actId="14100"/>
          <ac:spMkLst>
            <pc:docMk/>
            <pc:sldMk cId="2471736856" sldId="282"/>
            <ac:spMk id="2" creationId="{D2E80331-1ABD-0CE1-958C-FDC1D6E611FA}"/>
          </ac:spMkLst>
        </pc:spChg>
        <pc:spChg chg="del">
          <ac:chgData name="Alexandra Felicia Merauta" userId="68c678335d302192" providerId="LiveId" clId="{E7B9E084-4E65-4B86-8B0B-29A06EA8F4E2}" dt="2023-06-28T08:20:25.954" v="3106" actId="26606"/>
          <ac:spMkLst>
            <pc:docMk/>
            <pc:sldMk cId="2471736856" sldId="282"/>
            <ac:spMk id="3" creationId="{BC64A8EF-3075-3750-B799-95DC87A57C78}"/>
          </ac:spMkLst>
        </pc:spChg>
        <pc:spChg chg="add mod">
          <ac:chgData name="Alexandra Felicia Merauta" userId="68c678335d302192" providerId="LiveId" clId="{E7B9E084-4E65-4B86-8B0B-29A06EA8F4E2}" dt="2023-06-29T12:56:40.169" v="4573" actId="20577"/>
          <ac:spMkLst>
            <pc:docMk/>
            <pc:sldMk cId="2471736856" sldId="282"/>
            <ac:spMk id="4" creationId="{E57B0FC6-B0FB-2F25-3903-51AEBD5E9BEC}"/>
          </ac:spMkLst>
        </pc:spChg>
        <pc:spChg chg="add del mod">
          <ac:chgData name="Alexandra Felicia Merauta" userId="68c678335d302192" providerId="LiveId" clId="{E7B9E084-4E65-4B86-8B0B-29A06EA8F4E2}" dt="2023-06-29T12:48:17.341" v="4245" actId="478"/>
          <ac:spMkLst>
            <pc:docMk/>
            <pc:sldMk cId="2471736856" sldId="282"/>
            <ac:spMk id="7" creationId="{4B07EEF0-C0D7-B03B-72F1-0029D58CC52C}"/>
          </ac:spMkLst>
        </pc:spChg>
        <pc:spChg chg="add mod">
          <ac:chgData name="Alexandra Felicia Merauta" userId="68c678335d302192" providerId="LiveId" clId="{E7B9E084-4E65-4B86-8B0B-29A06EA8F4E2}" dt="2023-06-29T12:56:15.534" v="4568" actId="1076"/>
          <ac:spMkLst>
            <pc:docMk/>
            <pc:sldMk cId="2471736856" sldId="282"/>
            <ac:spMk id="8" creationId="{0E450771-CE2E-3792-1D50-BE6F6297B858}"/>
          </ac:spMkLst>
        </pc:spChg>
        <pc:spChg chg="add del mod">
          <ac:chgData name="Alexandra Felicia Merauta" userId="68c678335d302192" providerId="LiveId" clId="{E7B9E084-4E65-4B86-8B0B-29A06EA8F4E2}" dt="2023-06-29T12:48:34.437" v="4249" actId="478"/>
          <ac:spMkLst>
            <pc:docMk/>
            <pc:sldMk cId="2471736856" sldId="282"/>
            <ac:spMk id="9" creationId="{BDA1CD47-2BC0-75A9-1EA0-427EFFEB8145}"/>
          </ac:spMkLst>
        </pc:spChg>
        <pc:spChg chg="add mod">
          <ac:chgData name="Alexandra Felicia Merauta" userId="68c678335d302192" providerId="LiveId" clId="{E7B9E084-4E65-4B86-8B0B-29A06EA8F4E2}" dt="2023-06-29T12:56:12.016" v="4567" actId="1076"/>
          <ac:spMkLst>
            <pc:docMk/>
            <pc:sldMk cId="2471736856" sldId="282"/>
            <ac:spMk id="10" creationId="{81EDD83E-DF49-C35C-5D0A-5BCDA7692301}"/>
          </ac:spMkLst>
        </pc:spChg>
        <pc:spChg chg="add mod">
          <ac:chgData name="Alexandra Felicia Merauta" userId="68c678335d302192" providerId="LiveId" clId="{E7B9E084-4E65-4B86-8B0B-29A06EA8F4E2}" dt="2023-06-29T13:19:48.025" v="4845" actId="20577"/>
          <ac:spMkLst>
            <pc:docMk/>
            <pc:sldMk cId="2471736856" sldId="282"/>
            <ac:spMk id="11" creationId="{CCE32E57-031B-8022-6DF9-D6CD96DCC6A1}"/>
          </ac:spMkLst>
        </pc:spChg>
        <pc:spChg chg="add mod">
          <ac:chgData name="Alexandra Felicia Merauta" userId="68c678335d302192" providerId="LiveId" clId="{E7B9E084-4E65-4B86-8B0B-29A06EA8F4E2}" dt="2023-06-29T13:17:17.259" v="4816" actId="20577"/>
          <ac:spMkLst>
            <pc:docMk/>
            <pc:sldMk cId="2471736856" sldId="282"/>
            <ac:spMk id="12" creationId="{63EC27B5-8509-6E3D-934D-DFA654495CA5}"/>
          </ac:spMkLst>
        </pc:spChg>
        <pc:spChg chg="add mod">
          <ac:chgData name="Alexandra Felicia Merauta" userId="68c678335d302192" providerId="LiveId" clId="{E7B9E084-4E65-4B86-8B0B-29A06EA8F4E2}" dt="2023-06-29T13:01:33.721" v="4751" actId="1076"/>
          <ac:spMkLst>
            <pc:docMk/>
            <pc:sldMk cId="2471736856" sldId="282"/>
            <ac:spMk id="13" creationId="{9000C4C3-F7F2-CDDB-FF9D-9512A6F007E4}"/>
          </ac:spMkLst>
        </pc:spChg>
        <pc:spChg chg="add mod">
          <ac:chgData name="Alexandra Felicia Merauta" userId="68c678335d302192" providerId="LiveId" clId="{E7B9E084-4E65-4B86-8B0B-29A06EA8F4E2}" dt="2023-06-29T13:02:17.661" v="4779" actId="14100"/>
          <ac:spMkLst>
            <pc:docMk/>
            <pc:sldMk cId="2471736856" sldId="282"/>
            <ac:spMk id="14" creationId="{E85A1B78-25FD-D18D-64CC-4ED30F30E168}"/>
          </ac:spMkLst>
        </pc:spChg>
        <pc:spChg chg="del">
          <ac:chgData name="Alexandra Felicia Merauta" userId="68c678335d302192" providerId="LiveId" clId="{E7B9E084-4E65-4B86-8B0B-29A06EA8F4E2}" dt="2023-06-28T08:20:25.954" v="3106" actId="26606"/>
          <ac:spMkLst>
            <pc:docMk/>
            <pc:sldMk cId="2471736856" sldId="282"/>
            <ac:spMk id="15" creationId="{C9A36457-A5F4-4103-A443-02581C09185B}"/>
          </ac:spMkLst>
        </pc:spChg>
        <pc:spChg chg="del">
          <ac:chgData name="Alexandra Felicia Merauta" userId="68c678335d302192" providerId="LiveId" clId="{E7B9E084-4E65-4B86-8B0B-29A06EA8F4E2}" dt="2023-06-28T08:20:25.954" v="3106" actId="26606"/>
          <ac:spMkLst>
            <pc:docMk/>
            <pc:sldMk cId="2471736856" sldId="282"/>
            <ac:spMk id="17" creationId="{DC5FB7E8-B636-40FA-BE8D-48145C0F5C57}"/>
          </ac:spMkLst>
        </pc:spChg>
        <pc:spChg chg="del">
          <ac:chgData name="Alexandra Felicia Merauta" userId="68c678335d302192" providerId="LiveId" clId="{E7B9E084-4E65-4B86-8B0B-29A06EA8F4E2}" dt="2023-06-28T08:20:25.954" v="3106" actId="26606"/>
          <ac:spMkLst>
            <pc:docMk/>
            <pc:sldMk cId="2471736856" sldId="282"/>
            <ac:spMk id="19" creationId="{142DCE2C-2863-46FA-9BE7-24365A24D9BA}"/>
          </ac:spMkLst>
        </pc:spChg>
        <pc:spChg chg="add">
          <ac:chgData name="Alexandra Felicia Merauta" userId="68c678335d302192" providerId="LiveId" clId="{E7B9E084-4E65-4B86-8B0B-29A06EA8F4E2}" dt="2023-06-28T08:20:25.954" v="3106" actId="26606"/>
          <ac:spMkLst>
            <pc:docMk/>
            <pc:sldMk cId="2471736856" sldId="282"/>
            <ac:spMk id="24" creationId="{ED894347-C9A9-4BFD-8A6D-05A2B0CDDF79}"/>
          </ac:spMkLst>
        </pc:spChg>
        <pc:spChg chg="add">
          <ac:chgData name="Alexandra Felicia Merauta" userId="68c678335d302192" providerId="LiveId" clId="{E7B9E084-4E65-4B86-8B0B-29A06EA8F4E2}" dt="2023-06-28T08:20:25.954" v="3106" actId="26606"/>
          <ac:spMkLst>
            <pc:docMk/>
            <pc:sldMk cId="2471736856" sldId="282"/>
            <ac:spMk id="26" creationId="{284ED281-4082-46F9-86EE-D78901367138}"/>
          </ac:spMkLst>
        </pc:spChg>
        <pc:spChg chg="add">
          <ac:chgData name="Alexandra Felicia Merauta" userId="68c678335d302192" providerId="LiveId" clId="{E7B9E084-4E65-4B86-8B0B-29A06EA8F4E2}" dt="2023-06-28T08:20:25.954" v="3106" actId="26606"/>
          <ac:spMkLst>
            <pc:docMk/>
            <pc:sldMk cId="2471736856" sldId="282"/>
            <ac:spMk id="28" creationId="{5531D9B7-48AB-4407-A9E8-13391FCB2E54}"/>
          </ac:spMkLst>
        </pc:spChg>
        <pc:graphicFrameChg chg="add del mod modGraphic">
          <ac:chgData name="Alexandra Felicia Merauta" userId="68c678335d302192" providerId="LiveId" clId="{E7B9E084-4E65-4B86-8B0B-29A06EA8F4E2}" dt="2023-06-29T12:44:47.387" v="4205" actId="478"/>
          <ac:graphicFrameMkLst>
            <pc:docMk/>
            <pc:sldMk cId="2471736856" sldId="282"/>
            <ac:graphicFrameMk id="5" creationId="{6436D157-734F-AD53-EFB9-396030BF84B5}"/>
          </ac:graphicFrameMkLst>
        </pc:graphicFrameChg>
        <pc:graphicFrameChg chg="add del mod modGraphic">
          <ac:chgData name="Alexandra Felicia Merauta" userId="68c678335d302192" providerId="LiveId" clId="{E7B9E084-4E65-4B86-8B0B-29A06EA8F4E2}" dt="2023-06-29T12:47:33.877" v="4229" actId="478"/>
          <ac:graphicFrameMkLst>
            <pc:docMk/>
            <pc:sldMk cId="2471736856" sldId="282"/>
            <ac:graphicFrameMk id="6" creationId="{4633D498-F147-DFC1-1090-5032E51A4C83}"/>
          </ac:graphicFrameMkLst>
        </pc:graphicFrameChg>
      </pc:sldChg>
      <pc:sldChg chg="addSp modSp add mod">
        <pc:chgData name="Alexandra Felicia Merauta" userId="68c678335d302192" providerId="LiveId" clId="{E7B9E084-4E65-4B86-8B0B-29A06EA8F4E2}" dt="2023-06-29T15:55:25.411" v="5867" actId="27636"/>
        <pc:sldMkLst>
          <pc:docMk/>
          <pc:sldMk cId="3979144540" sldId="283"/>
        </pc:sldMkLst>
        <pc:spChg chg="mod">
          <ac:chgData name="Alexandra Felicia Merauta" userId="68c678335d302192" providerId="LiveId" clId="{E7B9E084-4E65-4B86-8B0B-29A06EA8F4E2}" dt="2023-06-29T15:55:25.411" v="5867" actId="27636"/>
          <ac:spMkLst>
            <pc:docMk/>
            <pc:sldMk cId="3979144540" sldId="283"/>
            <ac:spMk id="2" creationId="{0AC7E658-BD37-26D3-7504-10BF1A080480}"/>
          </ac:spMkLst>
        </pc:spChg>
        <pc:spChg chg="mod">
          <ac:chgData name="Alexandra Felicia Merauta" userId="68c678335d302192" providerId="LiveId" clId="{E7B9E084-4E65-4B86-8B0B-29A06EA8F4E2}" dt="2023-06-29T13:32:49.352" v="4953" actId="1076"/>
          <ac:spMkLst>
            <pc:docMk/>
            <pc:sldMk cId="3979144540" sldId="283"/>
            <ac:spMk id="4" creationId="{370CB8FE-79B4-2681-E795-17A52809A33B}"/>
          </ac:spMkLst>
        </pc:spChg>
        <pc:spChg chg="mod">
          <ac:chgData name="Alexandra Felicia Merauta" userId="68c678335d302192" providerId="LiveId" clId="{E7B9E084-4E65-4B86-8B0B-29A06EA8F4E2}" dt="2023-06-29T14:28:42.098" v="5126" actId="1076"/>
          <ac:spMkLst>
            <pc:docMk/>
            <pc:sldMk cId="3979144540" sldId="283"/>
            <ac:spMk id="6" creationId="{1D7DC501-0B82-C641-9731-F9F114DE613B}"/>
          </ac:spMkLst>
        </pc:spChg>
        <pc:picChg chg="add mod">
          <ac:chgData name="Alexandra Felicia Merauta" userId="68c678335d302192" providerId="LiveId" clId="{E7B9E084-4E65-4B86-8B0B-29A06EA8F4E2}" dt="2023-06-29T14:27:51.270" v="5113" actId="14100"/>
          <ac:picMkLst>
            <pc:docMk/>
            <pc:sldMk cId="3979144540" sldId="283"/>
            <ac:picMk id="5" creationId="{7F01C8BC-29F7-2BA5-8981-07C6525EB687}"/>
          </ac:picMkLst>
        </pc:picChg>
      </pc:sldChg>
      <pc:sldChg chg="addSp delSp modSp add mod delAnim">
        <pc:chgData name="Alexandra Felicia Merauta" userId="68c678335d302192" providerId="LiveId" clId="{E7B9E084-4E65-4B86-8B0B-29A06EA8F4E2}" dt="2023-06-28T16:06:04.950" v="3544" actId="1076"/>
        <pc:sldMkLst>
          <pc:docMk/>
          <pc:sldMk cId="2101758177" sldId="284"/>
        </pc:sldMkLst>
        <pc:spChg chg="del mod">
          <ac:chgData name="Alexandra Felicia Merauta" userId="68c678335d302192" providerId="LiveId" clId="{E7B9E084-4E65-4B86-8B0B-29A06EA8F4E2}" dt="2023-06-28T15:47:59.911" v="3473" actId="478"/>
          <ac:spMkLst>
            <pc:docMk/>
            <pc:sldMk cId="2101758177" sldId="284"/>
            <ac:spMk id="2" creationId="{0AC7E658-BD37-26D3-7504-10BF1A080480}"/>
          </ac:spMkLst>
        </pc:spChg>
        <pc:spChg chg="mod">
          <ac:chgData name="Alexandra Felicia Merauta" userId="68c678335d302192" providerId="LiveId" clId="{E7B9E084-4E65-4B86-8B0B-29A06EA8F4E2}" dt="2023-06-28T16:05:55.381" v="3542" actId="1076"/>
          <ac:spMkLst>
            <pc:docMk/>
            <pc:sldMk cId="2101758177" sldId="284"/>
            <ac:spMk id="4" creationId="{370CB8FE-79B4-2681-E795-17A52809A33B}"/>
          </ac:spMkLst>
        </pc:spChg>
        <pc:spChg chg="add del mod">
          <ac:chgData name="Alexandra Felicia Merauta" userId="68c678335d302192" providerId="LiveId" clId="{E7B9E084-4E65-4B86-8B0B-29A06EA8F4E2}" dt="2023-06-28T15:48:08.231" v="3474" actId="478"/>
          <ac:spMkLst>
            <pc:docMk/>
            <pc:sldMk cId="2101758177" sldId="284"/>
            <ac:spMk id="5" creationId="{65A262EC-9CDD-0D09-6112-3170725F4362}"/>
          </ac:spMkLst>
        </pc:spChg>
        <pc:spChg chg="del mod">
          <ac:chgData name="Alexandra Felicia Merauta" userId="68c678335d302192" providerId="LiveId" clId="{E7B9E084-4E65-4B86-8B0B-29A06EA8F4E2}" dt="2023-06-28T15:22:16.341" v="3343" actId="478"/>
          <ac:spMkLst>
            <pc:docMk/>
            <pc:sldMk cId="2101758177" sldId="284"/>
            <ac:spMk id="6" creationId="{1D7DC501-0B82-C641-9731-F9F114DE613B}"/>
          </ac:spMkLst>
        </pc:spChg>
        <pc:spChg chg="add mod">
          <ac:chgData name="Alexandra Felicia Merauta" userId="68c678335d302192" providerId="LiveId" clId="{E7B9E084-4E65-4B86-8B0B-29A06EA8F4E2}" dt="2023-06-28T16:06:04.950" v="3544" actId="1076"/>
          <ac:spMkLst>
            <pc:docMk/>
            <pc:sldMk cId="2101758177" sldId="284"/>
            <ac:spMk id="7" creationId="{7C86582E-BF96-B551-F0C8-7E1E03CD6BA6}"/>
          </ac:spMkLst>
        </pc:spChg>
      </pc:sldChg>
      <pc:sldChg chg="new del ord">
        <pc:chgData name="Alexandra Felicia Merauta" userId="68c678335d302192" providerId="LiveId" clId="{E7B9E084-4E65-4B86-8B0B-29A06EA8F4E2}" dt="2023-06-29T13:31:56.515" v="4856" actId="2696"/>
        <pc:sldMkLst>
          <pc:docMk/>
          <pc:sldMk cId="1666541939" sldId="285"/>
        </pc:sldMkLst>
      </pc:sldChg>
      <pc:sldChg chg="modSp add mod">
        <pc:chgData name="Alexandra Felicia Merauta" userId="68c678335d302192" providerId="LiveId" clId="{E7B9E084-4E65-4B86-8B0B-29A06EA8F4E2}" dt="2023-06-29T13:50:24.536" v="4990" actId="27636"/>
        <pc:sldMkLst>
          <pc:docMk/>
          <pc:sldMk cId="1794918836" sldId="286"/>
        </pc:sldMkLst>
        <pc:spChg chg="mod">
          <ac:chgData name="Alexandra Felicia Merauta" userId="68c678335d302192" providerId="LiveId" clId="{E7B9E084-4E65-4B86-8B0B-29A06EA8F4E2}" dt="2023-06-29T13:50:24.536" v="4990" actId="27636"/>
          <ac:spMkLst>
            <pc:docMk/>
            <pc:sldMk cId="1794918836" sldId="286"/>
            <ac:spMk id="3" creationId="{8F810921-2FC6-C18A-4F3B-567173A0B8FB}"/>
          </ac:spMkLst>
        </pc:spChg>
      </pc:sldChg>
      <pc:sldChg chg="modSp add del mod">
        <pc:chgData name="Alexandra Felicia Merauta" userId="68c678335d302192" providerId="LiveId" clId="{E7B9E084-4E65-4B86-8B0B-29A06EA8F4E2}" dt="2023-06-29T14:38:57.060" v="5141" actId="2696"/>
        <pc:sldMkLst>
          <pc:docMk/>
          <pc:sldMk cId="4275039736" sldId="287"/>
        </pc:sldMkLst>
        <pc:spChg chg="mod">
          <ac:chgData name="Alexandra Felicia Merauta" userId="68c678335d302192" providerId="LiveId" clId="{E7B9E084-4E65-4B86-8B0B-29A06EA8F4E2}" dt="2023-06-29T13:34:32.666" v="4975" actId="1076"/>
          <ac:spMkLst>
            <pc:docMk/>
            <pc:sldMk cId="4275039736" sldId="287"/>
            <ac:spMk id="4" creationId="{370CB8FE-79B4-2681-E795-17A52809A33B}"/>
          </ac:spMkLst>
        </pc:spChg>
        <pc:spChg chg="mod">
          <ac:chgData name="Alexandra Felicia Merauta" userId="68c678335d302192" providerId="LiveId" clId="{E7B9E084-4E65-4B86-8B0B-29A06EA8F4E2}" dt="2023-06-29T13:34:45.526" v="4977" actId="1076"/>
          <ac:spMkLst>
            <pc:docMk/>
            <pc:sldMk cId="4275039736" sldId="287"/>
            <ac:spMk id="6" creationId="{1D7DC501-0B82-C641-9731-F9F114DE613B}"/>
          </ac:spMkLst>
        </pc:spChg>
      </pc:sldChg>
      <pc:sldChg chg="modSp add del mod">
        <pc:chgData name="Alexandra Felicia Merauta" userId="68c678335d302192" providerId="LiveId" clId="{E7B9E084-4E65-4B86-8B0B-29A06EA8F4E2}" dt="2023-06-29T14:32:42.813" v="5139" actId="2696"/>
        <pc:sldMkLst>
          <pc:docMk/>
          <pc:sldMk cId="1255948450" sldId="288"/>
        </pc:sldMkLst>
        <pc:spChg chg="mod">
          <ac:chgData name="Alexandra Felicia Merauta" userId="68c678335d302192" providerId="LiveId" clId="{E7B9E084-4E65-4B86-8B0B-29A06EA8F4E2}" dt="2023-06-29T13:34:16.067" v="4970" actId="1076"/>
          <ac:spMkLst>
            <pc:docMk/>
            <pc:sldMk cId="1255948450" sldId="288"/>
            <ac:spMk id="4" creationId="{370CB8FE-79B4-2681-E795-17A52809A33B}"/>
          </ac:spMkLst>
        </pc:spChg>
        <pc:spChg chg="mod">
          <ac:chgData name="Alexandra Felicia Merauta" userId="68c678335d302192" providerId="LiveId" clId="{E7B9E084-4E65-4B86-8B0B-29A06EA8F4E2}" dt="2023-06-29T13:34:19.599" v="4972" actId="1076"/>
          <ac:spMkLst>
            <pc:docMk/>
            <pc:sldMk cId="1255948450" sldId="288"/>
            <ac:spMk id="6" creationId="{1D7DC501-0B82-C641-9731-F9F114DE613B}"/>
          </ac:spMkLst>
        </pc:spChg>
      </pc:sldChg>
      <pc:sldChg chg="add del">
        <pc:chgData name="Alexandra Felicia Merauta" userId="68c678335d302192" providerId="LiveId" clId="{E7B9E084-4E65-4B86-8B0B-29A06EA8F4E2}" dt="2023-06-29T14:39:02.529" v="5142" actId="2696"/>
        <pc:sldMkLst>
          <pc:docMk/>
          <pc:sldMk cId="2214444871" sldId="28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D5C1CC-293C-4126-9C07-05D0CCECFFF3}" type="doc">
      <dgm:prSet loTypeId="urn:microsoft.com/office/officeart/2005/8/layout/list1" loCatId="list" qsTypeId="urn:microsoft.com/office/officeart/2005/8/quickstyle/simple3" qsCatId="simple" csTypeId="urn:microsoft.com/office/officeart/2005/8/colors/accent1_2" csCatId="accent1" phldr="1"/>
      <dgm:spPr/>
      <dgm:t>
        <a:bodyPr/>
        <a:lstStyle/>
        <a:p>
          <a:endParaRPr lang="en-US"/>
        </a:p>
      </dgm:t>
    </dgm:pt>
    <dgm:pt modelId="{C39FCD63-B9CE-4D01-959C-5EED005F88EF}">
      <dgm:prSet custT="1"/>
      <dgm:spPr/>
      <dgm:t>
        <a:bodyPr/>
        <a:lstStyle/>
        <a:p>
          <a:pPr>
            <a:defRPr b="1"/>
          </a:pPr>
          <a:r>
            <a:rPr lang="en-US" sz="1200" b="1" dirty="0"/>
            <a:t>Motivation</a:t>
          </a:r>
          <a:r>
            <a:rPr lang="en-US" sz="1000" b="1" dirty="0"/>
            <a:t> :</a:t>
          </a:r>
          <a:endParaRPr lang="en-US" sz="1000" dirty="0"/>
        </a:p>
      </dgm:t>
    </dgm:pt>
    <dgm:pt modelId="{9DBF0718-71DF-44D2-A9F2-900342FAEE41}" type="parTrans" cxnId="{B4413763-6A0E-435D-8B2F-9EE7E5BB26B4}">
      <dgm:prSet/>
      <dgm:spPr/>
      <dgm:t>
        <a:bodyPr/>
        <a:lstStyle/>
        <a:p>
          <a:endParaRPr lang="en-US"/>
        </a:p>
      </dgm:t>
    </dgm:pt>
    <dgm:pt modelId="{7608D41C-BE79-422D-BCE1-0B0BFFD0E039}" type="sibTrans" cxnId="{B4413763-6A0E-435D-8B2F-9EE7E5BB26B4}">
      <dgm:prSet/>
      <dgm:spPr/>
      <dgm:t>
        <a:bodyPr/>
        <a:lstStyle/>
        <a:p>
          <a:endParaRPr lang="en-US"/>
        </a:p>
      </dgm:t>
    </dgm:pt>
    <dgm:pt modelId="{7F5620C2-0BCF-4959-8703-B815ACF0CD9A}">
      <dgm:prSet custT="1"/>
      <dgm:spPr/>
      <dgm:t>
        <a:bodyPr/>
        <a:lstStyle/>
        <a:p>
          <a:r>
            <a:rPr lang="en-US" sz="1800" dirty="0"/>
            <a:t>Derived from the Latin word movere , meaning to move .Neta and Haas (2019)</a:t>
          </a:r>
        </a:p>
      </dgm:t>
    </dgm:pt>
    <dgm:pt modelId="{BBE6ABE0-9C26-4D16-95E8-B2EAA5CB0DCE}" type="parTrans" cxnId="{B79A0EA4-F22D-4F30-B0CB-C07660565034}">
      <dgm:prSet/>
      <dgm:spPr/>
      <dgm:t>
        <a:bodyPr/>
        <a:lstStyle/>
        <a:p>
          <a:endParaRPr lang="en-US"/>
        </a:p>
      </dgm:t>
    </dgm:pt>
    <dgm:pt modelId="{4ABBA4DB-BCBF-48E8-AA3E-97E9E7B806CA}" type="sibTrans" cxnId="{B79A0EA4-F22D-4F30-B0CB-C07660565034}">
      <dgm:prSet/>
      <dgm:spPr/>
      <dgm:t>
        <a:bodyPr/>
        <a:lstStyle/>
        <a:p>
          <a:endParaRPr lang="en-US"/>
        </a:p>
      </dgm:t>
    </dgm:pt>
    <dgm:pt modelId="{6FABE7CF-9A5F-490D-82C8-346EED5D4B6B}">
      <dgm:prSet custT="1"/>
      <dgm:spPr/>
      <dgm:t>
        <a:bodyPr/>
        <a:lstStyle/>
        <a:p>
          <a:r>
            <a:rPr lang="en-US" sz="1800" dirty="0"/>
            <a:t>Psychological state or energy that originates, directs ,and </a:t>
          </a:r>
          <a:r>
            <a:rPr lang="en-US" sz="1800" dirty="0" err="1"/>
            <a:t>mantains</a:t>
          </a:r>
          <a:r>
            <a:rPr lang="en-US" sz="1800" dirty="0"/>
            <a:t> goal-directed </a:t>
          </a:r>
          <a:r>
            <a:rPr lang="en-US" sz="1800" dirty="0" err="1"/>
            <a:t>behaviour</a:t>
          </a:r>
          <a:r>
            <a:rPr lang="en-US" sz="1800" dirty="0"/>
            <a:t> , </a:t>
          </a:r>
          <a:r>
            <a:rPr lang="en-US" sz="1800" dirty="0" err="1"/>
            <a:t>Huitt</a:t>
          </a:r>
          <a:r>
            <a:rPr lang="en-US" sz="1800" dirty="0"/>
            <a:t> (2001)</a:t>
          </a:r>
        </a:p>
      </dgm:t>
    </dgm:pt>
    <dgm:pt modelId="{419450E5-7F82-42FA-B304-529DCADAAAF5}" type="parTrans" cxnId="{1EED469F-02BD-4CEA-9878-645E35BEDF6A}">
      <dgm:prSet/>
      <dgm:spPr/>
      <dgm:t>
        <a:bodyPr/>
        <a:lstStyle/>
        <a:p>
          <a:endParaRPr lang="en-US"/>
        </a:p>
      </dgm:t>
    </dgm:pt>
    <dgm:pt modelId="{E5B406AD-0F2B-43CC-9AE6-0CA43EFF4775}" type="sibTrans" cxnId="{1EED469F-02BD-4CEA-9878-645E35BEDF6A}">
      <dgm:prSet/>
      <dgm:spPr/>
      <dgm:t>
        <a:bodyPr/>
        <a:lstStyle/>
        <a:p>
          <a:endParaRPr lang="en-US"/>
        </a:p>
      </dgm:t>
    </dgm:pt>
    <dgm:pt modelId="{2DEC24F0-F3D8-44E3-BD9F-CAFD4ED97AD0}">
      <dgm:prSet custT="1"/>
      <dgm:spPr/>
      <dgm:t>
        <a:bodyPr/>
        <a:lstStyle/>
        <a:p>
          <a:r>
            <a:rPr lang="en-US" sz="1800" dirty="0"/>
            <a:t>Combination  of ideas , feelings and physiological processes that influence and </a:t>
          </a:r>
          <a:r>
            <a:rPr lang="en-US" sz="1800" dirty="0" err="1"/>
            <a:t>energeise</a:t>
          </a:r>
          <a:r>
            <a:rPr lang="en-US" sz="1800" dirty="0"/>
            <a:t> </a:t>
          </a:r>
          <a:r>
            <a:rPr lang="en-US" sz="1800" dirty="0" err="1"/>
            <a:t>behaviour</a:t>
          </a:r>
          <a:r>
            <a:rPr lang="en-US" sz="1800" dirty="0"/>
            <a:t>, guiding humans towards a certain goal or </a:t>
          </a:r>
          <a:r>
            <a:rPr lang="en-US" sz="1800" dirty="0" err="1"/>
            <a:t>outcome.Cofer</a:t>
          </a:r>
          <a:r>
            <a:rPr lang="en-US" sz="1800" dirty="0"/>
            <a:t> and Petri (2023)</a:t>
          </a:r>
        </a:p>
      </dgm:t>
    </dgm:pt>
    <dgm:pt modelId="{4721AA46-279C-46EA-A00C-818BEEF542C7}" type="parTrans" cxnId="{8C854EEA-B31D-4BED-BF38-777EBE167E98}">
      <dgm:prSet/>
      <dgm:spPr/>
      <dgm:t>
        <a:bodyPr/>
        <a:lstStyle/>
        <a:p>
          <a:endParaRPr lang="en-US"/>
        </a:p>
      </dgm:t>
    </dgm:pt>
    <dgm:pt modelId="{40917862-1A53-45DD-9911-51FDF1C81B23}" type="sibTrans" cxnId="{8C854EEA-B31D-4BED-BF38-777EBE167E98}">
      <dgm:prSet/>
      <dgm:spPr/>
      <dgm:t>
        <a:bodyPr/>
        <a:lstStyle/>
        <a:p>
          <a:endParaRPr lang="en-US"/>
        </a:p>
      </dgm:t>
    </dgm:pt>
    <dgm:pt modelId="{E22B2303-E2AC-43AB-970A-9339AE47C610}">
      <dgm:prSet custT="1"/>
      <dgm:spPr/>
      <dgm:t>
        <a:bodyPr/>
        <a:lstStyle/>
        <a:p>
          <a:r>
            <a:rPr lang="en-US" sz="1800" dirty="0"/>
            <a:t>General desire or willingness of someone to do something </a:t>
          </a:r>
        </a:p>
      </dgm:t>
    </dgm:pt>
    <dgm:pt modelId="{F8FBF22A-06AD-4FA3-952F-1496436F8B60}" type="parTrans" cxnId="{7E966590-BF66-4FAE-874A-275AC3213ED0}">
      <dgm:prSet/>
      <dgm:spPr/>
      <dgm:t>
        <a:bodyPr/>
        <a:lstStyle/>
        <a:p>
          <a:endParaRPr lang="en-US"/>
        </a:p>
      </dgm:t>
    </dgm:pt>
    <dgm:pt modelId="{94819BE3-C377-434D-99C8-8774742EC4E1}" type="sibTrans" cxnId="{7E966590-BF66-4FAE-874A-275AC3213ED0}">
      <dgm:prSet/>
      <dgm:spPr/>
      <dgm:t>
        <a:bodyPr/>
        <a:lstStyle/>
        <a:p>
          <a:endParaRPr lang="en-US"/>
        </a:p>
      </dgm:t>
    </dgm:pt>
    <dgm:pt modelId="{F2712414-33E1-4B70-8E33-944C7EE14A97}">
      <dgm:prSet custT="1"/>
      <dgm:spPr/>
      <dgm:t>
        <a:bodyPr/>
        <a:lstStyle/>
        <a:p>
          <a:pPr>
            <a:defRPr b="1"/>
          </a:pPr>
          <a:r>
            <a:rPr lang="en-US" sz="1200" b="1" dirty="0"/>
            <a:t>Employee Motivation </a:t>
          </a:r>
          <a:r>
            <a:rPr lang="en-US" sz="1000" b="1" dirty="0"/>
            <a:t>:</a:t>
          </a:r>
          <a:endParaRPr lang="en-US" sz="1000" dirty="0"/>
        </a:p>
      </dgm:t>
    </dgm:pt>
    <dgm:pt modelId="{0DAB8F5D-8884-49C8-85CC-60B03DBF48AF}" type="parTrans" cxnId="{0B7251E3-B521-4C62-B64F-82BC19888E8B}">
      <dgm:prSet/>
      <dgm:spPr/>
      <dgm:t>
        <a:bodyPr/>
        <a:lstStyle/>
        <a:p>
          <a:endParaRPr lang="en-US"/>
        </a:p>
      </dgm:t>
    </dgm:pt>
    <dgm:pt modelId="{481A6929-770F-49F4-A9EC-B8A0A14B00CF}" type="sibTrans" cxnId="{0B7251E3-B521-4C62-B64F-82BC19888E8B}">
      <dgm:prSet/>
      <dgm:spPr/>
      <dgm:t>
        <a:bodyPr/>
        <a:lstStyle/>
        <a:p>
          <a:endParaRPr lang="en-US"/>
        </a:p>
      </dgm:t>
    </dgm:pt>
    <dgm:pt modelId="{03ADA3EA-0B1A-4343-BA63-1495B431CD02}">
      <dgm:prSet custT="1"/>
      <dgm:spPr/>
      <dgm:t>
        <a:bodyPr/>
        <a:lstStyle/>
        <a:p>
          <a:r>
            <a:rPr lang="en-GB" sz="1800" dirty="0"/>
            <a:t>is described as executing a work-related action because you want to. Herzberg(1959)</a:t>
          </a:r>
          <a:endParaRPr lang="en-US" sz="1800" dirty="0"/>
        </a:p>
      </dgm:t>
    </dgm:pt>
    <dgm:pt modelId="{BC18E536-7609-46F8-8D83-1BC07135FF64}" type="parTrans" cxnId="{7F852208-6B3B-44EE-B99E-6B09BCAB6F05}">
      <dgm:prSet/>
      <dgm:spPr/>
      <dgm:t>
        <a:bodyPr/>
        <a:lstStyle/>
        <a:p>
          <a:endParaRPr lang="en-US"/>
        </a:p>
      </dgm:t>
    </dgm:pt>
    <dgm:pt modelId="{9ACEC6BE-A3CE-4C24-BC09-8B41F1D0AFB9}" type="sibTrans" cxnId="{7F852208-6B3B-44EE-B99E-6B09BCAB6F05}">
      <dgm:prSet/>
      <dgm:spPr/>
      <dgm:t>
        <a:bodyPr/>
        <a:lstStyle/>
        <a:p>
          <a:endParaRPr lang="en-US"/>
        </a:p>
      </dgm:t>
    </dgm:pt>
    <dgm:pt modelId="{47FB88F0-02B8-4F6B-A83D-3A3E598473AF}">
      <dgm:prSet custT="1"/>
      <dgm:spPr/>
      <dgm:t>
        <a:bodyPr/>
        <a:lstStyle/>
        <a:p>
          <a:r>
            <a:rPr lang="en-GB" sz="1800" dirty="0"/>
            <a:t>Is the impact on direction, perseverance of activity, and energy, enthusiasm , </a:t>
          </a:r>
          <a:r>
            <a:rPr lang="en-GB" sz="1800" dirty="0" err="1"/>
            <a:t>Salanova</a:t>
          </a:r>
          <a:r>
            <a:rPr lang="en-GB" sz="1800" dirty="0"/>
            <a:t> and </a:t>
          </a:r>
          <a:r>
            <a:rPr lang="en-GB" sz="1800" b="0" i="0" dirty="0"/>
            <a:t>Schaufeli</a:t>
          </a:r>
          <a:r>
            <a:rPr lang="en-GB" sz="1800" dirty="0"/>
            <a:t> (2011)</a:t>
          </a:r>
          <a:endParaRPr lang="en-US" sz="1800" dirty="0"/>
        </a:p>
      </dgm:t>
    </dgm:pt>
    <dgm:pt modelId="{FD678AFA-9A94-4EC5-9D91-1ED7EFDB671B}" type="parTrans" cxnId="{96C1540F-3581-49C8-9B5E-E7DD02DF81F4}">
      <dgm:prSet/>
      <dgm:spPr/>
      <dgm:t>
        <a:bodyPr/>
        <a:lstStyle/>
        <a:p>
          <a:endParaRPr lang="en-GB"/>
        </a:p>
      </dgm:t>
    </dgm:pt>
    <dgm:pt modelId="{A724FC73-AED5-4AFB-8EF6-4F56C48549CF}" type="sibTrans" cxnId="{96C1540F-3581-49C8-9B5E-E7DD02DF81F4}">
      <dgm:prSet/>
      <dgm:spPr/>
      <dgm:t>
        <a:bodyPr/>
        <a:lstStyle/>
        <a:p>
          <a:endParaRPr lang="en-GB"/>
        </a:p>
      </dgm:t>
    </dgm:pt>
    <dgm:pt modelId="{B8105CB3-E5C6-4F6E-B9EB-EE69FB606BA8}">
      <dgm:prSet custT="1"/>
      <dgm:spPr/>
      <dgm:t>
        <a:bodyPr/>
        <a:lstStyle/>
        <a:p>
          <a:r>
            <a:rPr lang="en-US" sz="1800" dirty="0"/>
            <a:t>Refers to the internal and external factors that motivate individuals to act </a:t>
          </a:r>
          <a:r>
            <a:rPr lang="en-GB" sz="1800" dirty="0"/>
            <a:t>perform effectively, and achieve their goals at work. It includes the motivations, wants, and needs that employees have to be engaged, productive, and devoted to their jobs. </a:t>
          </a:r>
          <a:endParaRPr lang="en-US" sz="1800" dirty="0"/>
        </a:p>
      </dgm:t>
    </dgm:pt>
    <dgm:pt modelId="{7AE5443C-1B84-4CA1-A4C0-77534F21790C}" type="parTrans" cxnId="{79D18913-1805-4347-9B12-004C9D581253}">
      <dgm:prSet/>
      <dgm:spPr/>
      <dgm:t>
        <a:bodyPr/>
        <a:lstStyle/>
        <a:p>
          <a:endParaRPr lang="en-GB"/>
        </a:p>
      </dgm:t>
    </dgm:pt>
    <dgm:pt modelId="{839BA05F-3024-4437-8E52-6EC060AFB72A}" type="sibTrans" cxnId="{79D18913-1805-4347-9B12-004C9D581253}">
      <dgm:prSet/>
      <dgm:spPr/>
      <dgm:t>
        <a:bodyPr/>
        <a:lstStyle/>
        <a:p>
          <a:endParaRPr lang="en-GB"/>
        </a:p>
      </dgm:t>
    </dgm:pt>
    <dgm:pt modelId="{217CFDE2-3A20-4AD8-B2A6-18059D439676}" type="pres">
      <dgm:prSet presAssocID="{C3D5C1CC-293C-4126-9C07-05D0CCECFFF3}" presName="linear" presStyleCnt="0">
        <dgm:presLayoutVars>
          <dgm:dir/>
          <dgm:animLvl val="lvl"/>
          <dgm:resizeHandles val="exact"/>
        </dgm:presLayoutVars>
      </dgm:prSet>
      <dgm:spPr/>
    </dgm:pt>
    <dgm:pt modelId="{8E9DD200-44A9-4571-BA58-4680697CBA73}" type="pres">
      <dgm:prSet presAssocID="{C39FCD63-B9CE-4D01-959C-5EED005F88EF}" presName="parentLin" presStyleCnt="0"/>
      <dgm:spPr/>
    </dgm:pt>
    <dgm:pt modelId="{FD047753-8DCB-4ED3-BEDA-365E7D345E08}" type="pres">
      <dgm:prSet presAssocID="{C39FCD63-B9CE-4D01-959C-5EED005F88EF}" presName="parentLeftMargin" presStyleLbl="node1" presStyleIdx="0" presStyleCnt="2"/>
      <dgm:spPr/>
    </dgm:pt>
    <dgm:pt modelId="{C4B0F787-1C29-408D-A676-69D296381680}" type="pres">
      <dgm:prSet presAssocID="{C39FCD63-B9CE-4D01-959C-5EED005F88EF}" presName="parentText" presStyleLbl="node1" presStyleIdx="0" presStyleCnt="2" custScaleY="43542" custLinFactNeighborY="-1229">
        <dgm:presLayoutVars>
          <dgm:chMax val="0"/>
          <dgm:bulletEnabled val="1"/>
        </dgm:presLayoutVars>
      </dgm:prSet>
      <dgm:spPr/>
    </dgm:pt>
    <dgm:pt modelId="{E928BF40-EE8B-4CE4-8441-85FD682C9ED1}" type="pres">
      <dgm:prSet presAssocID="{C39FCD63-B9CE-4D01-959C-5EED005F88EF}" presName="negativeSpace" presStyleCnt="0"/>
      <dgm:spPr/>
    </dgm:pt>
    <dgm:pt modelId="{AAAAE661-FDB2-4C33-866D-AB6757277123}" type="pres">
      <dgm:prSet presAssocID="{C39FCD63-B9CE-4D01-959C-5EED005F88EF}" presName="childText" presStyleLbl="conFgAcc1" presStyleIdx="0" presStyleCnt="2" custScaleY="96139" custLinFactNeighborX="-1023" custLinFactNeighborY="47274">
        <dgm:presLayoutVars>
          <dgm:bulletEnabled val="1"/>
        </dgm:presLayoutVars>
      </dgm:prSet>
      <dgm:spPr/>
    </dgm:pt>
    <dgm:pt modelId="{7374E365-048D-44E6-9910-168C9081D1AB}" type="pres">
      <dgm:prSet presAssocID="{7608D41C-BE79-422D-BCE1-0B0BFFD0E039}" presName="spaceBetweenRectangles" presStyleCnt="0"/>
      <dgm:spPr/>
    </dgm:pt>
    <dgm:pt modelId="{ADDF35BE-7B7F-448C-A998-0A00CF458A06}" type="pres">
      <dgm:prSet presAssocID="{F2712414-33E1-4B70-8E33-944C7EE14A97}" presName="parentLin" presStyleCnt="0"/>
      <dgm:spPr/>
    </dgm:pt>
    <dgm:pt modelId="{9D2EFA34-531D-4F5A-B824-7AA78797A8B1}" type="pres">
      <dgm:prSet presAssocID="{F2712414-33E1-4B70-8E33-944C7EE14A97}" presName="parentLeftMargin" presStyleLbl="node1" presStyleIdx="0" presStyleCnt="2"/>
      <dgm:spPr/>
    </dgm:pt>
    <dgm:pt modelId="{297E55EA-95CD-4D75-9E83-875A5D78B608}" type="pres">
      <dgm:prSet presAssocID="{F2712414-33E1-4B70-8E33-944C7EE14A97}" presName="parentText" presStyleLbl="node1" presStyleIdx="1" presStyleCnt="2" custScaleY="47164">
        <dgm:presLayoutVars>
          <dgm:chMax val="0"/>
          <dgm:bulletEnabled val="1"/>
        </dgm:presLayoutVars>
      </dgm:prSet>
      <dgm:spPr/>
    </dgm:pt>
    <dgm:pt modelId="{CCFDEE13-4554-4A92-8AC9-4967F264B34C}" type="pres">
      <dgm:prSet presAssocID="{F2712414-33E1-4B70-8E33-944C7EE14A97}" presName="negativeSpace" presStyleCnt="0"/>
      <dgm:spPr/>
    </dgm:pt>
    <dgm:pt modelId="{73F58F29-30DD-4E43-93F4-F21CD2059239}" type="pres">
      <dgm:prSet presAssocID="{F2712414-33E1-4B70-8E33-944C7EE14A97}" presName="childText" presStyleLbl="conFgAcc1" presStyleIdx="1" presStyleCnt="2" custScaleX="100000" custScaleY="97750" custLinFactNeighborX="767" custLinFactNeighborY="50808">
        <dgm:presLayoutVars>
          <dgm:bulletEnabled val="1"/>
        </dgm:presLayoutVars>
      </dgm:prSet>
      <dgm:spPr/>
    </dgm:pt>
  </dgm:ptLst>
  <dgm:cxnLst>
    <dgm:cxn modelId="{7F852208-6B3B-44EE-B99E-6B09BCAB6F05}" srcId="{F2712414-33E1-4B70-8E33-944C7EE14A97}" destId="{03ADA3EA-0B1A-4343-BA63-1495B431CD02}" srcOrd="0" destOrd="0" parTransId="{BC18E536-7609-46F8-8D83-1BC07135FF64}" sibTransId="{9ACEC6BE-A3CE-4C24-BC09-8B41F1D0AFB9}"/>
    <dgm:cxn modelId="{C81A730B-9E89-4F55-98FD-E651297A8344}" type="presOf" srcId="{C39FCD63-B9CE-4D01-959C-5EED005F88EF}" destId="{FD047753-8DCB-4ED3-BEDA-365E7D345E08}" srcOrd="0" destOrd="0" presId="urn:microsoft.com/office/officeart/2005/8/layout/list1"/>
    <dgm:cxn modelId="{7F24D30C-7E0B-4A75-9FFB-2C553AF12AEF}" type="presOf" srcId="{47FB88F0-02B8-4F6B-A83D-3A3E598473AF}" destId="{73F58F29-30DD-4E43-93F4-F21CD2059239}" srcOrd="0" destOrd="1" presId="urn:microsoft.com/office/officeart/2005/8/layout/list1"/>
    <dgm:cxn modelId="{42A24A0E-CBA4-486A-B0A5-0F5CE6F52633}" type="presOf" srcId="{F2712414-33E1-4B70-8E33-944C7EE14A97}" destId="{297E55EA-95CD-4D75-9E83-875A5D78B608}" srcOrd="1" destOrd="0" presId="urn:microsoft.com/office/officeart/2005/8/layout/list1"/>
    <dgm:cxn modelId="{96C1540F-3581-49C8-9B5E-E7DD02DF81F4}" srcId="{F2712414-33E1-4B70-8E33-944C7EE14A97}" destId="{47FB88F0-02B8-4F6B-A83D-3A3E598473AF}" srcOrd="1" destOrd="0" parTransId="{FD678AFA-9A94-4EC5-9D91-1ED7EFDB671B}" sibTransId="{A724FC73-AED5-4AFB-8EF6-4F56C48549CF}"/>
    <dgm:cxn modelId="{FC6FD50F-A63A-4CCD-A187-8C32F7AFF7C3}" type="presOf" srcId="{7F5620C2-0BCF-4959-8703-B815ACF0CD9A}" destId="{AAAAE661-FDB2-4C33-866D-AB6757277123}" srcOrd="0" destOrd="0" presId="urn:microsoft.com/office/officeart/2005/8/layout/list1"/>
    <dgm:cxn modelId="{79D18913-1805-4347-9B12-004C9D581253}" srcId="{F2712414-33E1-4B70-8E33-944C7EE14A97}" destId="{B8105CB3-E5C6-4F6E-B9EB-EE69FB606BA8}" srcOrd="2" destOrd="0" parTransId="{7AE5443C-1B84-4CA1-A4C0-77534F21790C}" sibTransId="{839BA05F-3024-4437-8E52-6EC060AFB72A}"/>
    <dgm:cxn modelId="{7880DA1B-1EB1-4650-843B-3E6F5B24B6FC}" type="presOf" srcId="{B8105CB3-E5C6-4F6E-B9EB-EE69FB606BA8}" destId="{73F58F29-30DD-4E43-93F4-F21CD2059239}" srcOrd="0" destOrd="2" presId="urn:microsoft.com/office/officeart/2005/8/layout/list1"/>
    <dgm:cxn modelId="{C18B3B1C-1429-479B-8C88-4A7E24D5286F}" type="presOf" srcId="{C39FCD63-B9CE-4D01-959C-5EED005F88EF}" destId="{C4B0F787-1C29-408D-A676-69D296381680}" srcOrd="1" destOrd="0" presId="urn:microsoft.com/office/officeart/2005/8/layout/list1"/>
    <dgm:cxn modelId="{D0D9231D-33AC-40A0-B147-28FC18C6CB8D}" type="presOf" srcId="{2DEC24F0-F3D8-44E3-BD9F-CAFD4ED97AD0}" destId="{AAAAE661-FDB2-4C33-866D-AB6757277123}" srcOrd="0" destOrd="2" presId="urn:microsoft.com/office/officeart/2005/8/layout/list1"/>
    <dgm:cxn modelId="{B4413763-6A0E-435D-8B2F-9EE7E5BB26B4}" srcId="{C3D5C1CC-293C-4126-9C07-05D0CCECFFF3}" destId="{C39FCD63-B9CE-4D01-959C-5EED005F88EF}" srcOrd="0" destOrd="0" parTransId="{9DBF0718-71DF-44D2-A9F2-900342FAEE41}" sibTransId="{7608D41C-BE79-422D-BCE1-0B0BFFD0E039}"/>
    <dgm:cxn modelId="{7E966590-BF66-4FAE-874A-275AC3213ED0}" srcId="{C39FCD63-B9CE-4D01-959C-5EED005F88EF}" destId="{E22B2303-E2AC-43AB-970A-9339AE47C610}" srcOrd="3" destOrd="0" parTransId="{F8FBF22A-06AD-4FA3-952F-1496436F8B60}" sibTransId="{94819BE3-C377-434D-99C8-8774742EC4E1}"/>
    <dgm:cxn modelId="{1EED469F-02BD-4CEA-9878-645E35BEDF6A}" srcId="{C39FCD63-B9CE-4D01-959C-5EED005F88EF}" destId="{6FABE7CF-9A5F-490D-82C8-346EED5D4B6B}" srcOrd="1" destOrd="0" parTransId="{419450E5-7F82-42FA-B304-529DCADAAAF5}" sibTransId="{E5B406AD-0F2B-43CC-9AE6-0CA43EFF4775}"/>
    <dgm:cxn modelId="{B79A0EA4-F22D-4F30-B0CB-C07660565034}" srcId="{C39FCD63-B9CE-4D01-959C-5EED005F88EF}" destId="{7F5620C2-0BCF-4959-8703-B815ACF0CD9A}" srcOrd="0" destOrd="0" parTransId="{BBE6ABE0-9C26-4D16-95E8-B2EAA5CB0DCE}" sibTransId="{4ABBA4DB-BCBF-48E8-AA3E-97E9E7B806CA}"/>
    <dgm:cxn modelId="{970FCBBB-E482-4DAA-A780-5B826F7BACA4}" type="presOf" srcId="{F2712414-33E1-4B70-8E33-944C7EE14A97}" destId="{9D2EFA34-531D-4F5A-B824-7AA78797A8B1}" srcOrd="0" destOrd="0" presId="urn:microsoft.com/office/officeart/2005/8/layout/list1"/>
    <dgm:cxn modelId="{247DE5D2-2ACC-45EE-B6FA-382B44BF86BC}" type="presOf" srcId="{E22B2303-E2AC-43AB-970A-9339AE47C610}" destId="{AAAAE661-FDB2-4C33-866D-AB6757277123}" srcOrd="0" destOrd="3" presId="urn:microsoft.com/office/officeart/2005/8/layout/list1"/>
    <dgm:cxn modelId="{062D60D3-4F9D-4DF7-B295-671CEFB52607}" type="presOf" srcId="{6FABE7CF-9A5F-490D-82C8-346EED5D4B6B}" destId="{AAAAE661-FDB2-4C33-866D-AB6757277123}" srcOrd="0" destOrd="1" presId="urn:microsoft.com/office/officeart/2005/8/layout/list1"/>
    <dgm:cxn modelId="{0B7251E3-B521-4C62-B64F-82BC19888E8B}" srcId="{C3D5C1CC-293C-4126-9C07-05D0CCECFFF3}" destId="{F2712414-33E1-4B70-8E33-944C7EE14A97}" srcOrd="1" destOrd="0" parTransId="{0DAB8F5D-8884-49C8-85CC-60B03DBF48AF}" sibTransId="{481A6929-770F-49F4-A9EC-B8A0A14B00CF}"/>
    <dgm:cxn modelId="{8C854EEA-B31D-4BED-BF38-777EBE167E98}" srcId="{C39FCD63-B9CE-4D01-959C-5EED005F88EF}" destId="{2DEC24F0-F3D8-44E3-BD9F-CAFD4ED97AD0}" srcOrd="2" destOrd="0" parTransId="{4721AA46-279C-46EA-A00C-818BEEF542C7}" sibTransId="{40917862-1A53-45DD-9911-51FDF1C81B23}"/>
    <dgm:cxn modelId="{9CAA87F0-5E2E-4148-9711-564321BFE724}" type="presOf" srcId="{C3D5C1CC-293C-4126-9C07-05D0CCECFFF3}" destId="{217CFDE2-3A20-4AD8-B2A6-18059D439676}" srcOrd="0" destOrd="0" presId="urn:microsoft.com/office/officeart/2005/8/layout/list1"/>
    <dgm:cxn modelId="{23ED6FF3-8F78-467B-A3B3-33BBE54596BE}" type="presOf" srcId="{03ADA3EA-0B1A-4343-BA63-1495B431CD02}" destId="{73F58F29-30DD-4E43-93F4-F21CD2059239}" srcOrd="0" destOrd="0" presId="urn:microsoft.com/office/officeart/2005/8/layout/list1"/>
    <dgm:cxn modelId="{EC6C0DF9-4A92-49ED-A73B-49CC235E6A80}" type="presParOf" srcId="{217CFDE2-3A20-4AD8-B2A6-18059D439676}" destId="{8E9DD200-44A9-4571-BA58-4680697CBA73}" srcOrd="0" destOrd="0" presId="urn:microsoft.com/office/officeart/2005/8/layout/list1"/>
    <dgm:cxn modelId="{1ED38749-BD67-4B15-B572-DB4760120E8F}" type="presParOf" srcId="{8E9DD200-44A9-4571-BA58-4680697CBA73}" destId="{FD047753-8DCB-4ED3-BEDA-365E7D345E08}" srcOrd="0" destOrd="0" presId="urn:microsoft.com/office/officeart/2005/8/layout/list1"/>
    <dgm:cxn modelId="{F8F5C162-6F98-4BC8-AF5B-2D726784236F}" type="presParOf" srcId="{8E9DD200-44A9-4571-BA58-4680697CBA73}" destId="{C4B0F787-1C29-408D-A676-69D296381680}" srcOrd="1" destOrd="0" presId="urn:microsoft.com/office/officeart/2005/8/layout/list1"/>
    <dgm:cxn modelId="{0582C20D-4A39-4378-B6CB-E19CBC35B258}" type="presParOf" srcId="{217CFDE2-3A20-4AD8-B2A6-18059D439676}" destId="{E928BF40-EE8B-4CE4-8441-85FD682C9ED1}" srcOrd="1" destOrd="0" presId="urn:microsoft.com/office/officeart/2005/8/layout/list1"/>
    <dgm:cxn modelId="{40720F16-99A3-4D48-9CE9-CB493A38A1B0}" type="presParOf" srcId="{217CFDE2-3A20-4AD8-B2A6-18059D439676}" destId="{AAAAE661-FDB2-4C33-866D-AB6757277123}" srcOrd="2" destOrd="0" presId="urn:microsoft.com/office/officeart/2005/8/layout/list1"/>
    <dgm:cxn modelId="{38EF0BE0-9AED-4D54-B942-CBEB5243EF18}" type="presParOf" srcId="{217CFDE2-3A20-4AD8-B2A6-18059D439676}" destId="{7374E365-048D-44E6-9910-168C9081D1AB}" srcOrd="3" destOrd="0" presId="urn:microsoft.com/office/officeart/2005/8/layout/list1"/>
    <dgm:cxn modelId="{B4D6C816-CC9C-4DDA-87BF-CD795A140702}" type="presParOf" srcId="{217CFDE2-3A20-4AD8-B2A6-18059D439676}" destId="{ADDF35BE-7B7F-448C-A998-0A00CF458A06}" srcOrd="4" destOrd="0" presId="urn:microsoft.com/office/officeart/2005/8/layout/list1"/>
    <dgm:cxn modelId="{79C6F801-72D9-4717-B791-EC0CB9F4CA46}" type="presParOf" srcId="{ADDF35BE-7B7F-448C-A998-0A00CF458A06}" destId="{9D2EFA34-531D-4F5A-B824-7AA78797A8B1}" srcOrd="0" destOrd="0" presId="urn:microsoft.com/office/officeart/2005/8/layout/list1"/>
    <dgm:cxn modelId="{6248D87E-D974-476F-B8D4-8BF8B1FC187F}" type="presParOf" srcId="{ADDF35BE-7B7F-448C-A998-0A00CF458A06}" destId="{297E55EA-95CD-4D75-9E83-875A5D78B608}" srcOrd="1" destOrd="0" presId="urn:microsoft.com/office/officeart/2005/8/layout/list1"/>
    <dgm:cxn modelId="{CB0B0996-6C6C-4FED-89EF-CDBF13DD6D5C}" type="presParOf" srcId="{217CFDE2-3A20-4AD8-B2A6-18059D439676}" destId="{CCFDEE13-4554-4A92-8AC9-4967F264B34C}" srcOrd="5" destOrd="0" presId="urn:microsoft.com/office/officeart/2005/8/layout/list1"/>
    <dgm:cxn modelId="{BBDB5722-9BA2-40DC-8BB3-36C499332B5C}" type="presParOf" srcId="{217CFDE2-3A20-4AD8-B2A6-18059D439676}" destId="{73F58F29-30DD-4E43-93F4-F21CD2059239}"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AAE661-FDB2-4C33-866D-AB6757277123}">
      <dsp:nvSpPr>
        <dsp:cNvPr id="0" name=""/>
        <dsp:cNvSpPr/>
      </dsp:nvSpPr>
      <dsp:spPr>
        <a:xfrm>
          <a:off x="0" y="62889"/>
          <a:ext cx="5734596" cy="3270648"/>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45068" tIns="249936" rIns="445068"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dirty="0"/>
            <a:t>Derived from the Latin word movere , meaning to move .Neta and Haas (2019)</a:t>
          </a:r>
        </a:p>
        <a:p>
          <a:pPr marL="171450" lvl="1" indent="-171450" algn="l" defTabSz="800100">
            <a:lnSpc>
              <a:spcPct val="90000"/>
            </a:lnSpc>
            <a:spcBef>
              <a:spcPct val="0"/>
            </a:spcBef>
            <a:spcAft>
              <a:spcPct val="15000"/>
            </a:spcAft>
            <a:buChar char="•"/>
          </a:pPr>
          <a:r>
            <a:rPr lang="en-US" sz="1800" kern="1200" dirty="0"/>
            <a:t>Psychological state or energy that originates, directs ,and </a:t>
          </a:r>
          <a:r>
            <a:rPr lang="en-US" sz="1800" kern="1200" dirty="0" err="1"/>
            <a:t>mantains</a:t>
          </a:r>
          <a:r>
            <a:rPr lang="en-US" sz="1800" kern="1200" dirty="0"/>
            <a:t> goal-directed </a:t>
          </a:r>
          <a:r>
            <a:rPr lang="en-US" sz="1800" kern="1200" dirty="0" err="1"/>
            <a:t>behaviour</a:t>
          </a:r>
          <a:r>
            <a:rPr lang="en-US" sz="1800" kern="1200" dirty="0"/>
            <a:t> , </a:t>
          </a:r>
          <a:r>
            <a:rPr lang="en-US" sz="1800" kern="1200" dirty="0" err="1"/>
            <a:t>Huitt</a:t>
          </a:r>
          <a:r>
            <a:rPr lang="en-US" sz="1800" kern="1200" dirty="0"/>
            <a:t> (2001)</a:t>
          </a:r>
        </a:p>
        <a:p>
          <a:pPr marL="171450" lvl="1" indent="-171450" algn="l" defTabSz="800100">
            <a:lnSpc>
              <a:spcPct val="90000"/>
            </a:lnSpc>
            <a:spcBef>
              <a:spcPct val="0"/>
            </a:spcBef>
            <a:spcAft>
              <a:spcPct val="15000"/>
            </a:spcAft>
            <a:buChar char="•"/>
          </a:pPr>
          <a:r>
            <a:rPr lang="en-US" sz="1800" kern="1200" dirty="0"/>
            <a:t>Combination  of ideas , feelings and physiological processes that influence and </a:t>
          </a:r>
          <a:r>
            <a:rPr lang="en-US" sz="1800" kern="1200" dirty="0" err="1"/>
            <a:t>energeise</a:t>
          </a:r>
          <a:r>
            <a:rPr lang="en-US" sz="1800" kern="1200" dirty="0"/>
            <a:t> </a:t>
          </a:r>
          <a:r>
            <a:rPr lang="en-US" sz="1800" kern="1200" dirty="0" err="1"/>
            <a:t>behaviour</a:t>
          </a:r>
          <a:r>
            <a:rPr lang="en-US" sz="1800" kern="1200" dirty="0"/>
            <a:t>, guiding humans towards a certain goal or </a:t>
          </a:r>
          <a:r>
            <a:rPr lang="en-US" sz="1800" kern="1200" dirty="0" err="1"/>
            <a:t>outcome.Cofer</a:t>
          </a:r>
          <a:r>
            <a:rPr lang="en-US" sz="1800" kern="1200" dirty="0"/>
            <a:t> and Petri (2023)</a:t>
          </a:r>
        </a:p>
        <a:p>
          <a:pPr marL="171450" lvl="1" indent="-171450" algn="l" defTabSz="800100">
            <a:lnSpc>
              <a:spcPct val="90000"/>
            </a:lnSpc>
            <a:spcBef>
              <a:spcPct val="0"/>
            </a:spcBef>
            <a:spcAft>
              <a:spcPct val="15000"/>
            </a:spcAft>
            <a:buChar char="•"/>
          </a:pPr>
          <a:r>
            <a:rPr lang="en-US" sz="1800" kern="1200" dirty="0"/>
            <a:t>General desire or willingness of someone to do something </a:t>
          </a:r>
        </a:p>
      </dsp:txBody>
      <dsp:txXfrm>
        <a:off x="0" y="62889"/>
        <a:ext cx="5734596" cy="3270648"/>
      </dsp:txXfrm>
    </dsp:sp>
    <dsp:sp modelId="{C4B0F787-1C29-408D-A676-69D296381680}">
      <dsp:nvSpPr>
        <dsp:cNvPr id="0" name=""/>
        <dsp:cNvSpPr/>
      </dsp:nvSpPr>
      <dsp:spPr>
        <a:xfrm>
          <a:off x="286729" y="44723"/>
          <a:ext cx="4014217" cy="231364"/>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1728" tIns="0" rIns="151728" bIns="0" numCol="1" spcCol="1270" anchor="ctr" anchorCtr="0">
          <a:noAutofit/>
        </a:bodyPr>
        <a:lstStyle/>
        <a:p>
          <a:pPr marL="0" lvl="0" indent="0" algn="l" defTabSz="533400">
            <a:lnSpc>
              <a:spcPct val="90000"/>
            </a:lnSpc>
            <a:spcBef>
              <a:spcPct val="0"/>
            </a:spcBef>
            <a:spcAft>
              <a:spcPct val="35000"/>
            </a:spcAft>
            <a:buNone/>
            <a:defRPr b="1"/>
          </a:pPr>
          <a:r>
            <a:rPr lang="en-US" sz="1200" b="1" kern="1200" dirty="0"/>
            <a:t>Motivation</a:t>
          </a:r>
          <a:r>
            <a:rPr lang="en-US" sz="1000" b="1" kern="1200" dirty="0"/>
            <a:t> :</a:t>
          </a:r>
          <a:endParaRPr lang="en-US" sz="1000" kern="1200" dirty="0"/>
        </a:p>
      </dsp:txBody>
      <dsp:txXfrm>
        <a:off x="298023" y="56017"/>
        <a:ext cx="3991629" cy="208776"/>
      </dsp:txXfrm>
    </dsp:sp>
    <dsp:sp modelId="{73F58F29-30DD-4E43-93F4-F21CD2059239}">
      <dsp:nvSpPr>
        <dsp:cNvPr id="0" name=""/>
        <dsp:cNvSpPr/>
      </dsp:nvSpPr>
      <dsp:spPr>
        <a:xfrm>
          <a:off x="0" y="3386657"/>
          <a:ext cx="5734596" cy="3325455"/>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45068" tIns="249936" rIns="445068" bIns="128016" numCol="1" spcCol="1270" anchor="t" anchorCtr="0">
          <a:noAutofit/>
        </a:bodyPr>
        <a:lstStyle/>
        <a:p>
          <a:pPr marL="171450" lvl="1" indent="-171450" algn="l" defTabSz="800100">
            <a:lnSpc>
              <a:spcPct val="90000"/>
            </a:lnSpc>
            <a:spcBef>
              <a:spcPct val="0"/>
            </a:spcBef>
            <a:spcAft>
              <a:spcPct val="15000"/>
            </a:spcAft>
            <a:buChar char="•"/>
          </a:pPr>
          <a:r>
            <a:rPr lang="en-GB" sz="1800" kern="1200" dirty="0"/>
            <a:t>is described as executing a work-related action because you want to. Herzberg(1959)</a:t>
          </a:r>
          <a:endParaRPr lang="en-US" sz="1800" kern="1200" dirty="0"/>
        </a:p>
        <a:p>
          <a:pPr marL="171450" lvl="1" indent="-171450" algn="l" defTabSz="800100">
            <a:lnSpc>
              <a:spcPct val="90000"/>
            </a:lnSpc>
            <a:spcBef>
              <a:spcPct val="0"/>
            </a:spcBef>
            <a:spcAft>
              <a:spcPct val="15000"/>
            </a:spcAft>
            <a:buChar char="•"/>
          </a:pPr>
          <a:r>
            <a:rPr lang="en-GB" sz="1800" kern="1200" dirty="0"/>
            <a:t>Is the impact on direction, perseverance of activity, and energy, enthusiasm , </a:t>
          </a:r>
          <a:r>
            <a:rPr lang="en-GB" sz="1800" kern="1200" dirty="0" err="1"/>
            <a:t>Salanova</a:t>
          </a:r>
          <a:r>
            <a:rPr lang="en-GB" sz="1800" kern="1200" dirty="0"/>
            <a:t> and </a:t>
          </a:r>
          <a:r>
            <a:rPr lang="en-GB" sz="1800" b="0" i="0" kern="1200" dirty="0"/>
            <a:t>Schaufeli</a:t>
          </a:r>
          <a:r>
            <a:rPr lang="en-GB" sz="1800" kern="1200" dirty="0"/>
            <a:t> (2011)</a:t>
          </a:r>
          <a:endParaRPr lang="en-US" sz="1800" kern="1200" dirty="0"/>
        </a:p>
        <a:p>
          <a:pPr marL="171450" lvl="1" indent="-171450" algn="l" defTabSz="800100">
            <a:lnSpc>
              <a:spcPct val="90000"/>
            </a:lnSpc>
            <a:spcBef>
              <a:spcPct val="0"/>
            </a:spcBef>
            <a:spcAft>
              <a:spcPct val="15000"/>
            </a:spcAft>
            <a:buChar char="•"/>
          </a:pPr>
          <a:r>
            <a:rPr lang="en-US" sz="1800" kern="1200" dirty="0"/>
            <a:t>Refers to the internal and external factors that motivate individuals to act </a:t>
          </a:r>
          <a:r>
            <a:rPr lang="en-GB" sz="1800" kern="1200" dirty="0"/>
            <a:t>perform effectively, and achieve their goals at work. It includes the motivations, wants, and needs that employees have to be engaged, productive, and devoted to their jobs. </a:t>
          </a:r>
          <a:endParaRPr lang="en-US" sz="1800" kern="1200" dirty="0"/>
        </a:p>
      </dsp:txBody>
      <dsp:txXfrm>
        <a:off x="0" y="3386657"/>
        <a:ext cx="5734596" cy="3325455"/>
      </dsp:txXfrm>
    </dsp:sp>
    <dsp:sp modelId="{297E55EA-95CD-4D75-9E83-875A5D78B608}">
      <dsp:nvSpPr>
        <dsp:cNvPr id="0" name=""/>
        <dsp:cNvSpPr/>
      </dsp:nvSpPr>
      <dsp:spPr>
        <a:xfrm>
          <a:off x="286729" y="3384787"/>
          <a:ext cx="4014217" cy="250610"/>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1728" tIns="0" rIns="151728" bIns="0" numCol="1" spcCol="1270" anchor="ctr" anchorCtr="0">
          <a:noAutofit/>
        </a:bodyPr>
        <a:lstStyle/>
        <a:p>
          <a:pPr marL="0" lvl="0" indent="0" algn="l" defTabSz="533400">
            <a:lnSpc>
              <a:spcPct val="90000"/>
            </a:lnSpc>
            <a:spcBef>
              <a:spcPct val="0"/>
            </a:spcBef>
            <a:spcAft>
              <a:spcPct val="35000"/>
            </a:spcAft>
            <a:buNone/>
            <a:defRPr b="1"/>
          </a:pPr>
          <a:r>
            <a:rPr lang="en-US" sz="1200" b="1" kern="1200" dirty="0"/>
            <a:t>Employee Motivation </a:t>
          </a:r>
          <a:r>
            <a:rPr lang="en-US" sz="1000" b="1" kern="1200" dirty="0"/>
            <a:t>:</a:t>
          </a:r>
          <a:endParaRPr lang="en-US" sz="1000" kern="1200" dirty="0"/>
        </a:p>
      </dsp:txBody>
      <dsp:txXfrm>
        <a:off x="298963" y="3397021"/>
        <a:ext cx="3989749" cy="22614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94B39-553F-FD46-51AE-25C3DBA453B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B3B462C-5481-9F29-28D1-06126881FA1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103FA38-0E82-1B12-F2D3-12C3B9299A13}"/>
              </a:ext>
            </a:extLst>
          </p:cNvPr>
          <p:cNvSpPr>
            <a:spLocks noGrp="1"/>
          </p:cNvSpPr>
          <p:nvPr>
            <p:ph type="dt" sz="half" idx="10"/>
          </p:nvPr>
        </p:nvSpPr>
        <p:spPr/>
        <p:txBody>
          <a:bodyPr/>
          <a:lstStyle/>
          <a:p>
            <a:fld id="{D6904A3A-A44D-4264-B3BB-D2E4F44FD86A}" type="datetimeFigureOut">
              <a:rPr lang="en-GB" smtClean="0"/>
              <a:t>29/06/2023</a:t>
            </a:fld>
            <a:endParaRPr lang="en-GB"/>
          </a:p>
        </p:txBody>
      </p:sp>
      <p:sp>
        <p:nvSpPr>
          <p:cNvPr id="5" name="Footer Placeholder 4">
            <a:extLst>
              <a:ext uri="{FF2B5EF4-FFF2-40B4-BE49-F238E27FC236}">
                <a16:creationId xmlns:a16="http://schemas.microsoft.com/office/drawing/2014/main" id="{D71BAAFA-656C-479D-03D6-170A50AC5D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58E593-6924-53D5-1E6C-A56095E2C5A1}"/>
              </a:ext>
            </a:extLst>
          </p:cNvPr>
          <p:cNvSpPr>
            <a:spLocks noGrp="1"/>
          </p:cNvSpPr>
          <p:nvPr>
            <p:ph type="sldNum" sz="quarter" idx="12"/>
          </p:nvPr>
        </p:nvSpPr>
        <p:spPr/>
        <p:txBody>
          <a:bodyPr/>
          <a:lstStyle/>
          <a:p>
            <a:fld id="{CC1D2586-02A1-440A-8119-6563587A5BAB}" type="slidenum">
              <a:rPr lang="en-GB" smtClean="0"/>
              <a:t>‹#›</a:t>
            </a:fld>
            <a:endParaRPr lang="en-GB"/>
          </a:p>
        </p:txBody>
      </p:sp>
    </p:spTree>
    <p:extLst>
      <p:ext uri="{BB962C8B-B14F-4D97-AF65-F5344CB8AC3E}">
        <p14:creationId xmlns:p14="http://schemas.microsoft.com/office/powerpoint/2010/main" val="25788122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6940E-9D1D-DE63-D4AF-C665D2E3A4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988B247-E140-2BC2-B0A2-90729BB932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A228A6-542A-1703-35E8-1EBFC7913D7B}"/>
              </a:ext>
            </a:extLst>
          </p:cNvPr>
          <p:cNvSpPr>
            <a:spLocks noGrp="1"/>
          </p:cNvSpPr>
          <p:nvPr>
            <p:ph type="dt" sz="half" idx="10"/>
          </p:nvPr>
        </p:nvSpPr>
        <p:spPr/>
        <p:txBody>
          <a:bodyPr/>
          <a:lstStyle/>
          <a:p>
            <a:fld id="{D6904A3A-A44D-4264-B3BB-D2E4F44FD86A}" type="datetimeFigureOut">
              <a:rPr lang="en-GB" smtClean="0"/>
              <a:t>29/06/2023</a:t>
            </a:fld>
            <a:endParaRPr lang="en-GB"/>
          </a:p>
        </p:txBody>
      </p:sp>
      <p:sp>
        <p:nvSpPr>
          <p:cNvPr id="5" name="Footer Placeholder 4">
            <a:extLst>
              <a:ext uri="{FF2B5EF4-FFF2-40B4-BE49-F238E27FC236}">
                <a16:creationId xmlns:a16="http://schemas.microsoft.com/office/drawing/2014/main" id="{D91C931C-8B0D-AD9D-A80C-09CCA65465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CE744A-5375-C7C3-B5F3-5731FF8200A6}"/>
              </a:ext>
            </a:extLst>
          </p:cNvPr>
          <p:cNvSpPr>
            <a:spLocks noGrp="1"/>
          </p:cNvSpPr>
          <p:nvPr>
            <p:ph type="sldNum" sz="quarter" idx="12"/>
          </p:nvPr>
        </p:nvSpPr>
        <p:spPr/>
        <p:txBody>
          <a:bodyPr/>
          <a:lstStyle/>
          <a:p>
            <a:fld id="{CC1D2586-02A1-440A-8119-6563587A5BAB}" type="slidenum">
              <a:rPr lang="en-GB" smtClean="0"/>
              <a:t>‹#›</a:t>
            </a:fld>
            <a:endParaRPr lang="en-GB"/>
          </a:p>
        </p:txBody>
      </p:sp>
    </p:spTree>
    <p:extLst>
      <p:ext uri="{BB962C8B-B14F-4D97-AF65-F5344CB8AC3E}">
        <p14:creationId xmlns:p14="http://schemas.microsoft.com/office/powerpoint/2010/main" val="23817804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6A7AD-8160-9916-2594-BE5AE70347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B50FF55-6A39-EFC9-A297-C36BBE14F68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118B4B-EDFD-5F7A-DB43-8BE1F31497DC}"/>
              </a:ext>
            </a:extLst>
          </p:cNvPr>
          <p:cNvSpPr>
            <a:spLocks noGrp="1"/>
          </p:cNvSpPr>
          <p:nvPr>
            <p:ph type="dt" sz="half" idx="10"/>
          </p:nvPr>
        </p:nvSpPr>
        <p:spPr/>
        <p:txBody>
          <a:bodyPr/>
          <a:lstStyle/>
          <a:p>
            <a:fld id="{D6904A3A-A44D-4264-B3BB-D2E4F44FD86A}" type="datetimeFigureOut">
              <a:rPr lang="en-GB" smtClean="0"/>
              <a:t>29/06/2023</a:t>
            </a:fld>
            <a:endParaRPr lang="en-GB"/>
          </a:p>
        </p:txBody>
      </p:sp>
      <p:sp>
        <p:nvSpPr>
          <p:cNvPr id="5" name="Footer Placeholder 4">
            <a:extLst>
              <a:ext uri="{FF2B5EF4-FFF2-40B4-BE49-F238E27FC236}">
                <a16:creationId xmlns:a16="http://schemas.microsoft.com/office/drawing/2014/main" id="{93A14168-BEC0-F8B2-564E-1F3051F3D2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37E2DA-E15E-7FBB-16F4-330D29AFC5CD}"/>
              </a:ext>
            </a:extLst>
          </p:cNvPr>
          <p:cNvSpPr>
            <a:spLocks noGrp="1"/>
          </p:cNvSpPr>
          <p:nvPr>
            <p:ph type="sldNum" sz="quarter" idx="12"/>
          </p:nvPr>
        </p:nvSpPr>
        <p:spPr/>
        <p:txBody>
          <a:bodyPr/>
          <a:lstStyle/>
          <a:p>
            <a:fld id="{CC1D2586-02A1-440A-8119-6563587A5BAB}" type="slidenum">
              <a:rPr lang="en-GB" smtClean="0"/>
              <a:t>‹#›</a:t>
            </a:fld>
            <a:endParaRPr lang="en-GB"/>
          </a:p>
        </p:txBody>
      </p:sp>
    </p:spTree>
    <p:extLst>
      <p:ext uri="{BB962C8B-B14F-4D97-AF65-F5344CB8AC3E}">
        <p14:creationId xmlns:p14="http://schemas.microsoft.com/office/powerpoint/2010/main" val="2538806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01FB0-9199-27B9-2F38-4E91B0293EC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E3D513B-6D2F-F1C1-E505-94221354E0D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6FE74C3-F6CC-58D2-4A66-6C7DD9F6757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A724049-71E0-64E3-BFF7-810EA77D9870}"/>
              </a:ext>
            </a:extLst>
          </p:cNvPr>
          <p:cNvSpPr>
            <a:spLocks noGrp="1"/>
          </p:cNvSpPr>
          <p:nvPr>
            <p:ph type="dt" sz="half" idx="10"/>
          </p:nvPr>
        </p:nvSpPr>
        <p:spPr/>
        <p:txBody>
          <a:bodyPr/>
          <a:lstStyle/>
          <a:p>
            <a:fld id="{D6904A3A-A44D-4264-B3BB-D2E4F44FD86A}" type="datetimeFigureOut">
              <a:rPr lang="en-GB" smtClean="0"/>
              <a:t>29/06/2023</a:t>
            </a:fld>
            <a:endParaRPr lang="en-GB"/>
          </a:p>
        </p:txBody>
      </p:sp>
      <p:sp>
        <p:nvSpPr>
          <p:cNvPr id="6" name="Footer Placeholder 5">
            <a:extLst>
              <a:ext uri="{FF2B5EF4-FFF2-40B4-BE49-F238E27FC236}">
                <a16:creationId xmlns:a16="http://schemas.microsoft.com/office/drawing/2014/main" id="{5DF81DAF-E7F5-547E-3559-D6B06EA00B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5580B5-A201-5B7B-607F-D3BECB5FC07F}"/>
              </a:ext>
            </a:extLst>
          </p:cNvPr>
          <p:cNvSpPr>
            <a:spLocks noGrp="1"/>
          </p:cNvSpPr>
          <p:nvPr>
            <p:ph type="sldNum" sz="quarter" idx="12"/>
          </p:nvPr>
        </p:nvSpPr>
        <p:spPr/>
        <p:txBody>
          <a:bodyPr/>
          <a:lstStyle/>
          <a:p>
            <a:fld id="{CC1D2586-02A1-440A-8119-6563587A5BAB}" type="slidenum">
              <a:rPr lang="en-GB" smtClean="0"/>
              <a:t>‹#›</a:t>
            </a:fld>
            <a:endParaRPr lang="en-GB"/>
          </a:p>
        </p:txBody>
      </p:sp>
    </p:spTree>
    <p:extLst>
      <p:ext uri="{BB962C8B-B14F-4D97-AF65-F5344CB8AC3E}">
        <p14:creationId xmlns:p14="http://schemas.microsoft.com/office/powerpoint/2010/main" val="31654966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CC669-B21C-4801-06EF-1E334CA9434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7CE783-65F0-3870-95EB-6D9E7D5DB17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65958D4-6B8A-BE96-AE27-0053FE91A95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A2F1E92-FA7C-80B7-5B0E-CE2B60EDDBE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BCEAAED-7202-A6E2-275E-38937921C43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21985C0-6B0A-FEE1-1555-A8BA5D2AC92E}"/>
              </a:ext>
            </a:extLst>
          </p:cNvPr>
          <p:cNvSpPr>
            <a:spLocks noGrp="1"/>
          </p:cNvSpPr>
          <p:nvPr>
            <p:ph type="dt" sz="half" idx="10"/>
          </p:nvPr>
        </p:nvSpPr>
        <p:spPr/>
        <p:txBody>
          <a:bodyPr/>
          <a:lstStyle/>
          <a:p>
            <a:fld id="{D6904A3A-A44D-4264-B3BB-D2E4F44FD86A}" type="datetimeFigureOut">
              <a:rPr lang="en-GB" smtClean="0"/>
              <a:t>29/06/2023</a:t>
            </a:fld>
            <a:endParaRPr lang="en-GB"/>
          </a:p>
        </p:txBody>
      </p:sp>
      <p:sp>
        <p:nvSpPr>
          <p:cNvPr id="8" name="Footer Placeholder 7">
            <a:extLst>
              <a:ext uri="{FF2B5EF4-FFF2-40B4-BE49-F238E27FC236}">
                <a16:creationId xmlns:a16="http://schemas.microsoft.com/office/drawing/2014/main" id="{25CD326D-411E-E427-CA5C-A23B6815F1B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314EEB-289A-F37B-CDCC-354BBC5AAE1D}"/>
              </a:ext>
            </a:extLst>
          </p:cNvPr>
          <p:cNvSpPr>
            <a:spLocks noGrp="1"/>
          </p:cNvSpPr>
          <p:nvPr>
            <p:ph type="sldNum" sz="quarter" idx="12"/>
          </p:nvPr>
        </p:nvSpPr>
        <p:spPr/>
        <p:txBody>
          <a:bodyPr/>
          <a:lstStyle/>
          <a:p>
            <a:fld id="{CC1D2586-02A1-440A-8119-6563587A5BAB}" type="slidenum">
              <a:rPr lang="en-GB" smtClean="0"/>
              <a:t>‹#›</a:t>
            </a:fld>
            <a:endParaRPr lang="en-GB"/>
          </a:p>
        </p:txBody>
      </p:sp>
    </p:spTree>
    <p:extLst>
      <p:ext uri="{BB962C8B-B14F-4D97-AF65-F5344CB8AC3E}">
        <p14:creationId xmlns:p14="http://schemas.microsoft.com/office/powerpoint/2010/main" val="38778810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97802-F178-1532-6FFB-7545E0B063C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DA71687-356D-051A-172C-90DED9A3B207}"/>
              </a:ext>
            </a:extLst>
          </p:cNvPr>
          <p:cNvSpPr>
            <a:spLocks noGrp="1"/>
          </p:cNvSpPr>
          <p:nvPr>
            <p:ph type="dt" sz="half" idx="10"/>
          </p:nvPr>
        </p:nvSpPr>
        <p:spPr/>
        <p:txBody>
          <a:bodyPr/>
          <a:lstStyle/>
          <a:p>
            <a:fld id="{D6904A3A-A44D-4264-B3BB-D2E4F44FD86A}" type="datetimeFigureOut">
              <a:rPr lang="en-GB" smtClean="0"/>
              <a:t>29/06/2023</a:t>
            </a:fld>
            <a:endParaRPr lang="en-GB"/>
          </a:p>
        </p:txBody>
      </p:sp>
      <p:sp>
        <p:nvSpPr>
          <p:cNvPr id="4" name="Footer Placeholder 3">
            <a:extLst>
              <a:ext uri="{FF2B5EF4-FFF2-40B4-BE49-F238E27FC236}">
                <a16:creationId xmlns:a16="http://schemas.microsoft.com/office/drawing/2014/main" id="{16F8514F-297E-6F71-B5A4-B5A29E49DCC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E53E697-FE65-F8FB-B97D-A6D22E1BB576}"/>
              </a:ext>
            </a:extLst>
          </p:cNvPr>
          <p:cNvSpPr>
            <a:spLocks noGrp="1"/>
          </p:cNvSpPr>
          <p:nvPr>
            <p:ph type="sldNum" sz="quarter" idx="12"/>
          </p:nvPr>
        </p:nvSpPr>
        <p:spPr/>
        <p:txBody>
          <a:bodyPr/>
          <a:lstStyle/>
          <a:p>
            <a:fld id="{CC1D2586-02A1-440A-8119-6563587A5BAB}" type="slidenum">
              <a:rPr lang="en-GB" smtClean="0"/>
              <a:t>‹#›</a:t>
            </a:fld>
            <a:endParaRPr lang="en-GB"/>
          </a:p>
        </p:txBody>
      </p:sp>
    </p:spTree>
    <p:extLst>
      <p:ext uri="{BB962C8B-B14F-4D97-AF65-F5344CB8AC3E}">
        <p14:creationId xmlns:p14="http://schemas.microsoft.com/office/powerpoint/2010/main" val="10069789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7BDE03-E8DA-C7DC-9BA1-F8A45CB36D3A}"/>
              </a:ext>
            </a:extLst>
          </p:cNvPr>
          <p:cNvSpPr>
            <a:spLocks noGrp="1"/>
          </p:cNvSpPr>
          <p:nvPr>
            <p:ph type="dt" sz="half" idx="10"/>
          </p:nvPr>
        </p:nvSpPr>
        <p:spPr/>
        <p:txBody>
          <a:bodyPr/>
          <a:lstStyle/>
          <a:p>
            <a:fld id="{D6904A3A-A44D-4264-B3BB-D2E4F44FD86A}" type="datetimeFigureOut">
              <a:rPr lang="en-GB" smtClean="0"/>
              <a:t>29/06/2023</a:t>
            </a:fld>
            <a:endParaRPr lang="en-GB"/>
          </a:p>
        </p:txBody>
      </p:sp>
      <p:sp>
        <p:nvSpPr>
          <p:cNvPr id="3" name="Footer Placeholder 2">
            <a:extLst>
              <a:ext uri="{FF2B5EF4-FFF2-40B4-BE49-F238E27FC236}">
                <a16:creationId xmlns:a16="http://schemas.microsoft.com/office/drawing/2014/main" id="{5F709038-AB86-D35C-28E4-ABC349A2DAE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1EED241-1932-D0DD-C5BB-3DC58A815F19}"/>
              </a:ext>
            </a:extLst>
          </p:cNvPr>
          <p:cNvSpPr>
            <a:spLocks noGrp="1"/>
          </p:cNvSpPr>
          <p:nvPr>
            <p:ph type="sldNum" sz="quarter" idx="12"/>
          </p:nvPr>
        </p:nvSpPr>
        <p:spPr/>
        <p:txBody>
          <a:bodyPr/>
          <a:lstStyle/>
          <a:p>
            <a:fld id="{CC1D2586-02A1-440A-8119-6563587A5BAB}" type="slidenum">
              <a:rPr lang="en-GB" smtClean="0"/>
              <a:t>‹#›</a:t>
            </a:fld>
            <a:endParaRPr lang="en-GB"/>
          </a:p>
        </p:txBody>
      </p:sp>
    </p:spTree>
    <p:extLst>
      <p:ext uri="{BB962C8B-B14F-4D97-AF65-F5344CB8AC3E}">
        <p14:creationId xmlns:p14="http://schemas.microsoft.com/office/powerpoint/2010/main" val="2075478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F6758-DADD-F81B-EF20-8B41AF0E34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9209856-EA49-6ACA-79BA-5CB021C265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02355C7-8257-C1FA-D9D4-94A8C73735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DC277C-016A-6559-3984-1D9F4A9FCCA9}"/>
              </a:ext>
            </a:extLst>
          </p:cNvPr>
          <p:cNvSpPr>
            <a:spLocks noGrp="1"/>
          </p:cNvSpPr>
          <p:nvPr>
            <p:ph type="dt" sz="half" idx="10"/>
          </p:nvPr>
        </p:nvSpPr>
        <p:spPr/>
        <p:txBody>
          <a:bodyPr/>
          <a:lstStyle/>
          <a:p>
            <a:fld id="{D6904A3A-A44D-4264-B3BB-D2E4F44FD86A}" type="datetimeFigureOut">
              <a:rPr lang="en-GB" smtClean="0"/>
              <a:t>29/06/2023</a:t>
            </a:fld>
            <a:endParaRPr lang="en-GB"/>
          </a:p>
        </p:txBody>
      </p:sp>
      <p:sp>
        <p:nvSpPr>
          <p:cNvPr id="6" name="Footer Placeholder 5">
            <a:extLst>
              <a:ext uri="{FF2B5EF4-FFF2-40B4-BE49-F238E27FC236}">
                <a16:creationId xmlns:a16="http://schemas.microsoft.com/office/drawing/2014/main" id="{62ECE85B-BF6C-0CAF-3978-76EA0E671E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8CF531-E57C-0B74-D0BE-5610DCDD89D2}"/>
              </a:ext>
            </a:extLst>
          </p:cNvPr>
          <p:cNvSpPr>
            <a:spLocks noGrp="1"/>
          </p:cNvSpPr>
          <p:nvPr>
            <p:ph type="sldNum" sz="quarter" idx="12"/>
          </p:nvPr>
        </p:nvSpPr>
        <p:spPr/>
        <p:txBody>
          <a:bodyPr/>
          <a:lstStyle/>
          <a:p>
            <a:fld id="{CC1D2586-02A1-440A-8119-6563587A5BAB}" type="slidenum">
              <a:rPr lang="en-GB" smtClean="0"/>
              <a:t>‹#›</a:t>
            </a:fld>
            <a:endParaRPr lang="en-GB"/>
          </a:p>
        </p:txBody>
      </p:sp>
    </p:spTree>
    <p:extLst>
      <p:ext uri="{BB962C8B-B14F-4D97-AF65-F5344CB8AC3E}">
        <p14:creationId xmlns:p14="http://schemas.microsoft.com/office/powerpoint/2010/main" val="25448323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583CD-4FCC-CE92-F284-06679B6AB1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83F91B2-3973-0C59-0416-FBA9D48D3A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81C595C-12C5-70E8-9EA9-8ADD4B53EB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5CABCA-2000-97DA-A581-BE9541289442}"/>
              </a:ext>
            </a:extLst>
          </p:cNvPr>
          <p:cNvSpPr>
            <a:spLocks noGrp="1"/>
          </p:cNvSpPr>
          <p:nvPr>
            <p:ph type="dt" sz="half" idx="10"/>
          </p:nvPr>
        </p:nvSpPr>
        <p:spPr/>
        <p:txBody>
          <a:bodyPr/>
          <a:lstStyle/>
          <a:p>
            <a:fld id="{D6904A3A-A44D-4264-B3BB-D2E4F44FD86A}" type="datetimeFigureOut">
              <a:rPr lang="en-GB" smtClean="0"/>
              <a:t>29/06/2023</a:t>
            </a:fld>
            <a:endParaRPr lang="en-GB"/>
          </a:p>
        </p:txBody>
      </p:sp>
      <p:sp>
        <p:nvSpPr>
          <p:cNvPr id="6" name="Footer Placeholder 5">
            <a:extLst>
              <a:ext uri="{FF2B5EF4-FFF2-40B4-BE49-F238E27FC236}">
                <a16:creationId xmlns:a16="http://schemas.microsoft.com/office/drawing/2014/main" id="{E6EE5A96-DD6A-BB38-6BC5-E064B6E108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E23E2D-7D46-05B3-9097-C32D712F3A23}"/>
              </a:ext>
            </a:extLst>
          </p:cNvPr>
          <p:cNvSpPr>
            <a:spLocks noGrp="1"/>
          </p:cNvSpPr>
          <p:nvPr>
            <p:ph type="sldNum" sz="quarter" idx="12"/>
          </p:nvPr>
        </p:nvSpPr>
        <p:spPr/>
        <p:txBody>
          <a:bodyPr/>
          <a:lstStyle/>
          <a:p>
            <a:fld id="{CC1D2586-02A1-440A-8119-6563587A5BAB}" type="slidenum">
              <a:rPr lang="en-GB" smtClean="0"/>
              <a:t>‹#›</a:t>
            </a:fld>
            <a:endParaRPr lang="en-GB"/>
          </a:p>
        </p:txBody>
      </p:sp>
    </p:spTree>
    <p:extLst>
      <p:ext uri="{BB962C8B-B14F-4D97-AF65-F5344CB8AC3E}">
        <p14:creationId xmlns:p14="http://schemas.microsoft.com/office/powerpoint/2010/main" val="10555361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FC161-9B66-5FEB-BA49-7B9FC1C3A44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356289-FAF2-AA7E-4AAB-98888768BE0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B1E024-D93B-E949-28C0-7892894C07E9}"/>
              </a:ext>
            </a:extLst>
          </p:cNvPr>
          <p:cNvSpPr>
            <a:spLocks noGrp="1"/>
          </p:cNvSpPr>
          <p:nvPr>
            <p:ph type="dt" sz="half" idx="10"/>
          </p:nvPr>
        </p:nvSpPr>
        <p:spPr/>
        <p:txBody>
          <a:bodyPr/>
          <a:lstStyle/>
          <a:p>
            <a:fld id="{D6904A3A-A44D-4264-B3BB-D2E4F44FD86A}" type="datetimeFigureOut">
              <a:rPr lang="en-GB" smtClean="0"/>
              <a:t>29/06/2023</a:t>
            </a:fld>
            <a:endParaRPr lang="en-GB"/>
          </a:p>
        </p:txBody>
      </p:sp>
      <p:sp>
        <p:nvSpPr>
          <p:cNvPr id="5" name="Footer Placeholder 4">
            <a:extLst>
              <a:ext uri="{FF2B5EF4-FFF2-40B4-BE49-F238E27FC236}">
                <a16:creationId xmlns:a16="http://schemas.microsoft.com/office/drawing/2014/main" id="{E4B53C85-EA36-0EA6-302C-7D2F98DCEE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7D6FBF-66CD-4775-4E7F-C7077681C344}"/>
              </a:ext>
            </a:extLst>
          </p:cNvPr>
          <p:cNvSpPr>
            <a:spLocks noGrp="1"/>
          </p:cNvSpPr>
          <p:nvPr>
            <p:ph type="sldNum" sz="quarter" idx="12"/>
          </p:nvPr>
        </p:nvSpPr>
        <p:spPr/>
        <p:txBody>
          <a:bodyPr/>
          <a:lstStyle/>
          <a:p>
            <a:fld id="{CC1D2586-02A1-440A-8119-6563587A5BAB}" type="slidenum">
              <a:rPr lang="en-GB" smtClean="0"/>
              <a:t>‹#›</a:t>
            </a:fld>
            <a:endParaRPr lang="en-GB"/>
          </a:p>
        </p:txBody>
      </p:sp>
    </p:spTree>
    <p:extLst>
      <p:ext uri="{BB962C8B-B14F-4D97-AF65-F5344CB8AC3E}">
        <p14:creationId xmlns:p14="http://schemas.microsoft.com/office/powerpoint/2010/main" val="10339865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CD7EE05-0B49-64F0-4DF8-05BFEE0ECB4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AD6D17-B255-9EDA-8B94-26B00E9DCD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70DCC8-057C-CF61-535C-912A740FCC48}"/>
              </a:ext>
            </a:extLst>
          </p:cNvPr>
          <p:cNvSpPr>
            <a:spLocks noGrp="1"/>
          </p:cNvSpPr>
          <p:nvPr>
            <p:ph type="dt" sz="half" idx="10"/>
          </p:nvPr>
        </p:nvSpPr>
        <p:spPr/>
        <p:txBody>
          <a:bodyPr/>
          <a:lstStyle/>
          <a:p>
            <a:fld id="{D6904A3A-A44D-4264-B3BB-D2E4F44FD86A}" type="datetimeFigureOut">
              <a:rPr lang="en-GB" smtClean="0"/>
              <a:t>29/06/2023</a:t>
            </a:fld>
            <a:endParaRPr lang="en-GB"/>
          </a:p>
        </p:txBody>
      </p:sp>
      <p:sp>
        <p:nvSpPr>
          <p:cNvPr id="5" name="Footer Placeholder 4">
            <a:extLst>
              <a:ext uri="{FF2B5EF4-FFF2-40B4-BE49-F238E27FC236}">
                <a16:creationId xmlns:a16="http://schemas.microsoft.com/office/drawing/2014/main" id="{F0F57A26-5106-777E-8709-8AE3B1CCD5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B564B7-F720-E49E-BF25-19829547DB68}"/>
              </a:ext>
            </a:extLst>
          </p:cNvPr>
          <p:cNvSpPr>
            <a:spLocks noGrp="1"/>
          </p:cNvSpPr>
          <p:nvPr>
            <p:ph type="sldNum" sz="quarter" idx="12"/>
          </p:nvPr>
        </p:nvSpPr>
        <p:spPr/>
        <p:txBody>
          <a:bodyPr/>
          <a:lstStyle/>
          <a:p>
            <a:fld id="{CC1D2586-02A1-440A-8119-6563587A5BAB}" type="slidenum">
              <a:rPr lang="en-GB" smtClean="0"/>
              <a:t>‹#›</a:t>
            </a:fld>
            <a:endParaRPr lang="en-GB"/>
          </a:p>
        </p:txBody>
      </p:sp>
    </p:spTree>
    <p:extLst>
      <p:ext uri="{BB962C8B-B14F-4D97-AF65-F5344CB8AC3E}">
        <p14:creationId xmlns:p14="http://schemas.microsoft.com/office/powerpoint/2010/main" val="32120389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4FD6D2F-39C8-0AF6-6C08-A57D2C546A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2149784-504F-7AFD-7142-4F1ACF31B78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4ED507-517E-0521-BDD5-F694EBF8F8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6904A3A-A44D-4264-B3BB-D2E4F44FD86A}" type="datetimeFigureOut">
              <a:rPr lang="en-GB" smtClean="0"/>
              <a:t>29/06/2023</a:t>
            </a:fld>
            <a:endParaRPr lang="en-GB"/>
          </a:p>
        </p:txBody>
      </p:sp>
      <p:sp>
        <p:nvSpPr>
          <p:cNvPr id="5" name="Footer Placeholder 4">
            <a:extLst>
              <a:ext uri="{FF2B5EF4-FFF2-40B4-BE49-F238E27FC236}">
                <a16:creationId xmlns:a16="http://schemas.microsoft.com/office/drawing/2014/main" id="{F0689D25-EFC4-0139-491D-34A3C7F68B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3F2AC5F-6FBD-9B76-FFD1-3D7BE0D4D2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1D2586-02A1-440A-8119-6563587A5BAB}" type="slidenum">
              <a:rPr lang="en-GB" smtClean="0"/>
              <a:t>‹#›</a:t>
            </a:fld>
            <a:endParaRPr lang="en-GB"/>
          </a:p>
        </p:txBody>
      </p:sp>
    </p:spTree>
    <p:extLst>
      <p:ext uri="{BB962C8B-B14F-4D97-AF65-F5344CB8AC3E}">
        <p14:creationId xmlns:p14="http://schemas.microsoft.com/office/powerpoint/2010/main" val="23875309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s://www.linkedin.com/pulse/understanding-employees-motivations-mujahid-akhtar" TargetMode="External"/><Relationship Id="rId7" Type="http://schemas.openxmlformats.org/officeDocument/2006/relationships/hyperlink" Target="https://circlebizz.com/hrm/employees-motivation-of-tesco/" TargetMode="External"/><Relationship Id="rId2" Type="http://schemas.openxmlformats.org/officeDocument/2006/relationships/hyperlink" Target="https://www.britannica.com/topic/motivation" TargetMode="External"/><Relationship Id="rId1" Type="http://schemas.openxmlformats.org/officeDocument/2006/relationships/slideLayout" Target="../slideLayouts/slideLayout2.xml"/><Relationship Id="rId6" Type="http://schemas.openxmlformats.org/officeDocument/2006/relationships/hyperlink" Target="https://www.simplypsychology.org/maslow.html" TargetMode="External"/><Relationship Id="rId5" Type="http://schemas.openxmlformats.org/officeDocument/2006/relationships/hyperlink" Target="https://www.insumo.io/post/intrinsic-motivation-vs-extrinsic-motivation-understanding-motivation-spectrum" TargetMode="External"/><Relationship Id="rId4" Type="http://schemas.openxmlformats.org/officeDocument/2006/relationships/hyperlink" Target="https://newmantuition.co.uk/motivation-intrinsic-vs-extrinsic/"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www.simplypsychology.org/maslow.html" TargetMode="External"/><Relationship Id="rId2" Type="http://schemas.openxmlformats.org/officeDocument/2006/relationships/hyperlink" Target="https://psychclassics.yorku.ca/Maslow/motivation.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1" name="Rectangle 140">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8" name="Picture 44" descr="Top shot of a representation of networks with stick figures.">
            <a:extLst>
              <a:ext uri="{FF2B5EF4-FFF2-40B4-BE49-F238E27FC236}">
                <a16:creationId xmlns:a16="http://schemas.microsoft.com/office/drawing/2014/main" id="{1738BC0A-4A0C-27A1-0ADE-FE13F708F2A7}"/>
              </a:ext>
            </a:extLst>
          </p:cNvPr>
          <p:cNvPicPr>
            <a:picLocks noChangeAspect="1"/>
          </p:cNvPicPr>
          <p:nvPr/>
        </p:nvPicPr>
        <p:blipFill rotWithShape="1">
          <a:blip r:embed="rId2">
            <a:alphaModFix amt="50000"/>
          </a:blip>
          <a:srcRect t="8787" r="-1" b="6605"/>
          <a:stretch/>
        </p:blipFill>
        <p:spPr>
          <a:xfrm>
            <a:off x="0" y="24469"/>
            <a:ext cx="12188930" cy="6857990"/>
          </a:xfrm>
          <a:prstGeom prst="rect">
            <a:avLst/>
          </a:prstGeom>
        </p:spPr>
      </p:pic>
      <p:sp>
        <p:nvSpPr>
          <p:cNvPr id="2" name="Title 1">
            <a:extLst>
              <a:ext uri="{FF2B5EF4-FFF2-40B4-BE49-F238E27FC236}">
                <a16:creationId xmlns:a16="http://schemas.microsoft.com/office/drawing/2014/main" id="{0AC7E658-BD37-26D3-7504-10BF1A080480}"/>
              </a:ext>
            </a:extLst>
          </p:cNvPr>
          <p:cNvSpPr>
            <a:spLocks noGrp="1"/>
          </p:cNvSpPr>
          <p:nvPr>
            <p:ph type="ctrTitle"/>
          </p:nvPr>
        </p:nvSpPr>
        <p:spPr>
          <a:xfrm>
            <a:off x="290945" y="142957"/>
            <a:ext cx="11582400" cy="3876370"/>
          </a:xfrm>
        </p:spPr>
        <p:txBody>
          <a:bodyPr vert="horz" lIns="91440" tIns="45720" rIns="91440" bIns="45720" rtlCol="0">
            <a:normAutofit/>
          </a:bodyPr>
          <a:lstStyle/>
          <a:p>
            <a:r>
              <a:rPr lang="en-US" sz="3600" dirty="0">
                <a:solidFill>
                  <a:srgbClr val="FFFFFF"/>
                </a:solidFill>
              </a:rPr>
              <a:t>Module Code &amp;Name </a:t>
            </a:r>
            <a:r>
              <a:rPr lang="en-US" sz="3600" b="1" dirty="0">
                <a:solidFill>
                  <a:srgbClr val="FFFFFF"/>
                </a:solidFill>
              </a:rPr>
              <a:t>:</a:t>
            </a:r>
            <a:br>
              <a:rPr lang="en-US" sz="3600" b="1" dirty="0">
                <a:solidFill>
                  <a:srgbClr val="FFFFFF"/>
                </a:solidFill>
              </a:rPr>
            </a:br>
            <a:r>
              <a:rPr lang="en-US" sz="3600" b="1" dirty="0">
                <a:solidFill>
                  <a:srgbClr val="FFFFFF"/>
                </a:solidFill>
              </a:rPr>
              <a:t> BMSK 5002</a:t>
            </a:r>
            <a:br>
              <a:rPr lang="en-US" sz="3600" b="1" dirty="0">
                <a:solidFill>
                  <a:srgbClr val="FFFFFF"/>
                </a:solidFill>
              </a:rPr>
            </a:br>
            <a:r>
              <a:rPr lang="en-US" sz="4000" b="1" dirty="0">
                <a:solidFill>
                  <a:srgbClr val="FFFFFF"/>
                </a:solidFill>
              </a:rPr>
              <a:t>Developing Relationships and  Workplace Achievement</a:t>
            </a:r>
            <a:r>
              <a:rPr lang="en-US" sz="3600" b="1" dirty="0">
                <a:solidFill>
                  <a:srgbClr val="FFFFFF"/>
                </a:solidFill>
              </a:rPr>
              <a:t> (May2003)</a:t>
            </a:r>
            <a:br>
              <a:rPr lang="en-US" sz="3600" b="1" dirty="0">
                <a:solidFill>
                  <a:srgbClr val="FFFFFF"/>
                </a:solidFill>
              </a:rPr>
            </a:br>
            <a:r>
              <a:rPr lang="en-US" sz="3600" b="1" dirty="0">
                <a:solidFill>
                  <a:srgbClr val="FFFFFF"/>
                </a:solidFill>
              </a:rPr>
              <a:t>Task 1</a:t>
            </a:r>
            <a:br>
              <a:rPr lang="en-US" sz="3600" dirty="0">
                <a:solidFill>
                  <a:srgbClr val="FFFFFF"/>
                </a:solidFill>
              </a:rPr>
            </a:br>
            <a:endParaRPr lang="en-US" sz="3600" dirty="0">
              <a:solidFill>
                <a:srgbClr val="FFFFFF"/>
              </a:solidFill>
            </a:endParaRPr>
          </a:p>
        </p:txBody>
      </p:sp>
      <p:sp>
        <p:nvSpPr>
          <p:cNvPr id="3" name="Subtitle 2">
            <a:extLst>
              <a:ext uri="{FF2B5EF4-FFF2-40B4-BE49-F238E27FC236}">
                <a16:creationId xmlns:a16="http://schemas.microsoft.com/office/drawing/2014/main" id="{944C4523-D150-70AE-ED36-176A02CBF172}"/>
              </a:ext>
            </a:extLst>
          </p:cNvPr>
          <p:cNvSpPr>
            <a:spLocks noGrp="1"/>
          </p:cNvSpPr>
          <p:nvPr>
            <p:ph type="subTitle" idx="1"/>
          </p:nvPr>
        </p:nvSpPr>
        <p:spPr>
          <a:xfrm>
            <a:off x="1527048" y="4599432"/>
            <a:ext cx="9144000" cy="1536192"/>
          </a:xfrm>
        </p:spPr>
        <p:txBody>
          <a:bodyPr vert="horz" lIns="91440" tIns="45720" rIns="91440" bIns="45720" rtlCol="0">
            <a:noAutofit/>
          </a:bodyPr>
          <a:lstStyle/>
          <a:p>
            <a:r>
              <a:rPr lang="en-US" dirty="0">
                <a:solidFill>
                  <a:srgbClr val="FFFFFF"/>
                </a:solidFill>
              </a:rPr>
              <a:t>Student name &amp; Id Number: </a:t>
            </a:r>
          </a:p>
          <a:p>
            <a:r>
              <a:rPr lang="en-US" b="1" dirty="0">
                <a:solidFill>
                  <a:srgbClr val="FFFFFF"/>
                </a:solidFill>
              </a:rPr>
              <a:t>Alexandra F Merauta 2121306</a:t>
            </a:r>
          </a:p>
          <a:p>
            <a:r>
              <a:rPr lang="en-US" dirty="0">
                <a:solidFill>
                  <a:srgbClr val="FFFFFF"/>
                </a:solidFill>
              </a:rPr>
              <a:t>Lecturer: </a:t>
            </a:r>
            <a:r>
              <a:rPr lang="en-US" b="1" dirty="0">
                <a:solidFill>
                  <a:srgbClr val="FFFFFF"/>
                </a:solidFill>
              </a:rPr>
              <a:t>Dr. Doreen </a:t>
            </a:r>
            <a:r>
              <a:rPr lang="en-US" b="1" dirty="0" err="1">
                <a:solidFill>
                  <a:srgbClr val="FFFFFF"/>
                </a:solidFill>
              </a:rPr>
              <a:t>Nyaa</a:t>
            </a:r>
            <a:r>
              <a:rPr lang="en-US" b="1" dirty="0">
                <a:solidFill>
                  <a:srgbClr val="FFFFFF"/>
                </a:solidFill>
              </a:rPr>
              <a:t> </a:t>
            </a:r>
            <a:r>
              <a:rPr lang="en-US" b="1" dirty="0" err="1">
                <a:solidFill>
                  <a:srgbClr val="FFFFFF"/>
                </a:solidFill>
              </a:rPr>
              <a:t>Amundam</a:t>
            </a:r>
            <a:endParaRPr lang="en-US" b="1" dirty="0">
              <a:solidFill>
                <a:srgbClr val="FFFFFF"/>
              </a:solidFill>
            </a:endParaRPr>
          </a:p>
        </p:txBody>
      </p:sp>
      <p:sp>
        <p:nvSpPr>
          <p:cNvPr id="143"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4911821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9" name="Rectangle 178">
            <a:extLst>
              <a:ext uri="{FF2B5EF4-FFF2-40B4-BE49-F238E27FC236}">
                <a16:creationId xmlns:a16="http://schemas.microsoft.com/office/drawing/2014/main" id="{D47766EE-4192-4B2D-A5A0-F60F9A5F74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7" name="Picture 89" descr="Top shot of a representation of networks with stick figures.">
            <a:extLst>
              <a:ext uri="{FF2B5EF4-FFF2-40B4-BE49-F238E27FC236}">
                <a16:creationId xmlns:a16="http://schemas.microsoft.com/office/drawing/2014/main" id="{A8C1013B-FC5F-1A97-69B6-C1925C727210}"/>
              </a:ext>
            </a:extLst>
          </p:cNvPr>
          <p:cNvPicPr>
            <a:picLocks noChangeAspect="1"/>
          </p:cNvPicPr>
          <p:nvPr/>
        </p:nvPicPr>
        <p:blipFill rotWithShape="1">
          <a:blip r:embed="rId2"/>
          <a:srcRect t="8797" b="6617"/>
          <a:stretch/>
        </p:blipFill>
        <p:spPr>
          <a:xfrm>
            <a:off x="-3028" y="10"/>
            <a:ext cx="12191980" cy="6857990"/>
          </a:xfrm>
          <a:prstGeom prst="rect">
            <a:avLst/>
          </a:prstGeom>
        </p:spPr>
      </p:pic>
      <p:sp>
        <p:nvSpPr>
          <p:cNvPr id="181" name="Graphic 1">
            <a:extLst>
              <a:ext uri="{FF2B5EF4-FFF2-40B4-BE49-F238E27FC236}">
                <a16:creationId xmlns:a16="http://schemas.microsoft.com/office/drawing/2014/main" id="{D6705569-F545-4F47-A260-A9202826E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655438" y="838201"/>
            <a:ext cx="7098161" cy="4549051"/>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2" name="Title 1">
            <a:extLst>
              <a:ext uri="{FF2B5EF4-FFF2-40B4-BE49-F238E27FC236}">
                <a16:creationId xmlns:a16="http://schemas.microsoft.com/office/drawing/2014/main" id="{0AC7E658-BD37-26D3-7504-10BF1A080480}"/>
              </a:ext>
            </a:extLst>
          </p:cNvPr>
          <p:cNvSpPr>
            <a:spLocks noGrp="1"/>
          </p:cNvSpPr>
          <p:nvPr>
            <p:ph type="ctrTitle"/>
          </p:nvPr>
        </p:nvSpPr>
        <p:spPr>
          <a:xfrm>
            <a:off x="3220970" y="597865"/>
            <a:ext cx="5541054" cy="1655378"/>
          </a:xfrm>
        </p:spPr>
        <p:txBody>
          <a:bodyPr vert="horz" lIns="91440" tIns="45720" rIns="91440" bIns="45720" rtlCol="0">
            <a:normAutofit/>
          </a:bodyPr>
          <a:lstStyle/>
          <a:p>
            <a:r>
              <a:rPr lang="en-US" sz="4400" b="1" dirty="0"/>
              <a:t>Content</a:t>
            </a:r>
            <a:r>
              <a:rPr lang="en-US" sz="4400" dirty="0"/>
              <a:t> </a:t>
            </a:r>
            <a:br>
              <a:rPr lang="en-US" sz="4400" dirty="0"/>
            </a:br>
            <a:endParaRPr lang="en-US" sz="4400" dirty="0"/>
          </a:p>
        </p:txBody>
      </p:sp>
      <p:sp>
        <p:nvSpPr>
          <p:cNvPr id="3" name="Subtitle 2">
            <a:extLst>
              <a:ext uri="{FF2B5EF4-FFF2-40B4-BE49-F238E27FC236}">
                <a16:creationId xmlns:a16="http://schemas.microsoft.com/office/drawing/2014/main" id="{944C4523-D150-70AE-ED36-176A02CBF172}"/>
              </a:ext>
            </a:extLst>
          </p:cNvPr>
          <p:cNvSpPr>
            <a:spLocks noGrp="1"/>
          </p:cNvSpPr>
          <p:nvPr>
            <p:ph type="subTitle" idx="1"/>
          </p:nvPr>
        </p:nvSpPr>
        <p:spPr>
          <a:xfrm>
            <a:off x="1980606" y="1763486"/>
            <a:ext cx="8021782" cy="3720410"/>
          </a:xfrm>
        </p:spPr>
        <p:txBody>
          <a:bodyPr vert="horz" lIns="91440" tIns="45720" rIns="91440" bIns="45720" rtlCol="0">
            <a:normAutofit fontScale="92500" lnSpcReduction="10000"/>
          </a:bodyPr>
          <a:lstStyle/>
          <a:p>
            <a:pPr marL="342900" indent="-342900">
              <a:buFont typeface="Arial" panose="020B0604020202020204" pitchFamily="34" charset="0"/>
              <a:buChar char="•"/>
            </a:pPr>
            <a:r>
              <a:rPr lang="en-US" b="1" dirty="0"/>
              <a:t>Motivation definition </a:t>
            </a:r>
          </a:p>
          <a:p>
            <a:pPr marL="342900" indent="-342900">
              <a:buFont typeface="Arial" panose="020B0604020202020204" pitchFamily="34" charset="0"/>
              <a:buChar char="•"/>
            </a:pPr>
            <a:r>
              <a:rPr lang="en-US" b="1" dirty="0"/>
              <a:t>Employee motivation definition </a:t>
            </a:r>
          </a:p>
          <a:p>
            <a:pPr marL="342900" indent="-342900">
              <a:buFont typeface="Arial" panose="020B0604020202020204" pitchFamily="34" charset="0"/>
              <a:buChar char="•"/>
            </a:pPr>
            <a:r>
              <a:rPr lang="en-GB" b="1" dirty="0">
                <a:effectLst/>
                <a:latin typeface="Arial" panose="020B0604020202020204" pitchFamily="34" charset="0"/>
                <a:ea typeface="Times New Roman" panose="02020603050405020304" pitchFamily="18" charset="0"/>
              </a:rPr>
              <a:t>Key difference between extrinsic and intrinsic </a:t>
            </a:r>
          </a:p>
          <a:p>
            <a:r>
              <a:rPr lang="en-GB" b="1" dirty="0">
                <a:effectLst/>
                <a:latin typeface="Arial" panose="020B0604020202020204" pitchFamily="34" charset="0"/>
                <a:ea typeface="Times New Roman" panose="02020603050405020304" pitchFamily="18" charset="0"/>
              </a:rPr>
              <a:t>Motivation type </a:t>
            </a:r>
          </a:p>
          <a:p>
            <a:pPr marL="342900" indent="-342900">
              <a:buFont typeface="Arial" panose="020B0604020202020204" pitchFamily="34" charset="0"/>
              <a:buChar char="•"/>
            </a:pPr>
            <a:r>
              <a:rPr lang="en-GB" b="1" dirty="0">
                <a:effectLst/>
                <a:latin typeface="Arial" panose="020B0604020202020204" pitchFamily="34" charset="0"/>
                <a:ea typeface="Times New Roman" panose="02020603050405020304" pitchFamily="18" charset="0"/>
              </a:rPr>
              <a:t>Examples of motivation type</a:t>
            </a:r>
          </a:p>
          <a:p>
            <a:pPr marL="342900" indent="-342900">
              <a:buFont typeface="Arial" panose="020B0604020202020204" pitchFamily="34" charset="0"/>
              <a:buChar char="•"/>
            </a:pPr>
            <a:r>
              <a:rPr lang="en-GB" b="1" dirty="0">
                <a:latin typeface="Arial" panose="020B0604020202020204" pitchFamily="34" charset="0"/>
                <a:ea typeface="Times New Roman" panose="02020603050405020304" pitchFamily="18" charset="0"/>
              </a:rPr>
              <a:t>Advantages and disadvantages of motivations types</a:t>
            </a:r>
          </a:p>
          <a:p>
            <a:pPr marL="342900" indent="-342900">
              <a:buFont typeface="Arial" panose="020B0604020202020204" pitchFamily="34" charset="0"/>
              <a:buChar char="•"/>
            </a:pPr>
            <a:r>
              <a:rPr lang="en-GB" b="1" dirty="0">
                <a:latin typeface="Arial" panose="020B0604020202020204" pitchFamily="34" charset="0"/>
                <a:ea typeface="Times New Roman" panose="02020603050405020304" pitchFamily="18" charset="0"/>
              </a:rPr>
              <a:t>Key motivation theories</a:t>
            </a:r>
          </a:p>
          <a:p>
            <a:pPr marL="342900" indent="-342900">
              <a:buFont typeface="Arial" panose="020B0604020202020204" pitchFamily="34" charset="0"/>
              <a:buChar char="•"/>
            </a:pPr>
            <a:r>
              <a:rPr lang="en-GB" b="1" dirty="0">
                <a:latin typeface="Arial" panose="020B0604020202020204" pitchFamily="34" charset="0"/>
                <a:ea typeface="Times New Roman" panose="02020603050405020304" pitchFamily="18" charset="0"/>
              </a:rPr>
              <a:t>Conclusion</a:t>
            </a:r>
          </a:p>
          <a:p>
            <a:pPr marL="342900" indent="-342900">
              <a:buFont typeface="Arial" panose="020B0604020202020204" pitchFamily="34" charset="0"/>
              <a:buChar char="•"/>
            </a:pPr>
            <a:r>
              <a:rPr lang="en-GB" b="1" dirty="0">
                <a:effectLst/>
                <a:latin typeface="Arial" panose="020B0604020202020204" pitchFamily="34" charset="0"/>
                <a:ea typeface="Times New Roman" panose="02020603050405020304" pitchFamily="18" charset="0"/>
              </a:rPr>
              <a:t>References</a:t>
            </a:r>
          </a:p>
          <a:p>
            <a:pPr marL="342900" indent="-342900">
              <a:buFont typeface="Arial" panose="020B0604020202020204" pitchFamily="34" charset="0"/>
              <a:buChar char="•"/>
            </a:pPr>
            <a:endParaRPr lang="en-US" sz="2000" b="1" dirty="0">
              <a:highlight>
                <a:srgbClr val="FFFF00"/>
              </a:highlight>
            </a:endParaRPr>
          </a:p>
        </p:txBody>
      </p:sp>
    </p:spTree>
    <p:extLst>
      <p:ext uri="{BB962C8B-B14F-4D97-AF65-F5344CB8AC3E}">
        <p14:creationId xmlns:p14="http://schemas.microsoft.com/office/powerpoint/2010/main" val="1363146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0" name="Rectangle 8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A picture containing text, font, graphic design, graphics&#10;&#10;Description automatically generated">
            <a:extLst>
              <a:ext uri="{FF2B5EF4-FFF2-40B4-BE49-F238E27FC236}">
                <a16:creationId xmlns:a16="http://schemas.microsoft.com/office/drawing/2014/main" id="{1B10576E-44A7-0BB4-5B4E-058DC6424B17}"/>
              </a:ext>
            </a:extLst>
          </p:cNvPr>
          <p:cNvPicPr>
            <a:picLocks noChangeAspect="1"/>
          </p:cNvPicPr>
          <p:nvPr/>
        </p:nvPicPr>
        <p:blipFill rotWithShape="1">
          <a:blip r:embed="rId2">
            <a:extLst>
              <a:ext uri="{28A0092B-C50C-407E-A947-70E740481C1C}">
                <a14:useLocalDpi xmlns:a14="http://schemas.microsoft.com/office/drawing/2010/main" val="0"/>
              </a:ext>
            </a:extLst>
          </a:blip>
          <a:srcRect l="10601" r="8324" b="-1"/>
          <a:stretch/>
        </p:blipFill>
        <p:spPr>
          <a:xfrm>
            <a:off x="4950822" y="695863"/>
            <a:ext cx="7241177" cy="5361772"/>
          </a:xfrm>
          <a:prstGeom prst="rect">
            <a:avLst/>
          </a:prstGeom>
        </p:spPr>
      </p:pic>
      <p:sp>
        <p:nvSpPr>
          <p:cNvPr id="92" name="Rectangle 9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38" name="TextBox 8">
            <a:extLst>
              <a:ext uri="{FF2B5EF4-FFF2-40B4-BE49-F238E27FC236}">
                <a16:creationId xmlns:a16="http://schemas.microsoft.com/office/drawing/2014/main" id="{F8BE1612-0068-13C6-D1CD-BB264C44EA21}"/>
              </a:ext>
            </a:extLst>
          </p:cNvPr>
          <p:cNvGraphicFramePr/>
          <p:nvPr>
            <p:extLst>
              <p:ext uri="{D42A27DB-BD31-4B8C-83A1-F6EECF244321}">
                <p14:modId xmlns:p14="http://schemas.microsoft.com/office/powerpoint/2010/main" val="386889171"/>
              </p:ext>
            </p:extLst>
          </p:nvPr>
        </p:nvGraphicFramePr>
        <p:xfrm>
          <a:off x="-2" y="72944"/>
          <a:ext cx="5734596" cy="67121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428563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chemeClr val="bg2">
              <a:alpha val="5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D2E80331-1ABD-0CE1-958C-FDC1D6E611FA}"/>
              </a:ext>
            </a:extLst>
          </p:cNvPr>
          <p:cNvSpPr>
            <a:spLocks noGrp="1"/>
          </p:cNvSpPr>
          <p:nvPr>
            <p:ph type="title"/>
          </p:nvPr>
        </p:nvSpPr>
        <p:spPr>
          <a:xfrm>
            <a:off x="1449977" y="76063"/>
            <a:ext cx="9483634" cy="653143"/>
          </a:xfrm>
        </p:spPr>
        <p:txBody>
          <a:bodyPr>
            <a:normAutofit/>
          </a:bodyPr>
          <a:lstStyle/>
          <a:p>
            <a:r>
              <a:rPr lang="en-GB" sz="3600" b="1" dirty="0"/>
              <a:t>Meaning of intrinsic and extrinsic motivation type</a:t>
            </a:r>
          </a:p>
        </p:txBody>
      </p:sp>
      <p:pic>
        <p:nvPicPr>
          <p:cNvPr id="6" name="Content Placeholder 5" descr="A picture containing text, font, screenshot, diagram&#10;&#10;Description automatically generated">
            <a:extLst>
              <a:ext uri="{FF2B5EF4-FFF2-40B4-BE49-F238E27FC236}">
                <a16:creationId xmlns:a16="http://schemas.microsoft.com/office/drawing/2014/main" id="{00ACD246-7026-0CD0-3989-9BD1C0B5D94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120108" y="3797877"/>
            <a:ext cx="3749040" cy="2984060"/>
          </a:xfrm>
        </p:spPr>
      </p:pic>
      <p:sp>
        <p:nvSpPr>
          <p:cNvPr id="7" name="TextBox 6">
            <a:extLst>
              <a:ext uri="{FF2B5EF4-FFF2-40B4-BE49-F238E27FC236}">
                <a16:creationId xmlns:a16="http://schemas.microsoft.com/office/drawing/2014/main" id="{15887B4B-59CA-2A38-AEE8-66A48B26B951}"/>
              </a:ext>
            </a:extLst>
          </p:cNvPr>
          <p:cNvSpPr txBox="1"/>
          <p:nvPr/>
        </p:nvSpPr>
        <p:spPr>
          <a:xfrm>
            <a:off x="692331" y="1018903"/>
            <a:ext cx="11351623" cy="830997"/>
          </a:xfrm>
          <a:prstGeom prst="rect">
            <a:avLst/>
          </a:prstGeom>
          <a:noFill/>
        </p:spPr>
        <p:txBody>
          <a:bodyPr wrap="square" rtlCol="0">
            <a:spAutoFit/>
          </a:bodyPr>
          <a:lstStyle/>
          <a:p>
            <a:pPr algn="ctr"/>
            <a:r>
              <a:rPr lang="en-GB" sz="2400" dirty="0"/>
              <a:t>The two major categories of intrinsic and extrinsic motivation help us understand how people are driven</a:t>
            </a:r>
            <a:r>
              <a:rPr lang="en-GB" dirty="0"/>
              <a:t>.</a:t>
            </a:r>
          </a:p>
        </p:txBody>
      </p:sp>
      <p:sp>
        <p:nvSpPr>
          <p:cNvPr id="9" name="TextBox 8">
            <a:extLst>
              <a:ext uri="{FF2B5EF4-FFF2-40B4-BE49-F238E27FC236}">
                <a16:creationId xmlns:a16="http://schemas.microsoft.com/office/drawing/2014/main" id="{571FA9D1-CE20-4CC0-1B5C-4CCA8777A8C2}"/>
              </a:ext>
            </a:extLst>
          </p:cNvPr>
          <p:cNvSpPr txBox="1"/>
          <p:nvPr/>
        </p:nvSpPr>
        <p:spPr>
          <a:xfrm>
            <a:off x="431073" y="1907177"/>
            <a:ext cx="3866607" cy="3416320"/>
          </a:xfrm>
          <a:prstGeom prst="rect">
            <a:avLst/>
          </a:prstGeom>
          <a:noFill/>
        </p:spPr>
        <p:txBody>
          <a:bodyPr wrap="square" rtlCol="0">
            <a:spAutoFit/>
          </a:bodyPr>
          <a:lstStyle/>
          <a:p>
            <a:r>
              <a:rPr lang="en-GB" sz="2400" dirty="0"/>
              <a:t>Each person has intrinsic motivation, which is unrelated to any form of external stimuli.</a:t>
            </a:r>
          </a:p>
          <a:p>
            <a:pPr marL="285750" indent="-285750">
              <a:buFont typeface="Arial" panose="020B0604020202020204" pitchFamily="34" charset="0"/>
              <a:buChar char="•"/>
            </a:pPr>
            <a:r>
              <a:rPr lang="en-GB" sz="2400" dirty="0"/>
              <a:t> Self-love</a:t>
            </a:r>
          </a:p>
          <a:p>
            <a:pPr marL="285750" indent="-285750">
              <a:buFont typeface="Arial" panose="020B0604020202020204" pitchFamily="34" charset="0"/>
              <a:buChar char="•"/>
            </a:pPr>
            <a:r>
              <a:rPr lang="en-GB" sz="2400" dirty="0"/>
              <a:t> independence,  </a:t>
            </a:r>
          </a:p>
          <a:p>
            <a:pPr marL="285750" indent="-285750">
              <a:buFont typeface="Arial" panose="020B0604020202020204" pitchFamily="34" charset="0"/>
              <a:buChar char="•"/>
            </a:pPr>
            <a:r>
              <a:rPr lang="en-GB" sz="2400" dirty="0"/>
              <a:t>Confidence ,and other such concepts are examples of this sort of motivation.</a:t>
            </a:r>
            <a:r>
              <a:rPr lang="en-GB" sz="2400" dirty="0">
                <a:latin typeface="Söhne"/>
              </a:rPr>
              <a:t> </a:t>
            </a:r>
            <a:endParaRPr lang="en-GB" sz="2400" dirty="0"/>
          </a:p>
        </p:txBody>
      </p:sp>
      <p:sp>
        <p:nvSpPr>
          <p:cNvPr id="11" name="TextBox 10">
            <a:extLst>
              <a:ext uri="{FF2B5EF4-FFF2-40B4-BE49-F238E27FC236}">
                <a16:creationId xmlns:a16="http://schemas.microsoft.com/office/drawing/2014/main" id="{1D69329E-4411-3FBF-ED24-12EC641D92C0}"/>
              </a:ext>
            </a:extLst>
          </p:cNvPr>
          <p:cNvSpPr txBox="1"/>
          <p:nvPr/>
        </p:nvSpPr>
        <p:spPr>
          <a:xfrm>
            <a:off x="7563394" y="1907177"/>
            <a:ext cx="4197534" cy="3785652"/>
          </a:xfrm>
          <a:prstGeom prst="rect">
            <a:avLst/>
          </a:prstGeom>
          <a:noFill/>
        </p:spPr>
        <p:txBody>
          <a:bodyPr wrap="square" rtlCol="0">
            <a:spAutoFit/>
          </a:bodyPr>
          <a:lstStyle/>
          <a:p>
            <a:r>
              <a:rPr lang="en-GB" sz="2400" dirty="0"/>
              <a:t>Contrarily, extrinsic motivation refers to a series of actions you take to get an external benefit. </a:t>
            </a:r>
          </a:p>
          <a:p>
            <a:r>
              <a:rPr lang="en-GB" sz="2400" dirty="0"/>
              <a:t>Such as : </a:t>
            </a:r>
          </a:p>
          <a:p>
            <a:pPr marL="285750" indent="-285750">
              <a:buFont typeface="Arial" panose="020B0604020202020204" pitchFamily="34" charset="0"/>
              <a:buChar char="•"/>
            </a:pPr>
            <a:r>
              <a:rPr lang="en-GB" sz="2400" dirty="0"/>
              <a:t>awards, </a:t>
            </a:r>
          </a:p>
          <a:p>
            <a:pPr marL="285750" indent="-285750">
              <a:buFont typeface="Arial" panose="020B0604020202020204" pitchFamily="34" charset="0"/>
              <a:buChar char="•"/>
            </a:pPr>
            <a:r>
              <a:rPr lang="en-GB" sz="2400" dirty="0"/>
              <a:t>higher pay, </a:t>
            </a:r>
          </a:p>
          <a:p>
            <a:pPr marL="285750" indent="-285750">
              <a:buFont typeface="Arial" panose="020B0604020202020204" pitchFamily="34" charset="0"/>
              <a:buChar char="•"/>
            </a:pPr>
            <a:r>
              <a:rPr lang="en-GB" sz="2400" dirty="0"/>
              <a:t> promotion, </a:t>
            </a:r>
          </a:p>
          <a:p>
            <a:pPr marL="285750" indent="-285750">
              <a:buFont typeface="Arial" panose="020B0604020202020204" pitchFamily="34" charset="0"/>
              <a:buChar char="•"/>
            </a:pPr>
            <a:r>
              <a:rPr lang="en-GB" sz="2400" dirty="0"/>
              <a:t>penalties, such as disciplinary action, withholding pay, or criticism.</a:t>
            </a:r>
          </a:p>
        </p:txBody>
      </p:sp>
    </p:spTree>
    <p:extLst>
      <p:ext uri="{BB962C8B-B14F-4D97-AF65-F5344CB8AC3E}">
        <p14:creationId xmlns:p14="http://schemas.microsoft.com/office/powerpoint/2010/main" val="27003924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D894347-C9A9-4BFD-8A6D-05A2B0CDD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284ED281-4082-46F9-86EE-D78901367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2"/>
            <a:ext cx="9379192" cy="4251280"/>
          </a:xfrm>
          <a:custGeom>
            <a:avLst/>
            <a:gdLst>
              <a:gd name="connsiteX0" fmla="*/ 9379192 w 9379192"/>
              <a:gd name="connsiteY0" fmla="*/ 3752527 h 3752527"/>
              <a:gd name="connsiteX1" fmla="*/ 3293459 w 9379192"/>
              <a:gd name="connsiteY1" fmla="*/ 3752527 h 3752527"/>
              <a:gd name="connsiteX2" fmla="*/ 3297156 w 9379192"/>
              <a:gd name="connsiteY2" fmla="*/ 3752055 h 3752527"/>
              <a:gd name="connsiteX3" fmla="*/ 3642095 w 9379192"/>
              <a:gd name="connsiteY3" fmla="*/ 3690141 h 3752527"/>
              <a:gd name="connsiteX4" fmla="*/ 2307659 w 9379192"/>
              <a:gd name="connsiteY4" fmla="*/ 3500267 h 3752527"/>
              <a:gd name="connsiteX5" fmla="*/ 2383194 w 9379192"/>
              <a:gd name="connsiteY5" fmla="*/ 3475501 h 3752527"/>
              <a:gd name="connsiteX6" fmla="*/ 2237161 w 9379192"/>
              <a:gd name="connsiteY6" fmla="*/ 3376437 h 3752527"/>
              <a:gd name="connsiteX7" fmla="*/ 1637924 w 9379192"/>
              <a:gd name="connsiteY7" fmla="*/ 3219585 h 3752527"/>
              <a:gd name="connsiteX8" fmla="*/ 2383194 w 9379192"/>
              <a:gd name="connsiteY8" fmla="*/ 2955415 h 3752527"/>
              <a:gd name="connsiteX9" fmla="*/ 1542249 w 9379192"/>
              <a:gd name="connsiteY9" fmla="*/ 2596307 h 3752527"/>
              <a:gd name="connsiteX10" fmla="*/ 1114221 w 9379192"/>
              <a:gd name="connsiteY10" fmla="*/ 2509625 h 3752527"/>
              <a:gd name="connsiteX11" fmla="*/ 2524191 w 9379192"/>
              <a:gd name="connsiteY11" fmla="*/ 2059708 h 3752527"/>
              <a:gd name="connsiteX12" fmla="*/ 238027 w 9379192"/>
              <a:gd name="connsiteY12" fmla="*/ 1836815 h 3752527"/>
              <a:gd name="connsiteX13" fmla="*/ 424343 w 9379192"/>
              <a:gd name="connsiteY13" fmla="*/ 1746006 h 3752527"/>
              <a:gd name="connsiteX14" fmla="*/ 1844384 w 9379192"/>
              <a:gd name="connsiteY14" fmla="*/ 1770772 h 3752527"/>
              <a:gd name="connsiteX15" fmla="*/ 2081058 w 9379192"/>
              <a:gd name="connsiteY15" fmla="*/ 1700602 h 3752527"/>
              <a:gd name="connsiteX16" fmla="*/ 1844384 w 9379192"/>
              <a:gd name="connsiteY16" fmla="*/ 1589154 h 3752527"/>
              <a:gd name="connsiteX17" fmla="*/ 922869 w 9379192"/>
              <a:gd name="connsiteY17" fmla="*/ 1506601 h 3752527"/>
              <a:gd name="connsiteX18" fmla="*/ 681160 w 9379192"/>
              <a:gd name="connsiteY18" fmla="*/ 1320855 h 3752527"/>
              <a:gd name="connsiteX19" fmla="*/ 273276 w 9379192"/>
              <a:gd name="connsiteY19" fmla="*/ 1106216 h 3752527"/>
              <a:gd name="connsiteX20" fmla="*/ 555269 w 9379192"/>
              <a:gd name="connsiteY20" fmla="*/ 928727 h 3752527"/>
              <a:gd name="connsiteX21" fmla="*/ 97029 w 9379192"/>
              <a:gd name="connsiteY21" fmla="*/ 664555 h 3752527"/>
              <a:gd name="connsiteX22" fmla="*/ 227955 w 9379192"/>
              <a:gd name="connsiteY22" fmla="*/ 317831 h 3752527"/>
              <a:gd name="connsiteX23" fmla="*/ 998402 w 9379192"/>
              <a:gd name="connsiteY23" fmla="*/ 235277 h 3752527"/>
              <a:gd name="connsiteX24" fmla="*/ 2030701 w 9379192"/>
              <a:gd name="connsiteY24" fmla="*/ 115575 h 3752527"/>
              <a:gd name="connsiteX25" fmla="*/ 3068036 w 9379192"/>
              <a:gd name="connsiteY25" fmla="*/ 12383 h 3752527"/>
              <a:gd name="connsiteX26" fmla="*/ 4105370 w 9379192"/>
              <a:gd name="connsiteY26" fmla="*/ 12383 h 3752527"/>
              <a:gd name="connsiteX27" fmla="*/ 4402472 w 9379192"/>
              <a:gd name="connsiteY27" fmla="*/ 20638 h 3752527"/>
              <a:gd name="connsiteX28" fmla="*/ 4407507 w 9379192"/>
              <a:gd name="connsiteY28" fmla="*/ 20638 h 3752527"/>
              <a:gd name="connsiteX29" fmla="*/ 5696622 w 9379192"/>
              <a:gd name="connsiteY29" fmla="*/ 57788 h 3752527"/>
              <a:gd name="connsiteX30" fmla="*/ 6175004 w 9379192"/>
              <a:gd name="connsiteY30" fmla="*/ 61915 h 3752527"/>
              <a:gd name="connsiteX31" fmla="*/ 7212339 w 9379192"/>
              <a:gd name="connsiteY31" fmla="*/ 66042 h 3752527"/>
              <a:gd name="connsiteX32" fmla="*/ 8244638 w 9379192"/>
              <a:gd name="connsiteY32" fmla="*/ 49532 h 3752527"/>
              <a:gd name="connsiteX33" fmla="*/ 9292044 w 9379192"/>
              <a:gd name="connsiteY33" fmla="*/ 0 h 3752527"/>
              <a:gd name="connsiteX34" fmla="*/ 9379192 w 9379192"/>
              <a:gd name="connsiteY34" fmla="*/ 2762 h 3752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9379192" h="3752527">
                <a:moveTo>
                  <a:pt x="9379192" y="3752527"/>
                </a:moveTo>
                <a:lnTo>
                  <a:pt x="3293459" y="3752527"/>
                </a:lnTo>
                <a:lnTo>
                  <a:pt x="3297156" y="3752055"/>
                </a:lnTo>
                <a:cubicBezTo>
                  <a:pt x="3412975" y="3736577"/>
                  <a:pt x="3551454" y="3714906"/>
                  <a:pt x="3642095" y="3690141"/>
                </a:cubicBezTo>
                <a:cubicBezTo>
                  <a:pt x="3380244" y="3686012"/>
                  <a:pt x="2347945" y="3529162"/>
                  <a:pt x="2307659" y="3500267"/>
                </a:cubicBezTo>
                <a:cubicBezTo>
                  <a:pt x="2327803" y="3492012"/>
                  <a:pt x="2358017" y="3483757"/>
                  <a:pt x="2383194" y="3475501"/>
                </a:cubicBezTo>
                <a:cubicBezTo>
                  <a:pt x="2327803" y="3450736"/>
                  <a:pt x="2282482" y="3421842"/>
                  <a:pt x="2237161" y="3376437"/>
                </a:cubicBezTo>
                <a:cubicBezTo>
                  <a:pt x="2091129" y="3223714"/>
                  <a:pt x="1844384" y="3277374"/>
                  <a:pt x="1637924" y="3219585"/>
                </a:cubicBezTo>
                <a:cubicBezTo>
                  <a:pt x="1768850" y="2897627"/>
                  <a:pt x="2116307" y="3017329"/>
                  <a:pt x="2383194" y="2955415"/>
                </a:cubicBezTo>
                <a:cubicBezTo>
                  <a:pt x="1683245" y="2765541"/>
                  <a:pt x="1819207" y="2666477"/>
                  <a:pt x="1542249" y="2596307"/>
                </a:cubicBezTo>
                <a:cubicBezTo>
                  <a:pt x="1194791" y="2509625"/>
                  <a:pt x="1114221" y="2509625"/>
                  <a:pt x="1114221" y="2509625"/>
                </a:cubicBezTo>
                <a:cubicBezTo>
                  <a:pt x="1522105" y="2245455"/>
                  <a:pt x="2010559" y="2530264"/>
                  <a:pt x="2524191" y="2059708"/>
                </a:cubicBezTo>
                <a:cubicBezTo>
                  <a:pt x="2030701" y="1993667"/>
                  <a:pt x="555269" y="1960645"/>
                  <a:pt x="238027" y="1836815"/>
                </a:cubicBezTo>
                <a:cubicBezTo>
                  <a:pt x="358880" y="1882219"/>
                  <a:pt x="368952" y="1746006"/>
                  <a:pt x="424343" y="1746006"/>
                </a:cubicBezTo>
                <a:cubicBezTo>
                  <a:pt x="892655" y="1741879"/>
                  <a:pt x="1371037" y="1820305"/>
                  <a:pt x="1844384" y="1770772"/>
                </a:cubicBezTo>
                <a:cubicBezTo>
                  <a:pt x="1929989" y="1766645"/>
                  <a:pt x="2065951" y="1803793"/>
                  <a:pt x="2081058" y="1700602"/>
                </a:cubicBezTo>
                <a:cubicBezTo>
                  <a:pt x="2096164" y="1572644"/>
                  <a:pt x="1919919" y="1601537"/>
                  <a:pt x="1844384" y="1589154"/>
                </a:cubicBezTo>
                <a:cubicBezTo>
                  <a:pt x="1537212" y="1547877"/>
                  <a:pt x="1235076" y="1531367"/>
                  <a:pt x="922869" y="1506601"/>
                </a:cubicBezTo>
                <a:cubicBezTo>
                  <a:pt x="791943" y="1494218"/>
                  <a:pt x="630804" y="1518984"/>
                  <a:pt x="681160" y="1320855"/>
                </a:cubicBezTo>
                <a:cubicBezTo>
                  <a:pt x="640874" y="1130983"/>
                  <a:pt x="399166" y="1197025"/>
                  <a:pt x="273276" y="1106216"/>
                </a:cubicBezTo>
                <a:cubicBezTo>
                  <a:pt x="333703" y="998897"/>
                  <a:pt x="504913" y="1073196"/>
                  <a:pt x="555269" y="928727"/>
                </a:cubicBezTo>
                <a:cubicBezTo>
                  <a:pt x="313560" y="974131"/>
                  <a:pt x="338738" y="660428"/>
                  <a:pt x="97029" y="664555"/>
                </a:cubicBezTo>
                <a:cubicBezTo>
                  <a:pt x="-104395" y="478810"/>
                  <a:pt x="41638" y="388001"/>
                  <a:pt x="227955" y="317831"/>
                </a:cubicBezTo>
                <a:cubicBezTo>
                  <a:pt x="469664" y="231150"/>
                  <a:pt x="736551" y="251788"/>
                  <a:pt x="998402" y="235277"/>
                </a:cubicBezTo>
                <a:cubicBezTo>
                  <a:pt x="1345860" y="198128"/>
                  <a:pt x="1678209" y="111447"/>
                  <a:pt x="2030701" y="115575"/>
                </a:cubicBezTo>
                <a:cubicBezTo>
                  <a:pt x="2363052" y="28893"/>
                  <a:pt x="2730650" y="123829"/>
                  <a:pt x="3068036" y="12383"/>
                </a:cubicBezTo>
                <a:cubicBezTo>
                  <a:pt x="3410457" y="12383"/>
                  <a:pt x="3757914" y="12383"/>
                  <a:pt x="4105370" y="12383"/>
                </a:cubicBezTo>
                <a:cubicBezTo>
                  <a:pt x="4206084" y="16510"/>
                  <a:pt x="4301759" y="16510"/>
                  <a:pt x="4402472" y="20638"/>
                </a:cubicBezTo>
                <a:cubicBezTo>
                  <a:pt x="4402472" y="20638"/>
                  <a:pt x="4407507" y="20638"/>
                  <a:pt x="4407507" y="20638"/>
                </a:cubicBezTo>
                <a:cubicBezTo>
                  <a:pt x="4840570" y="33022"/>
                  <a:pt x="5268596" y="41276"/>
                  <a:pt x="5696622" y="57788"/>
                </a:cubicBezTo>
                <a:cubicBezTo>
                  <a:pt x="5857761" y="57788"/>
                  <a:pt x="6013864" y="61915"/>
                  <a:pt x="6175004" y="61915"/>
                </a:cubicBezTo>
                <a:cubicBezTo>
                  <a:pt x="6517425" y="82553"/>
                  <a:pt x="6864883" y="94936"/>
                  <a:pt x="7212339" y="66042"/>
                </a:cubicBezTo>
                <a:cubicBezTo>
                  <a:pt x="7559796" y="90809"/>
                  <a:pt x="7897182" y="74298"/>
                  <a:pt x="8244638" y="49532"/>
                </a:cubicBezTo>
                <a:cubicBezTo>
                  <a:pt x="8597130" y="78426"/>
                  <a:pt x="8944587" y="37149"/>
                  <a:pt x="9292044" y="0"/>
                </a:cubicBezTo>
                <a:lnTo>
                  <a:pt x="9379192" y="2762"/>
                </a:lnTo>
                <a:close/>
              </a:path>
            </a:pathLst>
          </a:custGeom>
          <a:solidFill>
            <a:schemeClr val="bg2">
              <a:alpha val="50000"/>
            </a:schemeClr>
          </a:solidFill>
          <a:ln w="32707"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5531D9B7-48AB-4407-A9E8-13391FCB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9902" flipV="1">
            <a:off x="5210629" y="4242714"/>
            <a:ext cx="7104297" cy="3137347"/>
          </a:xfrm>
          <a:custGeom>
            <a:avLst/>
            <a:gdLst>
              <a:gd name="connsiteX0" fmla="*/ 6772629 w 7104297"/>
              <a:gd name="connsiteY0" fmla="*/ 3137347 h 3137347"/>
              <a:gd name="connsiteX1" fmla="*/ 7104297 w 7104297"/>
              <a:gd name="connsiteY1" fmla="*/ 1081624 h 3137347"/>
              <a:gd name="connsiteX2" fmla="*/ 400225 w 7104297"/>
              <a:gd name="connsiteY2" fmla="*/ 0 h 3137347"/>
              <a:gd name="connsiteX3" fmla="*/ 277738 w 7104297"/>
              <a:gd name="connsiteY3" fmla="*/ 5048 h 3137347"/>
              <a:gd name="connsiteX4" fmla="*/ 0 w 7104297"/>
              <a:gd name="connsiteY4" fmla="*/ 23585 h 3137347"/>
              <a:gd name="connsiteX5" fmla="*/ 296410 w 7104297"/>
              <a:gd name="connsiteY5" fmla="*/ 136472 h 3137347"/>
              <a:gd name="connsiteX6" fmla="*/ 396403 w 7104297"/>
              <a:gd name="connsiteY6" fmla="*/ 445861 h 3137347"/>
              <a:gd name="connsiteX7" fmla="*/ 760665 w 7104297"/>
              <a:gd name="connsiteY7" fmla="*/ 621461 h 3137347"/>
              <a:gd name="connsiteX8" fmla="*/ 996368 w 7104297"/>
              <a:gd name="connsiteY8" fmla="*/ 684176 h 3137347"/>
              <a:gd name="connsiteX9" fmla="*/ 1535617 w 7104297"/>
              <a:gd name="connsiteY9" fmla="*/ 776157 h 3137347"/>
              <a:gd name="connsiteX10" fmla="*/ 1614185 w 7104297"/>
              <a:gd name="connsiteY10" fmla="*/ 926671 h 3137347"/>
              <a:gd name="connsiteX11" fmla="*/ 1682037 w 7104297"/>
              <a:gd name="connsiteY11" fmla="*/ 1093909 h 3137347"/>
              <a:gd name="connsiteX12" fmla="*/ 1824886 w 7104297"/>
              <a:gd name="connsiteY12" fmla="*/ 1202614 h 3137347"/>
              <a:gd name="connsiteX13" fmla="*/ 714243 w 7104297"/>
              <a:gd name="connsiteY13" fmla="*/ 1185890 h 3137347"/>
              <a:gd name="connsiteX14" fmla="*/ 1967733 w 7104297"/>
              <a:gd name="connsiteY14" fmla="*/ 1537090 h 3137347"/>
              <a:gd name="connsiteX15" fmla="*/ 1857026 w 7104297"/>
              <a:gd name="connsiteY15" fmla="*/ 1675062 h 3137347"/>
              <a:gd name="connsiteX16" fmla="*/ 2542697 w 7104297"/>
              <a:gd name="connsiteY16" fmla="*/ 1863205 h 3137347"/>
              <a:gd name="connsiteX17" fmla="*/ 2174863 w 7104297"/>
              <a:gd name="connsiteY17" fmla="*/ 1884109 h 3137347"/>
              <a:gd name="connsiteX18" fmla="*/ 4314015 w 7104297"/>
              <a:gd name="connsiteY18" fmla="*/ 2670128 h 3137347"/>
              <a:gd name="connsiteX19" fmla="*/ 5430784 w 7104297"/>
              <a:gd name="connsiteY19" fmla="*/ 2889725 h 3137347"/>
              <a:gd name="connsiteX20" fmla="*/ 6613344 w 7104297"/>
              <a:gd name="connsiteY20" fmla="*/ 3108822 h 3137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104297" h="3137347">
                <a:moveTo>
                  <a:pt x="6772629" y="3137347"/>
                </a:moveTo>
                <a:lnTo>
                  <a:pt x="7104297" y="1081624"/>
                </a:lnTo>
                <a:lnTo>
                  <a:pt x="400225" y="0"/>
                </a:lnTo>
                <a:lnTo>
                  <a:pt x="277738" y="5048"/>
                </a:lnTo>
                <a:cubicBezTo>
                  <a:pt x="185423" y="9801"/>
                  <a:pt x="92851" y="15745"/>
                  <a:pt x="0" y="23585"/>
                </a:cubicBezTo>
                <a:cubicBezTo>
                  <a:pt x="96424" y="149013"/>
                  <a:pt x="221416" y="44490"/>
                  <a:pt x="296410" y="136472"/>
                </a:cubicBezTo>
                <a:cubicBezTo>
                  <a:pt x="224986" y="328795"/>
                  <a:pt x="253557" y="433318"/>
                  <a:pt x="396403" y="445861"/>
                </a:cubicBezTo>
                <a:cubicBezTo>
                  <a:pt x="535682" y="458403"/>
                  <a:pt x="685672" y="391507"/>
                  <a:pt x="760665" y="621461"/>
                </a:cubicBezTo>
                <a:cubicBezTo>
                  <a:pt x="782093" y="692537"/>
                  <a:pt x="914229" y="671633"/>
                  <a:pt x="996368" y="684176"/>
                </a:cubicBezTo>
                <a:cubicBezTo>
                  <a:pt x="1174926" y="713442"/>
                  <a:pt x="1364202" y="684176"/>
                  <a:pt x="1535617" y="776157"/>
                </a:cubicBezTo>
                <a:cubicBezTo>
                  <a:pt x="1603471" y="809604"/>
                  <a:pt x="1649896" y="834690"/>
                  <a:pt x="1614185" y="926671"/>
                </a:cubicBezTo>
                <a:cubicBezTo>
                  <a:pt x="1578472" y="1022833"/>
                  <a:pt x="1624898" y="1056279"/>
                  <a:pt x="1682037" y="1093909"/>
                </a:cubicBezTo>
                <a:cubicBezTo>
                  <a:pt x="1724892" y="1123175"/>
                  <a:pt x="1789173" y="1114814"/>
                  <a:pt x="1824886" y="1202614"/>
                </a:cubicBezTo>
                <a:cubicBezTo>
                  <a:pt x="1449909" y="1190070"/>
                  <a:pt x="1085647" y="1118994"/>
                  <a:pt x="714243" y="1185890"/>
                </a:cubicBezTo>
                <a:cubicBezTo>
                  <a:pt x="1121358" y="1353128"/>
                  <a:pt x="1567759" y="1344765"/>
                  <a:pt x="1967733" y="1537090"/>
                </a:cubicBezTo>
                <a:cubicBezTo>
                  <a:pt x="1953448" y="1603986"/>
                  <a:pt x="1860597" y="1574718"/>
                  <a:pt x="1857026" y="1675062"/>
                </a:cubicBezTo>
                <a:cubicBezTo>
                  <a:pt x="2067727" y="1779586"/>
                  <a:pt x="2321284" y="1708508"/>
                  <a:pt x="2542697" y="1863205"/>
                </a:cubicBezTo>
                <a:cubicBezTo>
                  <a:pt x="2414134" y="1934281"/>
                  <a:pt x="2296285" y="1817213"/>
                  <a:pt x="2174863" y="1884109"/>
                </a:cubicBezTo>
                <a:cubicBezTo>
                  <a:pt x="2214147" y="1984452"/>
                  <a:pt x="3992607" y="2603233"/>
                  <a:pt x="4314015" y="2670128"/>
                </a:cubicBezTo>
                <a:cubicBezTo>
                  <a:pt x="4559090" y="2721868"/>
                  <a:pt x="4976921" y="2803592"/>
                  <a:pt x="5430784" y="2889725"/>
                </a:cubicBezTo>
                <a:cubicBezTo>
                  <a:pt x="5827914" y="2965093"/>
                  <a:pt x="6252633" y="3043836"/>
                  <a:pt x="6613344" y="3108822"/>
                </a:cubicBezTo>
                <a:close/>
              </a:path>
            </a:pathLst>
          </a:custGeom>
          <a:solidFill>
            <a:schemeClr val="bg2">
              <a:alpha val="50000"/>
            </a:schemeClr>
          </a:solidFill>
          <a:ln w="32707" cap="flat">
            <a:noFill/>
            <a:prstDash val="solid"/>
            <a:miter/>
          </a:ln>
        </p:spPr>
        <p:txBody>
          <a:bodyPr rtlCol="0" anchor="ctr"/>
          <a:lstStyle/>
          <a:p>
            <a:endParaRPr lang="en-US"/>
          </a:p>
        </p:txBody>
      </p:sp>
      <p:pic>
        <p:nvPicPr>
          <p:cNvPr id="5" name="Picture 4" descr="A picture containing text, screenshot, footwear, dance&#10;&#10;Description automatically generated">
            <a:extLst>
              <a:ext uri="{FF2B5EF4-FFF2-40B4-BE49-F238E27FC236}">
                <a16:creationId xmlns:a16="http://schemas.microsoft.com/office/drawing/2014/main" id="{65B08719-6EF6-A23B-E9DF-B8D920290D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52496" y="920365"/>
            <a:ext cx="4872446" cy="6335485"/>
          </a:xfrm>
          <a:prstGeom prst="rect">
            <a:avLst/>
          </a:prstGeom>
        </p:spPr>
      </p:pic>
      <p:sp>
        <p:nvSpPr>
          <p:cNvPr id="6" name="TextBox 5">
            <a:extLst>
              <a:ext uri="{FF2B5EF4-FFF2-40B4-BE49-F238E27FC236}">
                <a16:creationId xmlns:a16="http://schemas.microsoft.com/office/drawing/2014/main" id="{4A0480FA-32BD-B3E7-9283-9B33022BF4C6}"/>
              </a:ext>
            </a:extLst>
          </p:cNvPr>
          <p:cNvSpPr txBox="1"/>
          <p:nvPr/>
        </p:nvSpPr>
        <p:spPr>
          <a:xfrm>
            <a:off x="386007" y="46056"/>
            <a:ext cx="11416937" cy="646331"/>
          </a:xfrm>
          <a:prstGeom prst="rect">
            <a:avLst/>
          </a:prstGeom>
          <a:noFill/>
        </p:spPr>
        <p:txBody>
          <a:bodyPr wrap="square" rtlCol="0">
            <a:spAutoFit/>
          </a:bodyPr>
          <a:lstStyle/>
          <a:p>
            <a:r>
              <a:rPr lang="en-GB" sz="3600" dirty="0"/>
              <a:t>Difference between Intrinsic and Extrinsic Motivation type  </a:t>
            </a:r>
          </a:p>
        </p:txBody>
      </p:sp>
      <p:sp>
        <p:nvSpPr>
          <p:cNvPr id="7" name="TextBox 6">
            <a:extLst>
              <a:ext uri="{FF2B5EF4-FFF2-40B4-BE49-F238E27FC236}">
                <a16:creationId xmlns:a16="http://schemas.microsoft.com/office/drawing/2014/main" id="{BE565D64-333A-3EE7-0204-0024C83CB54B}"/>
              </a:ext>
            </a:extLst>
          </p:cNvPr>
          <p:cNvSpPr txBox="1"/>
          <p:nvPr/>
        </p:nvSpPr>
        <p:spPr>
          <a:xfrm>
            <a:off x="191482" y="920365"/>
            <a:ext cx="3466770" cy="5693866"/>
          </a:xfrm>
          <a:prstGeom prst="rect">
            <a:avLst/>
          </a:prstGeom>
          <a:noFill/>
        </p:spPr>
        <p:txBody>
          <a:bodyPr wrap="square" rtlCol="0">
            <a:spAutoFit/>
          </a:bodyPr>
          <a:lstStyle/>
          <a:p>
            <a:r>
              <a:rPr lang="en-GB" sz="2800" b="1" dirty="0"/>
              <a:t>Intrinsic</a:t>
            </a:r>
          </a:p>
          <a:p>
            <a:pPr marL="457200" indent="-457200">
              <a:buFont typeface="Arial" panose="020B0604020202020204" pitchFamily="34" charset="0"/>
              <a:buChar char="•"/>
            </a:pPr>
            <a:r>
              <a:rPr lang="en-GB" sz="2800" dirty="0" err="1"/>
              <a:t>Stmes</a:t>
            </a:r>
            <a:r>
              <a:rPr lang="en-GB" sz="2800" dirty="0"/>
              <a:t> from inside of us </a:t>
            </a:r>
          </a:p>
          <a:p>
            <a:pPr marL="457200" indent="-457200">
              <a:buFont typeface="Arial" panose="020B0604020202020204" pitchFamily="34" charset="0"/>
              <a:buChar char="•"/>
            </a:pPr>
            <a:r>
              <a:rPr lang="en-GB" sz="2800" dirty="0"/>
              <a:t>Desire for personal Improvement </a:t>
            </a:r>
          </a:p>
          <a:p>
            <a:pPr marL="457200" indent="-457200">
              <a:buFont typeface="Arial" panose="020B0604020202020204" pitchFamily="34" charset="0"/>
              <a:buChar char="•"/>
            </a:pPr>
            <a:r>
              <a:rPr lang="en-GB" sz="2800" dirty="0"/>
              <a:t>Urge to grow or learn </a:t>
            </a:r>
          </a:p>
          <a:p>
            <a:pPr marL="457200" indent="-457200">
              <a:buFont typeface="Arial" panose="020B0604020202020204" pitchFamily="34" charset="0"/>
              <a:buChar char="•"/>
            </a:pPr>
            <a:r>
              <a:rPr lang="en-GB" sz="2800" dirty="0"/>
              <a:t>Satisfaction of doing things properly </a:t>
            </a:r>
          </a:p>
          <a:p>
            <a:pPr marL="457200" indent="-457200">
              <a:buFont typeface="Arial" panose="020B0604020202020204" pitchFamily="34" charset="0"/>
              <a:buChar char="•"/>
            </a:pPr>
            <a:r>
              <a:rPr lang="en-GB" sz="2800" dirty="0"/>
              <a:t>Satisfaction from completing the activity itself</a:t>
            </a:r>
          </a:p>
        </p:txBody>
      </p:sp>
      <p:sp>
        <p:nvSpPr>
          <p:cNvPr id="9" name="TextBox 8">
            <a:extLst>
              <a:ext uri="{FF2B5EF4-FFF2-40B4-BE49-F238E27FC236}">
                <a16:creationId xmlns:a16="http://schemas.microsoft.com/office/drawing/2014/main" id="{ABFFEC8D-65FC-0F18-0DCA-A8F30528276B}"/>
              </a:ext>
            </a:extLst>
          </p:cNvPr>
          <p:cNvSpPr txBox="1"/>
          <p:nvPr/>
        </p:nvSpPr>
        <p:spPr>
          <a:xfrm>
            <a:off x="8719186" y="920365"/>
            <a:ext cx="3040167" cy="5693866"/>
          </a:xfrm>
          <a:prstGeom prst="rect">
            <a:avLst/>
          </a:prstGeom>
          <a:noFill/>
        </p:spPr>
        <p:txBody>
          <a:bodyPr wrap="square" rtlCol="0">
            <a:spAutoFit/>
          </a:bodyPr>
          <a:lstStyle/>
          <a:p>
            <a:r>
              <a:rPr lang="en-GB" sz="2800" b="1" dirty="0"/>
              <a:t>Extrinsic</a:t>
            </a:r>
          </a:p>
          <a:p>
            <a:pPr marL="342900" indent="-342900">
              <a:buFont typeface="Arial" panose="020B0604020202020204" pitchFamily="34" charset="0"/>
              <a:buChar char="•"/>
            </a:pPr>
            <a:r>
              <a:rPr lang="en-GB" sz="2800" dirty="0"/>
              <a:t>Desire to obtain external rewards</a:t>
            </a:r>
          </a:p>
          <a:p>
            <a:pPr marL="342900" indent="-342900">
              <a:buFont typeface="Arial" panose="020B0604020202020204" pitchFamily="34" charset="0"/>
              <a:buChar char="•"/>
            </a:pPr>
            <a:r>
              <a:rPr lang="en-GB" sz="2800" dirty="0"/>
              <a:t>Secure a promotion at work </a:t>
            </a:r>
          </a:p>
          <a:p>
            <a:pPr marL="342900" indent="-342900">
              <a:buFont typeface="Arial" panose="020B0604020202020204" pitchFamily="34" charset="0"/>
              <a:buChar char="•"/>
            </a:pPr>
            <a:r>
              <a:rPr lang="en-GB" sz="2800" dirty="0"/>
              <a:t>Wish to be recognised</a:t>
            </a:r>
          </a:p>
          <a:p>
            <a:pPr marL="342900" indent="-342900">
              <a:buFont typeface="Arial" panose="020B0604020202020204" pitchFamily="34" charset="0"/>
              <a:buChar char="•"/>
            </a:pPr>
            <a:r>
              <a:rPr lang="en-GB" sz="2800" dirty="0"/>
              <a:t>Avoid potential </a:t>
            </a:r>
            <a:r>
              <a:rPr lang="en-GB" sz="2800" dirty="0" err="1"/>
              <a:t>reprimants</a:t>
            </a:r>
            <a:r>
              <a:rPr lang="en-GB" sz="2800" dirty="0"/>
              <a:t> </a:t>
            </a:r>
          </a:p>
          <a:p>
            <a:pPr marL="342900" indent="-342900">
              <a:buFont typeface="Arial" panose="020B0604020202020204" pitchFamily="34" charset="0"/>
              <a:buChar char="•"/>
            </a:pPr>
            <a:r>
              <a:rPr lang="en-GB" sz="2800" dirty="0"/>
              <a:t>Satisfaction from result and approval </a:t>
            </a:r>
          </a:p>
        </p:txBody>
      </p:sp>
    </p:spTree>
    <p:extLst>
      <p:ext uri="{BB962C8B-B14F-4D97-AF65-F5344CB8AC3E}">
        <p14:creationId xmlns:p14="http://schemas.microsoft.com/office/powerpoint/2010/main" val="30624605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2E80331-1ABD-0CE1-958C-FDC1D6E611FA}"/>
              </a:ext>
            </a:extLst>
          </p:cNvPr>
          <p:cNvSpPr>
            <a:spLocks noGrp="1"/>
          </p:cNvSpPr>
          <p:nvPr>
            <p:ph type="title"/>
          </p:nvPr>
        </p:nvSpPr>
        <p:spPr>
          <a:xfrm>
            <a:off x="570411" y="117144"/>
            <a:ext cx="11051177" cy="953589"/>
          </a:xfrm>
        </p:spPr>
        <p:txBody>
          <a:bodyPr>
            <a:normAutofit/>
          </a:bodyPr>
          <a:lstStyle/>
          <a:p>
            <a:r>
              <a:rPr lang="en-GB" sz="3200" b="1" dirty="0"/>
              <a:t>Examples of motivation type (that motivates you mostly at work)</a:t>
            </a:r>
          </a:p>
        </p:txBody>
      </p:sp>
      <p:sp>
        <p:nvSpPr>
          <p:cNvPr id="3" name="Content Placeholder 2">
            <a:extLst>
              <a:ext uri="{FF2B5EF4-FFF2-40B4-BE49-F238E27FC236}">
                <a16:creationId xmlns:a16="http://schemas.microsoft.com/office/drawing/2014/main" id="{BC64A8EF-3075-3750-B799-95DC87A57C78}"/>
              </a:ext>
            </a:extLst>
          </p:cNvPr>
          <p:cNvSpPr>
            <a:spLocks noGrp="1"/>
          </p:cNvSpPr>
          <p:nvPr>
            <p:ph idx="1"/>
          </p:nvPr>
        </p:nvSpPr>
        <p:spPr>
          <a:xfrm>
            <a:off x="82730" y="885483"/>
            <a:ext cx="3377941" cy="3813507"/>
          </a:xfrm>
        </p:spPr>
        <p:txBody>
          <a:bodyPr anchor="ctr">
            <a:normAutofit/>
          </a:bodyPr>
          <a:lstStyle/>
          <a:p>
            <a:r>
              <a:rPr lang="en-GB" sz="2000" dirty="0">
                <a:solidFill>
                  <a:schemeClr val="tx1">
                    <a:lumMod val="85000"/>
                    <a:lumOff val="15000"/>
                  </a:schemeClr>
                </a:solidFill>
              </a:rPr>
              <a:t>Working like a Warehouse operative at </a:t>
            </a:r>
            <a:r>
              <a:rPr lang="en-GB" sz="2000" dirty="0" err="1">
                <a:solidFill>
                  <a:schemeClr val="tx1">
                    <a:lumMod val="85000"/>
                    <a:lumOff val="15000"/>
                  </a:schemeClr>
                </a:solidFill>
              </a:rPr>
              <a:t>Movianto</a:t>
            </a:r>
            <a:endParaRPr lang="en-GB" sz="2000" dirty="0">
              <a:solidFill>
                <a:schemeClr val="tx1">
                  <a:lumMod val="85000"/>
                  <a:lumOff val="15000"/>
                </a:schemeClr>
              </a:solidFill>
            </a:endParaRPr>
          </a:p>
          <a:p>
            <a:endParaRPr lang="en-GB" sz="2000" dirty="0">
              <a:solidFill>
                <a:schemeClr val="tx1">
                  <a:lumMod val="85000"/>
                  <a:lumOff val="15000"/>
                </a:schemeClr>
              </a:solidFill>
            </a:endParaRPr>
          </a:p>
          <a:p>
            <a:endParaRPr lang="en-GB" sz="2000" dirty="0">
              <a:solidFill>
                <a:schemeClr val="tx1">
                  <a:lumMod val="85000"/>
                  <a:lumOff val="15000"/>
                </a:schemeClr>
              </a:solidFill>
            </a:endParaRPr>
          </a:p>
          <a:p>
            <a:endParaRPr lang="en-GB" sz="2000" dirty="0">
              <a:solidFill>
                <a:schemeClr val="tx1">
                  <a:lumMod val="85000"/>
                  <a:lumOff val="15000"/>
                </a:schemeClr>
              </a:solidFill>
            </a:endParaRPr>
          </a:p>
          <a:p>
            <a:r>
              <a:rPr lang="en-GB" sz="2000" dirty="0">
                <a:solidFill>
                  <a:schemeClr val="tx1">
                    <a:lumMod val="85000"/>
                    <a:lumOff val="15000"/>
                  </a:schemeClr>
                </a:solidFill>
              </a:rPr>
              <a:t>Working like Brand </a:t>
            </a:r>
            <a:r>
              <a:rPr lang="en-GB" sz="2000" dirty="0" err="1">
                <a:solidFill>
                  <a:schemeClr val="tx1">
                    <a:lumMod val="85000"/>
                    <a:lumOff val="15000"/>
                  </a:schemeClr>
                </a:solidFill>
              </a:rPr>
              <a:t>Partener</a:t>
            </a:r>
            <a:r>
              <a:rPr lang="en-GB" sz="2000" dirty="0">
                <a:solidFill>
                  <a:schemeClr val="tx1">
                    <a:lumMod val="85000"/>
                    <a:lumOff val="15000"/>
                  </a:schemeClr>
                </a:solidFill>
              </a:rPr>
              <a:t> </a:t>
            </a:r>
            <a:r>
              <a:rPr lang="en-GB" sz="2000" dirty="0" err="1">
                <a:solidFill>
                  <a:schemeClr val="tx1">
                    <a:lumMod val="85000"/>
                    <a:lumOff val="15000"/>
                  </a:schemeClr>
                </a:solidFill>
              </a:rPr>
              <a:t>Oriflame</a:t>
            </a:r>
            <a:endParaRPr lang="en-GB" sz="2000" dirty="0">
              <a:solidFill>
                <a:schemeClr val="tx1">
                  <a:lumMod val="85000"/>
                  <a:lumOff val="15000"/>
                </a:schemeClr>
              </a:solidFill>
            </a:endParaRPr>
          </a:p>
          <a:p>
            <a:pPr marL="0" indent="0">
              <a:buNone/>
            </a:pPr>
            <a:r>
              <a:rPr lang="en-GB" sz="2000" dirty="0">
                <a:solidFill>
                  <a:schemeClr val="tx1">
                    <a:lumMod val="85000"/>
                    <a:lumOff val="15000"/>
                  </a:schemeClr>
                </a:solidFill>
              </a:rPr>
              <a:t>(</a:t>
            </a:r>
            <a:r>
              <a:rPr lang="en-GB" sz="2000" dirty="0">
                <a:solidFill>
                  <a:srgbClr val="111111"/>
                </a:solidFill>
                <a:latin typeface="-apple-system"/>
              </a:rPr>
              <a:t>c</a:t>
            </a:r>
            <a:r>
              <a:rPr lang="en-GB" sz="2000" b="0" i="0" dirty="0">
                <a:solidFill>
                  <a:srgbClr val="111111"/>
                </a:solidFill>
                <a:effectLst/>
                <a:latin typeface="-apple-system"/>
              </a:rPr>
              <a:t>ompany in direct sales of cosmetics and wellness</a:t>
            </a:r>
            <a:r>
              <a:rPr lang="en-GB" sz="1800" b="0" i="0" dirty="0">
                <a:solidFill>
                  <a:srgbClr val="111111"/>
                </a:solidFill>
                <a:effectLst/>
                <a:latin typeface="-apple-system"/>
              </a:rPr>
              <a:t>)</a:t>
            </a:r>
            <a:endParaRPr lang="en-GB" sz="1800" dirty="0">
              <a:solidFill>
                <a:schemeClr val="tx1">
                  <a:lumMod val="85000"/>
                  <a:lumOff val="15000"/>
                </a:schemeClr>
              </a:solidFill>
            </a:endParaRPr>
          </a:p>
        </p:txBody>
      </p:sp>
      <p:sp>
        <p:nvSpPr>
          <p:cNvPr id="19" name="Freeform: Shape 18">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Left Brace 5">
            <a:extLst>
              <a:ext uri="{FF2B5EF4-FFF2-40B4-BE49-F238E27FC236}">
                <a16:creationId xmlns:a16="http://schemas.microsoft.com/office/drawing/2014/main" id="{82FB4C47-F1CD-0698-794F-806C744EFDF7}"/>
              </a:ext>
            </a:extLst>
          </p:cNvPr>
          <p:cNvSpPr/>
          <p:nvPr/>
        </p:nvSpPr>
        <p:spPr>
          <a:xfrm>
            <a:off x="2779381" y="1057775"/>
            <a:ext cx="1168971" cy="1115205"/>
          </a:xfrm>
          <a:prstGeom prst="leftBrace">
            <a:avLst>
              <a:gd name="adj1" fmla="val 8333"/>
              <a:gd name="adj2" fmla="val 51207"/>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sp>
        <p:nvSpPr>
          <p:cNvPr id="9" name="TextBox 8">
            <a:extLst>
              <a:ext uri="{FF2B5EF4-FFF2-40B4-BE49-F238E27FC236}">
                <a16:creationId xmlns:a16="http://schemas.microsoft.com/office/drawing/2014/main" id="{44D635CE-2ECD-DAF1-DC99-5D9D074FDDB3}"/>
              </a:ext>
            </a:extLst>
          </p:cNvPr>
          <p:cNvSpPr txBox="1"/>
          <p:nvPr/>
        </p:nvSpPr>
        <p:spPr>
          <a:xfrm>
            <a:off x="3559031" y="1137151"/>
            <a:ext cx="6193221" cy="923330"/>
          </a:xfrm>
          <a:prstGeom prst="rect">
            <a:avLst/>
          </a:prstGeom>
          <a:noFill/>
        </p:spPr>
        <p:txBody>
          <a:bodyPr wrap="square" rtlCol="0">
            <a:spAutoFit/>
          </a:bodyPr>
          <a:lstStyle/>
          <a:p>
            <a:pPr marL="285750" indent="-285750">
              <a:buFont typeface="Arial" panose="020B0604020202020204" pitchFamily="34" charset="0"/>
              <a:buChar char="•"/>
            </a:pPr>
            <a:r>
              <a:rPr lang="en-GB" dirty="0"/>
              <a:t>Security of the job (company serves in the healthcare sector) </a:t>
            </a:r>
          </a:p>
          <a:p>
            <a:pPr marL="285750" indent="-285750">
              <a:buFont typeface="Arial" panose="020B0604020202020204" pitchFamily="34" charset="0"/>
              <a:buChar char="•"/>
            </a:pPr>
            <a:r>
              <a:rPr lang="en-GB" dirty="0"/>
              <a:t>Good payment </a:t>
            </a:r>
          </a:p>
          <a:p>
            <a:pPr marL="285750" indent="-285750">
              <a:buFont typeface="Arial" panose="020B0604020202020204" pitchFamily="34" charset="0"/>
              <a:buChar char="•"/>
            </a:pPr>
            <a:r>
              <a:rPr lang="en-GB" dirty="0"/>
              <a:t>Provide you trainings </a:t>
            </a:r>
          </a:p>
        </p:txBody>
      </p:sp>
      <p:sp>
        <p:nvSpPr>
          <p:cNvPr id="11" name="Left Brace 10">
            <a:extLst>
              <a:ext uri="{FF2B5EF4-FFF2-40B4-BE49-F238E27FC236}">
                <a16:creationId xmlns:a16="http://schemas.microsoft.com/office/drawing/2014/main" id="{53E88D33-024A-A9A3-D69B-B8A0871CBD05}"/>
              </a:ext>
            </a:extLst>
          </p:cNvPr>
          <p:cNvSpPr/>
          <p:nvPr/>
        </p:nvSpPr>
        <p:spPr>
          <a:xfrm>
            <a:off x="2747166" y="2322460"/>
            <a:ext cx="1328446" cy="2295239"/>
          </a:xfrm>
          <a:prstGeom prst="lef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sp>
        <p:nvSpPr>
          <p:cNvPr id="12" name="TextBox 11">
            <a:extLst>
              <a:ext uri="{FF2B5EF4-FFF2-40B4-BE49-F238E27FC236}">
                <a16:creationId xmlns:a16="http://schemas.microsoft.com/office/drawing/2014/main" id="{3C7BF3AB-DF4A-A229-759C-641B954E6532}"/>
              </a:ext>
            </a:extLst>
          </p:cNvPr>
          <p:cNvSpPr txBox="1"/>
          <p:nvPr/>
        </p:nvSpPr>
        <p:spPr>
          <a:xfrm>
            <a:off x="3559031" y="2328186"/>
            <a:ext cx="8043085" cy="2031325"/>
          </a:xfrm>
          <a:prstGeom prst="rect">
            <a:avLst/>
          </a:prstGeom>
          <a:noFill/>
        </p:spPr>
        <p:txBody>
          <a:bodyPr wrap="square" rtlCol="0">
            <a:spAutoFit/>
          </a:bodyPr>
          <a:lstStyle/>
          <a:p>
            <a:pPr marL="285750" indent="-285750">
              <a:buFont typeface="Arial" panose="020B0604020202020204" pitchFamily="34" charset="0"/>
              <a:buChar char="•"/>
            </a:pPr>
            <a:r>
              <a:rPr lang="en-GB" dirty="0"/>
              <a:t>Attractive income opportunity</a:t>
            </a:r>
          </a:p>
          <a:p>
            <a:pPr marL="285750" indent="-285750">
              <a:buFont typeface="Arial" panose="020B0604020202020204" pitchFamily="34" charset="0"/>
              <a:buChar char="•"/>
            </a:pPr>
            <a:r>
              <a:rPr lang="en-GB" b="0" i="0" dirty="0">
                <a:solidFill>
                  <a:srgbClr val="111111"/>
                </a:solidFill>
                <a:effectLst/>
                <a:latin typeface="-apple-system"/>
              </a:rPr>
              <a:t>enjoy earning money from day one by selling their products and become part of their global community</a:t>
            </a:r>
            <a:endParaRPr lang="en-GB" dirty="0"/>
          </a:p>
          <a:p>
            <a:pPr marL="285750" indent="-285750">
              <a:buFont typeface="Arial" panose="020B0604020202020204" pitchFamily="34" charset="0"/>
              <a:buChar char="•"/>
            </a:pPr>
            <a:r>
              <a:rPr lang="en-GB" dirty="0"/>
              <a:t>Reworded for your efforts </a:t>
            </a:r>
          </a:p>
          <a:p>
            <a:pPr marL="285750" indent="-285750">
              <a:buFont typeface="Arial" panose="020B0604020202020204" pitchFamily="34" charset="0"/>
              <a:buChar char="•"/>
            </a:pPr>
            <a:r>
              <a:rPr lang="en-GB" b="0" i="0" dirty="0">
                <a:effectLst/>
                <a:latin typeface="-apple-system"/>
              </a:rPr>
              <a:t> Their business opportunity offers low-risk entrepreneurship</a:t>
            </a:r>
          </a:p>
          <a:p>
            <a:pPr marL="285750" indent="-285750">
              <a:buFont typeface="Arial" panose="020B0604020202020204" pitchFamily="34" charset="0"/>
              <a:buChar char="•"/>
            </a:pPr>
            <a:r>
              <a:rPr lang="en-GB" dirty="0"/>
              <a:t>You decide how to integrate your beauty company into your life and whether you want to establish a side income or expand it into your own business</a:t>
            </a:r>
          </a:p>
        </p:txBody>
      </p:sp>
      <p:sp>
        <p:nvSpPr>
          <p:cNvPr id="13" name="TextBox 12">
            <a:extLst>
              <a:ext uri="{FF2B5EF4-FFF2-40B4-BE49-F238E27FC236}">
                <a16:creationId xmlns:a16="http://schemas.microsoft.com/office/drawing/2014/main" id="{BA288F12-DF21-325A-9923-F5AEF3046071}"/>
              </a:ext>
            </a:extLst>
          </p:cNvPr>
          <p:cNvSpPr txBox="1"/>
          <p:nvPr/>
        </p:nvSpPr>
        <p:spPr>
          <a:xfrm>
            <a:off x="82730" y="5012442"/>
            <a:ext cx="11961224" cy="1754326"/>
          </a:xfrm>
          <a:prstGeom prst="rect">
            <a:avLst/>
          </a:prstGeom>
          <a:noFill/>
        </p:spPr>
        <p:txBody>
          <a:bodyPr wrap="square" rtlCol="0">
            <a:spAutoFit/>
          </a:bodyPr>
          <a:lstStyle/>
          <a:p>
            <a:pPr algn="ctr"/>
            <a:r>
              <a:rPr lang="en-GB" b="0" i="0" dirty="0">
                <a:effectLst/>
                <a:latin typeface="Open Sans" panose="020B0606030504020204" pitchFamily="34" charset="0"/>
              </a:rPr>
              <a:t>Extrinsic and intrinsic motivation are two distinct phenomena that are employed in diverse contexts to </a:t>
            </a:r>
          </a:p>
          <a:p>
            <a:pPr algn="ctr"/>
            <a:r>
              <a:rPr lang="en-GB" b="0" i="0" dirty="0">
                <a:effectLst/>
                <a:latin typeface="Open Sans" panose="020B0606030504020204" pitchFamily="34" charset="0"/>
              </a:rPr>
              <a:t>pursue various goals. However, being able to employ them both at once is the greatest strategy. Yes, they may coexist, but the trick is to strike a balance between the two. This is the most difficult </a:t>
            </a:r>
            <a:r>
              <a:rPr lang="en-GB" b="0" i="0" dirty="0" err="1">
                <a:effectLst/>
                <a:latin typeface="Open Sans" panose="020B0606030504020204" pitchFamily="34" charset="0"/>
              </a:rPr>
              <a:t>aspect.Rather</a:t>
            </a:r>
            <a:r>
              <a:rPr lang="en-GB" b="0" i="0" dirty="0">
                <a:effectLst/>
                <a:latin typeface="Open Sans" panose="020B0606030504020204" pitchFamily="34" charset="0"/>
              </a:rPr>
              <a:t> of thinking of them as two distinct things, think of them as two sides of the same </a:t>
            </a:r>
            <a:r>
              <a:rPr lang="en-GB" b="0" i="0" dirty="0" err="1">
                <a:effectLst/>
                <a:latin typeface="Open Sans" panose="020B0606030504020204" pitchFamily="34" charset="0"/>
              </a:rPr>
              <a:t>coin.However</a:t>
            </a:r>
            <a:r>
              <a:rPr lang="en-GB" b="0" i="0" dirty="0">
                <a:effectLst/>
                <a:latin typeface="Open Sans" panose="020B0606030504020204" pitchFamily="34" charset="0"/>
              </a:rPr>
              <a:t>, this equilibrium will also be determined by the work at hand. In any work, it will be impossible to balance both forms of </a:t>
            </a:r>
            <a:r>
              <a:rPr lang="en-GB" b="0" i="0" dirty="0" err="1">
                <a:effectLst/>
                <a:latin typeface="Open Sans" panose="020B0606030504020204" pitchFamily="34" charset="0"/>
              </a:rPr>
              <a:t>motivation.Balancing</a:t>
            </a:r>
            <a:r>
              <a:rPr lang="en-GB" b="0" i="0" dirty="0">
                <a:effectLst/>
                <a:latin typeface="Open Sans" panose="020B0606030504020204" pitchFamily="34" charset="0"/>
              </a:rPr>
              <a:t> it will increase your employees' motivation.</a:t>
            </a:r>
            <a:endParaRPr lang="en-GB" dirty="0"/>
          </a:p>
        </p:txBody>
      </p:sp>
    </p:spTree>
    <p:extLst>
      <p:ext uri="{BB962C8B-B14F-4D97-AF65-F5344CB8AC3E}">
        <p14:creationId xmlns:p14="http://schemas.microsoft.com/office/powerpoint/2010/main" val="12129656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D894347-C9A9-4BFD-8A6D-05A2B0CDD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284ED281-4082-46F9-86EE-D78901367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2"/>
            <a:ext cx="9379192" cy="4251280"/>
          </a:xfrm>
          <a:custGeom>
            <a:avLst/>
            <a:gdLst>
              <a:gd name="connsiteX0" fmla="*/ 9379192 w 9379192"/>
              <a:gd name="connsiteY0" fmla="*/ 3752527 h 3752527"/>
              <a:gd name="connsiteX1" fmla="*/ 3293459 w 9379192"/>
              <a:gd name="connsiteY1" fmla="*/ 3752527 h 3752527"/>
              <a:gd name="connsiteX2" fmla="*/ 3297156 w 9379192"/>
              <a:gd name="connsiteY2" fmla="*/ 3752055 h 3752527"/>
              <a:gd name="connsiteX3" fmla="*/ 3642095 w 9379192"/>
              <a:gd name="connsiteY3" fmla="*/ 3690141 h 3752527"/>
              <a:gd name="connsiteX4" fmla="*/ 2307659 w 9379192"/>
              <a:gd name="connsiteY4" fmla="*/ 3500267 h 3752527"/>
              <a:gd name="connsiteX5" fmla="*/ 2383194 w 9379192"/>
              <a:gd name="connsiteY5" fmla="*/ 3475501 h 3752527"/>
              <a:gd name="connsiteX6" fmla="*/ 2237161 w 9379192"/>
              <a:gd name="connsiteY6" fmla="*/ 3376437 h 3752527"/>
              <a:gd name="connsiteX7" fmla="*/ 1637924 w 9379192"/>
              <a:gd name="connsiteY7" fmla="*/ 3219585 h 3752527"/>
              <a:gd name="connsiteX8" fmla="*/ 2383194 w 9379192"/>
              <a:gd name="connsiteY8" fmla="*/ 2955415 h 3752527"/>
              <a:gd name="connsiteX9" fmla="*/ 1542249 w 9379192"/>
              <a:gd name="connsiteY9" fmla="*/ 2596307 h 3752527"/>
              <a:gd name="connsiteX10" fmla="*/ 1114221 w 9379192"/>
              <a:gd name="connsiteY10" fmla="*/ 2509625 h 3752527"/>
              <a:gd name="connsiteX11" fmla="*/ 2524191 w 9379192"/>
              <a:gd name="connsiteY11" fmla="*/ 2059708 h 3752527"/>
              <a:gd name="connsiteX12" fmla="*/ 238027 w 9379192"/>
              <a:gd name="connsiteY12" fmla="*/ 1836815 h 3752527"/>
              <a:gd name="connsiteX13" fmla="*/ 424343 w 9379192"/>
              <a:gd name="connsiteY13" fmla="*/ 1746006 h 3752527"/>
              <a:gd name="connsiteX14" fmla="*/ 1844384 w 9379192"/>
              <a:gd name="connsiteY14" fmla="*/ 1770772 h 3752527"/>
              <a:gd name="connsiteX15" fmla="*/ 2081058 w 9379192"/>
              <a:gd name="connsiteY15" fmla="*/ 1700602 h 3752527"/>
              <a:gd name="connsiteX16" fmla="*/ 1844384 w 9379192"/>
              <a:gd name="connsiteY16" fmla="*/ 1589154 h 3752527"/>
              <a:gd name="connsiteX17" fmla="*/ 922869 w 9379192"/>
              <a:gd name="connsiteY17" fmla="*/ 1506601 h 3752527"/>
              <a:gd name="connsiteX18" fmla="*/ 681160 w 9379192"/>
              <a:gd name="connsiteY18" fmla="*/ 1320855 h 3752527"/>
              <a:gd name="connsiteX19" fmla="*/ 273276 w 9379192"/>
              <a:gd name="connsiteY19" fmla="*/ 1106216 h 3752527"/>
              <a:gd name="connsiteX20" fmla="*/ 555269 w 9379192"/>
              <a:gd name="connsiteY20" fmla="*/ 928727 h 3752527"/>
              <a:gd name="connsiteX21" fmla="*/ 97029 w 9379192"/>
              <a:gd name="connsiteY21" fmla="*/ 664555 h 3752527"/>
              <a:gd name="connsiteX22" fmla="*/ 227955 w 9379192"/>
              <a:gd name="connsiteY22" fmla="*/ 317831 h 3752527"/>
              <a:gd name="connsiteX23" fmla="*/ 998402 w 9379192"/>
              <a:gd name="connsiteY23" fmla="*/ 235277 h 3752527"/>
              <a:gd name="connsiteX24" fmla="*/ 2030701 w 9379192"/>
              <a:gd name="connsiteY24" fmla="*/ 115575 h 3752527"/>
              <a:gd name="connsiteX25" fmla="*/ 3068036 w 9379192"/>
              <a:gd name="connsiteY25" fmla="*/ 12383 h 3752527"/>
              <a:gd name="connsiteX26" fmla="*/ 4105370 w 9379192"/>
              <a:gd name="connsiteY26" fmla="*/ 12383 h 3752527"/>
              <a:gd name="connsiteX27" fmla="*/ 4402472 w 9379192"/>
              <a:gd name="connsiteY27" fmla="*/ 20638 h 3752527"/>
              <a:gd name="connsiteX28" fmla="*/ 4407507 w 9379192"/>
              <a:gd name="connsiteY28" fmla="*/ 20638 h 3752527"/>
              <a:gd name="connsiteX29" fmla="*/ 5696622 w 9379192"/>
              <a:gd name="connsiteY29" fmla="*/ 57788 h 3752527"/>
              <a:gd name="connsiteX30" fmla="*/ 6175004 w 9379192"/>
              <a:gd name="connsiteY30" fmla="*/ 61915 h 3752527"/>
              <a:gd name="connsiteX31" fmla="*/ 7212339 w 9379192"/>
              <a:gd name="connsiteY31" fmla="*/ 66042 h 3752527"/>
              <a:gd name="connsiteX32" fmla="*/ 8244638 w 9379192"/>
              <a:gd name="connsiteY32" fmla="*/ 49532 h 3752527"/>
              <a:gd name="connsiteX33" fmla="*/ 9292044 w 9379192"/>
              <a:gd name="connsiteY33" fmla="*/ 0 h 3752527"/>
              <a:gd name="connsiteX34" fmla="*/ 9379192 w 9379192"/>
              <a:gd name="connsiteY34" fmla="*/ 2762 h 3752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9379192" h="3752527">
                <a:moveTo>
                  <a:pt x="9379192" y="3752527"/>
                </a:moveTo>
                <a:lnTo>
                  <a:pt x="3293459" y="3752527"/>
                </a:lnTo>
                <a:lnTo>
                  <a:pt x="3297156" y="3752055"/>
                </a:lnTo>
                <a:cubicBezTo>
                  <a:pt x="3412975" y="3736577"/>
                  <a:pt x="3551454" y="3714906"/>
                  <a:pt x="3642095" y="3690141"/>
                </a:cubicBezTo>
                <a:cubicBezTo>
                  <a:pt x="3380244" y="3686012"/>
                  <a:pt x="2347945" y="3529162"/>
                  <a:pt x="2307659" y="3500267"/>
                </a:cubicBezTo>
                <a:cubicBezTo>
                  <a:pt x="2327803" y="3492012"/>
                  <a:pt x="2358017" y="3483757"/>
                  <a:pt x="2383194" y="3475501"/>
                </a:cubicBezTo>
                <a:cubicBezTo>
                  <a:pt x="2327803" y="3450736"/>
                  <a:pt x="2282482" y="3421842"/>
                  <a:pt x="2237161" y="3376437"/>
                </a:cubicBezTo>
                <a:cubicBezTo>
                  <a:pt x="2091129" y="3223714"/>
                  <a:pt x="1844384" y="3277374"/>
                  <a:pt x="1637924" y="3219585"/>
                </a:cubicBezTo>
                <a:cubicBezTo>
                  <a:pt x="1768850" y="2897627"/>
                  <a:pt x="2116307" y="3017329"/>
                  <a:pt x="2383194" y="2955415"/>
                </a:cubicBezTo>
                <a:cubicBezTo>
                  <a:pt x="1683245" y="2765541"/>
                  <a:pt x="1819207" y="2666477"/>
                  <a:pt x="1542249" y="2596307"/>
                </a:cubicBezTo>
                <a:cubicBezTo>
                  <a:pt x="1194791" y="2509625"/>
                  <a:pt x="1114221" y="2509625"/>
                  <a:pt x="1114221" y="2509625"/>
                </a:cubicBezTo>
                <a:cubicBezTo>
                  <a:pt x="1522105" y="2245455"/>
                  <a:pt x="2010559" y="2530264"/>
                  <a:pt x="2524191" y="2059708"/>
                </a:cubicBezTo>
                <a:cubicBezTo>
                  <a:pt x="2030701" y="1993667"/>
                  <a:pt x="555269" y="1960645"/>
                  <a:pt x="238027" y="1836815"/>
                </a:cubicBezTo>
                <a:cubicBezTo>
                  <a:pt x="358880" y="1882219"/>
                  <a:pt x="368952" y="1746006"/>
                  <a:pt x="424343" y="1746006"/>
                </a:cubicBezTo>
                <a:cubicBezTo>
                  <a:pt x="892655" y="1741879"/>
                  <a:pt x="1371037" y="1820305"/>
                  <a:pt x="1844384" y="1770772"/>
                </a:cubicBezTo>
                <a:cubicBezTo>
                  <a:pt x="1929989" y="1766645"/>
                  <a:pt x="2065951" y="1803793"/>
                  <a:pt x="2081058" y="1700602"/>
                </a:cubicBezTo>
                <a:cubicBezTo>
                  <a:pt x="2096164" y="1572644"/>
                  <a:pt x="1919919" y="1601537"/>
                  <a:pt x="1844384" y="1589154"/>
                </a:cubicBezTo>
                <a:cubicBezTo>
                  <a:pt x="1537212" y="1547877"/>
                  <a:pt x="1235076" y="1531367"/>
                  <a:pt x="922869" y="1506601"/>
                </a:cubicBezTo>
                <a:cubicBezTo>
                  <a:pt x="791943" y="1494218"/>
                  <a:pt x="630804" y="1518984"/>
                  <a:pt x="681160" y="1320855"/>
                </a:cubicBezTo>
                <a:cubicBezTo>
                  <a:pt x="640874" y="1130983"/>
                  <a:pt x="399166" y="1197025"/>
                  <a:pt x="273276" y="1106216"/>
                </a:cubicBezTo>
                <a:cubicBezTo>
                  <a:pt x="333703" y="998897"/>
                  <a:pt x="504913" y="1073196"/>
                  <a:pt x="555269" y="928727"/>
                </a:cubicBezTo>
                <a:cubicBezTo>
                  <a:pt x="313560" y="974131"/>
                  <a:pt x="338738" y="660428"/>
                  <a:pt x="97029" y="664555"/>
                </a:cubicBezTo>
                <a:cubicBezTo>
                  <a:pt x="-104395" y="478810"/>
                  <a:pt x="41638" y="388001"/>
                  <a:pt x="227955" y="317831"/>
                </a:cubicBezTo>
                <a:cubicBezTo>
                  <a:pt x="469664" y="231150"/>
                  <a:pt x="736551" y="251788"/>
                  <a:pt x="998402" y="235277"/>
                </a:cubicBezTo>
                <a:cubicBezTo>
                  <a:pt x="1345860" y="198128"/>
                  <a:pt x="1678209" y="111447"/>
                  <a:pt x="2030701" y="115575"/>
                </a:cubicBezTo>
                <a:cubicBezTo>
                  <a:pt x="2363052" y="28893"/>
                  <a:pt x="2730650" y="123829"/>
                  <a:pt x="3068036" y="12383"/>
                </a:cubicBezTo>
                <a:cubicBezTo>
                  <a:pt x="3410457" y="12383"/>
                  <a:pt x="3757914" y="12383"/>
                  <a:pt x="4105370" y="12383"/>
                </a:cubicBezTo>
                <a:cubicBezTo>
                  <a:pt x="4206084" y="16510"/>
                  <a:pt x="4301759" y="16510"/>
                  <a:pt x="4402472" y="20638"/>
                </a:cubicBezTo>
                <a:cubicBezTo>
                  <a:pt x="4402472" y="20638"/>
                  <a:pt x="4407507" y="20638"/>
                  <a:pt x="4407507" y="20638"/>
                </a:cubicBezTo>
                <a:cubicBezTo>
                  <a:pt x="4840570" y="33022"/>
                  <a:pt x="5268596" y="41276"/>
                  <a:pt x="5696622" y="57788"/>
                </a:cubicBezTo>
                <a:cubicBezTo>
                  <a:pt x="5857761" y="57788"/>
                  <a:pt x="6013864" y="61915"/>
                  <a:pt x="6175004" y="61915"/>
                </a:cubicBezTo>
                <a:cubicBezTo>
                  <a:pt x="6517425" y="82553"/>
                  <a:pt x="6864883" y="94936"/>
                  <a:pt x="7212339" y="66042"/>
                </a:cubicBezTo>
                <a:cubicBezTo>
                  <a:pt x="7559796" y="90809"/>
                  <a:pt x="7897182" y="74298"/>
                  <a:pt x="8244638" y="49532"/>
                </a:cubicBezTo>
                <a:cubicBezTo>
                  <a:pt x="8597130" y="78426"/>
                  <a:pt x="8944587" y="37149"/>
                  <a:pt x="9292044" y="0"/>
                </a:cubicBezTo>
                <a:lnTo>
                  <a:pt x="9379192" y="2762"/>
                </a:lnTo>
                <a:close/>
              </a:path>
            </a:pathLst>
          </a:custGeom>
          <a:solidFill>
            <a:schemeClr val="bg2">
              <a:alpha val="50000"/>
            </a:schemeClr>
          </a:solidFill>
          <a:ln w="32707"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5531D9B7-48AB-4407-A9E8-13391FCB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9902" flipV="1">
            <a:off x="5210629" y="4242714"/>
            <a:ext cx="7104297" cy="3137347"/>
          </a:xfrm>
          <a:custGeom>
            <a:avLst/>
            <a:gdLst>
              <a:gd name="connsiteX0" fmla="*/ 6772629 w 7104297"/>
              <a:gd name="connsiteY0" fmla="*/ 3137347 h 3137347"/>
              <a:gd name="connsiteX1" fmla="*/ 7104297 w 7104297"/>
              <a:gd name="connsiteY1" fmla="*/ 1081624 h 3137347"/>
              <a:gd name="connsiteX2" fmla="*/ 400225 w 7104297"/>
              <a:gd name="connsiteY2" fmla="*/ 0 h 3137347"/>
              <a:gd name="connsiteX3" fmla="*/ 277738 w 7104297"/>
              <a:gd name="connsiteY3" fmla="*/ 5048 h 3137347"/>
              <a:gd name="connsiteX4" fmla="*/ 0 w 7104297"/>
              <a:gd name="connsiteY4" fmla="*/ 23585 h 3137347"/>
              <a:gd name="connsiteX5" fmla="*/ 296410 w 7104297"/>
              <a:gd name="connsiteY5" fmla="*/ 136472 h 3137347"/>
              <a:gd name="connsiteX6" fmla="*/ 396403 w 7104297"/>
              <a:gd name="connsiteY6" fmla="*/ 445861 h 3137347"/>
              <a:gd name="connsiteX7" fmla="*/ 760665 w 7104297"/>
              <a:gd name="connsiteY7" fmla="*/ 621461 h 3137347"/>
              <a:gd name="connsiteX8" fmla="*/ 996368 w 7104297"/>
              <a:gd name="connsiteY8" fmla="*/ 684176 h 3137347"/>
              <a:gd name="connsiteX9" fmla="*/ 1535617 w 7104297"/>
              <a:gd name="connsiteY9" fmla="*/ 776157 h 3137347"/>
              <a:gd name="connsiteX10" fmla="*/ 1614185 w 7104297"/>
              <a:gd name="connsiteY10" fmla="*/ 926671 h 3137347"/>
              <a:gd name="connsiteX11" fmla="*/ 1682037 w 7104297"/>
              <a:gd name="connsiteY11" fmla="*/ 1093909 h 3137347"/>
              <a:gd name="connsiteX12" fmla="*/ 1824886 w 7104297"/>
              <a:gd name="connsiteY12" fmla="*/ 1202614 h 3137347"/>
              <a:gd name="connsiteX13" fmla="*/ 714243 w 7104297"/>
              <a:gd name="connsiteY13" fmla="*/ 1185890 h 3137347"/>
              <a:gd name="connsiteX14" fmla="*/ 1967733 w 7104297"/>
              <a:gd name="connsiteY14" fmla="*/ 1537090 h 3137347"/>
              <a:gd name="connsiteX15" fmla="*/ 1857026 w 7104297"/>
              <a:gd name="connsiteY15" fmla="*/ 1675062 h 3137347"/>
              <a:gd name="connsiteX16" fmla="*/ 2542697 w 7104297"/>
              <a:gd name="connsiteY16" fmla="*/ 1863205 h 3137347"/>
              <a:gd name="connsiteX17" fmla="*/ 2174863 w 7104297"/>
              <a:gd name="connsiteY17" fmla="*/ 1884109 h 3137347"/>
              <a:gd name="connsiteX18" fmla="*/ 4314015 w 7104297"/>
              <a:gd name="connsiteY18" fmla="*/ 2670128 h 3137347"/>
              <a:gd name="connsiteX19" fmla="*/ 5430784 w 7104297"/>
              <a:gd name="connsiteY19" fmla="*/ 2889725 h 3137347"/>
              <a:gd name="connsiteX20" fmla="*/ 6613344 w 7104297"/>
              <a:gd name="connsiteY20" fmla="*/ 3108822 h 3137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104297" h="3137347">
                <a:moveTo>
                  <a:pt x="6772629" y="3137347"/>
                </a:moveTo>
                <a:lnTo>
                  <a:pt x="7104297" y="1081624"/>
                </a:lnTo>
                <a:lnTo>
                  <a:pt x="400225" y="0"/>
                </a:lnTo>
                <a:lnTo>
                  <a:pt x="277738" y="5048"/>
                </a:lnTo>
                <a:cubicBezTo>
                  <a:pt x="185423" y="9801"/>
                  <a:pt x="92851" y="15745"/>
                  <a:pt x="0" y="23585"/>
                </a:cubicBezTo>
                <a:cubicBezTo>
                  <a:pt x="96424" y="149013"/>
                  <a:pt x="221416" y="44490"/>
                  <a:pt x="296410" y="136472"/>
                </a:cubicBezTo>
                <a:cubicBezTo>
                  <a:pt x="224986" y="328795"/>
                  <a:pt x="253557" y="433318"/>
                  <a:pt x="396403" y="445861"/>
                </a:cubicBezTo>
                <a:cubicBezTo>
                  <a:pt x="535682" y="458403"/>
                  <a:pt x="685672" y="391507"/>
                  <a:pt x="760665" y="621461"/>
                </a:cubicBezTo>
                <a:cubicBezTo>
                  <a:pt x="782093" y="692537"/>
                  <a:pt x="914229" y="671633"/>
                  <a:pt x="996368" y="684176"/>
                </a:cubicBezTo>
                <a:cubicBezTo>
                  <a:pt x="1174926" y="713442"/>
                  <a:pt x="1364202" y="684176"/>
                  <a:pt x="1535617" y="776157"/>
                </a:cubicBezTo>
                <a:cubicBezTo>
                  <a:pt x="1603471" y="809604"/>
                  <a:pt x="1649896" y="834690"/>
                  <a:pt x="1614185" y="926671"/>
                </a:cubicBezTo>
                <a:cubicBezTo>
                  <a:pt x="1578472" y="1022833"/>
                  <a:pt x="1624898" y="1056279"/>
                  <a:pt x="1682037" y="1093909"/>
                </a:cubicBezTo>
                <a:cubicBezTo>
                  <a:pt x="1724892" y="1123175"/>
                  <a:pt x="1789173" y="1114814"/>
                  <a:pt x="1824886" y="1202614"/>
                </a:cubicBezTo>
                <a:cubicBezTo>
                  <a:pt x="1449909" y="1190070"/>
                  <a:pt x="1085647" y="1118994"/>
                  <a:pt x="714243" y="1185890"/>
                </a:cubicBezTo>
                <a:cubicBezTo>
                  <a:pt x="1121358" y="1353128"/>
                  <a:pt x="1567759" y="1344765"/>
                  <a:pt x="1967733" y="1537090"/>
                </a:cubicBezTo>
                <a:cubicBezTo>
                  <a:pt x="1953448" y="1603986"/>
                  <a:pt x="1860597" y="1574718"/>
                  <a:pt x="1857026" y="1675062"/>
                </a:cubicBezTo>
                <a:cubicBezTo>
                  <a:pt x="2067727" y="1779586"/>
                  <a:pt x="2321284" y="1708508"/>
                  <a:pt x="2542697" y="1863205"/>
                </a:cubicBezTo>
                <a:cubicBezTo>
                  <a:pt x="2414134" y="1934281"/>
                  <a:pt x="2296285" y="1817213"/>
                  <a:pt x="2174863" y="1884109"/>
                </a:cubicBezTo>
                <a:cubicBezTo>
                  <a:pt x="2214147" y="1984452"/>
                  <a:pt x="3992607" y="2603233"/>
                  <a:pt x="4314015" y="2670128"/>
                </a:cubicBezTo>
                <a:cubicBezTo>
                  <a:pt x="4559090" y="2721868"/>
                  <a:pt x="4976921" y="2803592"/>
                  <a:pt x="5430784" y="2889725"/>
                </a:cubicBezTo>
                <a:cubicBezTo>
                  <a:pt x="5827914" y="2965093"/>
                  <a:pt x="6252633" y="3043836"/>
                  <a:pt x="6613344" y="3108822"/>
                </a:cubicBez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2E80331-1ABD-0CE1-958C-FDC1D6E611FA}"/>
              </a:ext>
            </a:extLst>
          </p:cNvPr>
          <p:cNvSpPr>
            <a:spLocks noGrp="1"/>
          </p:cNvSpPr>
          <p:nvPr>
            <p:ph type="title"/>
          </p:nvPr>
        </p:nvSpPr>
        <p:spPr>
          <a:xfrm>
            <a:off x="1208868" y="0"/>
            <a:ext cx="9980908" cy="883403"/>
          </a:xfrm>
        </p:spPr>
        <p:txBody>
          <a:bodyPr vert="horz" lIns="91440" tIns="45720" rIns="91440" bIns="45720" rtlCol="0" anchor="b">
            <a:normAutofit/>
          </a:bodyPr>
          <a:lstStyle/>
          <a:p>
            <a:r>
              <a:rPr lang="en-US" sz="3600" b="1" dirty="0" err="1"/>
              <a:t>Avdantages</a:t>
            </a:r>
            <a:r>
              <a:rPr lang="en-US" sz="3600" b="1" dirty="0"/>
              <a:t> and </a:t>
            </a:r>
            <a:r>
              <a:rPr lang="en-US" sz="3600" b="1" dirty="0" err="1"/>
              <a:t>disatvantages</a:t>
            </a:r>
            <a:r>
              <a:rPr lang="en-US" sz="3600" b="1" kern="1200" dirty="0">
                <a:solidFill>
                  <a:schemeClr val="tx1"/>
                </a:solidFill>
                <a:latin typeface="+mj-lt"/>
                <a:ea typeface="+mj-ea"/>
                <a:cs typeface="+mj-cs"/>
              </a:rPr>
              <a:t> of each motivation type </a:t>
            </a:r>
          </a:p>
        </p:txBody>
      </p:sp>
      <p:sp>
        <p:nvSpPr>
          <p:cNvPr id="4" name="TextBox 3">
            <a:extLst>
              <a:ext uri="{FF2B5EF4-FFF2-40B4-BE49-F238E27FC236}">
                <a16:creationId xmlns:a16="http://schemas.microsoft.com/office/drawing/2014/main" id="{E57B0FC6-B0FB-2F25-3903-51AEBD5E9BEC}"/>
              </a:ext>
            </a:extLst>
          </p:cNvPr>
          <p:cNvSpPr txBox="1"/>
          <p:nvPr/>
        </p:nvSpPr>
        <p:spPr>
          <a:xfrm>
            <a:off x="380747" y="999143"/>
            <a:ext cx="11060394" cy="707886"/>
          </a:xfrm>
          <a:prstGeom prst="rect">
            <a:avLst/>
          </a:prstGeom>
          <a:noFill/>
        </p:spPr>
        <p:txBody>
          <a:bodyPr wrap="square" rtlCol="0">
            <a:spAutoFit/>
          </a:bodyPr>
          <a:lstStyle/>
          <a:p>
            <a:r>
              <a:rPr lang="en-GB" sz="2000" dirty="0"/>
              <a:t>The advantages of developing intrinsic motivation are completely individualised and include things like self-love, personal fulfilment, independence, inner strength, and confidence. </a:t>
            </a:r>
          </a:p>
        </p:txBody>
      </p:sp>
      <p:sp>
        <p:nvSpPr>
          <p:cNvPr id="8" name="Rectangle 7">
            <a:extLst>
              <a:ext uri="{FF2B5EF4-FFF2-40B4-BE49-F238E27FC236}">
                <a16:creationId xmlns:a16="http://schemas.microsoft.com/office/drawing/2014/main" id="{0E450771-CE2E-3792-1D50-BE6F6297B858}"/>
              </a:ext>
            </a:extLst>
          </p:cNvPr>
          <p:cNvSpPr/>
          <p:nvPr/>
        </p:nvSpPr>
        <p:spPr>
          <a:xfrm>
            <a:off x="449423" y="2310690"/>
            <a:ext cx="5303519" cy="1848320"/>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b="1" dirty="0" err="1"/>
              <a:t>Avantages</a:t>
            </a:r>
            <a:endParaRPr lang="en-GB" sz="2400" b="1" dirty="0"/>
          </a:p>
          <a:p>
            <a:pPr marL="285750" indent="-285750">
              <a:buFont typeface="Arial" panose="020B0604020202020204" pitchFamily="34" charset="0"/>
              <a:buChar char="•"/>
            </a:pPr>
            <a:r>
              <a:rPr lang="en-GB" sz="2400" dirty="0"/>
              <a:t>Best for long-term participation</a:t>
            </a:r>
          </a:p>
          <a:p>
            <a:pPr marL="285750" indent="-285750">
              <a:buFont typeface="Arial" panose="020B0604020202020204" pitchFamily="34" charset="0"/>
              <a:buChar char="•"/>
            </a:pPr>
            <a:r>
              <a:rPr lang="en-GB" sz="2400" dirty="0"/>
              <a:t>More valuable-Taking part for own sake not for someone else </a:t>
            </a:r>
          </a:p>
        </p:txBody>
      </p:sp>
      <p:sp>
        <p:nvSpPr>
          <p:cNvPr id="10" name="Rectangle 9">
            <a:extLst>
              <a:ext uri="{FF2B5EF4-FFF2-40B4-BE49-F238E27FC236}">
                <a16:creationId xmlns:a16="http://schemas.microsoft.com/office/drawing/2014/main" id="{81EDD83E-DF49-C35C-5D0A-5BCDA7692301}"/>
              </a:ext>
            </a:extLst>
          </p:cNvPr>
          <p:cNvSpPr/>
          <p:nvPr/>
        </p:nvSpPr>
        <p:spPr>
          <a:xfrm>
            <a:off x="5910944" y="2282016"/>
            <a:ext cx="5598873" cy="1864238"/>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b="1" dirty="0" err="1"/>
              <a:t>Disatvantages</a:t>
            </a:r>
            <a:endParaRPr lang="en-GB" sz="2400" b="1" dirty="0"/>
          </a:p>
          <a:p>
            <a:pPr marL="285750" indent="-285750">
              <a:buFont typeface="Arial" panose="020B0604020202020204" pitchFamily="34" charset="0"/>
              <a:buChar char="•"/>
            </a:pPr>
            <a:r>
              <a:rPr lang="en-GB" sz="2400" dirty="0"/>
              <a:t>Intrinsic motivation may not be enough </a:t>
            </a:r>
          </a:p>
          <a:p>
            <a:pPr marL="285750" indent="-285750">
              <a:buFont typeface="Arial" panose="020B0604020202020204" pitchFamily="34" charset="0"/>
              <a:buChar char="•"/>
            </a:pPr>
            <a:r>
              <a:rPr lang="en-GB" sz="2400" dirty="0"/>
              <a:t>Cognitive learner may noy enjoy due to difficulty-need extrinsic motivation to persist</a:t>
            </a:r>
          </a:p>
        </p:txBody>
      </p:sp>
      <p:sp>
        <p:nvSpPr>
          <p:cNvPr id="11" name="Rectangle 10">
            <a:extLst>
              <a:ext uri="{FF2B5EF4-FFF2-40B4-BE49-F238E27FC236}">
                <a16:creationId xmlns:a16="http://schemas.microsoft.com/office/drawing/2014/main" id="{CCE32E57-031B-8022-6DF9-D6CD96DCC6A1}"/>
              </a:ext>
            </a:extLst>
          </p:cNvPr>
          <p:cNvSpPr/>
          <p:nvPr/>
        </p:nvSpPr>
        <p:spPr>
          <a:xfrm>
            <a:off x="5963340" y="4861419"/>
            <a:ext cx="5598873" cy="1864238"/>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b="1" dirty="0" err="1"/>
              <a:t>Disatvantages</a:t>
            </a:r>
            <a:endParaRPr lang="en-GB" sz="2400" b="1" dirty="0"/>
          </a:p>
          <a:p>
            <a:pPr marL="342900" indent="-342900">
              <a:buFont typeface="Arial" panose="020B0604020202020204" pitchFamily="34" charset="0"/>
              <a:buChar char="•"/>
            </a:pPr>
            <a:r>
              <a:rPr lang="en-GB" sz="2400" dirty="0"/>
              <a:t>Can undermine intrinsic motivation</a:t>
            </a:r>
          </a:p>
          <a:p>
            <a:pPr marL="342900" indent="-342900">
              <a:buFont typeface="Arial" panose="020B0604020202020204" pitchFamily="34" charset="0"/>
              <a:buChar char="•"/>
            </a:pPr>
            <a:r>
              <a:rPr lang="en-GB" sz="2400" dirty="0"/>
              <a:t>When taken away can reduce motivation</a:t>
            </a:r>
          </a:p>
          <a:p>
            <a:pPr marL="342900" indent="-342900">
              <a:buFont typeface="Arial" panose="020B0604020202020204" pitchFamily="34" charset="0"/>
              <a:buChar char="•"/>
            </a:pPr>
            <a:r>
              <a:rPr lang="en-GB" sz="2400" dirty="0"/>
              <a:t>Does not create passion </a:t>
            </a:r>
          </a:p>
        </p:txBody>
      </p:sp>
      <p:sp>
        <p:nvSpPr>
          <p:cNvPr id="12" name="Rectangle 11">
            <a:extLst>
              <a:ext uri="{FF2B5EF4-FFF2-40B4-BE49-F238E27FC236}">
                <a16:creationId xmlns:a16="http://schemas.microsoft.com/office/drawing/2014/main" id="{63EC27B5-8509-6E3D-934D-DFA654495CA5}"/>
              </a:ext>
            </a:extLst>
          </p:cNvPr>
          <p:cNvSpPr/>
          <p:nvPr/>
        </p:nvSpPr>
        <p:spPr>
          <a:xfrm>
            <a:off x="449423" y="4854940"/>
            <a:ext cx="5303519" cy="1848320"/>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b="1" dirty="0" err="1"/>
              <a:t>Avantages</a:t>
            </a:r>
            <a:endParaRPr lang="en-GB" sz="2400" b="1" dirty="0"/>
          </a:p>
          <a:p>
            <a:pPr marL="285750" indent="-285750">
              <a:buFont typeface="Arial" panose="020B0604020202020204" pitchFamily="34" charset="0"/>
              <a:buChar char="•"/>
            </a:pPr>
            <a:r>
              <a:rPr lang="en-GB" sz="2400" dirty="0"/>
              <a:t>Best for short-term participation</a:t>
            </a:r>
          </a:p>
          <a:p>
            <a:pPr marL="285750" indent="-285750">
              <a:buFont typeface="Arial" panose="020B0604020202020204" pitchFamily="34" charset="0"/>
              <a:buChar char="•"/>
            </a:pPr>
            <a:r>
              <a:rPr lang="en-GB" sz="2400" dirty="0"/>
              <a:t>Getting people started </a:t>
            </a:r>
          </a:p>
          <a:p>
            <a:pPr marL="285750" indent="-285750">
              <a:buFont typeface="Arial" panose="020B0604020202020204" pitchFamily="34" charset="0"/>
              <a:buChar char="•"/>
            </a:pPr>
            <a:r>
              <a:rPr lang="en-GB" sz="2400" dirty="0"/>
              <a:t>Increase productivity</a:t>
            </a:r>
          </a:p>
        </p:txBody>
      </p:sp>
      <p:sp>
        <p:nvSpPr>
          <p:cNvPr id="13" name="TextBox 12">
            <a:extLst>
              <a:ext uri="{FF2B5EF4-FFF2-40B4-BE49-F238E27FC236}">
                <a16:creationId xmlns:a16="http://schemas.microsoft.com/office/drawing/2014/main" id="{9000C4C3-F7F2-CDDB-FF9D-9512A6F007E4}"/>
              </a:ext>
            </a:extLst>
          </p:cNvPr>
          <p:cNvSpPr txBox="1"/>
          <p:nvPr/>
        </p:nvSpPr>
        <p:spPr>
          <a:xfrm>
            <a:off x="4696750" y="1894805"/>
            <a:ext cx="2795451" cy="461665"/>
          </a:xfrm>
          <a:prstGeom prst="rect">
            <a:avLst/>
          </a:prstGeom>
          <a:noFill/>
        </p:spPr>
        <p:txBody>
          <a:bodyPr wrap="square" rtlCol="0">
            <a:spAutoFit/>
          </a:bodyPr>
          <a:lstStyle/>
          <a:p>
            <a:r>
              <a:rPr lang="en-GB" sz="2400" b="1" dirty="0"/>
              <a:t>Intrinsic Motivation</a:t>
            </a:r>
          </a:p>
        </p:txBody>
      </p:sp>
      <p:sp>
        <p:nvSpPr>
          <p:cNvPr id="14" name="TextBox 13">
            <a:extLst>
              <a:ext uri="{FF2B5EF4-FFF2-40B4-BE49-F238E27FC236}">
                <a16:creationId xmlns:a16="http://schemas.microsoft.com/office/drawing/2014/main" id="{E85A1B78-25FD-D18D-64CC-4ED30F30E168}"/>
              </a:ext>
            </a:extLst>
          </p:cNvPr>
          <p:cNvSpPr txBox="1"/>
          <p:nvPr/>
        </p:nvSpPr>
        <p:spPr>
          <a:xfrm>
            <a:off x="4689595" y="4469368"/>
            <a:ext cx="2802606" cy="461665"/>
          </a:xfrm>
          <a:prstGeom prst="rect">
            <a:avLst/>
          </a:prstGeom>
          <a:noFill/>
        </p:spPr>
        <p:txBody>
          <a:bodyPr wrap="square" rtlCol="0">
            <a:spAutoFit/>
          </a:bodyPr>
          <a:lstStyle/>
          <a:p>
            <a:r>
              <a:rPr lang="en-GB" sz="2400" b="1" dirty="0"/>
              <a:t>Extrinsic Motivation</a:t>
            </a:r>
          </a:p>
        </p:txBody>
      </p:sp>
    </p:spTree>
    <p:extLst>
      <p:ext uri="{BB962C8B-B14F-4D97-AF65-F5344CB8AC3E}">
        <p14:creationId xmlns:p14="http://schemas.microsoft.com/office/powerpoint/2010/main" val="24717368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0" name="Rectangle 119">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 name="Freeform: Shape 121">
            <a:extLst>
              <a:ext uri="{FF2B5EF4-FFF2-40B4-BE49-F238E27FC236}">
                <a16:creationId xmlns:a16="http://schemas.microsoft.com/office/drawing/2014/main" id="{F778EC6E-B783-44A8-9FF7-FEF1EE6DC0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830098" y="-1"/>
            <a:ext cx="7361901" cy="6857999"/>
          </a:xfrm>
          <a:custGeom>
            <a:avLst/>
            <a:gdLst>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90715 w 8733721"/>
              <a:gd name="connsiteY22" fmla="*/ 1742490 h 6857999"/>
              <a:gd name="connsiteX23" fmla="*/ 8415178 w 8733721"/>
              <a:gd name="connsiteY23" fmla="*/ 1818229 h 6857999"/>
              <a:gd name="connsiteX24" fmla="*/ 8409273 w 8733721"/>
              <a:gd name="connsiteY24" fmla="*/ 1862723 h 6857999"/>
              <a:gd name="connsiteX25" fmla="*/ 8414840 w 8733721"/>
              <a:gd name="connsiteY25" fmla="*/ 1917476 h 6857999"/>
              <a:gd name="connsiteX26" fmla="*/ 8410734 w 8733721"/>
              <a:gd name="connsiteY26" fmla="*/ 1972204 h 6857999"/>
              <a:gd name="connsiteX27" fmla="*/ 8416466 w 8733721"/>
              <a:gd name="connsiteY27" fmla="*/ 2054291 h 6857999"/>
              <a:gd name="connsiteX28" fmla="*/ 8409837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90715 w 8733721"/>
              <a:gd name="connsiteY22" fmla="*/ 1742490 h 6857999"/>
              <a:gd name="connsiteX23" fmla="*/ 8385393 w 8733721"/>
              <a:gd name="connsiteY23" fmla="*/ 1812272 h 6857999"/>
              <a:gd name="connsiteX24" fmla="*/ 8409273 w 8733721"/>
              <a:gd name="connsiteY24" fmla="*/ 1862723 h 6857999"/>
              <a:gd name="connsiteX25" fmla="*/ 8414840 w 8733721"/>
              <a:gd name="connsiteY25" fmla="*/ 1917476 h 6857999"/>
              <a:gd name="connsiteX26" fmla="*/ 8410734 w 8733721"/>
              <a:gd name="connsiteY26" fmla="*/ 1972204 h 6857999"/>
              <a:gd name="connsiteX27" fmla="*/ 8416466 w 8733721"/>
              <a:gd name="connsiteY27" fmla="*/ 2054291 h 6857999"/>
              <a:gd name="connsiteX28" fmla="*/ 8409837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409273 w 8733721"/>
              <a:gd name="connsiteY24" fmla="*/ 1862723 h 6857999"/>
              <a:gd name="connsiteX25" fmla="*/ 8414840 w 8733721"/>
              <a:gd name="connsiteY25" fmla="*/ 1917476 h 6857999"/>
              <a:gd name="connsiteX26" fmla="*/ 8410734 w 8733721"/>
              <a:gd name="connsiteY26" fmla="*/ 1972204 h 6857999"/>
              <a:gd name="connsiteX27" fmla="*/ 8416466 w 8733721"/>
              <a:gd name="connsiteY27" fmla="*/ 2054291 h 6857999"/>
              <a:gd name="connsiteX28" fmla="*/ 8409837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409273 w 8733721"/>
              <a:gd name="connsiteY24" fmla="*/ 1862723 h 6857999"/>
              <a:gd name="connsiteX25" fmla="*/ 8414840 w 8733721"/>
              <a:gd name="connsiteY25" fmla="*/ 1917476 h 6857999"/>
              <a:gd name="connsiteX26" fmla="*/ 8410734 w 8733721"/>
              <a:gd name="connsiteY26" fmla="*/ 1972204 h 6857999"/>
              <a:gd name="connsiteX27" fmla="*/ 8386681 w 8733721"/>
              <a:gd name="connsiteY27" fmla="*/ 2066205 h 6857999"/>
              <a:gd name="connsiteX28" fmla="*/ 8409837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409273 w 8733721"/>
              <a:gd name="connsiteY24" fmla="*/ 1862723 h 6857999"/>
              <a:gd name="connsiteX25" fmla="*/ 8414840 w 8733721"/>
              <a:gd name="connsiteY25" fmla="*/ 1917476 h 6857999"/>
              <a:gd name="connsiteX26" fmla="*/ 8410734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409273 w 8733721"/>
              <a:gd name="connsiteY24" fmla="*/ 1862723 h 6857999"/>
              <a:gd name="connsiteX25" fmla="*/ 8414840 w 8733721"/>
              <a:gd name="connsiteY25" fmla="*/ 1917476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409273 w 8733721"/>
              <a:gd name="connsiteY24" fmla="*/ 1862723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24762 w 8733721"/>
              <a:gd name="connsiteY21" fmla="*/ 1632434 h 6857999"/>
              <a:gd name="connsiteX22" fmla="*/ 8360930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24762 w 8733721"/>
              <a:gd name="connsiteY21" fmla="*/ 1632434 h 6857999"/>
              <a:gd name="connsiteX22" fmla="*/ 8319231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24762 w 8733721"/>
              <a:gd name="connsiteY21" fmla="*/ 1632434 h 6857999"/>
              <a:gd name="connsiteX22" fmla="*/ 8319231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09415 w 8733721"/>
              <a:gd name="connsiteY46" fmla="*/ 4060536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24762 w 8733721"/>
              <a:gd name="connsiteY21" fmla="*/ 1632434 h 6857999"/>
              <a:gd name="connsiteX22" fmla="*/ 8319231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09415 w 8733721"/>
              <a:gd name="connsiteY46" fmla="*/ 4060536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27583 w 8733721"/>
              <a:gd name="connsiteY51" fmla="*/ 4649885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24762 w 8733721"/>
              <a:gd name="connsiteY21" fmla="*/ 1632434 h 6857999"/>
              <a:gd name="connsiteX22" fmla="*/ 8319231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09415 w 8733721"/>
              <a:gd name="connsiteY46" fmla="*/ 4060536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57285 w 8733721"/>
              <a:gd name="connsiteY50" fmla="*/ 4526395 h 6857999"/>
              <a:gd name="connsiteX51" fmla="*/ 8127583 w 8733721"/>
              <a:gd name="connsiteY51" fmla="*/ 4649885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236175 w 8733721"/>
              <a:gd name="connsiteY4" fmla="*/ 2 h 6857999"/>
              <a:gd name="connsiteX5" fmla="*/ 8231178 w 8733721"/>
              <a:gd name="connsiteY5" fmla="*/ 14562 h 6857999"/>
              <a:gd name="connsiteX6" fmla="*/ 8234773 w 8733721"/>
              <a:gd name="connsiteY6" fmla="*/ 59077 h 6857999"/>
              <a:gd name="connsiteX7" fmla="*/ 8227623 w 8733721"/>
              <a:gd name="connsiteY7" fmla="*/ 107668 h 6857999"/>
              <a:gd name="connsiteX8" fmla="*/ 8246150 w 8733721"/>
              <a:gd name="connsiteY8" fmla="*/ 246136 h 6857999"/>
              <a:gd name="connsiteX9" fmla="*/ 8224308 w 8733721"/>
              <a:gd name="connsiteY9" fmla="*/ 372908 h 6857999"/>
              <a:gd name="connsiteX10" fmla="*/ 8221687 w 8733721"/>
              <a:gd name="connsiteY10" fmla="*/ 450607 h 6857999"/>
              <a:gd name="connsiteX11" fmla="*/ 8232987 w 8733721"/>
              <a:gd name="connsiteY11" fmla="*/ 812800 h 6857999"/>
              <a:gd name="connsiteX12" fmla="*/ 8241364 w 8733721"/>
              <a:gd name="connsiteY12" fmla="*/ 912727 h 6857999"/>
              <a:gd name="connsiteX13" fmla="*/ 8240165 w 8733721"/>
              <a:gd name="connsiteY13" fmla="*/ 989950 h 6857999"/>
              <a:gd name="connsiteX14" fmla="*/ 8243561 w 8733721"/>
              <a:gd name="connsiteY14" fmla="*/ 1141745 h 6857999"/>
              <a:gd name="connsiteX15" fmla="*/ 8256144 w 8733721"/>
              <a:gd name="connsiteY15" fmla="*/ 1265454 h 6857999"/>
              <a:gd name="connsiteX16" fmla="*/ 8281494 w 8733721"/>
              <a:gd name="connsiteY16" fmla="*/ 1385480 h 6857999"/>
              <a:gd name="connsiteX17" fmla="*/ 8297877 w 8733721"/>
              <a:gd name="connsiteY17" fmla="*/ 1458060 h 6857999"/>
              <a:gd name="connsiteX18" fmla="*/ 8315502 w 8733721"/>
              <a:gd name="connsiteY18" fmla="*/ 1513175 h 6857999"/>
              <a:gd name="connsiteX19" fmla="*/ 8342335 w 8733721"/>
              <a:gd name="connsiteY19" fmla="*/ 1570809 h 6857999"/>
              <a:gd name="connsiteX20" fmla="*/ 8324762 w 8733721"/>
              <a:gd name="connsiteY20" fmla="*/ 1632434 h 6857999"/>
              <a:gd name="connsiteX21" fmla="*/ 8319231 w 8733721"/>
              <a:gd name="connsiteY21" fmla="*/ 1742490 h 6857999"/>
              <a:gd name="connsiteX22" fmla="*/ 8343694 w 8733721"/>
              <a:gd name="connsiteY22" fmla="*/ 1812272 h 6857999"/>
              <a:gd name="connsiteX23" fmla="*/ 8379488 w 8733721"/>
              <a:gd name="connsiteY23" fmla="*/ 1856766 h 6857999"/>
              <a:gd name="connsiteX24" fmla="*/ 8385055 w 8733721"/>
              <a:gd name="connsiteY24" fmla="*/ 1923433 h 6857999"/>
              <a:gd name="connsiteX25" fmla="*/ 8386906 w 8733721"/>
              <a:gd name="connsiteY25" fmla="*/ 1972204 h 6857999"/>
              <a:gd name="connsiteX26" fmla="*/ 8386681 w 8733721"/>
              <a:gd name="connsiteY26" fmla="*/ 2066205 h 6857999"/>
              <a:gd name="connsiteX27" fmla="*/ 8380052 w 8733721"/>
              <a:gd name="connsiteY27" fmla="*/ 2227417 h 6857999"/>
              <a:gd name="connsiteX28" fmla="*/ 8374483 w 8733721"/>
              <a:gd name="connsiteY28" fmla="*/ 2510933 h 6857999"/>
              <a:gd name="connsiteX29" fmla="*/ 8375191 w 8733721"/>
              <a:gd name="connsiteY29" fmla="*/ 2741866 h 6857999"/>
              <a:gd name="connsiteX30" fmla="*/ 8384389 w 8733721"/>
              <a:gd name="connsiteY30" fmla="*/ 2864935 h 6857999"/>
              <a:gd name="connsiteX31" fmla="*/ 8391822 w 8733721"/>
              <a:gd name="connsiteY31" fmla="*/ 2950807 h 6857999"/>
              <a:gd name="connsiteX32" fmla="*/ 8378111 w 8733721"/>
              <a:gd name="connsiteY32" fmla="*/ 2978246 h 6857999"/>
              <a:gd name="connsiteX33" fmla="*/ 8375025 w 8733721"/>
              <a:gd name="connsiteY33" fmla="*/ 2995916 h 6857999"/>
              <a:gd name="connsiteX34" fmla="*/ 8366764 w 8733721"/>
              <a:gd name="connsiteY34" fmla="*/ 2998648 h 6857999"/>
              <a:gd name="connsiteX35" fmla="*/ 8356827 w 8733721"/>
              <a:gd name="connsiteY35" fmla="*/ 3023630 h 6857999"/>
              <a:gd name="connsiteX36" fmla="*/ 8348883 w 8733721"/>
              <a:gd name="connsiteY36" fmla="*/ 3096975 h 6857999"/>
              <a:gd name="connsiteX37" fmla="*/ 8331320 w 8733721"/>
              <a:gd name="connsiteY37" fmla="*/ 3216657 h 6857999"/>
              <a:gd name="connsiteX38" fmla="*/ 8334250 w 8733721"/>
              <a:gd name="connsiteY38" fmla="*/ 3310980 h 6857999"/>
              <a:gd name="connsiteX39" fmla="*/ 8323018 w 8733721"/>
              <a:gd name="connsiteY39" fmla="*/ 3344725 h 6857999"/>
              <a:gd name="connsiteX40" fmla="*/ 8312317 w 8733721"/>
              <a:gd name="connsiteY40" fmla="*/ 3393250 h 6857999"/>
              <a:gd name="connsiteX41" fmla="*/ 8299110 w 8733721"/>
              <a:gd name="connsiteY41" fmla="*/ 3514536 h 6857999"/>
              <a:gd name="connsiteX42" fmla="*/ 8279421 w 8733721"/>
              <a:gd name="connsiteY42" fmla="*/ 3686149 h 6857999"/>
              <a:gd name="connsiteX43" fmla="*/ 8273021 w 8733721"/>
              <a:gd name="connsiteY43" fmla="*/ 3692208 h 6857999"/>
              <a:gd name="connsiteX44" fmla="*/ 8260968 w 8733721"/>
              <a:gd name="connsiteY44" fmla="*/ 3776022 h 6857999"/>
              <a:gd name="connsiteX45" fmla="*/ 8209415 w 8733721"/>
              <a:gd name="connsiteY45" fmla="*/ 4060536 h 6857999"/>
              <a:gd name="connsiteX46" fmla="*/ 8203359 w 8733721"/>
              <a:gd name="connsiteY46" fmla="*/ 4222149 h 6857999"/>
              <a:gd name="connsiteX47" fmla="*/ 8197502 w 8733721"/>
              <a:gd name="connsiteY47" fmla="*/ 4364683 h 6857999"/>
              <a:gd name="connsiteX48" fmla="*/ 8189960 w 8733721"/>
              <a:gd name="connsiteY48" fmla="*/ 4462471 h 6857999"/>
              <a:gd name="connsiteX49" fmla="*/ 8157285 w 8733721"/>
              <a:gd name="connsiteY49" fmla="*/ 4526395 h 6857999"/>
              <a:gd name="connsiteX50" fmla="*/ 8127583 w 8733721"/>
              <a:gd name="connsiteY50" fmla="*/ 4649885 h 6857999"/>
              <a:gd name="connsiteX51" fmla="*/ 8086875 w 8733721"/>
              <a:gd name="connsiteY51" fmla="*/ 4799019 h 6857999"/>
              <a:gd name="connsiteX52" fmla="*/ 8071779 w 8733721"/>
              <a:gd name="connsiteY52" fmla="*/ 4849614 h 6857999"/>
              <a:gd name="connsiteX53" fmla="*/ 8046521 w 8733721"/>
              <a:gd name="connsiteY53" fmla="*/ 4919971 h 6857999"/>
              <a:gd name="connsiteX54" fmla="*/ 7999171 w 8733721"/>
              <a:gd name="connsiteY54" fmla="*/ 5010766 h 6857999"/>
              <a:gd name="connsiteX55" fmla="*/ 7974494 w 8733721"/>
              <a:gd name="connsiteY55" fmla="*/ 5088190 h 6857999"/>
              <a:gd name="connsiteX56" fmla="*/ 7960017 w 8733721"/>
              <a:gd name="connsiteY56" fmla="*/ 5143922 h 6857999"/>
              <a:gd name="connsiteX57" fmla="*/ 7940570 w 8733721"/>
              <a:gd name="connsiteY57" fmla="*/ 5284346 h 6857999"/>
              <a:gd name="connsiteX58" fmla="*/ 7923844 w 8733721"/>
              <a:gd name="connsiteY58" fmla="*/ 5390948 h 6857999"/>
              <a:gd name="connsiteX59" fmla="*/ 7905061 w 8733721"/>
              <a:gd name="connsiteY59" fmla="*/ 5470854 h 6857999"/>
              <a:gd name="connsiteX60" fmla="*/ 7900574 w 8733721"/>
              <a:gd name="connsiteY60" fmla="*/ 5529643 h 6857999"/>
              <a:gd name="connsiteX61" fmla="*/ 7889879 w 8733721"/>
              <a:gd name="connsiteY61" fmla="*/ 5597292 h 6857999"/>
              <a:gd name="connsiteX62" fmla="*/ 7881533 w 8733721"/>
              <a:gd name="connsiteY62" fmla="*/ 5608899 h 6857999"/>
              <a:gd name="connsiteX63" fmla="*/ 7866845 w 8733721"/>
              <a:gd name="connsiteY63" fmla="*/ 5684911 h 6857999"/>
              <a:gd name="connsiteX64" fmla="*/ 7866707 w 8733721"/>
              <a:gd name="connsiteY64" fmla="*/ 5755776 h 6857999"/>
              <a:gd name="connsiteX65" fmla="*/ 7858630 w 8733721"/>
              <a:gd name="connsiteY65" fmla="*/ 5889599 h 6857999"/>
              <a:gd name="connsiteX66" fmla="*/ 7862852 w 8733721"/>
              <a:gd name="connsiteY66" fmla="*/ 5989744 h 6857999"/>
              <a:gd name="connsiteX67" fmla="*/ 7834617 w 8733721"/>
              <a:gd name="connsiteY67" fmla="*/ 6084926 h 6857999"/>
              <a:gd name="connsiteX68" fmla="*/ 7830440 w 8733721"/>
              <a:gd name="connsiteY68" fmla="*/ 6346549 h 6857999"/>
              <a:gd name="connsiteX69" fmla="*/ 7828988 w 8733721"/>
              <a:gd name="connsiteY69" fmla="*/ 6527527 h 6857999"/>
              <a:gd name="connsiteX70" fmla="*/ 7833220 w 8733721"/>
              <a:gd name="connsiteY70" fmla="*/ 6627129 h 6857999"/>
              <a:gd name="connsiteX71" fmla="*/ 7833451 w 8733721"/>
              <a:gd name="connsiteY71" fmla="*/ 6694819 h 6857999"/>
              <a:gd name="connsiteX72" fmla="*/ 7859394 w 8733721"/>
              <a:gd name="connsiteY72" fmla="*/ 6765445 h 6857999"/>
              <a:gd name="connsiteX73" fmla="*/ 7866873 w 8733721"/>
              <a:gd name="connsiteY73" fmla="*/ 6844697 h 6857999"/>
              <a:gd name="connsiteX74" fmla="*/ 7868076 w 8733721"/>
              <a:gd name="connsiteY74" fmla="*/ 6857999 h 6857999"/>
              <a:gd name="connsiteX75" fmla="*/ 2920621 w 8733721"/>
              <a:gd name="connsiteY75" fmla="*/ 6857999 h 6857999"/>
              <a:gd name="connsiteX76" fmla="*/ 961321 w 8733721"/>
              <a:gd name="connsiteY76" fmla="*/ 6857999 h 6857999"/>
              <a:gd name="connsiteX77" fmla="*/ 0 w 8733721"/>
              <a:gd name="connsiteY77" fmla="*/ 6857999 h 6857999"/>
              <a:gd name="connsiteX78" fmla="*/ 0 w 8733721"/>
              <a:gd name="connsiteY78" fmla="*/ 0 h 6857999"/>
              <a:gd name="connsiteX0" fmla="*/ 0 w 8394178"/>
              <a:gd name="connsiteY0" fmla="*/ 0 h 6857999"/>
              <a:gd name="connsiteX1" fmla="*/ 961321 w 8394178"/>
              <a:gd name="connsiteY1" fmla="*/ 0 h 6857999"/>
              <a:gd name="connsiteX2" fmla="*/ 2920621 w 8394178"/>
              <a:gd name="connsiteY2" fmla="*/ 0 h 6857999"/>
              <a:gd name="connsiteX3" fmla="*/ 8236175 w 8394178"/>
              <a:gd name="connsiteY3" fmla="*/ 2 h 6857999"/>
              <a:gd name="connsiteX4" fmla="*/ 8231178 w 8394178"/>
              <a:gd name="connsiteY4" fmla="*/ 14562 h 6857999"/>
              <a:gd name="connsiteX5" fmla="*/ 8234773 w 8394178"/>
              <a:gd name="connsiteY5" fmla="*/ 59077 h 6857999"/>
              <a:gd name="connsiteX6" fmla="*/ 8227623 w 8394178"/>
              <a:gd name="connsiteY6" fmla="*/ 107668 h 6857999"/>
              <a:gd name="connsiteX7" fmla="*/ 8246150 w 8394178"/>
              <a:gd name="connsiteY7" fmla="*/ 246136 h 6857999"/>
              <a:gd name="connsiteX8" fmla="*/ 8224308 w 8394178"/>
              <a:gd name="connsiteY8" fmla="*/ 372908 h 6857999"/>
              <a:gd name="connsiteX9" fmla="*/ 8221687 w 8394178"/>
              <a:gd name="connsiteY9" fmla="*/ 450607 h 6857999"/>
              <a:gd name="connsiteX10" fmla="*/ 8232987 w 8394178"/>
              <a:gd name="connsiteY10" fmla="*/ 812800 h 6857999"/>
              <a:gd name="connsiteX11" fmla="*/ 8241364 w 8394178"/>
              <a:gd name="connsiteY11" fmla="*/ 912727 h 6857999"/>
              <a:gd name="connsiteX12" fmla="*/ 8240165 w 8394178"/>
              <a:gd name="connsiteY12" fmla="*/ 989950 h 6857999"/>
              <a:gd name="connsiteX13" fmla="*/ 8243561 w 8394178"/>
              <a:gd name="connsiteY13" fmla="*/ 1141745 h 6857999"/>
              <a:gd name="connsiteX14" fmla="*/ 8256144 w 8394178"/>
              <a:gd name="connsiteY14" fmla="*/ 1265454 h 6857999"/>
              <a:gd name="connsiteX15" fmla="*/ 8281494 w 8394178"/>
              <a:gd name="connsiteY15" fmla="*/ 1385480 h 6857999"/>
              <a:gd name="connsiteX16" fmla="*/ 8297877 w 8394178"/>
              <a:gd name="connsiteY16" fmla="*/ 1458060 h 6857999"/>
              <a:gd name="connsiteX17" fmla="*/ 8315502 w 8394178"/>
              <a:gd name="connsiteY17" fmla="*/ 1513175 h 6857999"/>
              <a:gd name="connsiteX18" fmla="*/ 8342335 w 8394178"/>
              <a:gd name="connsiteY18" fmla="*/ 1570809 h 6857999"/>
              <a:gd name="connsiteX19" fmla="*/ 8324762 w 8394178"/>
              <a:gd name="connsiteY19" fmla="*/ 1632434 h 6857999"/>
              <a:gd name="connsiteX20" fmla="*/ 8319231 w 8394178"/>
              <a:gd name="connsiteY20" fmla="*/ 1742490 h 6857999"/>
              <a:gd name="connsiteX21" fmla="*/ 8343694 w 8394178"/>
              <a:gd name="connsiteY21" fmla="*/ 1812272 h 6857999"/>
              <a:gd name="connsiteX22" fmla="*/ 8379488 w 8394178"/>
              <a:gd name="connsiteY22" fmla="*/ 1856766 h 6857999"/>
              <a:gd name="connsiteX23" fmla="*/ 8385055 w 8394178"/>
              <a:gd name="connsiteY23" fmla="*/ 1923433 h 6857999"/>
              <a:gd name="connsiteX24" fmla="*/ 8386906 w 8394178"/>
              <a:gd name="connsiteY24" fmla="*/ 1972204 h 6857999"/>
              <a:gd name="connsiteX25" fmla="*/ 8386681 w 8394178"/>
              <a:gd name="connsiteY25" fmla="*/ 2066205 h 6857999"/>
              <a:gd name="connsiteX26" fmla="*/ 8380052 w 8394178"/>
              <a:gd name="connsiteY26" fmla="*/ 2227417 h 6857999"/>
              <a:gd name="connsiteX27" fmla="*/ 8374483 w 8394178"/>
              <a:gd name="connsiteY27" fmla="*/ 2510933 h 6857999"/>
              <a:gd name="connsiteX28" fmla="*/ 8375191 w 8394178"/>
              <a:gd name="connsiteY28" fmla="*/ 2741866 h 6857999"/>
              <a:gd name="connsiteX29" fmla="*/ 8384389 w 8394178"/>
              <a:gd name="connsiteY29" fmla="*/ 2864935 h 6857999"/>
              <a:gd name="connsiteX30" fmla="*/ 8391822 w 8394178"/>
              <a:gd name="connsiteY30" fmla="*/ 2950807 h 6857999"/>
              <a:gd name="connsiteX31" fmla="*/ 8378111 w 8394178"/>
              <a:gd name="connsiteY31" fmla="*/ 2978246 h 6857999"/>
              <a:gd name="connsiteX32" fmla="*/ 8375025 w 8394178"/>
              <a:gd name="connsiteY32" fmla="*/ 2995916 h 6857999"/>
              <a:gd name="connsiteX33" fmla="*/ 8366764 w 8394178"/>
              <a:gd name="connsiteY33" fmla="*/ 2998648 h 6857999"/>
              <a:gd name="connsiteX34" fmla="*/ 8356827 w 8394178"/>
              <a:gd name="connsiteY34" fmla="*/ 3023630 h 6857999"/>
              <a:gd name="connsiteX35" fmla="*/ 8348883 w 8394178"/>
              <a:gd name="connsiteY35" fmla="*/ 3096975 h 6857999"/>
              <a:gd name="connsiteX36" fmla="*/ 8331320 w 8394178"/>
              <a:gd name="connsiteY36" fmla="*/ 3216657 h 6857999"/>
              <a:gd name="connsiteX37" fmla="*/ 8334250 w 8394178"/>
              <a:gd name="connsiteY37" fmla="*/ 3310980 h 6857999"/>
              <a:gd name="connsiteX38" fmla="*/ 8323018 w 8394178"/>
              <a:gd name="connsiteY38" fmla="*/ 3344725 h 6857999"/>
              <a:gd name="connsiteX39" fmla="*/ 8312317 w 8394178"/>
              <a:gd name="connsiteY39" fmla="*/ 3393250 h 6857999"/>
              <a:gd name="connsiteX40" fmla="*/ 8299110 w 8394178"/>
              <a:gd name="connsiteY40" fmla="*/ 3514536 h 6857999"/>
              <a:gd name="connsiteX41" fmla="*/ 8279421 w 8394178"/>
              <a:gd name="connsiteY41" fmla="*/ 3686149 h 6857999"/>
              <a:gd name="connsiteX42" fmla="*/ 8273021 w 8394178"/>
              <a:gd name="connsiteY42" fmla="*/ 3692208 h 6857999"/>
              <a:gd name="connsiteX43" fmla="*/ 8260968 w 8394178"/>
              <a:gd name="connsiteY43" fmla="*/ 3776022 h 6857999"/>
              <a:gd name="connsiteX44" fmla="*/ 8209415 w 8394178"/>
              <a:gd name="connsiteY44" fmla="*/ 4060536 h 6857999"/>
              <a:gd name="connsiteX45" fmla="*/ 8203359 w 8394178"/>
              <a:gd name="connsiteY45" fmla="*/ 4222149 h 6857999"/>
              <a:gd name="connsiteX46" fmla="*/ 8197502 w 8394178"/>
              <a:gd name="connsiteY46" fmla="*/ 4364683 h 6857999"/>
              <a:gd name="connsiteX47" fmla="*/ 8189960 w 8394178"/>
              <a:gd name="connsiteY47" fmla="*/ 4462471 h 6857999"/>
              <a:gd name="connsiteX48" fmla="*/ 8157285 w 8394178"/>
              <a:gd name="connsiteY48" fmla="*/ 4526395 h 6857999"/>
              <a:gd name="connsiteX49" fmla="*/ 8127583 w 8394178"/>
              <a:gd name="connsiteY49" fmla="*/ 4649885 h 6857999"/>
              <a:gd name="connsiteX50" fmla="*/ 8086875 w 8394178"/>
              <a:gd name="connsiteY50" fmla="*/ 4799019 h 6857999"/>
              <a:gd name="connsiteX51" fmla="*/ 8071779 w 8394178"/>
              <a:gd name="connsiteY51" fmla="*/ 4849614 h 6857999"/>
              <a:gd name="connsiteX52" fmla="*/ 8046521 w 8394178"/>
              <a:gd name="connsiteY52" fmla="*/ 4919971 h 6857999"/>
              <a:gd name="connsiteX53" fmla="*/ 7999171 w 8394178"/>
              <a:gd name="connsiteY53" fmla="*/ 5010766 h 6857999"/>
              <a:gd name="connsiteX54" fmla="*/ 7974494 w 8394178"/>
              <a:gd name="connsiteY54" fmla="*/ 5088190 h 6857999"/>
              <a:gd name="connsiteX55" fmla="*/ 7960017 w 8394178"/>
              <a:gd name="connsiteY55" fmla="*/ 5143922 h 6857999"/>
              <a:gd name="connsiteX56" fmla="*/ 7940570 w 8394178"/>
              <a:gd name="connsiteY56" fmla="*/ 5284346 h 6857999"/>
              <a:gd name="connsiteX57" fmla="*/ 7923844 w 8394178"/>
              <a:gd name="connsiteY57" fmla="*/ 5390948 h 6857999"/>
              <a:gd name="connsiteX58" fmla="*/ 7905061 w 8394178"/>
              <a:gd name="connsiteY58" fmla="*/ 5470854 h 6857999"/>
              <a:gd name="connsiteX59" fmla="*/ 7900574 w 8394178"/>
              <a:gd name="connsiteY59" fmla="*/ 5529643 h 6857999"/>
              <a:gd name="connsiteX60" fmla="*/ 7889879 w 8394178"/>
              <a:gd name="connsiteY60" fmla="*/ 5597292 h 6857999"/>
              <a:gd name="connsiteX61" fmla="*/ 7881533 w 8394178"/>
              <a:gd name="connsiteY61" fmla="*/ 5608899 h 6857999"/>
              <a:gd name="connsiteX62" fmla="*/ 7866845 w 8394178"/>
              <a:gd name="connsiteY62" fmla="*/ 5684911 h 6857999"/>
              <a:gd name="connsiteX63" fmla="*/ 7866707 w 8394178"/>
              <a:gd name="connsiteY63" fmla="*/ 5755776 h 6857999"/>
              <a:gd name="connsiteX64" fmla="*/ 7858630 w 8394178"/>
              <a:gd name="connsiteY64" fmla="*/ 5889599 h 6857999"/>
              <a:gd name="connsiteX65" fmla="*/ 7862852 w 8394178"/>
              <a:gd name="connsiteY65" fmla="*/ 5989744 h 6857999"/>
              <a:gd name="connsiteX66" fmla="*/ 7834617 w 8394178"/>
              <a:gd name="connsiteY66" fmla="*/ 6084926 h 6857999"/>
              <a:gd name="connsiteX67" fmla="*/ 7830440 w 8394178"/>
              <a:gd name="connsiteY67" fmla="*/ 6346549 h 6857999"/>
              <a:gd name="connsiteX68" fmla="*/ 7828988 w 8394178"/>
              <a:gd name="connsiteY68" fmla="*/ 6527527 h 6857999"/>
              <a:gd name="connsiteX69" fmla="*/ 7833220 w 8394178"/>
              <a:gd name="connsiteY69" fmla="*/ 6627129 h 6857999"/>
              <a:gd name="connsiteX70" fmla="*/ 7833451 w 8394178"/>
              <a:gd name="connsiteY70" fmla="*/ 6694819 h 6857999"/>
              <a:gd name="connsiteX71" fmla="*/ 7859394 w 8394178"/>
              <a:gd name="connsiteY71" fmla="*/ 6765445 h 6857999"/>
              <a:gd name="connsiteX72" fmla="*/ 7866873 w 8394178"/>
              <a:gd name="connsiteY72" fmla="*/ 6844697 h 6857999"/>
              <a:gd name="connsiteX73" fmla="*/ 7868076 w 8394178"/>
              <a:gd name="connsiteY73" fmla="*/ 6857999 h 6857999"/>
              <a:gd name="connsiteX74" fmla="*/ 2920621 w 8394178"/>
              <a:gd name="connsiteY74" fmla="*/ 6857999 h 6857999"/>
              <a:gd name="connsiteX75" fmla="*/ 961321 w 8394178"/>
              <a:gd name="connsiteY75" fmla="*/ 6857999 h 6857999"/>
              <a:gd name="connsiteX76" fmla="*/ 0 w 8394178"/>
              <a:gd name="connsiteY76" fmla="*/ 6857999 h 6857999"/>
              <a:gd name="connsiteX77" fmla="*/ 0 w 8394178"/>
              <a:gd name="connsiteY77" fmla="*/ 0 h 6857999"/>
              <a:gd name="connsiteX0" fmla="*/ 0 w 8394178"/>
              <a:gd name="connsiteY0" fmla="*/ 0 h 6857999"/>
              <a:gd name="connsiteX1" fmla="*/ 961321 w 8394178"/>
              <a:gd name="connsiteY1" fmla="*/ 0 h 6857999"/>
              <a:gd name="connsiteX2" fmla="*/ 8236175 w 8394178"/>
              <a:gd name="connsiteY2" fmla="*/ 2 h 6857999"/>
              <a:gd name="connsiteX3" fmla="*/ 8231178 w 8394178"/>
              <a:gd name="connsiteY3" fmla="*/ 14562 h 6857999"/>
              <a:gd name="connsiteX4" fmla="*/ 8234773 w 8394178"/>
              <a:gd name="connsiteY4" fmla="*/ 59077 h 6857999"/>
              <a:gd name="connsiteX5" fmla="*/ 8227623 w 8394178"/>
              <a:gd name="connsiteY5" fmla="*/ 107668 h 6857999"/>
              <a:gd name="connsiteX6" fmla="*/ 8246150 w 8394178"/>
              <a:gd name="connsiteY6" fmla="*/ 246136 h 6857999"/>
              <a:gd name="connsiteX7" fmla="*/ 8224308 w 8394178"/>
              <a:gd name="connsiteY7" fmla="*/ 372908 h 6857999"/>
              <a:gd name="connsiteX8" fmla="*/ 8221687 w 8394178"/>
              <a:gd name="connsiteY8" fmla="*/ 450607 h 6857999"/>
              <a:gd name="connsiteX9" fmla="*/ 8232987 w 8394178"/>
              <a:gd name="connsiteY9" fmla="*/ 812800 h 6857999"/>
              <a:gd name="connsiteX10" fmla="*/ 8241364 w 8394178"/>
              <a:gd name="connsiteY10" fmla="*/ 912727 h 6857999"/>
              <a:gd name="connsiteX11" fmla="*/ 8240165 w 8394178"/>
              <a:gd name="connsiteY11" fmla="*/ 989950 h 6857999"/>
              <a:gd name="connsiteX12" fmla="*/ 8243561 w 8394178"/>
              <a:gd name="connsiteY12" fmla="*/ 1141745 h 6857999"/>
              <a:gd name="connsiteX13" fmla="*/ 8256144 w 8394178"/>
              <a:gd name="connsiteY13" fmla="*/ 1265454 h 6857999"/>
              <a:gd name="connsiteX14" fmla="*/ 8281494 w 8394178"/>
              <a:gd name="connsiteY14" fmla="*/ 1385480 h 6857999"/>
              <a:gd name="connsiteX15" fmla="*/ 8297877 w 8394178"/>
              <a:gd name="connsiteY15" fmla="*/ 1458060 h 6857999"/>
              <a:gd name="connsiteX16" fmla="*/ 8315502 w 8394178"/>
              <a:gd name="connsiteY16" fmla="*/ 1513175 h 6857999"/>
              <a:gd name="connsiteX17" fmla="*/ 8342335 w 8394178"/>
              <a:gd name="connsiteY17" fmla="*/ 1570809 h 6857999"/>
              <a:gd name="connsiteX18" fmla="*/ 8324762 w 8394178"/>
              <a:gd name="connsiteY18" fmla="*/ 1632434 h 6857999"/>
              <a:gd name="connsiteX19" fmla="*/ 8319231 w 8394178"/>
              <a:gd name="connsiteY19" fmla="*/ 1742490 h 6857999"/>
              <a:gd name="connsiteX20" fmla="*/ 8343694 w 8394178"/>
              <a:gd name="connsiteY20" fmla="*/ 1812272 h 6857999"/>
              <a:gd name="connsiteX21" fmla="*/ 8379488 w 8394178"/>
              <a:gd name="connsiteY21" fmla="*/ 1856766 h 6857999"/>
              <a:gd name="connsiteX22" fmla="*/ 8385055 w 8394178"/>
              <a:gd name="connsiteY22" fmla="*/ 1923433 h 6857999"/>
              <a:gd name="connsiteX23" fmla="*/ 8386906 w 8394178"/>
              <a:gd name="connsiteY23" fmla="*/ 1972204 h 6857999"/>
              <a:gd name="connsiteX24" fmla="*/ 8386681 w 8394178"/>
              <a:gd name="connsiteY24" fmla="*/ 2066205 h 6857999"/>
              <a:gd name="connsiteX25" fmla="*/ 8380052 w 8394178"/>
              <a:gd name="connsiteY25" fmla="*/ 2227417 h 6857999"/>
              <a:gd name="connsiteX26" fmla="*/ 8374483 w 8394178"/>
              <a:gd name="connsiteY26" fmla="*/ 2510933 h 6857999"/>
              <a:gd name="connsiteX27" fmla="*/ 8375191 w 8394178"/>
              <a:gd name="connsiteY27" fmla="*/ 2741866 h 6857999"/>
              <a:gd name="connsiteX28" fmla="*/ 8384389 w 8394178"/>
              <a:gd name="connsiteY28" fmla="*/ 2864935 h 6857999"/>
              <a:gd name="connsiteX29" fmla="*/ 8391822 w 8394178"/>
              <a:gd name="connsiteY29" fmla="*/ 2950807 h 6857999"/>
              <a:gd name="connsiteX30" fmla="*/ 8378111 w 8394178"/>
              <a:gd name="connsiteY30" fmla="*/ 2978246 h 6857999"/>
              <a:gd name="connsiteX31" fmla="*/ 8375025 w 8394178"/>
              <a:gd name="connsiteY31" fmla="*/ 2995916 h 6857999"/>
              <a:gd name="connsiteX32" fmla="*/ 8366764 w 8394178"/>
              <a:gd name="connsiteY32" fmla="*/ 2998648 h 6857999"/>
              <a:gd name="connsiteX33" fmla="*/ 8356827 w 8394178"/>
              <a:gd name="connsiteY33" fmla="*/ 3023630 h 6857999"/>
              <a:gd name="connsiteX34" fmla="*/ 8348883 w 8394178"/>
              <a:gd name="connsiteY34" fmla="*/ 3096975 h 6857999"/>
              <a:gd name="connsiteX35" fmla="*/ 8331320 w 8394178"/>
              <a:gd name="connsiteY35" fmla="*/ 3216657 h 6857999"/>
              <a:gd name="connsiteX36" fmla="*/ 8334250 w 8394178"/>
              <a:gd name="connsiteY36" fmla="*/ 3310980 h 6857999"/>
              <a:gd name="connsiteX37" fmla="*/ 8323018 w 8394178"/>
              <a:gd name="connsiteY37" fmla="*/ 3344725 h 6857999"/>
              <a:gd name="connsiteX38" fmla="*/ 8312317 w 8394178"/>
              <a:gd name="connsiteY38" fmla="*/ 3393250 h 6857999"/>
              <a:gd name="connsiteX39" fmla="*/ 8299110 w 8394178"/>
              <a:gd name="connsiteY39" fmla="*/ 3514536 h 6857999"/>
              <a:gd name="connsiteX40" fmla="*/ 8279421 w 8394178"/>
              <a:gd name="connsiteY40" fmla="*/ 3686149 h 6857999"/>
              <a:gd name="connsiteX41" fmla="*/ 8273021 w 8394178"/>
              <a:gd name="connsiteY41" fmla="*/ 3692208 h 6857999"/>
              <a:gd name="connsiteX42" fmla="*/ 8260968 w 8394178"/>
              <a:gd name="connsiteY42" fmla="*/ 3776022 h 6857999"/>
              <a:gd name="connsiteX43" fmla="*/ 8209415 w 8394178"/>
              <a:gd name="connsiteY43" fmla="*/ 4060536 h 6857999"/>
              <a:gd name="connsiteX44" fmla="*/ 8203359 w 8394178"/>
              <a:gd name="connsiteY44" fmla="*/ 4222149 h 6857999"/>
              <a:gd name="connsiteX45" fmla="*/ 8197502 w 8394178"/>
              <a:gd name="connsiteY45" fmla="*/ 4364683 h 6857999"/>
              <a:gd name="connsiteX46" fmla="*/ 8189960 w 8394178"/>
              <a:gd name="connsiteY46" fmla="*/ 4462471 h 6857999"/>
              <a:gd name="connsiteX47" fmla="*/ 8157285 w 8394178"/>
              <a:gd name="connsiteY47" fmla="*/ 4526395 h 6857999"/>
              <a:gd name="connsiteX48" fmla="*/ 8127583 w 8394178"/>
              <a:gd name="connsiteY48" fmla="*/ 4649885 h 6857999"/>
              <a:gd name="connsiteX49" fmla="*/ 8086875 w 8394178"/>
              <a:gd name="connsiteY49" fmla="*/ 4799019 h 6857999"/>
              <a:gd name="connsiteX50" fmla="*/ 8071779 w 8394178"/>
              <a:gd name="connsiteY50" fmla="*/ 4849614 h 6857999"/>
              <a:gd name="connsiteX51" fmla="*/ 8046521 w 8394178"/>
              <a:gd name="connsiteY51" fmla="*/ 4919971 h 6857999"/>
              <a:gd name="connsiteX52" fmla="*/ 7999171 w 8394178"/>
              <a:gd name="connsiteY52" fmla="*/ 5010766 h 6857999"/>
              <a:gd name="connsiteX53" fmla="*/ 7974494 w 8394178"/>
              <a:gd name="connsiteY53" fmla="*/ 5088190 h 6857999"/>
              <a:gd name="connsiteX54" fmla="*/ 7960017 w 8394178"/>
              <a:gd name="connsiteY54" fmla="*/ 5143922 h 6857999"/>
              <a:gd name="connsiteX55" fmla="*/ 7940570 w 8394178"/>
              <a:gd name="connsiteY55" fmla="*/ 5284346 h 6857999"/>
              <a:gd name="connsiteX56" fmla="*/ 7923844 w 8394178"/>
              <a:gd name="connsiteY56" fmla="*/ 5390948 h 6857999"/>
              <a:gd name="connsiteX57" fmla="*/ 7905061 w 8394178"/>
              <a:gd name="connsiteY57" fmla="*/ 5470854 h 6857999"/>
              <a:gd name="connsiteX58" fmla="*/ 7900574 w 8394178"/>
              <a:gd name="connsiteY58" fmla="*/ 5529643 h 6857999"/>
              <a:gd name="connsiteX59" fmla="*/ 7889879 w 8394178"/>
              <a:gd name="connsiteY59" fmla="*/ 5597292 h 6857999"/>
              <a:gd name="connsiteX60" fmla="*/ 7881533 w 8394178"/>
              <a:gd name="connsiteY60" fmla="*/ 5608899 h 6857999"/>
              <a:gd name="connsiteX61" fmla="*/ 7866845 w 8394178"/>
              <a:gd name="connsiteY61" fmla="*/ 5684911 h 6857999"/>
              <a:gd name="connsiteX62" fmla="*/ 7866707 w 8394178"/>
              <a:gd name="connsiteY62" fmla="*/ 5755776 h 6857999"/>
              <a:gd name="connsiteX63" fmla="*/ 7858630 w 8394178"/>
              <a:gd name="connsiteY63" fmla="*/ 5889599 h 6857999"/>
              <a:gd name="connsiteX64" fmla="*/ 7862852 w 8394178"/>
              <a:gd name="connsiteY64" fmla="*/ 5989744 h 6857999"/>
              <a:gd name="connsiteX65" fmla="*/ 7834617 w 8394178"/>
              <a:gd name="connsiteY65" fmla="*/ 6084926 h 6857999"/>
              <a:gd name="connsiteX66" fmla="*/ 7830440 w 8394178"/>
              <a:gd name="connsiteY66" fmla="*/ 6346549 h 6857999"/>
              <a:gd name="connsiteX67" fmla="*/ 7828988 w 8394178"/>
              <a:gd name="connsiteY67" fmla="*/ 6527527 h 6857999"/>
              <a:gd name="connsiteX68" fmla="*/ 7833220 w 8394178"/>
              <a:gd name="connsiteY68" fmla="*/ 6627129 h 6857999"/>
              <a:gd name="connsiteX69" fmla="*/ 7833451 w 8394178"/>
              <a:gd name="connsiteY69" fmla="*/ 6694819 h 6857999"/>
              <a:gd name="connsiteX70" fmla="*/ 7859394 w 8394178"/>
              <a:gd name="connsiteY70" fmla="*/ 6765445 h 6857999"/>
              <a:gd name="connsiteX71" fmla="*/ 7866873 w 8394178"/>
              <a:gd name="connsiteY71" fmla="*/ 6844697 h 6857999"/>
              <a:gd name="connsiteX72" fmla="*/ 7868076 w 8394178"/>
              <a:gd name="connsiteY72" fmla="*/ 6857999 h 6857999"/>
              <a:gd name="connsiteX73" fmla="*/ 2920621 w 8394178"/>
              <a:gd name="connsiteY73" fmla="*/ 6857999 h 6857999"/>
              <a:gd name="connsiteX74" fmla="*/ 961321 w 8394178"/>
              <a:gd name="connsiteY74" fmla="*/ 6857999 h 6857999"/>
              <a:gd name="connsiteX75" fmla="*/ 0 w 8394178"/>
              <a:gd name="connsiteY75" fmla="*/ 6857999 h 6857999"/>
              <a:gd name="connsiteX76" fmla="*/ 0 w 8394178"/>
              <a:gd name="connsiteY76" fmla="*/ 0 h 6857999"/>
              <a:gd name="connsiteX0" fmla="*/ 0 w 8394178"/>
              <a:gd name="connsiteY0" fmla="*/ 0 h 6857999"/>
              <a:gd name="connsiteX1" fmla="*/ 8236175 w 8394178"/>
              <a:gd name="connsiteY1" fmla="*/ 2 h 6857999"/>
              <a:gd name="connsiteX2" fmla="*/ 8231178 w 8394178"/>
              <a:gd name="connsiteY2" fmla="*/ 14562 h 6857999"/>
              <a:gd name="connsiteX3" fmla="*/ 8234773 w 8394178"/>
              <a:gd name="connsiteY3" fmla="*/ 59077 h 6857999"/>
              <a:gd name="connsiteX4" fmla="*/ 8227623 w 8394178"/>
              <a:gd name="connsiteY4" fmla="*/ 107668 h 6857999"/>
              <a:gd name="connsiteX5" fmla="*/ 8246150 w 8394178"/>
              <a:gd name="connsiteY5" fmla="*/ 246136 h 6857999"/>
              <a:gd name="connsiteX6" fmla="*/ 8224308 w 8394178"/>
              <a:gd name="connsiteY6" fmla="*/ 372908 h 6857999"/>
              <a:gd name="connsiteX7" fmla="*/ 8221687 w 8394178"/>
              <a:gd name="connsiteY7" fmla="*/ 450607 h 6857999"/>
              <a:gd name="connsiteX8" fmla="*/ 8232987 w 8394178"/>
              <a:gd name="connsiteY8" fmla="*/ 812800 h 6857999"/>
              <a:gd name="connsiteX9" fmla="*/ 8241364 w 8394178"/>
              <a:gd name="connsiteY9" fmla="*/ 912727 h 6857999"/>
              <a:gd name="connsiteX10" fmla="*/ 8240165 w 8394178"/>
              <a:gd name="connsiteY10" fmla="*/ 989950 h 6857999"/>
              <a:gd name="connsiteX11" fmla="*/ 8243561 w 8394178"/>
              <a:gd name="connsiteY11" fmla="*/ 1141745 h 6857999"/>
              <a:gd name="connsiteX12" fmla="*/ 8256144 w 8394178"/>
              <a:gd name="connsiteY12" fmla="*/ 1265454 h 6857999"/>
              <a:gd name="connsiteX13" fmla="*/ 8281494 w 8394178"/>
              <a:gd name="connsiteY13" fmla="*/ 1385480 h 6857999"/>
              <a:gd name="connsiteX14" fmla="*/ 8297877 w 8394178"/>
              <a:gd name="connsiteY14" fmla="*/ 1458060 h 6857999"/>
              <a:gd name="connsiteX15" fmla="*/ 8315502 w 8394178"/>
              <a:gd name="connsiteY15" fmla="*/ 1513175 h 6857999"/>
              <a:gd name="connsiteX16" fmla="*/ 8342335 w 8394178"/>
              <a:gd name="connsiteY16" fmla="*/ 1570809 h 6857999"/>
              <a:gd name="connsiteX17" fmla="*/ 8324762 w 8394178"/>
              <a:gd name="connsiteY17" fmla="*/ 1632434 h 6857999"/>
              <a:gd name="connsiteX18" fmla="*/ 8319231 w 8394178"/>
              <a:gd name="connsiteY18" fmla="*/ 1742490 h 6857999"/>
              <a:gd name="connsiteX19" fmla="*/ 8343694 w 8394178"/>
              <a:gd name="connsiteY19" fmla="*/ 1812272 h 6857999"/>
              <a:gd name="connsiteX20" fmla="*/ 8379488 w 8394178"/>
              <a:gd name="connsiteY20" fmla="*/ 1856766 h 6857999"/>
              <a:gd name="connsiteX21" fmla="*/ 8385055 w 8394178"/>
              <a:gd name="connsiteY21" fmla="*/ 1923433 h 6857999"/>
              <a:gd name="connsiteX22" fmla="*/ 8386906 w 8394178"/>
              <a:gd name="connsiteY22" fmla="*/ 1972204 h 6857999"/>
              <a:gd name="connsiteX23" fmla="*/ 8386681 w 8394178"/>
              <a:gd name="connsiteY23" fmla="*/ 2066205 h 6857999"/>
              <a:gd name="connsiteX24" fmla="*/ 8380052 w 8394178"/>
              <a:gd name="connsiteY24" fmla="*/ 2227417 h 6857999"/>
              <a:gd name="connsiteX25" fmla="*/ 8374483 w 8394178"/>
              <a:gd name="connsiteY25" fmla="*/ 2510933 h 6857999"/>
              <a:gd name="connsiteX26" fmla="*/ 8375191 w 8394178"/>
              <a:gd name="connsiteY26" fmla="*/ 2741866 h 6857999"/>
              <a:gd name="connsiteX27" fmla="*/ 8384389 w 8394178"/>
              <a:gd name="connsiteY27" fmla="*/ 2864935 h 6857999"/>
              <a:gd name="connsiteX28" fmla="*/ 8391822 w 8394178"/>
              <a:gd name="connsiteY28" fmla="*/ 2950807 h 6857999"/>
              <a:gd name="connsiteX29" fmla="*/ 8378111 w 8394178"/>
              <a:gd name="connsiteY29" fmla="*/ 2978246 h 6857999"/>
              <a:gd name="connsiteX30" fmla="*/ 8375025 w 8394178"/>
              <a:gd name="connsiteY30" fmla="*/ 2995916 h 6857999"/>
              <a:gd name="connsiteX31" fmla="*/ 8366764 w 8394178"/>
              <a:gd name="connsiteY31" fmla="*/ 2998648 h 6857999"/>
              <a:gd name="connsiteX32" fmla="*/ 8356827 w 8394178"/>
              <a:gd name="connsiteY32" fmla="*/ 3023630 h 6857999"/>
              <a:gd name="connsiteX33" fmla="*/ 8348883 w 8394178"/>
              <a:gd name="connsiteY33" fmla="*/ 3096975 h 6857999"/>
              <a:gd name="connsiteX34" fmla="*/ 8331320 w 8394178"/>
              <a:gd name="connsiteY34" fmla="*/ 3216657 h 6857999"/>
              <a:gd name="connsiteX35" fmla="*/ 8334250 w 8394178"/>
              <a:gd name="connsiteY35" fmla="*/ 3310980 h 6857999"/>
              <a:gd name="connsiteX36" fmla="*/ 8323018 w 8394178"/>
              <a:gd name="connsiteY36" fmla="*/ 3344725 h 6857999"/>
              <a:gd name="connsiteX37" fmla="*/ 8312317 w 8394178"/>
              <a:gd name="connsiteY37" fmla="*/ 3393250 h 6857999"/>
              <a:gd name="connsiteX38" fmla="*/ 8299110 w 8394178"/>
              <a:gd name="connsiteY38" fmla="*/ 3514536 h 6857999"/>
              <a:gd name="connsiteX39" fmla="*/ 8279421 w 8394178"/>
              <a:gd name="connsiteY39" fmla="*/ 3686149 h 6857999"/>
              <a:gd name="connsiteX40" fmla="*/ 8273021 w 8394178"/>
              <a:gd name="connsiteY40" fmla="*/ 3692208 h 6857999"/>
              <a:gd name="connsiteX41" fmla="*/ 8260968 w 8394178"/>
              <a:gd name="connsiteY41" fmla="*/ 3776022 h 6857999"/>
              <a:gd name="connsiteX42" fmla="*/ 8209415 w 8394178"/>
              <a:gd name="connsiteY42" fmla="*/ 4060536 h 6857999"/>
              <a:gd name="connsiteX43" fmla="*/ 8203359 w 8394178"/>
              <a:gd name="connsiteY43" fmla="*/ 4222149 h 6857999"/>
              <a:gd name="connsiteX44" fmla="*/ 8197502 w 8394178"/>
              <a:gd name="connsiteY44" fmla="*/ 4364683 h 6857999"/>
              <a:gd name="connsiteX45" fmla="*/ 8189960 w 8394178"/>
              <a:gd name="connsiteY45" fmla="*/ 4462471 h 6857999"/>
              <a:gd name="connsiteX46" fmla="*/ 8157285 w 8394178"/>
              <a:gd name="connsiteY46" fmla="*/ 4526395 h 6857999"/>
              <a:gd name="connsiteX47" fmla="*/ 8127583 w 8394178"/>
              <a:gd name="connsiteY47" fmla="*/ 4649885 h 6857999"/>
              <a:gd name="connsiteX48" fmla="*/ 8086875 w 8394178"/>
              <a:gd name="connsiteY48" fmla="*/ 4799019 h 6857999"/>
              <a:gd name="connsiteX49" fmla="*/ 8071779 w 8394178"/>
              <a:gd name="connsiteY49" fmla="*/ 4849614 h 6857999"/>
              <a:gd name="connsiteX50" fmla="*/ 8046521 w 8394178"/>
              <a:gd name="connsiteY50" fmla="*/ 4919971 h 6857999"/>
              <a:gd name="connsiteX51" fmla="*/ 7999171 w 8394178"/>
              <a:gd name="connsiteY51" fmla="*/ 5010766 h 6857999"/>
              <a:gd name="connsiteX52" fmla="*/ 7974494 w 8394178"/>
              <a:gd name="connsiteY52" fmla="*/ 5088190 h 6857999"/>
              <a:gd name="connsiteX53" fmla="*/ 7960017 w 8394178"/>
              <a:gd name="connsiteY53" fmla="*/ 5143922 h 6857999"/>
              <a:gd name="connsiteX54" fmla="*/ 7940570 w 8394178"/>
              <a:gd name="connsiteY54" fmla="*/ 5284346 h 6857999"/>
              <a:gd name="connsiteX55" fmla="*/ 7923844 w 8394178"/>
              <a:gd name="connsiteY55" fmla="*/ 5390948 h 6857999"/>
              <a:gd name="connsiteX56" fmla="*/ 7905061 w 8394178"/>
              <a:gd name="connsiteY56" fmla="*/ 5470854 h 6857999"/>
              <a:gd name="connsiteX57" fmla="*/ 7900574 w 8394178"/>
              <a:gd name="connsiteY57" fmla="*/ 5529643 h 6857999"/>
              <a:gd name="connsiteX58" fmla="*/ 7889879 w 8394178"/>
              <a:gd name="connsiteY58" fmla="*/ 5597292 h 6857999"/>
              <a:gd name="connsiteX59" fmla="*/ 7881533 w 8394178"/>
              <a:gd name="connsiteY59" fmla="*/ 5608899 h 6857999"/>
              <a:gd name="connsiteX60" fmla="*/ 7866845 w 8394178"/>
              <a:gd name="connsiteY60" fmla="*/ 5684911 h 6857999"/>
              <a:gd name="connsiteX61" fmla="*/ 7866707 w 8394178"/>
              <a:gd name="connsiteY61" fmla="*/ 5755776 h 6857999"/>
              <a:gd name="connsiteX62" fmla="*/ 7858630 w 8394178"/>
              <a:gd name="connsiteY62" fmla="*/ 5889599 h 6857999"/>
              <a:gd name="connsiteX63" fmla="*/ 7862852 w 8394178"/>
              <a:gd name="connsiteY63" fmla="*/ 5989744 h 6857999"/>
              <a:gd name="connsiteX64" fmla="*/ 7834617 w 8394178"/>
              <a:gd name="connsiteY64" fmla="*/ 6084926 h 6857999"/>
              <a:gd name="connsiteX65" fmla="*/ 7830440 w 8394178"/>
              <a:gd name="connsiteY65" fmla="*/ 6346549 h 6857999"/>
              <a:gd name="connsiteX66" fmla="*/ 7828988 w 8394178"/>
              <a:gd name="connsiteY66" fmla="*/ 6527527 h 6857999"/>
              <a:gd name="connsiteX67" fmla="*/ 7833220 w 8394178"/>
              <a:gd name="connsiteY67" fmla="*/ 6627129 h 6857999"/>
              <a:gd name="connsiteX68" fmla="*/ 7833451 w 8394178"/>
              <a:gd name="connsiteY68" fmla="*/ 6694819 h 6857999"/>
              <a:gd name="connsiteX69" fmla="*/ 7859394 w 8394178"/>
              <a:gd name="connsiteY69" fmla="*/ 6765445 h 6857999"/>
              <a:gd name="connsiteX70" fmla="*/ 7866873 w 8394178"/>
              <a:gd name="connsiteY70" fmla="*/ 6844697 h 6857999"/>
              <a:gd name="connsiteX71" fmla="*/ 7868076 w 8394178"/>
              <a:gd name="connsiteY71" fmla="*/ 6857999 h 6857999"/>
              <a:gd name="connsiteX72" fmla="*/ 2920621 w 8394178"/>
              <a:gd name="connsiteY72" fmla="*/ 6857999 h 6857999"/>
              <a:gd name="connsiteX73" fmla="*/ 961321 w 8394178"/>
              <a:gd name="connsiteY73" fmla="*/ 6857999 h 6857999"/>
              <a:gd name="connsiteX74" fmla="*/ 0 w 8394178"/>
              <a:gd name="connsiteY74" fmla="*/ 6857999 h 6857999"/>
              <a:gd name="connsiteX75" fmla="*/ 0 w 8394178"/>
              <a:gd name="connsiteY75" fmla="*/ 0 h 6857999"/>
              <a:gd name="connsiteX0" fmla="*/ 0 w 8394178"/>
              <a:gd name="connsiteY0" fmla="*/ 0 h 6857999"/>
              <a:gd name="connsiteX1" fmla="*/ 8236175 w 8394178"/>
              <a:gd name="connsiteY1" fmla="*/ 2 h 6857999"/>
              <a:gd name="connsiteX2" fmla="*/ 8231178 w 8394178"/>
              <a:gd name="connsiteY2" fmla="*/ 14562 h 6857999"/>
              <a:gd name="connsiteX3" fmla="*/ 8234773 w 8394178"/>
              <a:gd name="connsiteY3" fmla="*/ 59077 h 6857999"/>
              <a:gd name="connsiteX4" fmla="*/ 8227623 w 8394178"/>
              <a:gd name="connsiteY4" fmla="*/ 107668 h 6857999"/>
              <a:gd name="connsiteX5" fmla="*/ 8246150 w 8394178"/>
              <a:gd name="connsiteY5" fmla="*/ 246136 h 6857999"/>
              <a:gd name="connsiteX6" fmla="*/ 8224308 w 8394178"/>
              <a:gd name="connsiteY6" fmla="*/ 372908 h 6857999"/>
              <a:gd name="connsiteX7" fmla="*/ 8221687 w 8394178"/>
              <a:gd name="connsiteY7" fmla="*/ 450607 h 6857999"/>
              <a:gd name="connsiteX8" fmla="*/ 8232987 w 8394178"/>
              <a:gd name="connsiteY8" fmla="*/ 812800 h 6857999"/>
              <a:gd name="connsiteX9" fmla="*/ 8241364 w 8394178"/>
              <a:gd name="connsiteY9" fmla="*/ 912727 h 6857999"/>
              <a:gd name="connsiteX10" fmla="*/ 8240165 w 8394178"/>
              <a:gd name="connsiteY10" fmla="*/ 989950 h 6857999"/>
              <a:gd name="connsiteX11" fmla="*/ 8243561 w 8394178"/>
              <a:gd name="connsiteY11" fmla="*/ 1141745 h 6857999"/>
              <a:gd name="connsiteX12" fmla="*/ 8256144 w 8394178"/>
              <a:gd name="connsiteY12" fmla="*/ 1265454 h 6857999"/>
              <a:gd name="connsiteX13" fmla="*/ 8281494 w 8394178"/>
              <a:gd name="connsiteY13" fmla="*/ 1385480 h 6857999"/>
              <a:gd name="connsiteX14" fmla="*/ 8297877 w 8394178"/>
              <a:gd name="connsiteY14" fmla="*/ 1458060 h 6857999"/>
              <a:gd name="connsiteX15" fmla="*/ 8315502 w 8394178"/>
              <a:gd name="connsiteY15" fmla="*/ 1513175 h 6857999"/>
              <a:gd name="connsiteX16" fmla="*/ 8342335 w 8394178"/>
              <a:gd name="connsiteY16" fmla="*/ 1570809 h 6857999"/>
              <a:gd name="connsiteX17" fmla="*/ 8324762 w 8394178"/>
              <a:gd name="connsiteY17" fmla="*/ 1632434 h 6857999"/>
              <a:gd name="connsiteX18" fmla="*/ 8319231 w 8394178"/>
              <a:gd name="connsiteY18" fmla="*/ 1742490 h 6857999"/>
              <a:gd name="connsiteX19" fmla="*/ 8343694 w 8394178"/>
              <a:gd name="connsiteY19" fmla="*/ 1812272 h 6857999"/>
              <a:gd name="connsiteX20" fmla="*/ 8379488 w 8394178"/>
              <a:gd name="connsiteY20" fmla="*/ 1856766 h 6857999"/>
              <a:gd name="connsiteX21" fmla="*/ 8385055 w 8394178"/>
              <a:gd name="connsiteY21" fmla="*/ 1923433 h 6857999"/>
              <a:gd name="connsiteX22" fmla="*/ 8386906 w 8394178"/>
              <a:gd name="connsiteY22" fmla="*/ 1972204 h 6857999"/>
              <a:gd name="connsiteX23" fmla="*/ 8386681 w 8394178"/>
              <a:gd name="connsiteY23" fmla="*/ 2066205 h 6857999"/>
              <a:gd name="connsiteX24" fmla="*/ 8380052 w 8394178"/>
              <a:gd name="connsiteY24" fmla="*/ 2227417 h 6857999"/>
              <a:gd name="connsiteX25" fmla="*/ 8374483 w 8394178"/>
              <a:gd name="connsiteY25" fmla="*/ 2510933 h 6857999"/>
              <a:gd name="connsiteX26" fmla="*/ 8375191 w 8394178"/>
              <a:gd name="connsiteY26" fmla="*/ 2741866 h 6857999"/>
              <a:gd name="connsiteX27" fmla="*/ 8384389 w 8394178"/>
              <a:gd name="connsiteY27" fmla="*/ 2864935 h 6857999"/>
              <a:gd name="connsiteX28" fmla="*/ 8391822 w 8394178"/>
              <a:gd name="connsiteY28" fmla="*/ 2950807 h 6857999"/>
              <a:gd name="connsiteX29" fmla="*/ 8378111 w 8394178"/>
              <a:gd name="connsiteY29" fmla="*/ 2978246 h 6857999"/>
              <a:gd name="connsiteX30" fmla="*/ 8375025 w 8394178"/>
              <a:gd name="connsiteY30" fmla="*/ 2995916 h 6857999"/>
              <a:gd name="connsiteX31" fmla="*/ 8366764 w 8394178"/>
              <a:gd name="connsiteY31" fmla="*/ 2998648 h 6857999"/>
              <a:gd name="connsiteX32" fmla="*/ 8356827 w 8394178"/>
              <a:gd name="connsiteY32" fmla="*/ 3023630 h 6857999"/>
              <a:gd name="connsiteX33" fmla="*/ 8348883 w 8394178"/>
              <a:gd name="connsiteY33" fmla="*/ 3096975 h 6857999"/>
              <a:gd name="connsiteX34" fmla="*/ 8331320 w 8394178"/>
              <a:gd name="connsiteY34" fmla="*/ 3216657 h 6857999"/>
              <a:gd name="connsiteX35" fmla="*/ 8334250 w 8394178"/>
              <a:gd name="connsiteY35" fmla="*/ 3310980 h 6857999"/>
              <a:gd name="connsiteX36" fmla="*/ 8323018 w 8394178"/>
              <a:gd name="connsiteY36" fmla="*/ 3344725 h 6857999"/>
              <a:gd name="connsiteX37" fmla="*/ 8312317 w 8394178"/>
              <a:gd name="connsiteY37" fmla="*/ 3393250 h 6857999"/>
              <a:gd name="connsiteX38" fmla="*/ 8299110 w 8394178"/>
              <a:gd name="connsiteY38" fmla="*/ 3514536 h 6857999"/>
              <a:gd name="connsiteX39" fmla="*/ 8279421 w 8394178"/>
              <a:gd name="connsiteY39" fmla="*/ 3686149 h 6857999"/>
              <a:gd name="connsiteX40" fmla="*/ 8273021 w 8394178"/>
              <a:gd name="connsiteY40" fmla="*/ 3692208 h 6857999"/>
              <a:gd name="connsiteX41" fmla="*/ 8260968 w 8394178"/>
              <a:gd name="connsiteY41" fmla="*/ 3776022 h 6857999"/>
              <a:gd name="connsiteX42" fmla="*/ 8209415 w 8394178"/>
              <a:gd name="connsiteY42" fmla="*/ 4060536 h 6857999"/>
              <a:gd name="connsiteX43" fmla="*/ 8203359 w 8394178"/>
              <a:gd name="connsiteY43" fmla="*/ 4222149 h 6857999"/>
              <a:gd name="connsiteX44" fmla="*/ 8197502 w 8394178"/>
              <a:gd name="connsiteY44" fmla="*/ 4364683 h 6857999"/>
              <a:gd name="connsiteX45" fmla="*/ 8189960 w 8394178"/>
              <a:gd name="connsiteY45" fmla="*/ 4462471 h 6857999"/>
              <a:gd name="connsiteX46" fmla="*/ 8157285 w 8394178"/>
              <a:gd name="connsiteY46" fmla="*/ 4526395 h 6857999"/>
              <a:gd name="connsiteX47" fmla="*/ 8127583 w 8394178"/>
              <a:gd name="connsiteY47" fmla="*/ 4649885 h 6857999"/>
              <a:gd name="connsiteX48" fmla="*/ 8086875 w 8394178"/>
              <a:gd name="connsiteY48" fmla="*/ 4799019 h 6857999"/>
              <a:gd name="connsiteX49" fmla="*/ 8071779 w 8394178"/>
              <a:gd name="connsiteY49" fmla="*/ 4849614 h 6857999"/>
              <a:gd name="connsiteX50" fmla="*/ 8046521 w 8394178"/>
              <a:gd name="connsiteY50" fmla="*/ 4919971 h 6857999"/>
              <a:gd name="connsiteX51" fmla="*/ 7999171 w 8394178"/>
              <a:gd name="connsiteY51" fmla="*/ 5010766 h 6857999"/>
              <a:gd name="connsiteX52" fmla="*/ 7974494 w 8394178"/>
              <a:gd name="connsiteY52" fmla="*/ 5088190 h 6857999"/>
              <a:gd name="connsiteX53" fmla="*/ 7960017 w 8394178"/>
              <a:gd name="connsiteY53" fmla="*/ 5143922 h 6857999"/>
              <a:gd name="connsiteX54" fmla="*/ 7940570 w 8394178"/>
              <a:gd name="connsiteY54" fmla="*/ 5284346 h 6857999"/>
              <a:gd name="connsiteX55" fmla="*/ 7923844 w 8394178"/>
              <a:gd name="connsiteY55" fmla="*/ 5390948 h 6857999"/>
              <a:gd name="connsiteX56" fmla="*/ 7905061 w 8394178"/>
              <a:gd name="connsiteY56" fmla="*/ 5470854 h 6857999"/>
              <a:gd name="connsiteX57" fmla="*/ 7900574 w 8394178"/>
              <a:gd name="connsiteY57" fmla="*/ 5529643 h 6857999"/>
              <a:gd name="connsiteX58" fmla="*/ 7889879 w 8394178"/>
              <a:gd name="connsiteY58" fmla="*/ 5597292 h 6857999"/>
              <a:gd name="connsiteX59" fmla="*/ 7881533 w 8394178"/>
              <a:gd name="connsiteY59" fmla="*/ 5608899 h 6857999"/>
              <a:gd name="connsiteX60" fmla="*/ 7866845 w 8394178"/>
              <a:gd name="connsiteY60" fmla="*/ 5684911 h 6857999"/>
              <a:gd name="connsiteX61" fmla="*/ 7866707 w 8394178"/>
              <a:gd name="connsiteY61" fmla="*/ 5755776 h 6857999"/>
              <a:gd name="connsiteX62" fmla="*/ 7858630 w 8394178"/>
              <a:gd name="connsiteY62" fmla="*/ 5889599 h 6857999"/>
              <a:gd name="connsiteX63" fmla="*/ 7862852 w 8394178"/>
              <a:gd name="connsiteY63" fmla="*/ 5989744 h 6857999"/>
              <a:gd name="connsiteX64" fmla="*/ 7834617 w 8394178"/>
              <a:gd name="connsiteY64" fmla="*/ 6084926 h 6857999"/>
              <a:gd name="connsiteX65" fmla="*/ 7830440 w 8394178"/>
              <a:gd name="connsiteY65" fmla="*/ 6346549 h 6857999"/>
              <a:gd name="connsiteX66" fmla="*/ 7828988 w 8394178"/>
              <a:gd name="connsiteY66" fmla="*/ 6527527 h 6857999"/>
              <a:gd name="connsiteX67" fmla="*/ 7833220 w 8394178"/>
              <a:gd name="connsiteY67" fmla="*/ 6627129 h 6857999"/>
              <a:gd name="connsiteX68" fmla="*/ 7833451 w 8394178"/>
              <a:gd name="connsiteY68" fmla="*/ 6694819 h 6857999"/>
              <a:gd name="connsiteX69" fmla="*/ 7859394 w 8394178"/>
              <a:gd name="connsiteY69" fmla="*/ 6765445 h 6857999"/>
              <a:gd name="connsiteX70" fmla="*/ 7866873 w 8394178"/>
              <a:gd name="connsiteY70" fmla="*/ 6844697 h 6857999"/>
              <a:gd name="connsiteX71" fmla="*/ 7868076 w 8394178"/>
              <a:gd name="connsiteY71" fmla="*/ 6857999 h 6857999"/>
              <a:gd name="connsiteX72" fmla="*/ 2920621 w 8394178"/>
              <a:gd name="connsiteY72" fmla="*/ 6857999 h 6857999"/>
              <a:gd name="connsiteX73" fmla="*/ 0 w 8394178"/>
              <a:gd name="connsiteY73" fmla="*/ 6857999 h 6857999"/>
              <a:gd name="connsiteX74" fmla="*/ 0 w 8394178"/>
              <a:gd name="connsiteY74" fmla="*/ 0 h 6857999"/>
              <a:gd name="connsiteX0" fmla="*/ 0 w 8394178"/>
              <a:gd name="connsiteY0" fmla="*/ 0 h 6857999"/>
              <a:gd name="connsiteX1" fmla="*/ 8236175 w 8394178"/>
              <a:gd name="connsiteY1" fmla="*/ 2 h 6857999"/>
              <a:gd name="connsiteX2" fmla="*/ 8231178 w 8394178"/>
              <a:gd name="connsiteY2" fmla="*/ 14562 h 6857999"/>
              <a:gd name="connsiteX3" fmla="*/ 8234773 w 8394178"/>
              <a:gd name="connsiteY3" fmla="*/ 59077 h 6857999"/>
              <a:gd name="connsiteX4" fmla="*/ 8227623 w 8394178"/>
              <a:gd name="connsiteY4" fmla="*/ 107668 h 6857999"/>
              <a:gd name="connsiteX5" fmla="*/ 8246150 w 8394178"/>
              <a:gd name="connsiteY5" fmla="*/ 246136 h 6857999"/>
              <a:gd name="connsiteX6" fmla="*/ 8224308 w 8394178"/>
              <a:gd name="connsiteY6" fmla="*/ 372908 h 6857999"/>
              <a:gd name="connsiteX7" fmla="*/ 8221687 w 8394178"/>
              <a:gd name="connsiteY7" fmla="*/ 450607 h 6857999"/>
              <a:gd name="connsiteX8" fmla="*/ 8232987 w 8394178"/>
              <a:gd name="connsiteY8" fmla="*/ 812800 h 6857999"/>
              <a:gd name="connsiteX9" fmla="*/ 8241364 w 8394178"/>
              <a:gd name="connsiteY9" fmla="*/ 912727 h 6857999"/>
              <a:gd name="connsiteX10" fmla="*/ 8240165 w 8394178"/>
              <a:gd name="connsiteY10" fmla="*/ 989950 h 6857999"/>
              <a:gd name="connsiteX11" fmla="*/ 8243561 w 8394178"/>
              <a:gd name="connsiteY11" fmla="*/ 1141745 h 6857999"/>
              <a:gd name="connsiteX12" fmla="*/ 8256144 w 8394178"/>
              <a:gd name="connsiteY12" fmla="*/ 1265454 h 6857999"/>
              <a:gd name="connsiteX13" fmla="*/ 8281494 w 8394178"/>
              <a:gd name="connsiteY13" fmla="*/ 1385480 h 6857999"/>
              <a:gd name="connsiteX14" fmla="*/ 8297877 w 8394178"/>
              <a:gd name="connsiteY14" fmla="*/ 1458060 h 6857999"/>
              <a:gd name="connsiteX15" fmla="*/ 8315502 w 8394178"/>
              <a:gd name="connsiteY15" fmla="*/ 1513175 h 6857999"/>
              <a:gd name="connsiteX16" fmla="*/ 8342335 w 8394178"/>
              <a:gd name="connsiteY16" fmla="*/ 1570809 h 6857999"/>
              <a:gd name="connsiteX17" fmla="*/ 8324762 w 8394178"/>
              <a:gd name="connsiteY17" fmla="*/ 1632434 h 6857999"/>
              <a:gd name="connsiteX18" fmla="*/ 8319231 w 8394178"/>
              <a:gd name="connsiteY18" fmla="*/ 1742490 h 6857999"/>
              <a:gd name="connsiteX19" fmla="*/ 8343694 w 8394178"/>
              <a:gd name="connsiteY19" fmla="*/ 1812272 h 6857999"/>
              <a:gd name="connsiteX20" fmla="*/ 8379488 w 8394178"/>
              <a:gd name="connsiteY20" fmla="*/ 1856766 h 6857999"/>
              <a:gd name="connsiteX21" fmla="*/ 8385055 w 8394178"/>
              <a:gd name="connsiteY21" fmla="*/ 1923433 h 6857999"/>
              <a:gd name="connsiteX22" fmla="*/ 8386906 w 8394178"/>
              <a:gd name="connsiteY22" fmla="*/ 1972204 h 6857999"/>
              <a:gd name="connsiteX23" fmla="*/ 8386681 w 8394178"/>
              <a:gd name="connsiteY23" fmla="*/ 2066205 h 6857999"/>
              <a:gd name="connsiteX24" fmla="*/ 8380052 w 8394178"/>
              <a:gd name="connsiteY24" fmla="*/ 2227417 h 6857999"/>
              <a:gd name="connsiteX25" fmla="*/ 8374483 w 8394178"/>
              <a:gd name="connsiteY25" fmla="*/ 2510933 h 6857999"/>
              <a:gd name="connsiteX26" fmla="*/ 8375191 w 8394178"/>
              <a:gd name="connsiteY26" fmla="*/ 2741866 h 6857999"/>
              <a:gd name="connsiteX27" fmla="*/ 8384389 w 8394178"/>
              <a:gd name="connsiteY27" fmla="*/ 2864935 h 6857999"/>
              <a:gd name="connsiteX28" fmla="*/ 8391822 w 8394178"/>
              <a:gd name="connsiteY28" fmla="*/ 2950807 h 6857999"/>
              <a:gd name="connsiteX29" fmla="*/ 8378111 w 8394178"/>
              <a:gd name="connsiteY29" fmla="*/ 2978246 h 6857999"/>
              <a:gd name="connsiteX30" fmla="*/ 8375025 w 8394178"/>
              <a:gd name="connsiteY30" fmla="*/ 2995916 h 6857999"/>
              <a:gd name="connsiteX31" fmla="*/ 8366764 w 8394178"/>
              <a:gd name="connsiteY31" fmla="*/ 2998648 h 6857999"/>
              <a:gd name="connsiteX32" fmla="*/ 8356827 w 8394178"/>
              <a:gd name="connsiteY32" fmla="*/ 3023630 h 6857999"/>
              <a:gd name="connsiteX33" fmla="*/ 8348883 w 8394178"/>
              <a:gd name="connsiteY33" fmla="*/ 3096975 h 6857999"/>
              <a:gd name="connsiteX34" fmla="*/ 8331320 w 8394178"/>
              <a:gd name="connsiteY34" fmla="*/ 3216657 h 6857999"/>
              <a:gd name="connsiteX35" fmla="*/ 8334250 w 8394178"/>
              <a:gd name="connsiteY35" fmla="*/ 3310980 h 6857999"/>
              <a:gd name="connsiteX36" fmla="*/ 8323018 w 8394178"/>
              <a:gd name="connsiteY36" fmla="*/ 3344725 h 6857999"/>
              <a:gd name="connsiteX37" fmla="*/ 8312317 w 8394178"/>
              <a:gd name="connsiteY37" fmla="*/ 3393250 h 6857999"/>
              <a:gd name="connsiteX38" fmla="*/ 8299110 w 8394178"/>
              <a:gd name="connsiteY38" fmla="*/ 3514536 h 6857999"/>
              <a:gd name="connsiteX39" fmla="*/ 8279421 w 8394178"/>
              <a:gd name="connsiteY39" fmla="*/ 3686149 h 6857999"/>
              <a:gd name="connsiteX40" fmla="*/ 8273021 w 8394178"/>
              <a:gd name="connsiteY40" fmla="*/ 3692208 h 6857999"/>
              <a:gd name="connsiteX41" fmla="*/ 8260968 w 8394178"/>
              <a:gd name="connsiteY41" fmla="*/ 3776022 h 6857999"/>
              <a:gd name="connsiteX42" fmla="*/ 8209415 w 8394178"/>
              <a:gd name="connsiteY42" fmla="*/ 4060536 h 6857999"/>
              <a:gd name="connsiteX43" fmla="*/ 8203359 w 8394178"/>
              <a:gd name="connsiteY43" fmla="*/ 4222149 h 6857999"/>
              <a:gd name="connsiteX44" fmla="*/ 8197502 w 8394178"/>
              <a:gd name="connsiteY44" fmla="*/ 4364683 h 6857999"/>
              <a:gd name="connsiteX45" fmla="*/ 8189960 w 8394178"/>
              <a:gd name="connsiteY45" fmla="*/ 4462471 h 6857999"/>
              <a:gd name="connsiteX46" fmla="*/ 8157285 w 8394178"/>
              <a:gd name="connsiteY46" fmla="*/ 4526395 h 6857999"/>
              <a:gd name="connsiteX47" fmla="*/ 8127583 w 8394178"/>
              <a:gd name="connsiteY47" fmla="*/ 4649885 h 6857999"/>
              <a:gd name="connsiteX48" fmla="*/ 8086875 w 8394178"/>
              <a:gd name="connsiteY48" fmla="*/ 4799019 h 6857999"/>
              <a:gd name="connsiteX49" fmla="*/ 8071779 w 8394178"/>
              <a:gd name="connsiteY49" fmla="*/ 4849614 h 6857999"/>
              <a:gd name="connsiteX50" fmla="*/ 8046521 w 8394178"/>
              <a:gd name="connsiteY50" fmla="*/ 4919971 h 6857999"/>
              <a:gd name="connsiteX51" fmla="*/ 7999171 w 8394178"/>
              <a:gd name="connsiteY51" fmla="*/ 5010766 h 6857999"/>
              <a:gd name="connsiteX52" fmla="*/ 7974494 w 8394178"/>
              <a:gd name="connsiteY52" fmla="*/ 5088190 h 6857999"/>
              <a:gd name="connsiteX53" fmla="*/ 7960017 w 8394178"/>
              <a:gd name="connsiteY53" fmla="*/ 5143922 h 6857999"/>
              <a:gd name="connsiteX54" fmla="*/ 7940570 w 8394178"/>
              <a:gd name="connsiteY54" fmla="*/ 5284346 h 6857999"/>
              <a:gd name="connsiteX55" fmla="*/ 7923844 w 8394178"/>
              <a:gd name="connsiteY55" fmla="*/ 5390948 h 6857999"/>
              <a:gd name="connsiteX56" fmla="*/ 7905061 w 8394178"/>
              <a:gd name="connsiteY56" fmla="*/ 5470854 h 6857999"/>
              <a:gd name="connsiteX57" fmla="*/ 7900574 w 8394178"/>
              <a:gd name="connsiteY57" fmla="*/ 5529643 h 6857999"/>
              <a:gd name="connsiteX58" fmla="*/ 7889879 w 8394178"/>
              <a:gd name="connsiteY58" fmla="*/ 5597292 h 6857999"/>
              <a:gd name="connsiteX59" fmla="*/ 7881533 w 8394178"/>
              <a:gd name="connsiteY59" fmla="*/ 5608899 h 6857999"/>
              <a:gd name="connsiteX60" fmla="*/ 7866845 w 8394178"/>
              <a:gd name="connsiteY60" fmla="*/ 5684911 h 6857999"/>
              <a:gd name="connsiteX61" fmla="*/ 7866707 w 8394178"/>
              <a:gd name="connsiteY61" fmla="*/ 5755776 h 6857999"/>
              <a:gd name="connsiteX62" fmla="*/ 7858630 w 8394178"/>
              <a:gd name="connsiteY62" fmla="*/ 5889599 h 6857999"/>
              <a:gd name="connsiteX63" fmla="*/ 7862852 w 8394178"/>
              <a:gd name="connsiteY63" fmla="*/ 5989744 h 6857999"/>
              <a:gd name="connsiteX64" fmla="*/ 7834617 w 8394178"/>
              <a:gd name="connsiteY64" fmla="*/ 6084926 h 6857999"/>
              <a:gd name="connsiteX65" fmla="*/ 7830440 w 8394178"/>
              <a:gd name="connsiteY65" fmla="*/ 6346549 h 6857999"/>
              <a:gd name="connsiteX66" fmla="*/ 7828988 w 8394178"/>
              <a:gd name="connsiteY66" fmla="*/ 6527527 h 6857999"/>
              <a:gd name="connsiteX67" fmla="*/ 7833220 w 8394178"/>
              <a:gd name="connsiteY67" fmla="*/ 6627129 h 6857999"/>
              <a:gd name="connsiteX68" fmla="*/ 7833451 w 8394178"/>
              <a:gd name="connsiteY68" fmla="*/ 6694819 h 6857999"/>
              <a:gd name="connsiteX69" fmla="*/ 7859394 w 8394178"/>
              <a:gd name="connsiteY69" fmla="*/ 6765445 h 6857999"/>
              <a:gd name="connsiteX70" fmla="*/ 7866873 w 8394178"/>
              <a:gd name="connsiteY70" fmla="*/ 6844697 h 6857999"/>
              <a:gd name="connsiteX71" fmla="*/ 7868076 w 8394178"/>
              <a:gd name="connsiteY71" fmla="*/ 6857999 h 6857999"/>
              <a:gd name="connsiteX72" fmla="*/ 0 w 8394178"/>
              <a:gd name="connsiteY72" fmla="*/ 6857999 h 6857999"/>
              <a:gd name="connsiteX73" fmla="*/ 0 w 8394178"/>
              <a:gd name="connsiteY73" fmla="*/ 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8394178" h="6857999">
                <a:moveTo>
                  <a:pt x="0" y="0"/>
                </a:moveTo>
                <a:lnTo>
                  <a:pt x="8236175" y="2"/>
                </a:lnTo>
                <a:lnTo>
                  <a:pt x="8231178" y="14562"/>
                </a:lnTo>
                <a:lnTo>
                  <a:pt x="8234773" y="59077"/>
                </a:lnTo>
                <a:cubicBezTo>
                  <a:pt x="8235275" y="76949"/>
                  <a:pt x="8227121" y="89796"/>
                  <a:pt x="8227623" y="107668"/>
                </a:cubicBezTo>
                <a:cubicBezTo>
                  <a:pt x="8211139" y="138162"/>
                  <a:pt x="8246703" y="201929"/>
                  <a:pt x="8246150" y="246136"/>
                </a:cubicBezTo>
                <a:cubicBezTo>
                  <a:pt x="8245598" y="290343"/>
                  <a:pt x="8257389" y="364179"/>
                  <a:pt x="8224308" y="372908"/>
                </a:cubicBezTo>
                <a:cubicBezTo>
                  <a:pt x="8218864" y="431308"/>
                  <a:pt x="8228745" y="357606"/>
                  <a:pt x="8221687" y="450607"/>
                </a:cubicBezTo>
                <a:cubicBezTo>
                  <a:pt x="8253150" y="551950"/>
                  <a:pt x="8221677" y="787036"/>
                  <a:pt x="8232987" y="812800"/>
                </a:cubicBezTo>
                <a:cubicBezTo>
                  <a:pt x="8263719" y="860799"/>
                  <a:pt x="8226505" y="854953"/>
                  <a:pt x="8241364" y="912727"/>
                </a:cubicBezTo>
                <a:cubicBezTo>
                  <a:pt x="8249854" y="945986"/>
                  <a:pt x="8239798" y="951781"/>
                  <a:pt x="8240165" y="989950"/>
                </a:cubicBezTo>
                <a:cubicBezTo>
                  <a:pt x="8240531" y="1028120"/>
                  <a:pt x="8240898" y="1095828"/>
                  <a:pt x="8243561" y="1141745"/>
                </a:cubicBezTo>
                <a:cubicBezTo>
                  <a:pt x="8246223" y="1187662"/>
                  <a:pt x="8256010" y="1234783"/>
                  <a:pt x="8256144" y="1265454"/>
                </a:cubicBezTo>
                <a:cubicBezTo>
                  <a:pt x="8246450" y="1304052"/>
                  <a:pt x="8278372" y="1370755"/>
                  <a:pt x="8281494" y="1385480"/>
                </a:cubicBezTo>
                <a:cubicBezTo>
                  <a:pt x="8294281" y="1422714"/>
                  <a:pt x="8303397" y="1428103"/>
                  <a:pt x="8297877" y="1458060"/>
                </a:cubicBezTo>
                <a:cubicBezTo>
                  <a:pt x="8297983" y="1468057"/>
                  <a:pt x="8315397" y="1503177"/>
                  <a:pt x="8315502" y="1513175"/>
                </a:cubicBezTo>
                <a:lnTo>
                  <a:pt x="8342335" y="1570809"/>
                </a:lnTo>
                <a:cubicBezTo>
                  <a:pt x="8365894" y="1617136"/>
                  <a:pt x="8315600" y="1595486"/>
                  <a:pt x="8324762" y="1632434"/>
                </a:cubicBezTo>
                <a:cubicBezTo>
                  <a:pt x="8345804" y="1713683"/>
                  <a:pt x="8308403" y="1715203"/>
                  <a:pt x="8319231" y="1742490"/>
                </a:cubicBezTo>
                <a:cubicBezTo>
                  <a:pt x="8327385" y="1767736"/>
                  <a:pt x="8335540" y="1787026"/>
                  <a:pt x="8343694" y="1812272"/>
                </a:cubicBezTo>
                <a:cubicBezTo>
                  <a:pt x="8345710" y="1818102"/>
                  <a:pt x="8382841" y="1845254"/>
                  <a:pt x="8379488" y="1856766"/>
                </a:cubicBezTo>
                <a:lnTo>
                  <a:pt x="8385055" y="1923433"/>
                </a:lnTo>
                <a:lnTo>
                  <a:pt x="8386906" y="1972204"/>
                </a:lnTo>
                <a:cubicBezTo>
                  <a:pt x="8389102" y="1979569"/>
                  <a:pt x="8382464" y="2060117"/>
                  <a:pt x="8386681" y="2066205"/>
                </a:cubicBezTo>
                <a:cubicBezTo>
                  <a:pt x="8400709" y="2153571"/>
                  <a:pt x="8366045" y="2189849"/>
                  <a:pt x="8380052" y="2227417"/>
                </a:cubicBezTo>
                <a:cubicBezTo>
                  <a:pt x="8372543" y="2317591"/>
                  <a:pt x="8379811" y="2407644"/>
                  <a:pt x="8374483" y="2510933"/>
                </a:cubicBezTo>
                <a:cubicBezTo>
                  <a:pt x="8396772" y="2597916"/>
                  <a:pt x="8370232" y="2649734"/>
                  <a:pt x="8375191" y="2741866"/>
                </a:cubicBezTo>
                <a:cubicBezTo>
                  <a:pt x="8394024" y="2779815"/>
                  <a:pt x="8395428" y="2817058"/>
                  <a:pt x="8384389" y="2864935"/>
                </a:cubicBezTo>
                <a:cubicBezTo>
                  <a:pt x="8416004" y="2860552"/>
                  <a:pt x="8357917" y="2937673"/>
                  <a:pt x="8391822" y="2950807"/>
                </a:cubicBezTo>
                <a:lnTo>
                  <a:pt x="8378111" y="2978246"/>
                </a:lnTo>
                <a:lnTo>
                  <a:pt x="8375025" y="2995916"/>
                </a:lnTo>
                <a:lnTo>
                  <a:pt x="8366764" y="2998648"/>
                </a:lnTo>
                <a:lnTo>
                  <a:pt x="8356827" y="3023630"/>
                </a:lnTo>
                <a:cubicBezTo>
                  <a:pt x="8354245" y="3033333"/>
                  <a:pt x="8348477" y="3084375"/>
                  <a:pt x="8348883" y="3096975"/>
                </a:cubicBezTo>
                <a:cubicBezTo>
                  <a:pt x="8363039" y="3142205"/>
                  <a:pt x="8312062" y="3160433"/>
                  <a:pt x="8331320" y="3216657"/>
                </a:cubicBezTo>
                <a:cubicBezTo>
                  <a:pt x="8335649" y="3237178"/>
                  <a:pt x="8345170" y="3299737"/>
                  <a:pt x="8334250" y="3310980"/>
                </a:cubicBezTo>
                <a:cubicBezTo>
                  <a:pt x="8331414" y="3323902"/>
                  <a:pt x="8334413" y="3339340"/>
                  <a:pt x="8323018" y="3344725"/>
                </a:cubicBezTo>
                <a:cubicBezTo>
                  <a:pt x="8309183" y="3353908"/>
                  <a:pt x="8327822" y="3400659"/>
                  <a:pt x="8312317" y="3393250"/>
                </a:cubicBezTo>
                <a:cubicBezTo>
                  <a:pt x="8325036" y="3426421"/>
                  <a:pt x="8307258" y="3487753"/>
                  <a:pt x="8299110" y="3514536"/>
                </a:cubicBezTo>
                <a:cubicBezTo>
                  <a:pt x="8293627" y="3563353"/>
                  <a:pt x="8281866" y="3650327"/>
                  <a:pt x="8279421" y="3686149"/>
                </a:cubicBezTo>
                <a:cubicBezTo>
                  <a:pt x="8277133" y="3687657"/>
                  <a:pt x="8276096" y="3677229"/>
                  <a:pt x="8273021" y="3692208"/>
                </a:cubicBezTo>
                <a:cubicBezTo>
                  <a:pt x="8269945" y="3707187"/>
                  <a:pt x="8252471" y="3757479"/>
                  <a:pt x="8260968" y="3776022"/>
                </a:cubicBezTo>
                <a:cubicBezTo>
                  <a:pt x="8231046" y="3875691"/>
                  <a:pt x="8223343" y="4023237"/>
                  <a:pt x="8209415" y="4060536"/>
                </a:cubicBezTo>
                <a:cubicBezTo>
                  <a:pt x="8204523" y="4150698"/>
                  <a:pt x="8212636" y="4164564"/>
                  <a:pt x="8203359" y="4222149"/>
                </a:cubicBezTo>
                <a:cubicBezTo>
                  <a:pt x="8198769" y="4287917"/>
                  <a:pt x="8194167" y="4339232"/>
                  <a:pt x="8197502" y="4364683"/>
                </a:cubicBezTo>
                <a:lnTo>
                  <a:pt x="8189960" y="4462471"/>
                </a:lnTo>
                <a:cubicBezTo>
                  <a:pt x="8192241" y="4503329"/>
                  <a:pt x="8157418" y="4500454"/>
                  <a:pt x="8157285" y="4526395"/>
                </a:cubicBezTo>
                <a:cubicBezTo>
                  <a:pt x="8151441" y="4623008"/>
                  <a:pt x="8136733" y="4632050"/>
                  <a:pt x="8127583" y="4649885"/>
                </a:cubicBezTo>
                <a:cubicBezTo>
                  <a:pt x="8109657" y="4687979"/>
                  <a:pt x="8101631" y="4758928"/>
                  <a:pt x="8086875" y="4799019"/>
                </a:cubicBezTo>
                <a:cubicBezTo>
                  <a:pt x="8070221" y="4834076"/>
                  <a:pt x="8077158" y="4811645"/>
                  <a:pt x="8071779" y="4849614"/>
                </a:cubicBezTo>
                <a:cubicBezTo>
                  <a:pt x="8057300" y="4853334"/>
                  <a:pt x="8029516" y="4883089"/>
                  <a:pt x="8046521" y="4919971"/>
                </a:cubicBezTo>
                <a:lnTo>
                  <a:pt x="7999171" y="5010766"/>
                </a:lnTo>
                <a:cubicBezTo>
                  <a:pt x="7980458" y="4983259"/>
                  <a:pt x="7994018" y="5107656"/>
                  <a:pt x="7974494" y="5088190"/>
                </a:cubicBezTo>
                <a:cubicBezTo>
                  <a:pt x="7961479" y="5102008"/>
                  <a:pt x="7970341" y="5118851"/>
                  <a:pt x="7960017" y="5143922"/>
                </a:cubicBezTo>
                <a:cubicBezTo>
                  <a:pt x="7951381" y="5192745"/>
                  <a:pt x="7947519" y="5226225"/>
                  <a:pt x="7940570" y="5284346"/>
                </a:cubicBezTo>
                <a:cubicBezTo>
                  <a:pt x="7938188" y="5338386"/>
                  <a:pt x="7933705" y="5337325"/>
                  <a:pt x="7923844" y="5390948"/>
                </a:cubicBezTo>
                <a:cubicBezTo>
                  <a:pt x="7922596" y="5429655"/>
                  <a:pt x="7906054" y="5449508"/>
                  <a:pt x="7905061" y="5470854"/>
                </a:cubicBezTo>
                <a:cubicBezTo>
                  <a:pt x="7925924" y="5526328"/>
                  <a:pt x="7883497" y="5496377"/>
                  <a:pt x="7900574" y="5529643"/>
                </a:cubicBezTo>
                <a:cubicBezTo>
                  <a:pt x="7894813" y="5550879"/>
                  <a:pt x="7899366" y="5587444"/>
                  <a:pt x="7889879" y="5597292"/>
                </a:cubicBezTo>
                <a:lnTo>
                  <a:pt x="7881533" y="5608899"/>
                </a:lnTo>
                <a:cubicBezTo>
                  <a:pt x="7877694" y="5623501"/>
                  <a:pt x="7869316" y="5660431"/>
                  <a:pt x="7866845" y="5684911"/>
                </a:cubicBezTo>
                <a:cubicBezTo>
                  <a:pt x="7856004" y="5692608"/>
                  <a:pt x="7861304" y="5734344"/>
                  <a:pt x="7866707" y="5755776"/>
                </a:cubicBezTo>
                <a:cubicBezTo>
                  <a:pt x="7867905" y="5792777"/>
                  <a:pt x="7841786" y="5848613"/>
                  <a:pt x="7858630" y="5889599"/>
                </a:cubicBezTo>
                <a:cubicBezTo>
                  <a:pt x="7861076" y="5932097"/>
                  <a:pt x="7859359" y="5940901"/>
                  <a:pt x="7862852" y="5989744"/>
                </a:cubicBezTo>
                <a:cubicBezTo>
                  <a:pt x="7870213" y="6020787"/>
                  <a:pt x="7836478" y="6024963"/>
                  <a:pt x="7834617" y="6084926"/>
                </a:cubicBezTo>
                <a:cubicBezTo>
                  <a:pt x="7828898" y="6134231"/>
                  <a:pt x="7850648" y="6240432"/>
                  <a:pt x="7830440" y="6346549"/>
                </a:cubicBezTo>
                <a:cubicBezTo>
                  <a:pt x="7840187" y="6409741"/>
                  <a:pt x="7834403" y="6468689"/>
                  <a:pt x="7828988" y="6527527"/>
                </a:cubicBezTo>
                <a:cubicBezTo>
                  <a:pt x="7812745" y="6585667"/>
                  <a:pt x="7840670" y="6579284"/>
                  <a:pt x="7833220" y="6627129"/>
                </a:cubicBezTo>
                <a:cubicBezTo>
                  <a:pt x="7836598" y="6635153"/>
                  <a:pt x="7838259" y="6697665"/>
                  <a:pt x="7833451" y="6694819"/>
                </a:cubicBezTo>
                <a:cubicBezTo>
                  <a:pt x="7835476" y="6716947"/>
                  <a:pt x="7854551" y="6732844"/>
                  <a:pt x="7859394" y="6765445"/>
                </a:cubicBezTo>
                <a:cubicBezTo>
                  <a:pt x="7860760" y="6776325"/>
                  <a:pt x="7863817" y="6810511"/>
                  <a:pt x="7866873" y="6844697"/>
                </a:cubicBezTo>
                <a:lnTo>
                  <a:pt x="7868076" y="6857999"/>
                </a:lnTo>
                <a:lnTo>
                  <a:pt x="0" y="6857999"/>
                </a:lnTo>
                <a:lnTo>
                  <a:pt x="0"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AC7E658-BD37-26D3-7504-10BF1A080480}"/>
              </a:ext>
            </a:extLst>
          </p:cNvPr>
          <p:cNvSpPr>
            <a:spLocks noGrp="1"/>
          </p:cNvSpPr>
          <p:nvPr>
            <p:ph type="ctrTitle"/>
          </p:nvPr>
        </p:nvSpPr>
        <p:spPr>
          <a:xfrm>
            <a:off x="112806" y="2119537"/>
            <a:ext cx="4766787" cy="4411885"/>
          </a:xfrm>
        </p:spPr>
        <p:txBody>
          <a:bodyPr vert="horz" lIns="91440" tIns="45720" rIns="91440" bIns="45720" rtlCol="0">
            <a:noAutofit/>
          </a:bodyPr>
          <a:lstStyle/>
          <a:p>
            <a:r>
              <a:rPr lang="en-GB" sz="2800" dirty="0"/>
              <a:t>Maslow's hierarchy of needs is a psychological motivational theory that consists of a five-tier model of human needs, which is commonly shown as hierarchical levels within a pyramid.</a:t>
            </a:r>
            <a:br>
              <a:rPr lang="en-GB" sz="2800" dirty="0"/>
            </a:br>
            <a:r>
              <a:rPr lang="en-GB" sz="2800" dirty="0"/>
              <a:t>People are driven by their wants, which are then turned into objectives for them to achieve. </a:t>
            </a:r>
            <a:endParaRPr lang="en-US" sz="2800" dirty="0"/>
          </a:p>
        </p:txBody>
      </p:sp>
      <p:sp>
        <p:nvSpPr>
          <p:cNvPr id="4" name="TextBox 3">
            <a:extLst>
              <a:ext uri="{FF2B5EF4-FFF2-40B4-BE49-F238E27FC236}">
                <a16:creationId xmlns:a16="http://schemas.microsoft.com/office/drawing/2014/main" id="{370CB8FE-79B4-2681-E795-17A52809A33B}"/>
              </a:ext>
            </a:extLst>
          </p:cNvPr>
          <p:cNvSpPr txBox="1"/>
          <p:nvPr/>
        </p:nvSpPr>
        <p:spPr>
          <a:xfrm>
            <a:off x="112806" y="34183"/>
            <a:ext cx="4112452" cy="584775"/>
          </a:xfrm>
          <a:prstGeom prst="rect">
            <a:avLst/>
          </a:prstGeom>
          <a:noFill/>
        </p:spPr>
        <p:txBody>
          <a:bodyPr wrap="square" rtlCol="0">
            <a:spAutoFit/>
          </a:bodyPr>
          <a:lstStyle/>
          <a:p>
            <a:r>
              <a:rPr lang="en-GB" sz="3200" b="1" dirty="0"/>
              <a:t>Key motivation </a:t>
            </a:r>
            <a:r>
              <a:rPr lang="en-GB" sz="3200" b="1" dirty="0" err="1"/>
              <a:t>teories</a:t>
            </a:r>
            <a:endParaRPr lang="en-GB" sz="3200" b="1" dirty="0"/>
          </a:p>
        </p:txBody>
      </p:sp>
      <p:sp>
        <p:nvSpPr>
          <p:cNvPr id="6" name="TextBox 5">
            <a:extLst>
              <a:ext uri="{FF2B5EF4-FFF2-40B4-BE49-F238E27FC236}">
                <a16:creationId xmlns:a16="http://schemas.microsoft.com/office/drawing/2014/main" id="{1D7DC501-0B82-C641-9731-F9F114DE613B}"/>
              </a:ext>
            </a:extLst>
          </p:cNvPr>
          <p:cNvSpPr txBox="1"/>
          <p:nvPr/>
        </p:nvSpPr>
        <p:spPr>
          <a:xfrm>
            <a:off x="4520943" y="499734"/>
            <a:ext cx="4750526" cy="523220"/>
          </a:xfrm>
          <a:prstGeom prst="rect">
            <a:avLst/>
          </a:prstGeom>
          <a:noFill/>
        </p:spPr>
        <p:txBody>
          <a:bodyPr wrap="square">
            <a:spAutoFit/>
          </a:bodyPr>
          <a:lstStyle/>
          <a:p>
            <a:r>
              <a:rPr lang="en-GB" sz="2800" b="1" i="0" dirty="0">
                <a:solidFill>
                  <a:srgbClr val="333333"/>
                </a:solidFill>
                <a:effectLst/>
                <a:latin typeface="NunitoSans"/>
              </a:rPr>
              <a:t>Maslow’s hierarchy of needs </a:t>
            </a:r>
          </a:p>
        </p:txBody>
      </p:sp>
      <p:pic>
        <p:nvPicPr>
          <p:cNvPr id="10" name="Picture 9" descr="A picture containing text, font, screenshot, line&#10;&#10;Description automatically generated">
            <a:extLst>
              <a:ext uri="{FF2B5EF4-FFF2-40B4-BE49-F238E27FC236}">
                <a16:creationId xmlns:a16="http://schemas.microsoft.com/office/drawing/2014/main" id="{10352C1A-E122-B969-06E8-8F37D7DF3F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12501" y="1238618"/>
            <a:ext cx="7379498" cy="5858812"/>
          </a:xfrm>
          <a:prstGeom prst="rect">
            <a:avLst/>
          </a:prstGeom>
        </p:spPr>
      </p:pic>
    </p:spTree>
    <p:extLst>
      <p:ext uri="{BB962C8B-B14F-4D97-AF65-F5344CB8AC3E}">
        <p14:creationId xmlns:p14="http://schemas.microsoft.com/office/powerpoint/2010/main" val="3944222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0" name="Rectangle 119">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 name="Freeform: Shape 121">
            <a:extLst>
              <a:ext uri="{FF2B5EF4-FFF2-40B4-BE49-F238E27FC236}">
                <a16:creationId xmlns:a16="http://schemas.microsoft.com/office/drawing/2014/main" id="{F778EC6E-B783-44A8-9FF7-FEF1EE6DC0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830098" y="-1"/>
            <a:ext cx="7361901" cy="6857999"/>
          </a:xfrm>
          <a:custGeom>
            <a:avLst/>
            <a:gdLst>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90715 w 8733721"/>
              <a:gd name="connsiteY22" fmla="*/ 1742490 h 6857999"/>
              <a:gd name="connsiteX23" fmla="*/ 8415178 w 8733721"/>
              <a:gd name="connsiteY23" fmla="*/ 1818229 h 6857999"/>
              <a:gd name="connsiteX24" fmla="*/ 8409273 w 8733721"/>
              <a:gd name="connsiteY24" fmla="*/ 1862723 h 6857999"/>
              <a:gd name="connsiteX25" fmla="*/ 8414840 w 8733721"/>
              <a:gd name="connsiteY25" fmla="*/ 1917476 h 6857999"/>
              <a:gd name="connsiteX26" fmla="*/ 8410734 w 8733721"/>
              <a:gd name="connsiteY26" fmla="*/ 1972204 h 6857999"/>
              <a:gd name="connsiteX27" fmla="*/ 8416466 w 8733721"/>
              <a:gd name="connsiteY27" fmla="*/ 2054291 h 6857999"/>
              <a:gd name="connsiteX28" fmla="*/ 8409837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90715 w 8733721"/>
              <a:gd name="connsiteY22" fmla="*/ 1742490 h 6857999"/>
              <a:gd name="connsiteX23" fmla="*/ 8385393 w 8733721"/>
              <a:gd name="connsiteY23" fmla="*/ 1812272 h 6857999"/>
              <a:gd name="connsiteX24" fmla="*/ 8409273 w 8733721"/>
              <a:gd name="connsiteY24" fmla="*/ 1862723 h 6857999"/>
              <a:gd name="connsiteX25" fmla="*/ 8414840 w 8733721"/>
              <a:gd name="connsiteY25" fmla="*/ 1917476 h 6857999"/>
              <a:gd name="connsiteX26" fmla="*/ 8410734 w 8733721"/>
              <a:gd name="connsiteY26" fmla="*/ 1972204 h 6857999"/>
              <a:gd name="connsiteX27" fmla="*/ 8416466 w 8733721"/>
              <a:gd name="connsiteY27" fmla="*/ 2054291 h 6857999"/>
              <a:gd name="connsiteX28" fmla="*/ 8409837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409273 w 8733721"/>
              <a:gd name="connsiteY24" fmla="*/ 1862723 h 6857999"/>
              <a:gd name="connsiteX25" fmla="*/ 8414840 w 8733721"/>
              <a:gd name="connsiteY25" fmla="*/ 1917476 h 6857999"/>
              <a:gd name="connsiteX26" fmla="*/ 8410734 w 8733721"/>
              <a:gd name="connsiteY26" fmla="*/ 1972204 h 6857999"/>
              <a:gd name="connsiteX27" fmla="*/ 8416466 w 8733721"/>
              <a:gd name="connsiteY27" fmla="*/ 2054291 h 6857999"/>
              <a:gd name="connsiteX28" fmla="*/ 8409837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409273 w 8733721"/>
              <a:gd name="connsiteY24" fmla="*/ 1862723 h 6857999"/>
              <a:gd name="connsiteX25" fmla="*/ 8414840 w 8733721"/>
              <a:gd name="connsiteY25" fmla="*/ 1917476 h 6857999"/>
              <a:gd name="connsiteX26" fmla="*/ 8410734 w 8733721"/>
              <a:gd name="connsiteY26" fmla="*/ 1972204 h 6857999"/>
              <a:gd name="connsiteX27" fmla="*/ 8386681 w 8733721"/>
              <a:gd name="connsiteY27" fmla="*/ 2066205 h 6857999"/>
              <a:gd name="connsiteX28" fmla="*/ 8409837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409273 w 8733721"/>
              <a:gd name="connsiteY24" fmla="*/ 1862723 h 6857999"/>
              <a:gd name="connsiteX25" fmla="*/ 8414840 w 8733721"/>
              <a:gd name="connsiteY25" fmla="*/ 1917476 h 6857999"/>
              <a:gd name="connsiteX26" fmla="*/ 8410734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409273 w 8733721"/>
              <a:gd name="connsiteY24" fmla="*/ 1862723 h 6857999"/>
              <a:gd name="connsiteX25" fmla="*/ 8414840 w 8733721"/>
              <a:gd name="connsiteY25" fmla="*/ 1917476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409273 w 8733721"/>
              <a:gd name="connsiteY24" fmla="*/ 1862723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24762 w 8733721"/>
              <a:gd name="connsiteY21" fmla="*/ 1632434 h 6857999"/>
              <a:gd name="connsiteX22" fmla="*/ 8360930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24762 w 8733721"/>
              <a:gd name="connsiteY21" fmla="*/ 1632434 h 6857999"/>
              <a:gd name="connsiteX22" fmla="*/ 8319231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24762 w 8733721"/>
              <a:gd name="connsiteY21" fmla="*/ 1632434 h 6857999"/>
              <a:gd name="connsiteX22" fmla="*/ 8319231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09415 w 8733721"/>
              <a:gd name="connsiteY46" fmla="*/ 4060536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24762 w 8733721"/>
              <a:gd name="connsiteY21" fmla="*/ 1632434 h 6857999"/>
              <a:gd name="connsiteX22" fmla="*/ 8319231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09415 w 8733721"/>
              <a:gd name="connsiteY46" fmla="*/ 4060536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27583 w 8733721"/>
              <a:gd name="connsiteY51" fmla="*/ 4649885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24762 w 8733721"/>
              <a:gd name="connsiteY21" fmla="*/ 1632434 h 6857999"/>
              <a:gd name="connsiteX22" fmla="*/ 8319231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09415 w 8733721"/>
              <a:gd name="connsiteY46" fmla="*/ 4060536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57285 w 8733721"/>
              <a:gd name="connsiteY50" fmla="*/ 4526395 h 6857999"/>
              <a:gd name="connsiteX51" fmla="*/ 8127583 w 8733721"/>
              <a:gd name="connsiteY51" fmla="*/ 4649885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236175 w 8733721"/>
              <a:gd name="connsiteY4" fmla="*/ 2 h 6857999"/>
              <a:gd name="connsiteX5" fmla="*/ 8231178 w 8733721"/>
              <a:gd name="connsiteY5" fmla="*/ 14562 h 6857999"/>
              <a:gd name="connsiteX6" fmla="*/ 8234773 w 8733721"/>
              <a:gd name="connsiteY6" fmla="*/ 59077 h 6857999"/>
              <a:gd name="connsiteX7" fmla="*/ 8227623 w 8733721"/>
              <a:gd name="connsiteY7" fmla="*/ 107668 h 6857999"/>
              <a:gd name="connsiteX8" fmla="*/ 8246150 w 8733721"/>
              <a:gd name="connsiteY8" fmla="*/ 246136 h 6857999"/>
              <a:gd name="connsiteX9" fmla="*/ 8224308 w 8733721"/>
              <a:gd name="connsiteY9" fmla="*/ 372908 h 6857999"/>
              <a:gd name="connsiteX10" fmla="*/ 8221687 w 8733721"/>
              <a:gd name="connsiteY10" fmla="*/ 450607 h 6857999"/>
              <a:gd name="connsiteX11" fmla="*/ 8232987 w 8733721"/>
              <a:gd name="connsiteY11" fmla="*/ 812800 h 6857999"/>
              <a:gd name="connsiteX12" fmla="*/ 8241364 w 8733721"/>
              <a:gd name="connsiteY12" fmla="*/ 912727 h 6857999"/>
              <a:gd name="connsiteX13" fmla="*/ 8240165 w 8733721"/>
              <a:gd name="connsiteY13" fmla="*/ 989950 h 6857999"/>
              <a:gd name="connsiteX14" fmla="*/ 8243561 w 8733721"/>
              <a:gd name="connsiteY14" fmla="*/ 1141745 h 6857999"/>
              <a:gd name="connsiteX15" fmla="*/ 8256144 w 8733721"/>
              <a:gd name="connsiteY15" fmla="*/ 1265454 h 6857999"/>
              <a:gd name="connsiteX16" fmla="*/ 8281494 w 8733721"/>
              <a:gd name="connsiteY16" fmla="*/ 1385480 h 6857999"/>
              <a:gd name="connsiteX17" fmla="*/ 8297877 w 8733721"/>
              <a:gd name="connsiteY17" fmla="*/ 1458060 h 6857999"/>
              <a:gd name="connsiteX18" fmla="*/ 8315502 w 8733721"/>
              <a:gd name="connsiteY18" fmla="*/ 1513175 h 6857999"/>
              <a:gd name="connsiteX19" fmla="*/ 8342335 w 8733721"/>
              <a:gd name="connsiteY19" fmla="*/ 1570809 h 6857999"/>
              <a:gd name="connsiteX20" fmla="*/ 8324762 w 8733721"/>
              <a:gd name="connsiteY20" fmla="*/ 1632434 h 6857999"/>
              <a:gd name="connsiteX21" fmla="*/ 8319231 w 8733721"/>
              <a:gd name="connsiteY21" fmla="*/ 1742490 h 6857999"/>
              <a:gd name="connsiteX22" fmla="*/ 8343694 w 8733721"/>
              <a:gd name="connsiteY22" fmla="*/ 1812272 h 6857999"/>
              <a:gd name="connsiteX23" fmla="*/ 8379488 w 8733721"/>
              <a:gd name="connsiteY23" fmla="*/ 1856766 h 6857999"/>
              <a:gd name="connsiteX24" fmla="*/ 8385055 w 8733721"/>
              <a:gd name="connsiteY24" fmla="*/ 1923433 h 6857999"/>
              <a:gd name="connsiteX25" fmla="*/ 8386906 w 8733721"/>
              <a:gd name="connsiteY25" fmla="*/ 1972204 h 6857999"/>
              <a:gd name="connsiteX26" fmla="*/ 8386681 w 8733721"/>
              <a:gd name="connsiteY26" fmla="*/ 2066205 h 6857999"/>
              <a:gd name="connsiteX27" fmla="*/ 8380052 w 8733721"/>
              <a:gd name="connsiteY27" fmla="*/ 2227417 h 6857999"/>
              <a:gd name="connsiteX28" fmla="*/ 8374483 w 8733721"/>
              <a:gd name="connsiteY28" fmla="*/ 2510933 h 6857999"/>
              <a:gd name="connsiteX29" fmla="*/ 8375191 w 8733721"/>
              <a:gd name="connsiteY29" fmla="*/ 2741866 h 6857999"/>
              <a:gd name="connsiteX30" fmla="*/ 8384389 w 8733721"/>
              <a:gd name="connsiteY30" fmla="*/ 2864935 h 6857999"/>
              <a:gd name="connsiteX31" fmla="*/ 8391822 w 8733721"/>
              <a:gd name="connsiteY31" fmla="*/ 2950807 h 6857999"/>
              <a:gd name="connsiteX32" fmla="*/ 8378111 w 8733721"/>
              <a:gd name="connsiteY32" fmla="*/ 2978246 h 6857999"/>
              <a:gd name="connsiteX33" fmla="*/ 8375025 w 8733721"/>
              <a:gd name="connsiteY33" fmla="*/ 2995916 h 6857999"/>
              <a:gd name="connsiteX34" fmla="*/ 8366764 w 8733721"/>
              <a:gd name="connsiteY34" fmla="*/ 2998648 h 6857999"/>
              <a:gd name="connsiteX35" fmla="*/ 8356827 w 8733721"/>
              <a:gd name="connsiteY35" fmla="*/ 3023630 h 6857999"/>
              <a:gd name="connsiteX36" fmla="*/ 8348883 w 8733721"/>
              <a:gd name="connsiteY36" fmla="*/ 3096975 h 6857999"/>
              <a:gd name="connsiteX37" fmla="*/ 8331320 w 8733721"/>
              <a:gd name="connsiteY37" fmla="*/ 3216657 h 6857999"/>
              <a:gd name="connsiteX38" fmla="*/ 8334250 w 8733721"/>
              <a:gd name="connsiteY38" fmla="*/ 3310980 h 6857999"/>
              <a:gd name="connsiteX39" fmla="*/ 8323018 w 8733721"/>
              <a:gd name="connsiteY39" fmla="*/ 3344725 h 6857999"/>
              <a:gd name="connsiteX40" fmla="*/ 8312317 w 8733721"/>
              <a:gd name="connsiteY40" fmla="*/ 3393250 h 6857999"/>
              <a:gd name="connsiteX41" fmla="*/ 8299110 w 8733721"/>
              <a:gd name="connsiteY41" fmla="*/ 3514536 h 6857999"/>
              <a:gd name="connsiteX42" fmla="*/ 8279421 w 8733721"/>
              <a:gd name="connsiteY42" fmla="*/ 3686149 h 6857999"/>
              <a:gd name="connsiteX43" fmla="*/ 8273021 w 8733721"/>
              <a:gd name="connsiteY43" fmla="*/ 3692208 h 6857999"/>
              <a:gd name="connsiteX44" fmla="*/ 8260968 w 8733721"/>
              <a:gd name="connsiteY44" fmla="*/ 3776022 h 6857999"/>
              <a:gd name="connsiteX45" fmla="*/ 8209415 w 8733721"/>
              <a:gd name="connsiteY45" fmla="*/ 4060536 h 6857999"/>
              <a:gd name="connsiteX46" fmla="*/ 8203359 w 8733721"/>
              <a:gd name="connsiteY46" fmla="*/ 4222149 h 6857999"/>
              <a:gd name="connsiteX47" fmla="*/ 8197502 w 8733721"/>
              <a:gd name="connsiteY47" fmla="*/ 4364683 h 6857999"/>
              <a:gd name="connsiteX48" fmla="*/ 8189960 w 8733721"/>
              <a:gd name="connsiteY48" fmla="*/ 4462471 h 6857999"/>
              <a:gd name="connsiteX49" fmla="*/ 8157285 w 8733721"/>
              <a:gd name="connsiteY49" fmla="*/ 4526395 h 6857999"/>
              <a:gd name="connsiteX50" fmla="*/ 8127583 w 8733721"/>
              <a:gd name="connsiteY50" fmla="*/ 4649885 h 6857999"/>
              <a:gd name="connsiteX51" fmla="*/ 8086875 w 8733721"/>
              <a:gd name="connsiteY51" fmla="*/ 4799019 h 6857999"/>
              <a:gd name="connsiteX52" fmla="*/ 8071779 w 8733721"/>
              <a:gd name="connsiteY52" fmla="*/ 4849614 h 6857999"/>
              <a:gd name="connsiteX53" fmla="*/ 8046521 w 8733721"/>
              <a:gd name="connsiteY53" fmla="*/ 4919971 h 6857999"/>
              <a:gd name="connsiteX54" fmla="*/ 7999171 w 8733721"/>
              <a:gd name="connsiteY54" fmla="*/ 5010766 h 6857999"/>
              <a:gd name="connsiteX55" fmla="*/ 7974494 w 8733721"/>
              <a:gd name="connsiteY55" fmla="*/ 5088190 h 6857999"/>
              <a:gd name="connsiteX56" fmla="*/ 7960017 w 8733721"/>
              <a:gd name="connsiteY56" fmla="*/ 5143922 h 6857999"/>
              <a:gd name="connsiteX57" fmla="*/ 7940570 w 8733721"/>
              <a:gd name="connsiteY57" fmla="*/ 5284346 h 6857999"/>
              <a:gd name="connsiteX58" fmla="*/ 7923844 w 8733721"/>
              <a:gd name="connsiteY58" fmla="*/ 5390948 h 6857999"/>
              <a:gd name="connsiteX59" fmla="*/ 7905061 w 8733721"/>
              <a:gd name="connsiteY59" fmla="*/ 5470854 h 6857999"/>
              <a:gd name="connsiteX60" fmla="*/ 7900574 w 8733721"/>
              <a:gd name="connsiteY60" fmla="*/ 5529643 h 6857999"/>
              <a:gd name="connsiteX61" fmla="*/ 7889879 w 8733721"/>
              <a:gd name="connsiteY61" fmla="*/ 5597292 h 6857999"/>
              <a:gd name="connsiteX62" fmla="*/ 7881533 w 8733721"/>
              <a:gd name="connsiteY62" fmla="*/ 5608899 h 6857999"/>
              <a:gd name="connsiteX63" fmla="*/ 7866845 w 8733721"/>
              <a:gd name="connsiteY63" fmla="*/ 5684911 h 6857999"/>
              <a:gd name="connsiteX64" fmla="*/ 7866707 w 8733721"/>
              <a:gd name="connsiteY64" fmla="*/ 5755776 h 6857999"/>
              <a:gd name="connsiteX65" fmla="*/ 7858630 w 8733721"/>
              <a:gd name="connsiteY65" fmla="*/ 5889599 h 6857999"/>
              <a:gd name="connsiteX66" fmla="*/ 7862852 w 8733721"/>
              <a:gd name="connsiteY66" fmla="*/ 5989744 h 6857999"/>
              <a:gd name="connsiteX67" fmla="*/ 7834617 w 8733721"/>
              <a:gd name="connsiteY67" fmla="*/ 6084926 h 6857999"/>
              <a:gd name="connsiteX68" fmla="*/ 7830440 w 8733721"/>
              <a:gd name="connsiteY68" fmla="*/ 6346549 h 6857999"/>
              <a:gd name="connsiteX69" fmla="*/ 7828988 w 8733721"/>
              <a:gd name="connsiteY69" fmla="*/ 6527527 h 6857999"/>
              <a:gd name="connsiteX70" fmla="*/ 7833220 w 8733721"/>
              <a:gd name="connsiteY70" fmla="*/ 6627129 h 6857999"/>
              <a:gd name="connsiteX71" fmla="*/ 7833451 w 8733721"/>
              <a:gd name="connsiteY71" fmla="*/ 6694819 h 6857999"/>
              <a:gd name="connsiteX72" fmla="*/ 7859394 w 8733721"/>
              <a:gd name="connsiteY72" fmla="*/ 6765445 h 6857999"/>
              <a:gd name="connsiteX73" fmla="*/ 7866873 w 8733721"/>
              <a:gd name="connsiteY73" fmla="*/ 6844697 h 6857999"/>
              <a:gd name="connsiteX74" fmla="*/ 7868076 w 8733721"/>
              <a:gd name="connsiteY74" fmla="*/ 6857999 h 6857999"/>
              <a:gd name="connsiteX75" fmla="*/ 2920621 w 8733721"/>
              <a:gd name="connsiteY75" fmla="*/ 6857999 h 6857999"/>
              <a:gd name="connsiteX76" fmla="*/ 961321 w 8733721"/>
              <a:gd name="connsiteY76" fmla="*/ 6857999 h 6857999"/>
              <a:gd name="connsiteX77" fmla="*/ 0 w 8733721"/>
              <a:gd name="connsiteY77" fmla="*/ 6857999 h 6857999"/>
              <a:gd name="connsiteX78" fmla="*/ 0 w 8733721"/>
              <a:gd name="connsiteY78" fmla="*/ 0 h 6857999"/>
              <a:gd name="connsiteX0" fmla="*/ 0 w 8394178"/>
              <a:gd name="connsiteY0" fmla="*/ 0 h 6857999"/>
              <a:gd name="connsiteX1" fmla="*/ 961321 w 8394178"/>
              <a:gd name="connsiteY1" fmla="*/ 0 h 6857999"/>
              <a:gd name="connsiteX2" fmla="*/ 2920621 w 8394178"/>
              <a:gd name="connsiteY2" fmla="*/ 0 h 6857999"/>
              <a:gd name="connsiteX3" fmla="*/ 8236175 w 8394178"/>
              <a:gd name="connsiteY3" fmla="*/ 2 h 6857999"/>
              <a:gd name="connsiteX4" fmla="*/ 8231178 w 8394178"/>
              <a:gd name="connsiteY4" fmla="*/ 14562 h 6857999"/>
              <a:gd name="connsiteX5" fmla="*/ 8234773 w 8394178"/>
              <a:gd name="connsiteY5" fmla="*/ 59077 h 6857999"/>
              <a:gd name="connsiteX6" fmla="*/ 8227623 w 8394178"/>
              <a:gd name="connsiteY6" fmla="*/ 107668 h 6857999"/>
              <a:gd name="connsiteX7" fmla="*/ 8246150 w 8394178"/>
              <a:gd name="connsiteY7" fmla="*/ 246136 h 6857999"/>
              <a:gd name="connsiteX8" fmla="*/ 8224308 w 8394178"/>
              <a:gd name="connsiteY8" fmla="*/ 372908 h 6857999"/>
              <a:gd name="connsiteX9" fmla="*/ 8221687 w 8394178"/>
              <a:gd name="connsiteY9" fmla="*/ 450607 h 6857999"/>
              <a:gd name="connsiteX10" fmla="*/ 8232987 w 8394178"/>
              <a:gd name="connsiteY10" fmla="*/ 812800 h 6857999"/>
              <a:gd name="connsiteX11" fmla="*/ 8241364 w 8394178"/>
              <a:gd name="connsiteY11" fmla="*/ 912727 h 6857999"/>
              <a:gd name="connsiteX12" fmla="*/ 8240165 w 8394178"/>
              <a:gd name="connsiteY12" fmla="*/ 989950 h 6857999"/>
              <a:gd name="connsiteX13" fmla="*/ 8243561 w 8394178"/>
              <a:gd name="connsiteY13" fmla="*/ 1141745 h 6857999"/>
              <a:gd name="connsiteX14" fmla="*/ 8256144 w 8394178"/>
              <a:gd name="connsiteY14" fmla="*/ 1265454 h 6857999"/>
              <a:gd name="connsiteX15" fmla="*/ 8281494 w 8394178"/>
              <a:gd name="connsiteY15" fmla="*/ 1385480 h 6857999"/>
              <a:gd name="connsiteX16" fmla="*/ 8297877 w 8394178"/>
              <a:gd name="connsiteY16" fmla="*/ 1458060 h 6857999"/>
              <a:gd name="connsiteX17" fmla="*/ 8315502 w 8394178"/>
              <a:gd name="connsiteY17" fmla="*/ 1513175 h 6857999"/>
              <a:gd name="connsiteX18" fmla="*/ 8342335 w 8394178"/>
              <a:gd name="connsiteY18" fmla="*/ 1570809 h 6857999"/>
              <a:gd name="connsiteX19" fmla="*/ 8324762 w 8394178"/>
              <a:gd name="connsiteY19" fmla="*/ 1632434 h 6857999"/>
              <a:gd name="connsiteX20" fmla="*/ 8319231 w 8394178"/>
              <a:gd name="connsiteY20" fmla="*/ 1742490 h 6857999"/>
              <a:gd name="connsiteX21" fmla="*/ 8343694 w 8394178"/>
              <a:gd name="connsiteY21" fmla="*/ 1812272 h 6857999"/>
              <a:gd name="connsiteX22" fmla="*/ 8379488 w 8394178"/>
              <a:gd name="connsiteY22" fmla="*/ 1856766 h 6857999"/>
              <a:gd name="connsiteX23" fmla="*/ 8385055 w 8394178"/>
              <a:gd name="connsiteY23" fmla="*/ 1923433 h 6857999"/>
              <a:gd name="connsiteX24" fmla="*/ 8386906 w 8394178"/>
              <a:gd name="connsiteY24" fmla="*/ 1972204 h 6857999"/>
              <a:gd name="connsiteX25" fmla="*/ 8386681 w 8394178"/>
              <a:gd name="connsiteY25" fmla="*/ 2066205 h 6857999"/>
              <a:gd name="connsiteX26" fmla="*/ 8380052 w 8394178"/>
              <a:gd name="connsiteY26" fmla="*/ 2227417 h 6857999"/>
              <a:gd name="connsiteX27" fmla="*/ 8374483 w 8394178"/>
              <a:gd name="connsiteY27" fmla="*/ 2510933 h 6857999"/>
              <a:gd name="connsiteX28" fmla="*/ 8375191 w 8394178"/>
              <a:gd name="connsiteY28" fmla="*/ 2741866 h 6857999"/>
              <a:gd name="connsiteX29" fmla="*/ 8384389 w 8394178"/>
              <a:gd name="connsiteY29" fmla="*/ 2864935 h 6857999"/>
              <a:gd name="connsiteX30" fmla="*/ 8391822 w 8394178"/>
              <a:gd name="connsiteY30" fmla="*/ 2950807 h 6857999"/>
              <a:gd name="connsiteX31" fmla="*/ 8378111 w 8394178"/>
              <a:gd name="connsiteY31" fmla="*/ 2978246 h 6857999"/>
              <a:gd name="connsiteX32" fmla="*/ 8375025 w 8394178"/>
              <a:gd name="connsiteY32" fmla="*/ 2995916 h 6857999"/>
              <a:gd name="connsiteX33" fmla="*/ 8366764 w 8394178"/>
              <a:gd name="connsiteY33" fmla="*/ 2998648 h 6857999"/>
              <a:gd name="connsiteX34" fmla="*/ 8356827 w 8394178"/>
              <a:gd name="connsiteY34" fmla="*/ 3023630 h 6857999"/>
              <a:gd name="connsiteX35" fmla="*/ 8348883 w 8394178"/>
              <a:gd name="connsiteY35" fmla="*/ 3096975 h 6857999"/>
              <a:gd name="connsiteX36" fmla="*/ 8331320 w 8394178"/>
              <a:gd name="connsiteY36" fmla="*/ 3216657 h 6857999"/>
              <a:gd name="connsiteX37" fmla="*/ 8334250 w 8394178"/>
              <a:gd name="connsiteY37" fmla="*/ 3310980 h 6857999"/>
              <a:gd name="connsiteX38" fmla="*/ 8323018 w 8394178"/>
              <a:gd name="connsiteY38" fmla="*/ 3344725 h 6857999"/>
              <a:gd name="connsiteX39" fmla="*/ 8312317 w 8394178"/>
              <a:gd name="connsiteY39" fmla="*/ 3393250 h 6857999"/>
              <a:gd name="connsiteX40" fmla="*/ 8299110 w 8394178"/>
              <a:gd name="connsiteY40" fmla="*/ 3514536 h 6857999"/>
              <a:gd name="connsiteX41" fmla="*/ 8279421 w 8394178"/>
              <a:gd name="connsiteY41" fmla="*/ 3686149 h 6857999"/>
              <a:gd name="connsiteX42" fmla="*/ 8273021 w 8394178"/>
              <a:gd name="connsiteY42" fmla="*/ 3692208 h 6857999"/>
              <a:gd name="connsiteX43" fmla="*/ 8260968 w 8394178"/>
              <a:gd name="connsiteY43" fmla="*/ 3776022 h 6857999"/>
              <a:gd name="connsiteX44" fmla="*/ 8209415 w 8394178"/>
              <a:gd name="connsiteY44" fmla="*/ 4060536 h 6857999"/>
              <a:gd name="connsiteX45" fmla="*/ 8203359 w 8394178"/>
              <a:gd name="connsiteY45" fmla="*/ 4222149 h 6857999"/>
              <a:gd name="connsiteX46" fmla="*/ 8197502 w 8394178"/>
              <a:gd name="connsiteY46" fmla="*/ 4364683 h 6857999"/>
              <a:gd name="connsiteX47" fmla="*/ 8189960 w 8394178"/>
              <a:gd name="connsiteY47" fmla="*/ 4462471 h 6857999"/>
              <a:gd name="connsiteX48" fmla="*/ 8157285 w 8394178"/>
              <a:gd name="connsiteY48" fmla="*/ 4526395 h 6857999"/>
              <a:gd name="connsiteX49" fmla="*/ 8127583 w 8394178"/>
              <a:gd name="connsiteY49" fmla="*/ 4649885 h 6857999"/>
              <a:gd name="connsiteX50" fmla="*/ 8086875 w 8394178"/>
              <a:gd name="connsiteY50" fmla="*/ 4799019 h 6857999"/>
              <a:gd name="connsiteX51" fmla="*/ 8071779 w 8394178"/>
              <a:gd name="connsiteY51" fmla="*/ 4849614 h 6857999"/>
              <a:gd name="connsiteX52" fmla="*/ 8046521 w 8394178"/>
              <a:gd name="connsiteY52" fmla="*/ 4919971 h 6857999"/>
              <a:gd name="connsiteX53" fmla="*/ 7999171 w 8394178"/>
              <a:gd name="connsiteY53" fmla="*/ 5010766 h 6857999"/>
              <a:gd name="connsiteX54" fmla="*/ 7974494 w 8394178"/>
              <a:gd name="connsiteY54" fmla="*/ 5088190 h 6857999"/>
              <a:gd name="connsiteX55" fmla="*/ 7960017 w 8394178"/>
              <a:gd name="connsiteY55" fmla="*/ 5143922 h 6857999"/>
              <a:gd name="connsiteX56" fmla="*/ 7940570 w 8394178"/>
              <a:gd name="connsiteY56" fmla="*/ 5284346 h 6857999"/>
              <a:gd name="connsiteX57" fmla="*/ 7923844 w 8394178"/>
              <a:gd name="connsiteY57" fmla="*/ 5390948 h 6857999"/>
              <a:gd name="connsiteX58" fmla="*/ 7905061 w 8394178"/>
              <a:gd name="connsiteY58" fmla="*/ 5470854 h 6857999"/>
              <a:gd name="connsiteX59" fmla="*/ 7900574 w 8394178"/>
              <a:gd name="connsiteY59" fmla="*/ 5529643 h 6857999"/>
              <a:gd name="connsiteX60" fmla="*/ 7889879 w 8394178"/>
              <a:gd name="connsiteY60" fmla="*/ 5597292 h 6857999"/>
              <a:gd name="connsiteX61" fmla="*/ 7881533 w 8394178"/>
              <a:gd name="connsiteY61" fmla="*/ 5608899 h 6857999"/>
              <a:gd name="connsiteX62" fmla="*/ 7866845 w 8394178"/>
              <a:gd name="connsiteY62" fmla="*/ 5684911 h 6857999"/>
              <a:gd name="connsiteX63" fmla="*/ 7866707 w 8394178"/>
              <a:gd name="connsiteY63" fmla="*/ 5755776 h 6857999"/>
              <a:gd name="connsiteX64" fmla="*/ 7858630 w 8394178"/>
              <a:gd name="connsiteY64" fmla="*/ 5889599 h 6857999"/>
              <a:gd name="connsiteX65" fmla="*/ 7862852 w 8394178"/>
              <a:gd name="connsiteY65" fmla="*/ 5989744 h 6857999"/>
              <a:gd name="connsiteX66" fmla="*/ 7834617 w 8394178"/>
              <a:gd name="connsiteY66" fmla="*/ 6084926 h 6857999"/>
              <a:gd name="connsiteX67" fmla="*/ 7830440 w 8394178"/>
              <a:gd name="connsiteY67" fmla="*/ 6346549 h 6857999"/>
              <a:gd name="connsiteX68" fmla="*/ 7828988 w 8394178"/>
              <a:gd name="connsiteY68" fmla="*/ 6527527 h 6857999"/>
              <a:gd name="connsiteX69" fmla="*/ 7833220 w 8394178"/>
              <a:gd name="connsiteY69" fmla="*/ 6627129 h 6857999"/>
              <a:gd name="connsiteX70" fmla="*/ 7833451 w 8394178"/>
              <a:gd name="connsiteY70" fmla="*/ 6694819 h 6857999"/>
              <a:gd name="connsiteX71" fmla="*/ 7859394 w 8394178"/>
              <a:gd name="connsiteY71" fmla="*/ 6765445 h 6857999"/>
              <a:gd name="connsiteX72" fmla="*/ 7866873 w 8394178"/>
              <a:gd name="connsiteY72" fmla="*/ 6844697 h 6857999"/>
              <a:gd name="connsiteX73" fmla="*/ 7868076 w 8394178"/>
              <a:gd name="connsiteY73" fmla="*/ 6857999 h 6857999"/>
              <a:gd name="connsiteX74" fmla="*/ 2920621 w 8394178"/>
              <a:gd name="connsiteY74" fmla="*/ 6857999 h 6857999"/>
              <a:gd name="connsiteX75" fmla="*/ 961321 w 8394178"/>
              <a:gd name="connsiteY75" fmla="*/ 6857999 h 6857999"/>
              <a:gd name="connsiteX76" fmla="*/ 0 w 8394178"/>
              <a:gd name="connsiteY76" fmla="*/ 6857999 h 6857999"/>
              <a:gd name="connsiteX77" fmla="*/ 0 w 8394178"/>
              <a:gd name="connsiteY77" fmla="*/ 0 h 6857999"/>
              <a:gd name="connsiteX0" fmla="*/ 0 w 8394178"/>
              <a:gd name="connsiteY0" fmla="*/ 0 h 6857999"/>
              <a:gd name="connsiteX1" fmla="*/ 961321 w 8394178"/>
              <a:gd name="connsiteY1" fmla="*/ 0 h 6857999"/>
              <a:gd name="connsiteX2" fmla="*/ 8236175 w 8394178"/>
              <a:gd name="connsiteY2" fmla="*/ 2 h 6857999"/>
              <a:gd name="connsiteX3" fmla="*/ 8231178 w 8394178"/>
              <a:gd name="connsiteY3" fmla="*/ 14562 h 6857999"/>
              <a:gd name="connsiteX4" fmla="*/ 8234773 w 8394178"/>
              <a:gd name="connsiteY4" fmla="*/ 59077 h 6857999"/>
              <a:gd name="connsiteX5" fmla="*/ 8227623 w 8394178"/>
              <a:gd name="connsiteY5" fmla="*/ 107668 h 6857999"/>
              <a:gd name="connsiteX6" fmla="*/ 8246150 w 8394178"/>
              <a:gd name="connsiteY6" fmla="*/ 246136 h 6857999"/>
              <a:gd name="connsiteX7" fmla="*/ 8224308 w 8394178"/>
              <a:gd name="connsiteY7" fmla="*/ 372908 h 6857999"/>
              <a:gd name="connsiteX8" fmla="*/ 8221687 w 8394178"/>
              <a:gd name="connsiteY8" fmla="*/ 450607 h 6857999"/>
              <a:gd name="connsiteX9" fmla="*/ 8232987 w 8394178"/>
              <a:gd name="connsiteY9" fmla="*/ 812800 h 6857999"/>
              <a:gd name="connsiteX10" fmla="*/ 8241364 w 8394178"/>
              <a:gd name="connsiteY10" fmla="*/ 912727 h 6857999"/>
              <a:gd name="connsiteX11" fmla="*/ 8240165 w 8394178"/>
              <a:gd name="connsiteY11" fmla="*/ 989950 h 6857999"/>
              <a:gd name="connsiteX12" fmla="*/ 8243561 w 8394178"/>
              <a:gd name="connsiteY12" fmla="*/ 1141745 h 6857999"/>
              <a:gd name="connsiteX13" fmla="*/ 8256144 w 8394178"/>
              <a:gd name="connsiteY13" fmla="*/ 1265454 h 6857999"/>
              <a:gd name="connsiteX14" fmla="*/ 8281494 w 8394178"/>
              <a:gd name="connsiteY14" fmla="*/ 1385480 h 6857999"/>
              <a:gd name="connsiteX15" fmla="*/ 8297877 w 8394178"/>
              <a:gd name="connsiteY15" fmla="*/ 1458060 h 6857999"/>
              <a:gd name="connsiteX16" fmla="*/ 8315502 w 8394178"/>
              <a:gd name="connsiteY16" fmla="*/ 1513175 h 6857999"/>
              <a:gd name="connsiteX17" fmla="*/ 8342335 w 8394178"/>
              <a:gd name="connsiteY17" fmla="*/ 1570809 h 6857999"/>
              <a:gd name="connsiteX18" fmla="*/ 8324762 w 8394178"/>
              <a:gd name="connsiteY18" fmla="*/ 1632434 h 6857999"/>
              <a:gd name="connsiteX19" fmla="*/ 8319231 w 8394178"/>
              <a:gd name="connsiteY19" fmla="*/ 1742490 h 6857999"/>
              <a:gd name="connsiteX20" fmla="*/ 8343694 w 8394178"/>
              <a:gd name="connsiteY20" fmla="*/ 1812272 h 6857999"/>
              <a:gd name="connsiteX21" fmla="*/ 8379488 w 8394178"/>
              <a:gd name="connsiteY21" fmla="*/ 1856766 h 6857999"/>
              <a:gd name="connsiteX22" fmla="*/ 8385055 w 8394178"/>
              <a:gd name="connsiteY22" fmla="*/ 1923433 h 6857999"/>
              <a:gd name="connsiteX23" fmla="*/ 8386906 w 8394178"/>
              <a:gd name="connsiteY23" fmla="*/ 1972204 h 6857999"/>
              <a:gd name="connsiteX24" fmla="*/ 8386681 w 8394178"/>
              <a:gd name="connsiteY24" fmla="*/ 2066205 h 6857999"/>
              <a:gd name="connsiteX25" fmla="*/ 8380052 w 8394178"/>
              <a:gd name="connsiteY25" fmla="*/ 2227417 h 6857999"/>
              <a:gd name="connsiteX26" fmla="*/ 8374483 w 8394178"/>
              <a:gd name="connsiteY26" fmla="*/ 2510933 h 6857999"/>
              <a:gd name="connsiteX27" fmla="*/ 8375191 w 8394178"/>
              <a:gd name="connsiteY27" fmla="*/ 2741866 h 6857999"/>
              <a:gd name="connsiteX28" fmla="*/ 8384389 w 8394178"/>
              <a:gd name="connsiteY28" fmla="*/ 2864935 h 6857999"/>
              <a:gd name="connsiteX29" fmla="*/ 8391822 w 8394178"/>
              <a:gd name="connsiteY29" fmla="*/ 2950807 h 6857999"/>
              <a:gd name="connsiteX30" fmla="*/ 8378111 w 8394178"/>
              <a:gd name="connsiteY30" fmla="*/ 2978246 h 6857999"/>
              <a:gd name="connsiteX31" fmla="*/ 8375025 w 8394178"/>
              <a:gd name="connsiteY31" fmla="*/ 2995916 h 6857999"/>
              <a:gd name="connsiteX32" fmla="*/ 8366764 w 8394178"/>
              <a:gd name="connsiteY32" fmla="*/ 2998648 h 6857999"/>
              <a:gd name="connsiteX33" fmla="*/ 8356827 w 8394178"/>
              <a:gd name="connsiteY33" fmla="*/ 3023630 h 6857999"/>
              <a:gd name="connsiteX34" fmla="*/ 8348883 w 8394178"/>
              <a:gd name="connsiteY34" fmla="*/ 3096975 h 6857999"/>
              <a:gd name="connsiteX35" fmla="*/ 8331320 w 8394178"/>
              <a:gd name="connsiteY35" fmla="*/ 3216657 h 6857999"/>
              <a:gd name="connsiteX36" fmla="*/ 8334250 w 8394178"/>
              <a:gd name="connsiteY36" fmla="*/ 3310980 h 6857999"/>
              <a:gd name="connsiteX37" fmla="*/ 8323018 w 8394178"/>
              <a:gd name="connsiteY37" fmla="*/ 3344725 h 6857999"/>
              <a:gd name="connsiteX38" fmla="*/ 8312317 w 8394178"/>
              <a:gd name="connsiteY38" fmla="*/ 3393250 h 6857999"/>
              <a:gd name="connsiteX39" fmla="*/ 8299110 w 8394178"/>
              <a:gd name="connsiteY39" fmla="*/ 3514536 h 6857999"/>
              <a:gd name="connsiteX40" fmla="*/ 8279421 w 8394178"/>
              <a:gd name="connsiteY40" fmla="*/ 3686149 h 6857999"/>
              <a:gd name="connsiteX41" fmla="*/ 8273021 w 8394178"/>
              <a:gd name="connsiteY41" fmla="*/ 3692208 h 6857999"/>
              <a:gd name="connsiteX42" fmla="*/ 8260968 w 8394178"/>
              <a:gd name="connsiteY42" fmla="*/ 3776022 h 6857999"/>
              <a:gd name="connsiteX43" fmla="*/ 8209415 w 8394178"/>
              <a:gd name="connsiteY43" fmla="*/ 4060536 h 6857999"/>
              <a:gd name="connsiteX44" fmla="*/ 8203359 w 8394178"/>
              <a:gd name="connsiteY44" fmla="*/ 4222149 h 6857999"/>
              <a:gd name="connsiteX45" fmla="*/ 8197502 w 8394178"/>
              <a:gd name="connsiteY45" fmla="*/ 4364683 h 6857999"/>
              <a:gd name="connsiteX46" fmla="*/ 8189960 w 8394178"/>
              <a:gd name="connsiteY46" fmla="*/ 4462471 h 6857999"/>
              <a:gd name="connsiteX47" fmla="*/ 8157285 w 8394178"/>
              <a:gd name="connsiteY47" fmla="*/ 4526395 h 6857999"/>
              <a:gd name="connsiteX48" fmla="*/ 8127583 w 8394178"/>
              <a:gd name="connsiteY48" fmla="*/ 4649885 h 6857999"/>
              <a:gd name="connsiteX49" fmla="*/ 8086875 w 8394178"/>
              <a:gd name="connsiteY49" fmla="*/ 4799019 h 6857999"/>
              <a:gd name="connsiteX50" fmla="*/ 8071779 w 8394178"/>
              <a:gd name="connsiteY50" fmla="*/ 4849614 h 6857999"/>
              <a:gd name="connsiteX51" fmla="*/ 8046521 w 8394178"/>
              <a:gd name="connsiteY51" fmla="*/ 4919971 h 6857999"/>
              <a:gd name="connsiteX52" fmla="*/ 7999171 w 8394178"/>
              <a:gd name="connsiteY52" fmla="*/ 5010766 h 6857999"/>
              <a:gd name="connsiteX53" fmla="*/ 7974494 w 8394178"/>
              <a:gd name="connsiteY53" fmla="*/ 5088190 h 6857999"/>
              <a:gd name="connsiteX54" fmla="*/ 7960017 w 8394178"/>
              <a:gd name="connsiteY54" fmla="*/ 5143922 h 6857999"/>
              <a:gd name="connsiteX55" fmla="*/ 7940570 w 8394178"/>
              <a:gd name="connsiteY55" fmla="*/ 5284346 h 6857999"/>
              <a:gd name="connsiteX56" fmla="*/ 7923844 w 8394178"/>
              <a:gd name="connsiteY56" fmla="*/ 5390948 h 6857999"/>
              <a:gd name="connsiteX57" fmla="*/ 7905061 w 8394178"/>
              <a:gd name="connsiteY57" fmla="*/ 5470854 h 6857999"/>
              <a:gd name="connsiteX58" fmla="*/ 7900574 w 8394178"/>
              <a:gd name="connsiteY58" fmla="*/ 5529643 h 6857999"/>
              <a:gd name="connsiteX59" fmla="*/ 7889879 w 8394178"/>
              <a:gd name="connsiteY59" fmla="*/ 5597292 h 6857999"/>
              <a:gd name="connsiteX60" fmla="*/ 7881533 w 8394178"/>
              <a:gd name="connsiteY60" fmla="*/ 5608899 h 6857999"/>
              <a:gd name="connsiteX61" fmla="*/ 7866845 w 8394178"/>
              <a:gd name="connsiteY61" fmla="*/ 5684911 h 6857999"/>
              <a:gd name="connsiteX62" fmla="*/ 7866707 w 8394178"/>
              <a:gd name="connsiteY62" fmla="*/ 5755776 h 6857999"/>
              <a:gd name="connsiteX63" fmla="*/ 7858630 w 8394178"/>
              <a:gd name="connsiteY63" fmla="*/ 5889599 h 6857999"/>
              <a:gd name="connsiteX64" fmla="*/ 7862852 w 8394178"/>
              <a:gd name="connsiteY64" fmla="*/ 5989744 h 6857999"/>
              <a:gd name="connsiteX65" fmla="*/ 7834617 w 8394178"/>
              <a:gd name="connsiteY65" fmla="*/ 6084926 h 6857999"/>
              <a:gd name="connsiteX66" fmla="*/ 7830440 w 8394178"/>
              <a:gd name="connsiteY66" fmla="*/ 6346549 h 6857999"/>
              <a:gd name="connsiteX67" fmla="*/ 7828988 w 8394178"/>
              <a:gd name="connsiteY67" fmla="*/ 6527527 h 6857999"/>
              <a:gd name="connsiteX68" fmla="*/ 7833220 w 8394178"/>
              <a:gd name="connsiteY68" fmla="*/ 6627129 h 6857999"/>
              <a:gd name="connsiteX69" fmla="*/ 7833451 w 8394178"/>
              <a:gd name="connsiteY69" fmla="*/ 6694819 h 6857999"/>
              <a:gd name="connsiteX70" fmla="*/ 7859394 w 8394178"/>
              <a:gd name="connsiteY70" fmla="*/ 6765445 h 6857999"/>
              <a:gd name="connsiteX71" fmla="*/ 7866873 w 8394178"/>
              <a:gd name="connsiteY71" fmla="*/ 6844697 h 6857999"/>
              <a:gd name="connsiteX72" fmla="*/ 7868076 w 8394178"/>
              <a:gd name="connsiteY72" fmla="*/ 6857999 h 6857999"/>
              <a:gd name="connsiteX73" fmla="*/ 2920621 w 8394178"/>
              <a:gd name="connsiteY73" fmla="*/ 6857999 h 6857999"/>
              <a:gd name="connsiteX74" fmla="*/ 961321 w 8394178"/>
              <a:gd name="connsiteY74" fmla="*/ 6857999 h 6857999"/>
              <a:gd name="connsiteX75" fmla="*/ 0 w 8394178"/>
              <a:gd name="connsiteY75" fmla="*/ 6857999 h 6857999"/>
              <a:gd name="connsiteX76" fmla="*/ 0 w 8394178"/>
              <a:gd name="connsiteY76" fmla="*/ 0 h 6857999"/>
              <a:gd name="connsiteX0" fmla="*/ 0 w 8394178"/>
              <a:gd name="connsiteY0" fmla="*/ 0 h 6857999"/>
              <a:gd name="connsiteX1" fmla="*/ 8236175 w 8394178"/>
              <a:gd name="connsiteY1" fmla="*/ 2 h 6857999"/>
              <a:gd name="connsiteX2" fmla="*/ 8231178 w 8394178"/>
              <a:gd name="connsiteY2" fmla="*/ 14562 h 6857999"/>
              <a:gd name="connsiteX3" fmla="*/ 8234773 w 8394178"/>
              <a:gd name="connsiteY3" fmla="*/ 59077 h 6857999"/>
              <a:gd name="connsiteX4" fmla="*/ 8227623 w 8394178"/>
              <a:gd name="connsiteY4" fmla="*/ 107668 h 6857999"/>
              <a:gd name="connsiteX5" fmla="*/ 8246150 w 8394178"/>
              <a:gd name="connsiteY5" fmla="*/ 246136 h 6857999"/>
              <a:gd name="connsiteX6" fmla="*/ 8224308 w 8394178"/>
              <a:gd name="connsiteY6" fmla="*/ 372908 h 6857999"/>
              <a:gd name="connsiteX7" fmla="*/ 8221687 w 8394178"/>
              <a:gd name="connsiteY7" fmla="*/ 450607 h 6857999"/>
              <a:gd name="connsiteX8" fmla="*/ 8232987 w 8394178"/>
              <a:gd name="connsiteY8" fmla="*/ 812800 h 6857999"/>
              <a:gd name="connsiteX9" fmla="*/ 8241364 w 8394178"/>
              <a:gd name="connsiteY9" fmla="*/ 912727 h 6857999"/>
              <a:gd name="connsiteX10" fmla="*/ 8240165 w 8394178"/>
              <a:gd name="connsiteY10" fmla="*/ 989950 h 6857999"/>
              <a:gd name="connsiteX11" fmla="*/ 8243561 w 8394178"/>
              <a:gd name="connsiteY11" fmla="*/ 1141745 h 6857999"/>
              <a:gd name="connsiteX12" fmla="*/ 8256144 w 8394178"/>
              <a:gd name="connsiteY12" fmla="*/ 1265454 h 6857999"/>
              <a:gd name="connsiteX13" fmla="*/ 8281494 w 8394178"/>
              <a:gd name="connsiteY13" fmla="*/ 1385480 h 6857999"/>
              <a:gd name="connsiteX14" fmla="*/ 8297877 w 8394178"/>
              <a:gd name="connsiteY14" fmla="*/ 1458060 h 6857999"/>
              <a:gd name="connsiteX15" fmla="*/ 8315502 w 8394178"/>
              <a:gd name="connsiteY15" fmla="*/ 1513175 h 6857999"/>
              <a:gd name="connsiteX16" fmla="*/ 8342335 w 8394178"/>
              <a:gd name="connsiteY16" fmla="*/ 1570809 h 6857999"/>
              <a:gd name="connsiteX17" fmla="*/ 8324762 w 8394178"/>
              <a:gd name="connsiteY17" fmla="*/ 1632434 h 6857999"/>
              <a:gd name="connsiteX18" fmla="*/ 8319231 w 8394178"/>
              <a:gd name="connsiteY18" fmla="*/ 1742490 h 6857999"/>
              <a:gd name="connsiteX19" fmla="*/ 8343694 w 8394178"/>
              <a:gd name="connsiteY19" fmla="*/ 1812272 h 6857999"/>
              <a:gd name="connsiteX20" fmla="*/ 8379488 w 8394178"/>
              <a:gd name="connsiteY20" fmla="*/ 1856766 h 6857999"/>
              <a:gd name="connsiteX21" fmla="*/ 8385055 w 8394178"/>
              <a:gd name="connsiteY21" fmla="*/ 1923433 h 6857999"/>
              <a:gd name="connsiteX22" fmla="*/ 8386906 w 8394178"/>
              <a:gd name="connsiteY22" fmla="*/ 1972204 h 6857999"/>
              <a:gd name="connsiteX23" fmla="*/ 8386681 w 8394178"/>
              <a:gd name="connsiteY23" fmla="*/ 2066205 h 6857999"/>
              <a:gd name="connsiteX24" fmla="*/ 8380052 w 8394178"/>
              <a:gd name="connsiteY24" fmla="*/ 2227417 h 6857999"/>
              <a:gd name="connsiteX25" fmla="*/ 8374483 w 8394178"/>
              <a:gd name="connsiteY25" fmla="*/ 2510933 h 6857999"/>
              <a:gd name="connsiteX26" fmla="*/ 8375191 w 8394178"/>
              <a:gd name="connsiteY26" fmla="*/ 2741866 h 6857999"/>
              <a:gd name="connsiteX27" fmla="*/ 8384389 w 8394178"/>
              <a:gd name="connsiteY27" fmla="*/ 2864935 h 6857999"/>
              <a:gd name="connsiteX28" fmla="*/ 8391822 w 8394178"/>
              <a:gd name="connsiteY28" fmla="*/ 2950807 h 6857999"/>
              <a:gd name="connsiteX29" fmla="*/ 8378111 w 8394178"/>
              <a:gd name="connsiteY29" fmla="*/ 2978246 h 6857999"/>
              <a:gd name="connsiteX30" fmla="*/ 8375025 w 8394178"/>
              <a:gd name="connsiteY30" fmla="*/ 2995916 h 6857999"/>
              <a:gd name="connsiteX31" fmla="*/ 8366764 w 8394178"/>
              <a:gd name="connsiteY31" fmla="*/ 2998648 h 6857999"/>
              <a:gd name="connsiteX32" fmla="*/ 8356827 w 8394178"/>
              <a:gd name="connsiteY32" fmla="*/ 3023630 h 6857999"/>
              <a:gd name="connsiteX33" fmla="*/ 8348883 w 8394178"/>
              <a:gd name="connsiteY33" fmla="*/ 3096975 h 6857999"/>
              <a:gd name="connsiteX34" fmla="*/ 8331320 w 8394178"/>
              <a:gd name="connsiteY34" fmla="*/ 3216657 h 6857999"/>
              <a:gd name="connsiteX35" fmla="*/ 8334250 w 8394178"/>
              <a:gd name="connsiteY35" fmla="*/ 3310980 h 6857999"/>
              <a:gd name="connsiteX36" fmla="*/ 8323018 w 8394178"/>
              <a:gd name="connsiteY36" fmla="*/ 3344725 h 6857999"/>
              <a:gd name="connsiteX37" fmla="*/ 8312317 w 8394178"/>
              <a:gd name="connsiteY37" fmla="*/ 3393250 h 6857999"/>
              <a:gd name="connsiteX38" fmla="*/ 8299110 w 8394178"/>
              <a:gd name="connsiteY38" fmla="*/ 3514536 h 6857999"/>
              <a:gd name="connsiteX39" fmla="*/ 8279421 w 8394178"/>
              <a:gd name="connsiteY39" fmla="*/ 3686149 h 6857999"/>
              <a:gd name="connsiteX40" fmla="*/ 8273021 w 8394178"/>
              <a:gd name="connsiteY40" fmla="*/ 3692208 h 6857999"/>
              <a:gd name="connsiteX41" fmla="*/ 8260968 w 8394178"/>
              <a:gd name="connsiteY41" fmla="*/ 3776022 h 6857999"/>
              <a:gd name="connsiteX42" fmla="*/ 8209415 w 8394178"/>
              <a:gd name="connsiteY42" fmla="*/ 4060536 h 6857999"/>
              <a:gd name="connsiteX43" fmla="*/ 8203359 w 8394178"/>
              <a:gd name="connsiteY43" fmla="*/ 4222149 h 6857999"/>
              <a:gd name="connsiteX44" fmla="*/ 8197502 w 8394178"/>
              <a:gd name="connsiteY44" fmla="*/ 4364683 h 6857999"/>
              <a:gd name="connsiteX45" fmla="*/ 8189960 w 8394178"/>
              <a:gd name="connsiteY45" fmla="*/ 4462471 h 6857999"/>
              <a:gd name="connsiteX46" fmla="*/ 8157285 w 8394178"/>
              <a:gd name="connsiteY46" fmla="*/ 4526395 h 6857999"/>
              <a:gd name="connsiteX47" fmla="*/ 8127583 w 8394178"/>
              <a:gd name="connsiteY47" fmla="*/ 4649885 h 6857999"/>
              <a:gd name="connsiteX48" fmla="*/ 8086875 w 8394178"/>
              <a:gd name="connsiteY48" fmla="*/ 4799019 h 6857999"/>
              <a:gd name="connsiteX49" fmla="*/ 8071779 w 8394178"/>
              <a:gd name="connsiteY49" fmla="*/ 4849614 h 6857999"/>
              <a:gd name="connsiteX50" fmla="*/ 8046521 w 8394178"/>
              <a:gd name="connsiteY50" fmla="*/ 4919971 h 6857999"/>
              <a:gd name="connsiteX51" fmla="*/ 7999171 w 8394178"/>
              <a:gd name="connsiteY51" fmla="*/ 5010766 h 6857999"/>
              <a:gd name="connsiteX52" fmla="*/ 7974494 w 8394178"/>
              <a:gd name="connsiteY52" fmla="*/ 5088190 h 6857999"/>
              <a:gd name="connsiteX53" fmla="*/ 7960017 w 8394178"/>
              <a:gd name="connsiteY53" fmla="*/ 5143922 h 6857999"/>
              <a:gd name="connsiteX54" fmla="*/ 7940570 w 8394178"/>
              <a:gd name="connsiteY54" fmla="*/ 5284346 h 6857999"/>
              <a:gd name="connsiteX55" fmla="*/ 7923844 w 8394178"/>
              <a:gd name="connsiteY55" fmla="*/ 5390948 h 6857999"/>
              <a:gd name="connsiteX56" fmla="*/ 7905061 w 8394178"/>
              <a:gd name="connsiteY56" fmla="*/ 5470854 h 6857999"/>
              <a:gd name="connsiteX57" fmla="*/ 7900574 w 8394178"/>
              <a:gd name="connsiteY57" fmla="*/ 5529643 h 6857999"/>
              <a:gd name="connsiteX58" fmla="*/ 7889879 w 8394178"/>
              <a:gd name="connsiteY58" fmla="*/ 5597292 h 6857999"/>
              <a:gd name="connsiteX59" fmla="*/ 7881533 w 8394178"/>
              <a:gd name="connsiteY59" fmla="*/ 5608899 h 6857999"/>
              <a:gd name="connsiteX60" fmla="*/ 7866845 w 8394178"/>
              <a:gd name="connsiteY60" fmla="*/ 5684911 h 6857999"/>
              <a:gd name="connsiteX61" fmla="*/ 7866707 w 8394178"/>
              <a:gd name="connsiteY61" fmla="*/ 5755776 h 6857999"/>
              <a:gd name="connsiteX62" fmla="*/ 7858630 w 8394178"/>
              <a:gd name="connsiteY62" fmla="*/ 5889599 h 6857999"/>
              <a:gd name="connsiteX63" fmla="*/ 7862852 w 8394178"/>
              <a:gd name="connsiteY63" fmla="*/ 5989744 h 6857999"/>
              <a:gd name="connsiteX64" fmla="*/ 7834617 w 8394178"/>
              <a:gd name="connsiteY64" fmla="*/ 6084926 h 6857999"/>
              <a:gd name="connsiteX65" fmla="*/ 7830440 w 8394178"/>
              <a:gd name="connsiteY65" fmla="*/ 6346549 h 6857999"/>
              <a:gd name="connsiteX66" fmla="*/ 7828988 w 8394178"/>
              <a:gd name="connsiteY66" fmla="*/ 6527527 h 6857999"/>
              <a:gd name="connsiteX67" fmla="*/ 7833220 w 8394178"/>
              <a:gd name="connsiteY67" fmla="*/ 6627129 h 6857999"/>
              <a:gd name="connsiteX68" fmla="*/ 7833451 w 8394178"/>
              <a:gd name="connsiteY68" fmla="*/ 6694819 h 6857999"/>
              <a:gd name="connsiteX69" fmla="*/ 7859394 w 8394178"/>
              <a:gd name="connsiteY69" fmla="*/ 6765445 h 6857999"/>
              <a:gd name="connsiteX70" fmla="*/ 7866873 w 8394178"/>
              <a:gd name="connsiteY70" fmla="*/ 6844697 h 6857999"/>
              <a:gd name="connsiteX71" fmla="*/ 7868076 w 8394178"/>
              <a:gd name="connsiteY71" fmla="*/ 6857999 h 6857999"/>
              <a:gd name="connsiteX72" fmla="*/ 2920621 w 8394178"/>
              <a:gd name="connsiteY72" fmla="*/ 6857999 h 6857999"/>
              <a:gd name="connsiteX73" fmla="*/ 961321 w 8394178"/>
              <a:gd name="connsiteY73" fmla="*/ 6857999 h 6857999"/>
              <a:gd name="connsiteX74" fmla="*/ 0 w 8394178"/>
              <a:gd name="connsiteY74" fmla="*/ 6857999 h 6857999"/>
              <a:gd name="connsiteX75" fmla="*/ 0 w 8394178"/>
              <a:gd name="connsiteY75" fmla="*/ 0 h 6857999"/>
              <a:gd name="connsiteX0" fmla="*/ 0 w 8394178"/>
              <a:gd name="connsiteY0" fmla="*/ 0 h 6857999"/>
              <a:gd name="connsiteX1" fmla="*/ 8236175 w 8394178"/>
              <a:gd name="connsiteY1" fmla="*/ 2 h 6857999"/>
              <a:gd name="connsiteX2" fmla="*/ 8231178 w 8394178"/>
              <a:gd name="connsiteY2" fmla="*/ 14562 h 6857999"/>
              <a:gd name="connsiteX3" fmla="*/ 8234773 w 8394178"/>
              <a:gd name="connsiteY3" fmla="*/ 59077 h 6857999"/>
              <a:gd name="connsiteX4" fmla="*/ 8227623 w 8394178"/>
              <a:gd name="connsiteY4" fmla="*/ 107668 h 6857999"/>
              <a:gd name="connsiteX5" fmla="*/ 8246150 w 8394178"/>
              <a:gd name="connsiteY5" fmla="*/ 246136 h 6857999"/>
              <a:gd name="connsiteX6" fmla="*/ 8224308 w 8394178"/>
              <a:gd name="connsiteY6" fmla="*/ 372908 h 6857999"/>
              <a:gd name="connsiteX7" fmla="*/ 8221687 w 8394178"/>
              <a:gd name="connsiteY7" fmla="*/ 450607 h 6857999"/>
              <a:gd name="connsiteX8" fmla="*/ 8232987 w 8394178"/>
              <a:gd name="connsiteY8" fmla="*/ 812800 h 6857999"/>
              <a:gd name="connsiteX9" fmla="*/ 8241364 w 8394178"/>
              <a:gd name="connsiteY9" fmla="*/ 912727 h 6857999"/>
              <a:gd name="connsiteX10" fmla="*/ 8240165 w 8394178"/>
              <a:gd name="connsiteY10" fmla="*/ 989950 h 6857999"/>
              <a:gd name="connsiteX11" fmla="*/ 8243561 w 8394178"/>
              <a:gd name="connsiteY11" fmla="*/ 1141745 h 6857999"/>
              <a:gd name="connsiteX12" fmla="*/ 8256144 w 8394178"/>
              <a:gd name="connsiteY12" fmla="*/ 1265454 h 6857999"/>
              <a:gd name="connsiteX13" fmla="*/ 8281494 w 8394178"/>
              <a:gd name="connsiteY13" fmla="*/ 1385480 h 6857999"/>
              <a:gd name="connsiteX14" fmla="*/ 8297877 w 8394178"/>
              <a:gd name="connsiteY14" fmla="*/ 1458060 h 6857999"/>
              <a:gd name="connsiteX15" fmla="*/ 8315502 w 8394178"/>
              <a:gd name="connsiteY15" fmla="*/ 1513175 h 6857999"/>
              <a:gd name="connsiteX16" fmla="*/ 8342335 w 8394178"/>
              <a:gd name="connsiteY16" fmla="*/ 1570809 h 6857999"/>
              <a:gd name="connsiteX17" fmla="*/ 8324762 w 8394178"/>
              <a:gd name="connsiteY17" fmla="*/ 1632434 h 6857999"/>
              <a:gd name="connsiteX18" fmla="*/ 8319231 w 8394178"/>
              <a:gd name="connsiteY18" fmla="*/ 1742490 h 6857999"/>
              <a:gd name="connsiteX19" fmla="*/ 8343694 w 8394178"/>
              <a:gd name="connsiteY19" fmla="*/ 1812272 h 6857999"/>
              <a:gd name="connsiteX20" fmla="*/ 8379488 w 8394178"/>
              <a:gd name="connsiteY20" fmla="*/ 1856766 h 6857999"/>
              <a:gd name="connsiteX21" fmla="*/ 8385055 w 8394178"/>
              <a:gd name="connsiteY21" fmla="*/ 1923433 h 6857999"/>
              <a:gd name="connsiteX22" fmla="*/ 8386906 w 8394178"/>
              <a:gd name="connsiteY22" fmla="*/ 1972204 h 6857999"/>
              <a:gd name="connsiteX23" fmla="*/ 8386681 w 8394178"/>
              <a:gd name="connsiteY23" fmla="*/ 2066205 h 6857999"/>
              <a:gd name="connsiteX24" fmla="*/ 8380052 w 8394178"/>
              <a:gd name="connsiteY24" fmla="*/ 2227417 h 6857999"/>
              <a:gd name="connsiteX25" fmla="*/ 8374483 w 8394178"/>
              <a:gd name="connsiteY25" fmla="*/ 2510933 h 6857999"/>
              <a:gd name="connsiteX26" fmla="*/ 8375191 w 8394178"/>
              <a:gd name="connsiteY26" fmla="*/ 2741866 h 6857999"/>
              <a:gd name="connsiteX27" fmla="*/ 8384389 w 8394178"/>
              <a:gd name="connsiteY27" fmla="*/ 2864935 h 6857999"/>
              <a:gd name="connsiteX28" fmla="*/ 8391822 w 8394178"/>
              <a:gd name="connsiteY28" fmla="*/ 2950807 h 6857999"/>
              <a:gd name="connsiteX29" fmla="*/ 8378111 w 8394178"/>
              <a:gd name="connsiteY29" fmla="*/ 2978246 h 6857999"/>
              <a:gd name="connsiteX30" fmla="*/ 8375025 w 8394178"/>
              <a:gd name="connsiteY30" fmla="*/ 2995916 h 6857999"/>
              <a:gd name="connsiteX31" fmla="*/ 8366764 w 8394178"/>
              <a:gd name="connsiteY31" fmla="*/ 2998648 h 6857999"/>
              <a:gd name="connsiteX32" fmla="*/ 8356827 w 8394178"/>
              <a:gd name="connsiteY32" fmla="*/ 3023630 h 6857999"/>
              <a:gd name="connsiteX33" fmla="*/ 8348883 w 8394178"/>
              <a:gd name="connsiteY33" fmla="*/ 3096975 h 6857999"/>
              <a:gd name="connsiteX34" fmla="*/ 8331320 w 8394178"/>
              <a:gd name="connsiteY34" fmla="*/ 3216657 h 6857999"/>
              <a:gd name="connsiteX35" fmla="*/ 8334250 w 8394178"/>
              <a:gd name="connsiteY35" fmla="*/ 3310980 h 6857999"/>
              <a:gd name="connsiteX36" fmla="*/ 8323018 w 8394178"/>
              <a:gd name="connsiteY36" fmla="*/ 3344725 h 6857999"/>
              <a:gd name="connsiteX37" fmla="*/ 8312317 w 8394178"/>
              <a:gd name="connsiteY37" fmla="*/ 3393250 h 6857999"/>
              <a:gd name="connsiteX38" fmla="*/ 8299110 w 8394178"/>
              <a:gd name="connsiteY38" fmla="*/ 3514536 h 6857999"/>
              <a:gd name="connsiteX39" fmla="*/ 8279421 w 8394178"/>
              <a:gd name="connsiteY39" fmla="*/ 3686149 h 6857999"/>
              <a:gd name="connsiteX40" fmla="*/ 8273021 w 8394178"/>
              <a:gd name="connsiteY40" fmla="*/ 3692208 h 6857999"/>
              <a:gd name="connsiteX41" fmla="*/ 8260968 w 8394178"/>
              <a:gd name="connsiteY41" fmla="*/ 3776022 h 6857999"/>
              <a:gd name="connsiteX42" fmla="*/ 8209415 w 8394178"/>
              <a:gd name="connsiteY42" fmla="*/ 4060536 h 6857999"/>
              <a:gd name="connsiteX43" fmla="*/ 8203359 w 8394178"/>
              <a:gd name="connsiteY43" fmla="*/ 4222149 h 6857999"/>
              <a:gd name="connsiteX44" fmla="*/ 8197502 w 8394178"/>
              <a:gd name="connsiteY44" fmla="*/ 4364683 h 6857999"/>
              <a:gd name="connsiteX45" fmla="*/ 8189960 w 8394178"/>
              <a:gd name="connsiteY45" fmla="*/ 4462471 h 6857999"/>
              <a:gd name="connsiteX46" fmla="*/ 8157285 w 8394178"/>
              <a:gd name="connsiteY46" fmla="*/ 4526395 h 6857999"/>
              <a:gd name="connsiteX47" fmla="*/ 8127583 w 8394178"/>
              <a:gd name="connsiteY47" fmla="*/ 4649885 h 6857999"/>
              <a:gd name="connsiteX48" fmla="*/ 8086875 w 8394178"/>
              <a:gd name="connsiteY48" fmla="*/ 4799019 h 6857999"/>
              <a:gd name="connsiteX49" fmla="*/ 8071779 w 8394178"/>
              <a:gd name="connsiteY49" fmla="*/ 4849614 h 6857999"/>
              <a:gd name="connsiteX50" fmla="*/ 8046521 w 8394178"/>
              <a:gd name="connsiteY50" fmla="*/ 4919971 h 6857999"/>
              <a:gd name="connsiteX51" fmla="*/ 7999171 w 8394178"/>
              <a:gd name="connsiteY51" fmla="*/ 5010766 h 6857999"/>
              <a:gd name="connsiteX52" fmla="*/ 7974494 w 8394178"/>
              <a:gd name="connsiteY52" fmla="*/ 5088190 h 6857999"/>
              <a:gd name="connsiteX53" fmla="*/ 7960017 w 8394178"/>
              <a:gd name="connsiteY53" fmla="*/ 5143922 h 6857999"/>
              <a:gd name="connsiteX54" fmla="*/ 7940570 w 8394178"/>
              <a:gd name="connsiteY54" fmla="*/ 5284346 h 6857999"/>
              <a:gd name="connsiteX55" fmla="*/ 7923844 w 8394178"/>
              <a:gd name="connsiteY55" fmla="*/ 5390948 h 6857999"/>
              <a:gd name="connsiteX56" fmla="*/ 7905061 w 8394178"/>
              <a:gd name="connsiteY56" fmla="*/ 5470854 h 6857999"/>
              <a:gd name="connsiteX57" fmla="*/ 7900574 w 8394178"/>
              <a:gd name="connsiteY57" fmla="*/ 5529643 h 6857999"/>
              <a:gd name="connsiteX58" fmla="*/ 7889879 w 8394178"/>
              <a:gd name="connsiteY58" fmla="*/ 5597292 h 6857999"/>
              <a:gd name="connsiteX59" fmla="*/ 7881533 w 8394178"/>
              <a:gd name="connsiteY59" fmla="*/ 5608899 h 6857999"/>
              <a:gd name="connsiteX60" fmla="*/ 7866845 w 8394178"/>
              <a:gd name="connsiteY60" fmla="*/ 5684911 h 6857999"/>
              <a:gd name="connsiteX61" fmla="*/ 7866707 w 8394178"/>
              <a:gd name="connsiteY61" fmla="*/ 5755776 h 6857999"/>
              <a:gd name="connsiteX62" fmla="*/ 7858630 w 8394178"/>
              <a:gd name="connsiteY62" fmla="*/ 5889599 h 6857999"/>
              <a:gd name="connsiteX63" fmla="*/ 7862852 w 8394178"/>
              <a:gd name="connsiteY63" fmla="*/ 5989744 h 6857999"/>
              <a:gd name="connsiteX64" fmla="*/ 7834617 w 8394178"/>
              <a:gd name="connsiteY64" fmla="*/ 6084926 h 6857999"/>
              <a:gd name="connsiteX65" fmla="*/ 7830440 w 8394178"/>
              <a:gd name="connsiteY65" fmla="*/ 6346549 h 6857999"/>
              <a:gd name="connsiteX66" fmla="*/ 7828988 w 8394178"/>
              <a:gd name="connsiteY66" fmla="*/ 6527527 h 6857999"/>
              <a:gd name="connsiteX67" fmla="*/ 7833220 w 8394178"/>
              <a:gd name="connsiteY67" fmla="*/ 6627129 h 6857999"/>
              <a:gd name="connsiteX68" fmla="*/ 7833451 w 8394178"/>
              <a:gd name="connsiteY68" fmla="*/ 6694819 h 6857999"/>
              <a:gd name="connsiteX69" fmla="*/ 7859394 w 8394178"/>
              <a:gd name="connsiteY69" fmla="*/ 6765445 h 6857999"/>
              <a:gd name="connsiteX70" fmla="*/ 7866873 w 8394178"/>
              <a:gd name="connsiteY70" fmla="*/ 6844697 h 6857999"/>
              <a:gd name="connsiteX71" fmla="*/ 7868076 w 8394178"/>
              <a:gd name="connsiteY71" fmla="*/ 6857999 h 6857999"/>
              <a:gd name="connsiteX72" fmla="*/ 2920621 w 8394178"/>
              <a:gd name="connsiteY72" fmla="*/ 6857999 h 6857999"/>
              <a:gd name="connsiteX73" fmla="*/ 0 w 8394178"/>
              <a:gd name="connsiteY73" fmla="*/ 6857999 h 6857999"/>
              <a:gd name="connsiteX74" fmla="*/ 0 w 8394178"/>
              <a:gd name="connsiteY74" fmla="*/ 0 h 6857999"/>
              <a:gd name="connsiteX0" fmla="*/ 0 w 8394178"/>
              <a:gd name="connsiteY0" fmla="*/ 0 h 6857999"/>
              <a:gd name="connsiteX1" fmla="*/ 8236175 w 8394178"/>
              <a:gd name="connsiteY1" fmla="*/ 2 h 6857999"/>
              <a:gd name="connsiteX2" fmla="*/ 8231178 w 8394178"/>
              <a:gd name="connsiteY2" fmla="*/ 14562 h 6857999"/>
              <a:gd name="connsiteX3" fmla="*/ 8234773 w 8394178"/>
              <a:gd name="connsiteY3" fmla="*/ 59077 h 6857999"/>
              <a:gd name="connsiteX4" fmla="*/ 8227623 w 8394178"/>
              <a:gd name="connsiteY4" fmla="*/ 107668 h 6857999"/>
              <a:gd name="connsiteX5" fmla="*/ 8246150 w 8394178"/>
              <a:gd name="connsiteY5" fmla="*/ 246136 h 6857999"/>
              <a:gd name="connsiteX6" fmla="*/ 8224308 w 8394178"/>
              <a:gd name="connsiteY6" fmla="*/ 372908 h 6857999"/>
              <a:gd name="connsiteX7" fmla="*/ 8221687 w 8394178"/>
              <a:gd name="connsiteY7" fmla="*/ 450607 h 6857999"/>
              <a:gd name="connsiteX8" fmla="*/ 8232987 w 8394178"/>
              <a:gd name="connsiteY8" fmla="*/ 812800 h 6857999"/>
              <a:gd name="connsiteX9" fmla="*/ 8241364 w 8394178"/>
              <a:gd name="connsiteY9" fmla="*/ 912727 h 6857999"/>
              <a:gd name="connsiteX10" fmla="*/ 8240165 w 8394178"/>
              <a:gd name="connsiteY10" fmla="*/ 989950 h 6857999"/>
              <a:gd name="connsiteX11" fmla="*/ 8243561 w 8394178"/>
              <a:gd name="connsiteY11" fmla="*/ 1141745 h 6857999"/>
              <a:gd name="connsiteX12" fmla="*/ 8256144 w 8394178"/>
              <a:gd name="connsiteY12" fmla="*/ 1265454 h 6857999"/>
              <a:gd name="connsiteX13" fmla="*/ 8281494 w 8394178"/>
              <a:gd name="connsiteY13" fmla="*/ 1385480 h 6857999"/>
              <a:gd name="connsiteX14" fmla="*/ 8297877 w 8394178"/>
              <a:gd name="connsiteY14" fmla="*/ 1458060 h 6857999"/>
              <a:gd name="connsiteX15" fmla="*/ 8315502 w 8394178"/>
              <a:gd name="connsiteY15" fmla="*/ 1513175 h 6857999"/>
              <a:gd name="connsiteX16" fmla="*/ 8342335 w 8394178"/>
              <a:gd name="connsiteY16" fmla="*/ 1570809 h 6857999"/>
              <a:gd name="connsiteX17" fmla="*/ 8324762 w 8394178"/>
              <a:gd name="connsiteY17" fmla="*/ 1632434 h 6857999"/>
              <a:gd name="connsiteX18" fmla="*/ 8319231 w 8394178"/>
              <a:gd name="connsiteY18" fmla="*/ 1742490 h 6857999"/>
              <a:gd name="connsiteX19" fmla="*/ 8343694 w 8394178"/>
              <a:gd name="connsiteY19" fmla="*/ 1812272 h 6857999"/>
              <a:gd name="connsiteX20" fmla="*/ 8379488 w 8394178"/>
              <a:gd name="connsiteY20" fmla="*/ 1856766 h 6857999"/>
              <a:gd name="connsiteX21" fmla="*/ 8385055 w 8394178"/>
              <a:gd name="connsiteY21" fmla="*/ 1923433 h 6857999"/>
              <a:gd name="connsiteX22" fmla="*/ 8386906 w 8394178"/>
              <a:gd name="connsiteY22" fmla="*/ 1972204 h 6857999"/>
              <a:gd name="connsiteX23" fmla="*/ 8386681 w 8394178"/>
              <a:gd name="connsiteY23" fmla="*/ 2066205 h 6857999"/>
              <a:gd name="connsiteX24" fmla="*/ 8380052 w 8394178"/>
              <a:gd name="connsiteY24" fmla="*/ 2227417 h 6857999"/>
              <a:gd name="connsiteX25" fmla="*/ 8374483 w 8394178"/>
              <a:gd name="connsiteY25" fmla="*/ 2510933 h 6857999"/>
              <a:gd name="connsiteX26" fmla="*/ 8375191 w 8394178"/>
              <a:gd name="connsiteY26" fmla="*/ 2741866 h 6857999"/>
              <a:gd name="connsiteX27" fmla="*/ 8384389 w 8394178"/>
              <a:gd name="connsiteY27" fmla="*/ 2864935 h 6857999"/>
              <a:gd name="connsiteX28" fmla="*/ 8391822 w 8394178"/>
              <a:gd name="connsiteY28" fmla="*/ 2950807 h 6857999"/>
              <a:gd name="connsiteX29" fmla="*/ 8378111 w 8394178"/>
              <a:gd name="connsiteY29" fmla="*/ 2978246 h 6857999"/>
              <a:gd name="connsiteX30" fmla="*/ 8375025 w 8394178"/>
              <a:gd name="connsiteY30" fmla="*/ 2995916 h 6857999"/>
              <a:gd name="connsiteX31" fmla="*/ 8366764 w 8394178"/>
              <a:gd name="connsiteY31" fmla="*/ 2998648 h 6857999"/>
              <a:gd name="connsiteX32" fmla="*/ 8356827 w 8394178"/>
              <a:gd name="connsiteY32" fmla="*/ 3023630 h 6857999"/>
              <a:gd name="connsiteX33" fmla="*/ 8348883 w 8394178"/>
              <a:gd name="connsiteY33" fmla="*/ 3096975 h 6857999"/>
              <a:gd name="connsiteX34" fmla="*/ 8331320 w 8394178"/>
              <a:gd name="connsiteY34" fmla="*/ 3216657 h 6857999"/>
              <a:gd name="connsiteX35" fmla="*/ 8334250 w 8394178"/>
              <a:gd name="connsiteY35" fmla="*/ 3310980 h 6857999"/>
              <a:gd name="connsiteX36" fmla="*/ 8323018 w 8394178"/>
              <a:gd name="connsiteY36" fmla="*/ 3344725 h 6857999"/>
              <a:gd name="connsiteX37" fmla="*/ 8312317 w 8394178"/>
              <a:gd name="connsiteY37" fmla="*/ 3393250 h 6857999"/>
              <a:gd name="connsiteX38" fmla="*/ 8299110 w 8394178"/>
              <a:gd name="connsiteY38" fmla="*/ 3514536 h 6857999"/>
              <a:gd name="connsiteX39" fmla="*/ 8279421 w 8394178"/>
              <a:gd name="connsiteY39" fmla="*/ 3686149 h 6857999"/>
              <a:gd name="connsiteX40" fmla="*/ 8273021 w 8394178"/>
              <a:gd name="connsiteY40" fmla="*/ 3692208 h 6857999"/>
              <a:gd name="connsiteX41" fmla="*/ 8260968 w 8394178"/>
              <a:gd name="connsiteY41" fmla="*/ 3776022 h 6857999"/>
              <a:gd name="connsiteX42" fmla="*/ 8209415 w 8394178"/>
              <a:gd name="connsiteY42" fmla="*/ 4060536 h 6857999"/>
              <a:gd name="connsiteX43" fmla="*/ 8203359 w 8394178"/>
              <a:gd name="connsiteY43" fmla="*/ 4222149 h 6857999"/>
              <a:gd name="connsiteX44" fmla="*/ 8197502 w 8394178"/>
              <a:gd name="connsiteY44" fmla="*/ 4364683 h 6857999"/>
              <a:gd name="connsiteX45" fmla="*/ 8189960 w 8394178"/>
              <a:gd name="connsiteY45" fmla="*/ 4462471 h 6857999"/>
              <a:gd name="connsiteX46" fmla="*/ 8157285 w 8394178"/>
              <a:gd name="connsiteY46" fmla="*/ 4526395 h 6857999"/>
              <a:gd name="connsiteX47" fmla="*/ 8127583 w 8394178"/>
              <a:gd name="connsiteY47" fmla="*/ 4649885 h 6857999"/>
              <a:gd name="connsiteX48" fmla="*/ 8086875 w 8394178"/>
              <a:gd name="connsiteY48" fmla="*/ 4799019 h 6857999"/>
              <a:gd name="connsiteX49" fmla="*/ 8071779 w 8394178"/>
              <a:gd name="connsiteY49" fmla="*/ 4849614 h 6857999"/>
              <a:gd name="connsiteX50" fmla="*/ 8046521 w 8394178"/>
              <a:gd name="connsiteY50" fmla="*/ 4919971 h 6857999"/>
              <a:gd name="connsiteX51" fmla="*/ 7999171 w 8394178"/>
              <a:gd name="connsiteY51" fmla="*/ 5010766 h 6857999"/>
              <a:gd name="connsiteX52" fmla="*/ 7974494 w 8394178"/>
              <a:gd name="connsiteY52" fmla="*/ 5088190 h 6857999"/>
              <a:gd name="connsiteX53" fmla="*/ 7960017 w 8394178"/>
              <a:gd name="connsiteY53" fmla="*/ 5143922 h 6857999"/>
              <a:gd name="connsiteX54" fmla="*/ 7940570 w 8394178"/>
              <a:gd name="connsiteY54" fmla="*/ 5284346 h 6857999"/>
              <a:gd name="connsiteX55" fmla="*/ 7923844 w 8394178"/>
              <a:gd name="connsiteY55" fmla="*/ 5390948 h 6857999"/>
              <a:gd name="connsiteX56" fmla="*/ 7905061 w 8394178"/>
              <a:gd name="connsiteY56" fmla="*/ 5470854 h 6857999"/>
              <a:gd name="connsiteX57" fmla="*/ 7900574 w 8394178"/>
              <a:gd name="connsiteY57" fmla="*/ 5529643 h 6857999"/>
              <a:gd name="connsiteX58" fmla="*/ 7889879 w 8394178"/>
              <a:gd name="connsiteY58" fmla="*/ 5597292 h 6857999"/>
              <a:gd name="connsiteX59" fmla="*/ 7881533 w 8394178"/>
              <a:gd name="connsiteY59" fmla="*/ 5608899 h 6857999"/>
              <a:gd name="connsiteX60" fmla="*/ 7866845 w 8394178"/>
              <a:gd name="connsiteY60" fmla="*/ 5684911 h 6857999"/>
              <a:gd name="connsiteX61" fmla="*/ 7866707 w 8394178"/>
              <a:gd name="connsiteY61" fmla="*/ 5755776 h 6857999"/>
              <a:gd name="connsiteX62" fmla="*/ 7858630 w 8394178"/>
              <a:gd name="connsiteY62" fmla="*/ 5889599 h 6857999"/>
              <a:gd name="connsiteX63" fmla="*/ 7862852 w 8394178"/>
              <a:gd name="connsiteY63" fmla="*/ 5989744 h 6857999"/>
              <a:gd name="connsiteX64" fmla="*/ 7834617 w 8394178"/>
              <a:gd name="connsiteY64" fmla="*/ 6084926 h 6857999"/>
              <a:gd name="connsiteX65" fmla="*/ 7830440 w 8394178"/>
              <a:gd name="connsiteY65" fmla="*/ 6346549 h 6857999"/>
              <a:gd name="connsiteX66" fmla="*/ 7828988 w 8394178"/>
              <a:gd name="connsiteY66" fmla="*/ 6527527 h 6857999"/>
              <a:gd name="connsiteX67" fmla="*/ 7833220 w 8394178"/>
              <a:gd name="connsiteY67" fmla="*/ 6627129 h 6857999"/>
              <a:gd name="connsiteX68" fmla="*/ 7833451 w 8394178"/>
              <a:gd name="connsiteY68" fmla="*/ 6694819 h 6857999"/>
              <a:gd name="connsiteX69" fmla="*/ 7859394 w 8394178"/>
              <a:gd name="connsiteY69" fmla="*/ 6765445 h 6857999"/>
              <a:gd name="connsiteX70" fmla="*/ 7866873 w 8394178"/>
              <a:gd name="connsiteY70" fmla="*/ 6844697 h 6857999"/>
              <a:gd name="connsiteX71" fmla="*/ 7868076 w 8394178"/>
              <a:gd name="connsiteY71" fmla="*/ 6857999 h 6857999"/>
              <a:gd name="connsiteX72" fmla="*/ 0 w 8394178"/>
              <a:gd name="connsiteY72" fmla="*/ 6857999 h 6857999"/>
              <a:gd name="connsiteX73" fmla="*/ 0 w 8394178"/>
              <a:gd name="connsiteY73" fmla="*/ 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8394178" h="6857999">
                <a:moveTo>
                  <a:pt x="0" y="0"/>
                </a:moveTo>
                <a:lnTo>
                  <a:pt x="8236175" y="2"/>
                </a:lnTo>
                <a:lnTo>
                  <a:pt x="8231178" y="14562"/>
                </a:lnTo>
                <a:lnTo>
                  <a:pt x="8234773" y="59077"/>
                </a:lnTo>
                <a:cubicBezTo>
                  <a:pt x="8235275" y="76949"/>
                  <a:pt x="8227121" y="89796"/>
                  <a:pt x="8227623" y="107668"/>
                </a:cubicBezTo>
                <a:cubicBezTo>
                  <a:pt x="8211139" y="138162"/>
                  <a:pt x="8246703" y="201929"/>
                  <a:pt x="8246150" y="246136"/>
                </a:cubicBezTo>
                <a:cubicBezTo>
                  <a:pt x="8245598" y="290343"/>
                  <a:pt x="8257389" y="364179"/>
                  <a:pt x="8224308" y="372908"/>
                </a:cubicBezTo>
                <a:cubicBezTo>
                  <a:pt x="8218864" y="431308"/>
                  <a:pt x="8228745" y="357606"/>
                  <a:pt x="8221687" y="450607"/>
                </a:cubicBezTo>
                <a:cubicBezTo>
                  <a:pt x="8253150" y="551950"/>
                  <a:pt x="8221677" y="787036"/>
                  <a:pt x="8232987" y="812800"/>
                </a:cubicBezTo>
                <a:cubicBezTo>
                  <a:pt x="8263719" y="860799"/>
                  <a:pt x="8226505" y="854953"/>
                  <a:pt x="8241364" y="912727"/>
                </a:cubicBezTo>
                <a:cubicBezTo>
                  <a:pt x="8249854" y="945986"/>
                  <a:pt x="8239798" y="951781"/>
                  <a:pt x="8240165" y="989950"/>
                </a:cubicBezTo>
                <a:cubicBezTo>
                  <a:pt x="8240531" y="1028120"/>
                  <a:pt x="8240898" y="1095828"/>
                  <a:pt x="8243561" y="1141745"/>
                </a:cubicBezTo>
                <a:cubicBezTo>
                  <a:pt x="8246223" y="1187662"/>
                  <a:pt x="8256010" y="1234783"/>
                  <a:pt x="8256144" y="1265454"/>
                </a:cubicBezTo>
                <a:cubicBezTo>
                  <a:pt x="8246450" y="1304052"/>
                  <a:pt x="8278372" y="1370755"/>
                  <a:pt x="8281494" y="1385480"/>
                </a:cubicBezTo>
                <a:cubicBezTo>
                  <a:pt x="8294281" y="1422714"/>
                  <a:pt x="8303397" y="1428103"/>
                  <a:pt x="8297877" y="1458060"/>
                </a:cubicBezTo>
                <a:cubicBezTo>
                  <a:pt x="8297983" y="1468057"/>
                  <a:pt x="8315397" y="1503177"/>
                  <a:pt x="8315502" y="1513175"/>
                </a:cubicBezTo>
                <a:lnTo>
                  <a:pt x="8342335" y="1570809"/>
                </a:lnTo>
                <a:cubicBezTo>
                  <a:pt x="8365894" y="1617136"/>
                  <a:pt x="8315600" y="1595486"/>
                  <a:pt x="8324762" y="1632434"/>
                </a:cubicBezTo>
                <a:cubicBezTo>
                  <a:pt x="8345804" y="1713683"/>
                  <a:pt x="8308403" y="1715203"/>
                  <a:pt x="8319231" y="1742490"/>
                </a:cubicBezTo>
                <a:cubicBezTo>
                  <a:pt x="8327385" y="1767736"/>
                  <a:pt x="8335540" y="1787026"/>
                  <a:pt x="8343694" y="1812272"/>
                </a:cubicBezTo>
                <a:cubicBezTo>
                  <a:pt x="8345710" y="1818102"/>
                  <a:pt x="8382841" y="1845254"/>
                  <a:pt x="8379488" y="1856766"/>
                </a:cubicBezTo>
                <a:lnTo>
                  <a:pt x="8385055" y="1923433"/>
                </a:lnTo>
                <a:lnTo>
                  <a:pt x="8386906" y="1972204"/>
                </a:lnTo>
                <a:cubicBezTo>
                  <a:pt x="8389102" y="1979569"/>
                  <a:pt x="8382464" y="2060117"/>
                  <a:pt x="8386681" y="2066205"/>
                </a:cubicBezTo>
                <a:cubicBezTo>
                  <a:pt x="8400709" y="2153571"/>
                  <a:pt x="8366045" y="2189849"/>
                  <a:pt x="8380052" y="2227417"/>
                </a:cubicBezTo>
                <a:cubicBezTo>
                  <a:pt x="8372543" y="2317591"/>
                  <a:pt x="8379811" y="2407644"/>
                  <a:pt x="8374483" y="2510933"/>
                </a:cubicBezTo>
                <a:cubicBezTo>
                  <a:pt x="8396772" y="2597916"/>
                  <a:pt x="8370232" y="2649734"/>
                  <a:pt x="8375191" y="2741866"/>
                </a:cubicBezTo>
                <a:cubicBezTo>
                  <a:pt x="8394024" y="2779815"/>
                  <a:pt x="8395428" y="2817058"/>
                  <a:pt x="8384389" y="2864935"/>
                </a:cubicBezTo>
                <a:cubicBezTo>
                  <a:pt x="8416004" y="2860552"/>
                  <a:pt x="8357917" y="2937673"/>
                  <a:pt x="8391822" y="2950807"/>
                </a:cubicBezTo>
                <a:lnTo>
                  <a:pt x="8378111" y="2978246"/>
                </a:lnTo>
                <a:lnTo>
                  <a:pt x="8375025" y="2995916"/>
                </a:lnTo>
                <a:lnTo>
                  <a:pt x="8366764" y="2998648"/>
                </a:lnTo>
                <a:lnTo>
                  <a:pt x="8356827" y="3023630"/>
                </a:lnTo>
                <a:cubicBezTo>
                  <a:pt x="8354245" y="3033333"/>
                  <a:pt x="8348477" y="3084375"/>
                  <a:pt x="8348883" y="3096975"/>
                </a:cubicBezTo>
                <a:cubicBezTo>
                  <a:pt x="8363039" y="3142205"/>
                  <a:pt x="8312062" y="3160433"/>
                  <a:pt x="8331320" y="3216657"/>
                </a:cubicBezTo>
                <a:cubicBezTo>
                  <a:pt x="8335649" y="3237178"/>
                  <a:pt x="8345170" y="3299737"/>
                  <a:pt x="8334250" y="3310980"/>
                </a:cubicBezTo>
                <a:cubicBezTo>
                  <a:pt x="8331414" y="3323902"/>
                  <a:pt x="8334413" y="3339340"/>
                  <a:pt x="8323018" y="3344725"/>
                </a:cubicBezTo>
                <a:cubicBezTo>
                  <a:pt x="8309183" y="3353908"/>
                  <a:pt x="8327822" y="3400659"/>
                  <a:pt x="8312317" y="3393250"/>
                </a:cubicBezTo>
                <a:cubicBezTo>
                  <a:pt x="8325036" y="3426421"/>
                  <a:pt x="8307258" y="3487753"/>
                  <a:pt x="8299110" y="3514536"/>
                </a:cubicBezTo>
                <a:cubicBezTo>
                  <a:pt x="8293627" y="3563353"/>
                  <a:pt x="8281866" y="3650327"/>
                  <a:pt x="8279421" y="3686149"/>
                </a:cubicBezTo>
                <a:cubicBezTo>
                  <a:pt x="8277133" y="3687657"/>
                  <a:pt x="8276096" y="3677229"/>
                  <a:pt x="8273021" y="3692208"/>
                </a:cubicBezTo>
                <a:cubicBezTo>
                  <a:pt x="8269945" y="3707187"/>
                  <a:pt x="8252471" y="3757479"/>
                  <a:pt x="8260968" y="3776022"/>
                </a:cubicBezTo>
                <a:cubicBezTo>
                  <a:pt x="8231046" y="3875691"/>
                  <a:pt x="8223343" y="4023237"/>
                  <a:pt x="8209415" y="4060536"/>
                </a:cubicBezTo>
                <a:cubicBezTo>
                  <a:pt x="8204523" y="4150698"/>
                  <a:pt x="8212636" y="4164564"/>
                  <a:pt x="8203359" y="4222149"/>
                </a:cubicBezTo>
                <a:cubicBezTo>
                  <a:pt x="8198769" y="4287917"/>
                  <a:pt x="8194167" y="4339232"/>
                  <a:pt x="8197502" y="4364683"/>
                </a:cubicBezTo>
                <a:lnTo>
                  <a:pt x="8189960" y="4462471"/>
                </a:lnTo>
                <a:cubicBezTo>
                  <a:pt x="8192241" y="4503329"/>
                  <a:pt x="8157418" y="4500454"/>
                  <a:pt x="8157285" y="4526395"/>
                </a:cubicBezTo>
                <a:cubicBezTo>
                  <a:pt x="8151441" y="4623008"/>
                  <a:pt x="8136733" y="4632050"/>
                  <a:pt x="8127583" y="4649885"/>
                </a:cubicBezTo>
                <a:cubicBezTo>
                  <a:pt x="8109657" y="4687979"/>
                  <a:pt x="8101631" y="4758928"/>
                  <a:pt x="8086875" y="4799019"/>
                </a:cubicBezTo>
                <a:cubicBezTo>
                  <a:pt x="8070221" y="4834076"/>
                  <a:pt x="8077158" y="4811645"/>
                  <a:pt x="8071779" y="4849614"/>
                </a:cubicBezTo>
                <a:cubicBezTo>
                  <a:pt x="8057300" y="4853334"/>
                  <a:pt x="8029516" y="4883089"/>
                  <a:pt x="8046521" y="4919971"/>
                </a:cubicBezTo>
                <a:lnTo>
                  <a:pt x="7999171" y="5010766"/>
                </a:lnTo>
                <a:cubicBezTo>
                  <a:pt x="7980458" y="4983259"/>
                  <a:pt x="7994018" y="5107656"/>
                  <a:pt x="7974494" y="5088190"/>
                </a:cubicBezTo>
                <a:cubicBezTo>
                  <a:pt x="7961479" y="5102008"/>
                  <a:pt x="7970341" y="5118851"/>
                  <a:pt x="7960017" y="5143922"/>
                </a:cubicBezTo>
                <a:cubicBezTo>
                  <a:pt x="7951381" y="5192745"/>
                  <a:pt x="7947519" y="5226225"/>
                  <a:pt x="7940570" y="5284346"/>
                </a:cubicBezTo>
                <a:cubicBezTo>
                  <a:pt x="7938188" y="5338386"/>
                  <a:pt x="7933705" y="5337325"/>
                  <a:pt x="7923844" y="5390948"/>
                </a:cubicBezTo>
                <a:cubicBezTo>
                  <a:pt x="7922596" y="5429655"/>
                  <a:pt x="7906054" y="5449508"/>
                  <a:pt x="7905061" y="5470854"/>
                </a:cubicBezTo>
                <a:cubicBezTo>
                  <a:pt x="7925924" y="5526328"/>
                  <a:pt x="7883497" y="5496377"/>
                  <a:pt x="7900574" y="5529643"/>
                </a:cubicBezTo>
                <a:cubicBezTo>
                  <a:pt x="7894813" y="5550879"/>
                  <a:pt x="7899366" y="5587444"/>
                  <a:pt x="7889879" y="5597292"/>
                </a:cubicBezTo>
                <a:lnTo>
                  <a:pt x="7881533" y="5608899"/>
                </a:lnTo>
                <a:cubicBezTo>
                  <a:pt x="7877694" y="5623501"/>
                  <a:pt x="7869316" y="5660431"/>
                  <a:pt x="7866845" y="5684911"/>
                </a:cubicBezTo>
                <a:cubicBezTo>
                  <a:pt x="7856004" y="5692608"/>
                  <a:pt x="7861304" y="5734344"/>
                  <a:pt x="7866707" y="5755776"/>
                </a:cubicBezTo>
                <a:cubicBezTo>
                  <a:pt x="7867905" y="5792777"/>
                  <a:pt x="7841786" y="5848613"/>
                  <a:pt x="7858630" y="5889599"/>
                </a:cubicBezTo>
                <a:cubicBezTo>
                  <a:pt x="7861076" y="5932097"/>
                  <a:pt x="7859359" y="5940901"/>
                  <a:pt x="7862852" y="5989744"/>
                </a:cubicBezTo>
                <a:cubicBezTo>
                  <a:pt x="7870213" y="6020787"/>
                  <a:pt x="7836478" y="6024963"/>
                  <a:pt x="7834617" y="6084926"/>
                </a:cubicBezTo>
                <a:cubicBezTo>
                  <a:pt x="7828898" y="6134231"/>
                  <a:pt x="7850648" y="6240432"/>
                  <a:pt x="7830440" y="6346549"/>
                </a:cubicBezTo>
                <a:cubicBezTo>
                  <a:pt x="7840187" y="6409741"/>
                  <a:pt x="7834403" y="6468689"/>
                  <a:pt x="7828988" y="6527527"/>
                </a:cubicBezTo>
                <a:cubicBezTo>
                  <a:pt x="7812745" y="6585667"/>
                  <a:pt x="7840670" y="6579284"/>
                  <a:pt x="7833220" y="6627129"/>
                </a:cubicBezTo>
                <a:cubicBezTo>
                  <a:pt x="7836598" y="6635153"/>
                  <a:pt x="7838259" y="6697665"/>
                  <a:pt x="7833451" y="6694819"/>
                </a:cubicBezTo>
                <a:cubicBezTo>
                  <a:pt x="7835476" y="6716947"/>
                  <a:pt x="7854551" y="6732844"/>
                  <a:pt x="7859394" y="6765445"/>
                </a:cubicBezTo>
                <a:cubicBezTo>
                  <a:pt x="7860760" y="6776325"/>
                  <a:pt x="7863817" y="6810511"/>
                  <a:pt x="7866873" y="6844697"/>
                </a:cubicBezTo>
                <a:lnTo>
                  <a:pt x="7868076" y="6857999"/>
                </a:lnTo>
                <a:lnTo>
                  <a:pt x="0" y="6857999"/>
                </a:lnTo>
                <a:lnTo>
                  <a:pt x="0"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AC7E658-BD37-26D3-7504-10BF1A080480}"/>
              </a:ext>
            </a:extLst>
          </p:cNvPr>
          <p:cNvSpPr>
            <a:spLocks noGrp="1"/>
          </p:cNvSpPr>
          <p:nvPr>
            <p:ph type="ctrTitle"/>
          </p:nvPr>
        </p:nvSpPr>
        <p:spPr>
          <a:xfrm>
            <a:off x="62155" y="522143"/>
            <a:ext cx="4767942" cy="5852531"/>
          </a:xfrm>
        </p:spPr>
        <p:txBody>
          <a:bodyPr vert="horz" lIns="91440" tIns="45720" rIns="91440" bIns="45720" rtlCol="0">
            <a:normAutofit fontScale="90000"/>
          </a:bodyPr>
          <a:lstStyle/>
          <a:p>
            <a:r>
              <a:rPr lang="en-GB" sz="2400" dirty="0"/>
              <a:t>According to Herzberg's two-factor theory of motivation, an organisation may improve on two elements to empower individuals. It is accurate for both people and organisations. The two elements are the satisfiers and the hygiene elements.</a:t>
            </a:r>
            <a:br>
              <a:rPr lang="en-GB" sz="2400" dirty="0"/>
            </a:br>
            <a:br>
              <a:rPr lang="en-GB" sz="2400" dirty="0"/>
            </a:br>
            <a:r>
              <a:rPr lang="en-GB" sz="2400" dirty="0"/>
              <a:t>Internal motivators such as a sense of community, pride, independence, etc. are </a:t>
            </a:r>
            <a:r>
              <a:rPr lang="en-GB" sz="2400" dirty="0" err="1"/>
              <a:t>satisfyrs</a:t>
            </a:r>
            <a:r>
              <a:rPr lang="en-GB" sz="2400" dirty="0"/>
              <a:t>.</a:t>
            </a:r>
            <a:br>
              <a:rPr lang="en-GB" sz="2400" dirty="0"/>
            </a:br>
            <a:r>
              <a:rPr lang="en-GB" sz="2400"/>
              <a:t>The hygiene factor is similar in that it takes into account external motivators such working environment, compensation, rewards from outside sources, acclaim, etc.</a:t>
            </a:r>
            <a:br>
              <a:rPr lang="en-GB" sz="2400" dirty="0"/>
            </a:br>
            <a:r>
              <a:rPr lang="en-GB" sz="2400" dirty="0"/>
              <a:t>Herzberg's hygiene elements include extrinsic motivators.</a:t>
            </a:r>
            <a:endParaRPr lang="en-US" sz="2400" dirty="0"/>
          </a:p>
        </p:txBody>
      </p:sp>
      <p:sp>
        <p:nvSpPr>
          <p:cNvPr id="4" name="TextBox 3">
            <a:extLst>
              <a:ext uri="{FF2B5EF4-FFF2-40B4-BE49-F238E27FC236}">
                <a16:creationId xmlns:a16="http://schemas.microsoft.com/office/drawing/2014/main" id="{370CB8FE-79B4-2681-E795-17A52809A33B}"/>
              </a:ext>
            </a:extLst>
          </p:cNvPr>
          <p:cNvSpPr txBox="1"/>
          <p:nvPr/>
        </p:nvSpPr>
        <p:spPr>
          <a:xfrm>
            <a:off x="104503" y="-49198"/>
            <a:ext cx="4112452" cy="584775"/>
          </a:xfrm>
          <a:prstGeom prst="rect">
            <a:avLst/>
          </a:prstGeom>
          <a:noFill/>
        </p:spPr>
        <p:txBody>
          <a:bodyPr wrap="square" rtlCol="0">
            <a:spAutoFit/>
          </a:bodyPr>
          <a:lstStyle/>
          <a:p>
            <a:r>
              <a:rPr lang="en-GB" sz="3200" b="1" dirty="0"/>
              <a:t>Key motivation </a:t>
            </a:r>
            <a:r>
              <a:rPr lang="en-GB" sz="3200" b="1" dirty="0" err="1"/>
              <a:t>teories</a:t>
            </a:r>
            <a:endParaRPr lang="en-GB" sz="3200" b="1" dirty="0"/>
          </a:p>
        </p:txBody>
      </p:sp>
      <p:sp>
        <p:nvSpPr>
          <p:cNvPr id="6" name="TextBox 5">
            <a:extLst>
              <a:ext uri="{FF2B5EF4-FFF2-40B4-BE49-F238E27FC236}">
                <a16:creationId xmlns:a16="http://schemas.microsoft.com/office/drawing/2014/main" id="{1D7DC501-0B82-C641-9731-F9F114DE613B}"/>
              </a:ext>
            </a:extLst>
          </p:cNvPr>
          <p:cNvSpPr txBox="1"/>
          <p:nvPr/>
        </p:nvSpPr>
        <p:spPr>
          <a:xfrm>
            <a:off x="4321458" y="12357"/>
            <a:ext cx="4937760" cy="523220"/>
          </a:xfrm>
          <a:prstGeom prst="rect">
            <a:avLst/>
          </a:prstGeom>
          <a:noFill/>
        </p:spPr>
        <p:txBody>
          <a:bodyPr wrap="square">
            <a:spAutoFit/>
          </a:bodyPr>
          <a:lstStyle/>
          <a:p>
            <a:r>
              <a:rPr lang="en-GB" sz="2800" b="0" i="0" dirty="0">
                <a:solidFill>
                  <a:srgbClr val="333333"/>
                </a:solidFill>
                <a:effectLst/>
                <a:latin typeface="NunitoSans"/>
              </a:rPr>
              <a:t> </a:t>
            </a:r>
            <a:r>
              <a:rPr lang="en-GB" sz="2800" b="1" i="0" dirty="0">
                <a:solidFill>
                  <a:srgbClr val="333333"/>
                </a:solidFill>
                <a:effectLst/>
                <a:latin typeface="NunitoSans"/>
              </a:rPr>
              <a:t>Herzberg two factor theory </a:t>
            </a:r>
            <a:endParaRPr lang="en-GB" sz="2800" b="1" dirty="0"/>
          </a:p>
        </p:txBody>
      </p:sp>
      <p:pic>
        <p:nvPicPr>
          <p:cNvPr id="5" name="Picture 4" descr="A picture containing text, screenshot, font, design&#10;&#10;Description automatically generated">
            <a:extLst>
              <a:ext uri="{FF2B5EF4-FFF2-40B4-BE49-F238E27FC236}">
                <a16:creationId xmlns:a16="http://schemas.microsoft.com/office/drawing/2014/main" id="{7F01C8BC-29F7-2BA5-8981-07C6525EB6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37313" y="1918096"/>
            <a:ext cx="7554685" cy="4886160"/>
          </a:xfrm>
          <a:prstGeom prst="rect">
            <a:avLst/>
          </a:prstGeom>
        </p:spPr>
      </p:pic>
    </p:spTree>
    <p:extLst>
      <p:ext uri="{BB962C8B-B14F-4D97-AF65-F5344CB8AC3E}">
        <p14:creationId xmlns:p14="http://schemas.microsoft.com/office/powerpoint/2010/main" val="3979144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0" name="Rectangle 119">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 name="Freeform: Shape 121">
            <a:extLst>
              <a:ext uri="{FF2B5EF4-FFF2-40B4-BE49-F238E27FC236}">
                <a16:creationId xmlns:a16="http://schemas.microsoft.com/office/drawing/2014/main" id="{F778EC6E-B783-44A8-9FF7-FEF1EE6DC0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830098" y="-1"/>
            <a:ext cx="7361901" cy="6857999"/>
          </a:xfrm>
          <a:custGeom>
            <a:avLst/>
            <a:gdLst>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90715 w 8733721"/>
              <a:gd name="connsiteY22" fmla="*/ 1742490 h 6857999"/>
              <a:gd name="connsiteX23" fmla="*/ 8415178 w 8733721"/>
              <a:gd name="connsiteY23" fmla="*/ 1818229 h 6857999"/>
              <a:gd name="connsiteX24" fmla="*/ 8409273 w 8733721"/>
              <a:gd name="connsiteY24" fmla="*/ 1862723 h 6857999"/>
              <a:gd name="connsiteX25" fmla="*/ 8414840 w 8733721"/>
              <a:gd name="connsiteY25" fmla="*/ 1917476 h 6857999"/>
              <a:gd name="connsiteX26" fmla="*/ 8410734 w 8733721"/>
              <a:gd name="connsiteY26" fmla="*/ 1972204 h 6857999"/>
              <a:gd name="connsiteX27" fmla="*/ 8416466 w 8733721"/>
              <a:gd name="connsiteY27" fmla="*/ 2054291 h 6857999"/>
              <a:gd name="connsiteX28" fmla="*/ 8409837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90715 w 8733721"/>
              <a:gd name="connsiteY22" fmla="*/ 1742490 h 6857999"/>
              <a:gd name="connsiteX23" fmla="*/ 8385393 w 8733721"/>
              <a:gd name="connsiteY23" fmla="*/ 1812272 h 6857999"/>
              <a:gd name="connsiteX24" fmla="*/ 8409273 w 8733721"/>
              <a:gd name="connsiteY24" fmla="*/ 1862723 h 6857999"/>
              <a:gd name="connsiteX25" fmla="*/ 8414840 w 8733721"/>
              <a:gd name="connsiteY25" fmla="*/ 1917476 h 6857999"/>
              <a:gd name="connsiteX26" fmla="*/ 8410734 w 8733721"/>
              <a:gd name="connsiteY26" fmla="*/ 1972204 h 6857999"/>
              <a:gd name="connsiteX27" fmla="*/ 8416466 w 8733721"/>
              <a:gd name="connsiteY27" fmla="*/ 2054291 h 6857999"/>
              <a:gd name="connsiteX28" fmla="*/ 8409837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409273 w 8733721"/>
              <a:gd name="connsiteY24" fmla="*/ 1862723 h 6857999"/>
              <a:gd name="connsiteX25" fmla="*/ 8414840 w 8733721"/>
              <a:gd name="connsiteY25" fmla="*/ 1917476 h 6857999"/>
              <a:gd name="connsiteX26" fmla="*/ 8410734 w 8733721"/>
              <a:gd name="connsiteY26" fmla="*/ 1972204 h 6857999"/>
              <a:gd name="connsiteX27" fmla="*/ 8416466 w 8733721"/>
              <a:gd name="connsiteY27" fmla="*/ 2054291 h 6857999"/>
              <a:gd name="connsiteX28" fmla="*/ 8409837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409273 w 8733721"/>
              <a:gd name="connsiteY24" fmla="*/ 1862723 h 6857999"/>
              <a:gd name="connsiteX25" fmla="*/ 8414840 w 8733721"/>
              <a:gd name="connsiteY25" fmla="*/ 1917476 h 6857999"/>
              <a:gd name="connsiteX26" fmla="*/ 8410734 w 8733721"/>
              <a:gd name="connsiteY26" fmla="*/ 1972204 h 6857999"/>
              <a:gd name="connsiteX27" fmla="*/ 8386681 w 8733721"/>
              <a:gd name="connsiteY27" fmla="*/ 2066205 h 6857999"/>
              <a:gd name="connsiteX28" fmla="*/ 8409837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409273 w 8733721"/>
              <a:gd name="connsiteY24" fmla="*/ 1862723 h 6857999"/>
              <a:gd name="connsiteX25" fmla="*/ 8414840 w 8733721"/>
              <a:gd name="connsiteY25" fmla="*/ 1917476 h 6857999"/>
              <a:gd name="connsiteX26" fmla="*/ 8410734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409273 w 8733721"/>
              <a:gd name="connsiteY24" fmla="*/ 1862723 h 6857999"/>
              <a:gd name="connsiteX25" fmla="*/ 8414840 w 8733721"/>
              <a:gd name="connsiteY25" fmla="*/ 1917476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409273 w 8733721"/>
              <a:gd name="connsiteY24" fmla="*/ 1862723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24762 w 8733721"/>
              <a:gd name="connsiteY21" fmla="*/ 1632434 h 6857999"/>
              <a:gd name="connsiteX22" fmla="*/ 8360930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24762 w 8733721"/>
              <a:gd name="connsiteY21" fmla="*/ 1632434 h 6857999"/>
              <a:gd name="connsiteX22" fmla="*/ 8319231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24762 w 8733721"/>
              <a:gd name="connsiteY21" fmla="*/ 1632434 h 6857999"/>
              <a:gd name="connsiteX22" fmla="*/ 8319231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09415 w 8733721"/>
              <a:gd name="connsiteY46" fmla="*/ 4060536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24762 w 8733721"/>
              <a:gd name="connsiteY21" fmla="*/ 1632434 h 6857999"/>
              <a:gd name="connsiteX22" fmla="*/ 8319231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09415 w 8733721"/>
              <a:gd name="connsiteY46" fmla="*/ 4060536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27583 w 8733721"/>
              <a:gd name="connsiteY51" fmla="*/ 4649885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24762 w 8733721"/>
              <a:gd name="connsiteY21" fmla="*/ 1632434 h 6857999"/>
              <a:gd name="connsiteX22" fmla="*/ 8319231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09415 w 8733721"/>
              <a:gd name="connsiteY46" fmla="*/ 4060536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57285 w 8733721"/>
              <a:gd name="connsiteY50" fmla="*/ 4526395 h 6857999"/>
              <a:gd name="connsiteX51" fmla="*/ 8127583 w 8733721"/>
              <a:gd name="connsiteY51" fmla="*/ 4649885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236175 w 8733721"/>
              <a:gd name="connsiteY4" fmla="*/ 2 h 6857999"/>
              <a:gd name="connsiteX5" fmla="*/ 8231178 w 8733721"/>
              <a:gd name="connsiteY5" fmla="*/ 14562 h 6857999"/>
              <a:gd name="connsiteX6" fmla="*/ 8234773 w 8733721"/>
              <a:gd name="connsiteY6" fmla="*/ 59077 h 6857999"/>
              <a:gd name="connsiteX7" fmla="*/ 8227623 w 8733721"/>
              <a:gd name="connsiteY7" fmla="*/ 107668 h 6857999"/>
              <a:gd name="connsiteX8" fmla="*/ 8246150 w 8733721"/>
              <a:gd name="connsiteY8" fmla="*/ 246136 h 6857999"/>
              <a:gd name="connsiteX9" fmla="*/ 8224308 w 8733721"/>
              <a:gd name="connsiteY9" fmla="*/ 372908 h 6857999"/>
              <a:gd name="connsiteX10" fmla="*/ 8221687 w 8733721"/>
              <a:gd name="connsiteY10" fmla="*/ 450607 h 6857999"/>
              <a:gd name="connsiteX11" fmla="*/ 8232987 w 8733721"/>
              <a:gd name="connsiteY11" fmla="*/ 812800 h 6857999"/>
              <a:gd name="connsiteX12" fmla="*/ 8241364 w 8733721"/>
              <a:gd name="connsiteY12" fmla="*/ 912727 h 6857999"/>
              <a:gd name="connsiteX13" fmla="*/ 8240165 w 8733721"/>
              <a:gd name="connsiteY13" fmla="*/ 989950 h 6857999"/>
              <a:gd name="connsiteX14" fmla="*/ 8243561 w 8733721"/>
              <a:gd name="connsiteY14" fmla="*/ 1141745 h 6857999"/>
              <a:gd name="connsiteX15" fmla="*/ 8256144 w 8733721"/>
              <a:gd name="connsiteY15" fmla="*/ 1265454 h 6857999"/>
              <a:gd name="connsiteX16" fmla="*/ 8281494 w 8733721"/>
              <a:gd name="connsiteY16" fmla="*/ 1385480 h 6857999"/>
              <a:gd name="connsiteX17" fmla="*/ 8297877 w 8733721"/>
              <a:gd name="connsiteY17" fmla="*/ 1458060 h 6857999"/>
              <a:gd name="connsiteX18" fmla="*/ 8315502 w 8733721"/>
              <a:gd name="connsiteY18" fmla="*/ 1513175 h 6857999"/>
              <a:gd name="connsiteX19" fmla="*/ 8342335 w 8733721"/>
              <a:gd name="connsiteY19" fmla="*/ 1570809 h 6857999"/>
              <a:gd name="connsiteX20" fmla="*/ 8324762 w 8733721"/>
              <a:gd name="connsiteY20" fmla="*/ 1632434 h 6857999"/>
              <a:gd name="connsiteX21" fmla="*/ 8319231 w 8733721"/>
              <a:gd name="connsiteY21" fmla="*/ 1742490 h 6857999"/>
              <a:gd name="connsiteX22" fmla="*/ 8343694 w 8733721"/>
              <a:gd name="connsiteY22" fmla="*/ 1812272 h 6857999"/>
              <a:gd name="connsiteX23" fmla="*/ 8379488 w 8733721"/>
              <a:gd name="connsiteY23" fmla="*/ 1856766 h 6857999"/>
              <a:gd name="connsiteX24" fmla="*/ 8385055 w 8733721"/>
              <a:gd name="connsiteY24" fmla="*/ 1923433 h 6857999"/>
              <a:gd name="connsiteX25" fmla="*/ 8386906 w 8733721"/>
              <a:gd name="connsiteY25" fmla="*/ 1972204 h 6857999"/>
              <a:gd name="connsiteX26" fmla="*/ 8386681 w 8733721"/>
              <a:gd name="connsiteY26" fmla="*/ 2066205 h 6857999"/>
              <a:gd name="connsiteX27" fmla="*/ 8380052 w 8733721"/>
              <a:gd name="connsiteY27" fmla="*/ 2227417 h 6857999"/>
              <a:gd name="connsiteX28" fmla="*/ 8374483 w 8733721"/>
              <a:gd name="connsiteY28" fmla="*/ 2510933 h 6857999"/>
              <a:gd name="connsiteX29" fmla="*/ 8375191 w 8733721"/>
              <a:gd name="connsiteY29" fmla="*/ 2741866 h 6857999"/>
              <a:gd name="connsiteX30" fmla="*/ 8384389 w 8733721"/>
              <a:gd name="connsiteY30" fmla="*/ 2864935 h 6857999"/>
              <a:gd name="connsiteX31" fmla="*/ 8391822 w 8733721"/>
              <a:gd name="connsiteY31" fmla="*/ 2950807 h 6857999"/>
              <a:gd name="connsiteX32" fmla="*/ 8378111 w 8733721"/>
              <a:gd name="connsiteY32" fmla="*/ 2978246 h 6857999"/>
              <a:gd name="connsiteX33" fmla="*/ 8375025 w 8733721"/>
              <a:gd name="connsiteY33" fmla="*/ 2995916 h 6857999"/>
              <a:gd name="connsiteX34" fmla="*/ 8366764 w 8733721"/>
              <a:gd name="connsiteY34" fmla="*/ 2998648 h 6857999"/>
              <a:gd name="connsiteX35" fmla="*/ 8356827 w 8733721"/>
              <a:gd name="connsiteY35" fmla="*/ 3023630 h 6857999"/>
              <a:gd name="connsiteX36" fmla="*/ 8348883 w 8733721"/>
              <a:gd name="connsiteY36" fmla="*/ 3096975 h 6857999"/>
              <a:gd name="connsiteX37" fmla="*/ 8331320 w 8733721"/>
              <a:gd name="connsiteY37" fmla="*/ 3216657 h 6857999"/>
              <a:gd name="connsiteX38" fmla="*/ 8334250 w 8733721"/>
              <a:gd name="connsiteY38" fmla="*/ 3310980 h 6857999"/>
              <a:gd name="connsiteX39" fmla="*/ 8323018 w 8733721"/>
              <a:gd name="connsiteY39" fmla="*/ 3344725 h 6857999"/>
              <a:gd name="connsiteX40" fmla="*/ 8312317 w 8733721"/>
              <a:gd name="connsiteY40" fmla="*/ 3393250 h 6857999"/>
              <a:gd name="connsiteX41" fmla="*/ 8299110 w 8733721"/>
              <a:gd name="connsiteY41" fmla="*/ 3514536 h 6857999"/>
              <a:gd name="connsiteX42" fmla="*/ 8279421 w 8733721"/>
              <a:gd name="connsiteY42" fmla="*/ 3686149 h 6857999"/>
              <a:gd name="connsiteX43" fmla="*/ 8273021 w 8733721"/>
              <a:gd name="connsiteY43" fmla="*/ 3692208 h 6857999"/>
              <a:gd name="connsiteX44" fmla="*/ 8260968 w 8733721"/>
              <a:gd name="connsiteY44" fmla="*/ 3776022 h 6857999"/>
              <a:gd name="connsiteX45" fmla="*/ 8209415 w 8733721"/>
              <a:gd name="connsiteY45" fmla="*/ 4060536 h 6857999"/>
              <a:gd name="connsiteX46" fmla="*/ 8203359 w 8733721"/>
              <a:gd name="connsiteY46" fmla="*/ 4222149 h 6857999"/>
              <a:gd name="connsiteX47" fmla="*/ 8197502 w 8733721"/>
              <a:gd name="connsiteY47" fmla="*/ 4364683 h 6857999"/>
              <a:gd name="connsiteX48" fmla="*/ 8189960 w 8733721"/>
              <a:gd name="connsiteY48" fmla="*/ 4462471 h 6857999"/>
              <a:gd name="connsiteX49" fmla="*/ 8157285 w 8733721"/>
              <a:gd name="connsiteY49" fmla="*/ 4526395 h 6857999"/>
              <a:gd name="connsiteX50" fmla="*/ 8127583 w 8733721"/>
              <a:gd name="connsiteY50" fmla="*/ 4649885 h 6857999"/>
              <a:gd name="connsiteX51" fmla="*/ 8086875 w 8733721"/>
              <a:gd name="connsiteY51" fmla="*/ 4799019 h 6857999"/>
              <a:gd name="connsiteX52" fmla="*/ 8071779 w 8733721"/>
              <a:gd name="connsiteY52" fmla="*/ 4849614 h 6857999"/>
              <a:gd name="connsiteX53" fmla="*/ 8046521 w 8733721"/>
              <a:gd name="connsiteY53" fmla="*/ 4919971 h 6857999"/>
              <a:gd name="connsiteX54" fmla="*/ 7999171 w 8733721"/>
              <a:gd name="connsiteY54" fmla="*/ 5010766 h 6857999"/>
              <a:gd name="connsiteX55" fmla="*/ 7974494 w 8733721"/>
              <a:gd name="connsiteY55" fmla="*/ 5088190 h 6857999"/>
              <a:gd name="connsiteX56" fmla="*/ 7960017 w 8733721"/>
              <a:gd name="connsiteY56" fmla="*/ 5143922 h 6857999"/>
              <a:gd name="connsiteX57" fmla="*/ 7940570 w 8733721"/>
              <a:gd name="connsiteY57" fmla="*/ 5284346 h 6857999"/>
              <a:gd name="connsiteX58" fmla="*/ 7923844 w 8733721"/>
              <a:gd name="connsiteY58" fmla="*/ 5390948 h 6857999"/>
              <a:gd name="connsiteX59" fmla="*/ 7905061 w 8733721"/>
              <a:gd name="connsiteY59" fmla="*/ 5470854 h 6857999"/>
              <a:gd name="connsiteX60" fmla="*/ 7900574 w 8733721"/>
              <a:gd name="connsiteY60" fmla="*/ 5529643 h 6857999"/>
              <a:gd name="connsiteX61" fmla="*/ 7889879 w 8733721"/>
              <a:gd name="connsiteY61" fmla="*/ 5597292 h 6857999"/>
              <a:gd name="connsiteX62" fmla="*/ 7881533 w 8733721"/>
              <a:gd name="connsiteY62" fmla="*/ 5608899 h 6857999"/>
              <a:gd name="connsiteX63" fmla="*/ 7866845 w 8733721"/>
              <a:gd name="connsiteY63" fmla="*/ 5684911 h 6857999"/>
              <a:gd name="connsiteX64" fmla="*/ 7866707 w 8733721"/>
              <a:gd name="connsiteY64" fmla="*/ 5755776 h 6857999"/>
              <a:gd name="connsiteX65" fmla="*/ 7858630 w 8733721"/>
              <a:gd name="connsiteY65" fmla="*/ 5889599 h 6857999"/>
              <a:gd name="connsiteX66" fmla="*/ 7862852 w 8733721"/>
              <a:gd name="connsiteY66" fmla="*/ 5989744 h 6857999"/>
              <a:gd name="connsiteX67" fmla="*/ 7834617 w 8733721"/>
              <a:gd name="connsiteY67" fmla="*/ 6084926 h 6857999"/>
              <a:gd name="connsiteX68" fmla="*/ 7830440 w 8733721"/>
              <a:gd name="connsiteY68" fmla="*/ 6346549 h 6857999"/>
              <a:gd name="connsiteX69" fmla="*/ 7828988 w 8733721"/>
              <a:gd name="connsiteY69" fmla="*/ 6527527 h 6857999"/>
              <a:gd name="connsiteX70" fmla="*/ 7833220 w 8733721"/>
              <a:gd name="connsiteY70" fmla="*/ 6627129 h 6857999"/>
              <a:gd name="connsiteX71" fmla="*/ 7833451 w 8733721"/>
              <a:gd name="connsiteY71" fmla="*/ 6694819 h 6857999"/>
              <a:gd name="connsiteX72" fmla="*/ 7859394 w 8733721"/>
              <a:gd name="connsiteY72" fmla="*/ 6765445 h 6857999"/>
              <a:gd name="connsiteX73" fmla="*/ 7866873 w 8733721"/>
              <a:gd name="connsiteY73" fmla="*/ 6844697 h 6857999"/>
              <a:gd name="connsiteX74" fmla="*/ 7868076 w 8733721"/>
              <a:gd name="connsiteY74" fmla="*/ 6857999 h 6857999"/>
              <a:gd name="connsiteX75" fmla="*/ 2920621 w 8733721"/>
              <a:gd name="connsiteY75" fmla="*/ 6857999 h 6857999"/>
              <a:gd name="connsiteX76" fmla="*/ 961321 w 8733721"/>
              <a:gd name="connsiteY76" fmla="*/ 6857999 h 6857999"/>
              <a:gd name="connsiteX77" fmla="*/ 0 w 8733721"/>
              <a:gd name="connsiteY77" fmla="*/ 6857999 h 6857999"/>
              <a:gd name="connsiteX78" fmla="*/ 0 w 8733721"/>
              <a:gd name="connsiteY78" fmla="*/ 0 h 6857999"/>
              <a:gd name="connsiteX0" fmla="*/ 0 w 8394178"/>
              <a:gd name="connsiteY0" fmla="*/ 0 h 6857999"/>
              <a:gd name="connsiteX1" fmla="*/ 961321 w 8394178"/>
              <a:gd name="connsiteY1" fmla="*/ 0 h 6857999"/>
              <a:gd name="connsiteX2" fmla="*/ 2920621 w 8394178"/>
              <a:gd name="connsiteY2" fmla="*/ 0 h 6857999"/>
              <a:gd name="connsiteX3" fmla="*/ 8236175 w 8394178"/>
              <a:gd name="connsiteY3" fmla="*/ 2 h 6857999"/>
              <a:gd name="connsiteX4" fmla="*/ 8231178 w 8394178"/>
              <a:gd name="connsiteY4" fmla="*/ 14562 h 6857999"/>
              <a:gd name="connsiteX5" fmla="*/ 8234773 w 8394178"/>
              <a:gd name="connsiteY5" fmla="*/ 59077 h 6857999"/>
              <a:gd name="connsiteX6" fmla="*/ 8227623 w 8394178"/>
              <a:gd name="connsiteY6" fmla="*/ 107668 h 6857999"/>
              <a:gd name="connsiteX7" fmla="*/ 8246150 w 8394178"/>
              <a:gd name="connsiteY7" fmla="*/ 246136 h 6857999"/>
              <a:gd name="connsiteX8" fmla="*/ 8224308 w 8394178"/>
              <a:gd name="connsiteY8" fmla="*/ 372908 h 6857999"/>
              <a:gd name="connsiteX9" fmla="*/ 8221687 w 8394178"/>
              <a:gd name="connsiteY9" fmla="*/ 450607 h 6857999"/>
              <a:gd name="connsiteX10" fmla="*/ 8232987 w 8394178"/>
              <a:gd name="connsiteY10" fmla="*/ 812800 h 6857999"/>
              <a:gd name="connsiteX11" fmla="*/ 8241364 w 8394178"/>
              <a:gd name="connsiteY11" fmla="*/ 912727 h 6857999"/>
              <a:gd name="connsiteX12" fmla="*/ 8240165 w 8394178"/>
              <a:gd name="connsiteY12" fmla="*/ 989950 h 6857999"/>
              <a:gd name="connsiteX13" fmla="*/ 8243561 w 8394178"/>
              <a:gd name="connsiteY13" fmla="*/ 1141745 h 6857999"/>
              <a:gd name="connsiteX14" fmla="*/ 8256144 w 8394178"/>
              <a:gd name="connsiteY14" fmla="*/ 1265454 h 6857999"/>
              <a:gd name="connsiteX15" fmla="*/ 8281494 w 8394178"/>
              <a:gd name="connsiteY15" fmla="*/ 1385480 h 6857999"/>
              <a:gd name="connsiteX16" fmla="*/ 8297877 w 8394178"/>
              <a:gd name="connsiteY16" fmla="*/ 1458060 h 6857999"/>
              <a:gd name="connsiteX17" fmla="*/ 8315502 w 8394178"/>
              <a:gd name="connsiteY17" fmla="*/ 1513175 h 6857999"/>
              <a:gd name="connsiteX18" fmla="*/ 8342335 w 8394178"/>
              <a:gd name="connsiteY18" fmla="*/ 1570809 h 6857999"/>
              <a:gd name="connsiteX19" fmla="*/ 8324762 w 8394178"/>
              <a:gd name="connsiteY19" fmla="*/ 1632434 h 6857999"/>
              <a:gd name="connsiteX20" fmla="*/ 8319231 w 8394178"/>
              <a:gd name="connsiteY20" fmla="*/ 1742490 h 6857999"/>
              <a:gd name="connsiteX21" fmla="*/ 8343694 w 8394178"/>
              <a:gd name="connsiteY21" fmla="*/ 1812272 h 6857999"/>
              <a:gd name="connsiteX22" fmla="*/ 8379488 w 8394178"/>
              <a:gd name="connsiteY22" fmla="*/ 1856766 h 6857999"/>
              <a:gd name="connsiteX23" fmla="*/ 8385055 w 8394178"/>
              <a:gd name="connsiteY23" fmla="*/ 1923433 h 6857999"/>
              <a:gd name="connsiteX24" fmla="*/ 8386906 w 8394178"/>
              <a:gd name="connsiteY24" fmla="*/ 1972204 h 6857999"/>
              <a:gd name="connsiteX25" fmla="*/ 8386681 w 8394178"/>
              <a:gd name="connsiteY25" fmla="*/ 2066205 h 6857999"/>
              <a:gd name="connsiteX26" fmla="*/ 8380052 w 8394178"/>
              <a:gd name="connsiteY26" fmla="*/ 2227417 h 6857999"/>
              <a:gd name="connsiteX27" fmla="*/ 8374483 w 8394178"/>
              <a:gd name="connsiteY27" fmla="*/ 2510933 h 6857999"/>
              <a:gd name="connsiteX28" fmla="*/ 8375191 w 8394178"/>
              <a:gd name="connsiteY28" fmla="*/ 2741866 h 6857999"/>
              <a:gd name="connsiteX29" fmla="*/ 8384389 w 8394178"/>
              <a:gd name="connsiteY29" fmla="*/ 2864935 h 6857999"/>
              <a:gd name="connsiteX30" fmla="*/ 8391822 w 8394178"/>
              <a:gd name="connsiteY30" fmla="*/ 2950807 h 6857999"/>
              <a:gd name="connsiteX31" fmla="*/ 8378111 w 8394178"/>
              <a:gd name="connsiteY31" fmla="*/ 2978246 h 6857999"/>
              <a:gd name="connsiteX32" fmla="*/ 8375025 w 8394178"/>
              <a:gd name="connsiteY32" fmla="*/ 2995916 h 6857999"/>
              <a:gd name="connsiteX33" fmla="*/ 8366764 w 8394178"/>
              <a:gd name="connsiteY33" fmla="*/ 2998648 h 6857999"/>
              <a:gd name="connsiteX34" fmla="*/ 8356827 w 8394178"/>
              <a:gd name="connsiteY34" fmla="*/ 3023630 h 6857999"/>
              <a:gd name="connsiteX35" fmla="*/ 8348883 w 8394178"/>
              <a:gd name="connsiteY35" fmla="*/ 3096975 h 6857999"/>
              <a:gd name="connsiteX36" fmla="*/ 8331320 w 8394178"/>
              <a:gd name="connsiteY36" fmla="*/ 3216657 h 6857999"/>
              <a:gd name="connsiteX37" fmla="*/ 8334250 w 8394178"/>
              <a:gd name="connsiteY37" fmla="*/ 3310980 h 6857999"/>
              <a:gd name="connsiteX38" fmla="*/ 8323018 w 8394178"/>
              <a:gd name="connsiteY38" fmla="*/ 3344725 h 6857999"/>
              <a:gd name="connsiteX39" fmla="*/ 8312317 w 8394178"/>
              <a:gd name="connsiteY39" fmla="*/ 3393250 h 6857999"/>
              <a:gd name="connsiteX40" fmla="*/ 8299110 w 8394178"/>
              <a:gd name="connsiteY40" fmla="*/ 3514536 h 6857999"/>
              <a:gd name="connsiteX41" fmla="*/ 8279421 w 8394178"/>
              <a:gd name="connsiteY41" fmla="*/ 3686149 h 6857999"/>
              <a:gd name="connsiteX42" fmla="*/ 8273021 w 8394178"/>
              <a:gd name="connsiteY42" fmla="*/ 3692208 h 6857999"/>
              <a:gd name="connsiteX43" fmla="*/ 8260968 w 8394178"/>
              <a:gd name="connsiteY43" fmla="*/ 3776022 h 6857999"/>
              <a:gd name="connsiteX44" fmla="*/ 8209415 w 8394178"/>
              <a:gd name="connsiteY44" fmla="*/ 4060536 h 6857999"/>
              <a:gd name="connsiteX45" fmla="*/ 8203359 w 8394178"/>
              <a:gd name="connsiteY45" fmla="*/ 4222149 h 6857999"/>
              <a:gd name="connsiteX46" fmla="*/ 8197502 w 8394178"/>
              <a:gd name="connsiteY46" fmla="*/ 4364683 h 6857999"/>
              <a:gd name="connsiteX47" fmla="*/ 8189960 w 8394178"/>
              <a:gd name="connsiteY47" fmla="*/ 4462471 h 6857999"/>
              <a:gd name="connsiteX48" fmla="*/ 8157285 w 8394178"/>
              <a:gd name="connsiteY48" fmla="*/ 4526395 h 6857999"/>
              <a:gd name="connsiteX49" fmla="*/ 8127583 w 8394178"/>
              <a:gd name="connsiteY49" fmla="*/ 4649885 h 6857999"/>
              <a:gd name="connsiteX50" fmla="*/ 8086875 w 8394178"/>
              <a:gd name="connsiteY50" fmla="*/ 4799019 h 6857999"/>
              <a:gd name="connsiteX51" fmla="*/ 8071779 w 8394178"/>
              <a:gd name="connsiteY51" fmla="*/ 4849614 h 6857999"/>
              <a:gd name="connsiteX52" fmla="*/ 8046521 w 8394178"/>
              <a:gd name="connsiteY52" fmla="*/ 4919971 h 6857999"/>
              <a:gd name="connsiteX53" fmla="*/ 7999171 w 8394178"/>
              <a:gd name="connsiteY53" fmla="*/ 5010766 h 6857999"/>
              <a:gd name="connsiteX54" fmla="*/ 7974494 w 8394178"/>
              <a:gd name="connsiteY54" fmla="*/ 5088190 h 6857999"/>
              <a:gd name="connsiteX55" fmla="*/ 7960017 w 8394178"/>
              <a:gd name="connsiteY55" fmla="*/ 5143922 h 6857999"/>
              <a:gd name="connsiteX56" fmla="*/ 7940570 w 8394178"/>
              <a:gd name="connsiteY56" fmla="*/ 5284346 h 6857999"/>
              <a:gd name="connsiteX57" fmla="*/ 7923844 w 8394178"/>
              <a:gd name="connsiteY57" fmla="*/ 5390948 h 6857999"/>
              <a:gd name="connsiteX58" fmla="*/ 7905061 w 8394178"/>
              <a:gd name="connsiteY58" fmla="*/ 5470854 h 6857999"/>
              <a:gd name="connsiteX59" fmla="*/ 7900574 w 8394178"/>
              <a:gd name="connsiteY59" fmla="*/ 5529643 h 6857999"/>
              <a:gd name="connsiteX60" fmla="*/ 7889879 w 8394178"/>
              <a:gd name="connsiteY60" fmla="*/ 5597292 h 6857999"/>
              <a:gd name="connsiteX61" fmla="*/ 7881533 w 8394178"/>
              <a:gd name="connsiteY61" fmla="*/ 5608899 h 6857999"/>
              <a:gd name="connsiteX62" fmla="*/ 7866845 w 8394178"/>
              <a:gd name="connsiteY62" fmla="*/ 5684911 h 6857999"/>
              <a:gd name="connsiteX63" fmla="*/ 7866707 w 8394178"/>
              <a:gd name="connsiteY63" fmla="*/ 5755776 h 6857999"/>
              <a:gd name="connsiteX64" fmla="*/ 7858630 w 8394178"/>
              <a:gd name="connsiteY64" fmla="*/ 5889599 h 6857999"/>
              <a:gd name="connsiteX65" fmla="*/ 7862852 w 8394178"/>
              <a:gd name="connsiteY65" fmla="*/ 5989744 h 6857999"/>
              <a:gd name="connsiteX66" fmla="*/ 7834617 w 8394178"/>
              <a:gd name="connsiteY66" fmla="*/ 6084926 h 6857999"/>
              <a:gd name="connsiteX67" fmla="*/ 7830440 w 8394178"/>
              <a:gd name="connsiteY67" fmla="*/ 6346549 h 6857999"/>
              <a:gd name="connsiteX68" fmla="*/ 7828988 w 8394178"/>
              <a:gd name="connsiteY68" fmla="*/ 6527527 h 6857999"/>
              <a:gd name="connsiteX69" fmla="*/ 7833220 w 8394178"/>
              <a:gd name="connsiteY69" fmla="*/ 6627129 h 6857999"/>
              <a:gd name="connsiteX70" fmla="*/ 7833451 w 8394178"/>
              <a:gd name="connsiteY70" fmla="*/ 6694819 h 6857999"/>
              <a:gd name="connsiteX71" fmla="*/ 7859394 w 8394178"/>
              <a:gd name="connsiteY71" fmla="*/ 6765445 h 6857999"/>
              <a:gd name="connsiteX72" fmla="*/ 7866873 w 8394178"/>
              <a:gd name="connsiteY72" fmla="*/ 6844697 h 6857999"/>
              <a:gd name="connsiteX73" fmla="*/ 7868076 w 8394178"/>
              <a:gd name="connsiteY73" fmla="*/ 6857999 h 6857999"/>
              <a:gd name="connsiteX74" fmla="*/ 2920621 w 8394178"/>
              <a:gd name="connsiteY74" fmla="*/ 6857999 h 6857999"/>
              <a:gd name="connsiteX75" fmla="*/ 961321 w 8394178"/>
              <a:gd name="connsiteY75" fmla="*/ 6857999 h 6857999"/>
              <a:gd name="connsiteX76" fmla="*/ 0 w 8394178"/>
              <a:gd name="connsiteY76" fmla="*/ 6857999 h 6857999"/>
              <a:gd name="connsiteX77" fmla="*/ 0 w 8394178"/>
              <a:gd name="connsiteY77" fmla="*/ 0 h 6857999"/>
              <a:gd name="connsiteX0" fmla="*/ 0 w 8394178"/>
              <a:gd name="connsiteY0" fmla="*/ 0 h 6857999"/>
              <a:gd name="connsiteX1" fmla="*/ 961321 w 8394178"/>
              <a:gd name="connsiteY1" fmla="*/ 0 h 6857999"/>
              <a:gd name="connsiteX2" fmla="*/ 8236175 w 8394178"/>
              <a:gd name="connsiteY2" fmla="*/ 2 h 6857999"/>
              <a:gd name="connsiteX3" fmla="*/ 8231178 w 8394178"/>
              <a:gd name="connsiteY3" fmla="*/ 14562 h 6857999"/>
              <a:gd name="connsiteX4" fmla="*/ 8234773 w 8394178"/>
              <a:gd name="connsiteY4" fmla="*/ 59077 h 6857999"/>
              <a:gd name="connsiteX5" fmla="*/ 8227623 w 8394178"/>
              <a:gd name="connsiteY5" fmla="*/ 107668 h 6857999"/>
              <a:gd name="connsiteX6" fmla="*/ 8246150 w 8394178"/>
              <a:gd name="connsiteY6" fmla="*/ 246136 h 6857999"/>
              <a:gd name="connsiteX7" fmla="*/ 8224308 w 8394178"/>
              <a:gd name="connsiteY7" fmla="*/ 372908 h 6857999"/>
              <a:gd name="connsiteX8" fmla="*/ 8221687 w 8394178"/>
              <a:gd name="connsiteY8" fmla="*/ 450607 h 6857999"/>
              <a:gd name="connsiteX9" fmla="*/ 8232987 w 8394178"/>
              <a:gd name="connsiteY9" fmla="*/ 812800 h 6857999"/>
              <a:gd name="connsiteX10" fmla="*/ 8241364 w 8394178"/>
              <a:gd name="connsiteY10" fmla="*/ 912727 h 6857999"/>
              <a:gd name="connsiteX11" fmla="*/ 8240165 w 8394178"/>
              <a:gd name="connsiteY11" fmla="*/ 989950 h 6857999"/>
              <a:gd name="connsiteX12" fmla="*/ 8243561 w 8394178"/>
              <a:gd name="connsiteY12" fmla="*/ 1141745 h 6857999"/>
              <a:gd name="connsiteX13" fmla="*/ 8256144 w 8394178"/>
              <a:gd name="connsiteY13" fmla="*/ 1265454 h 6857999"/>
              <a:gd name="connsiteX14" fmla="*/ 8281494 w 8394178"/>
              <a:gd name="connsiteY14" fmla="*/ 1385480 h 6857999"/>
              <a:gd name="connsiteX15" fmla="*/ 8297877 w 8394178"/>
              <a:gd name="connsiteY15" fmla="*/ 1458060 h 6857999"/>
              <a:gd name="connsiteX16" fmla="*/ 8315502 w 8394178"/>
              <a:gd name="connsiteY16" fmla="*/ 1513175 h 6857999"/>
              <a:gd name="connsiteX17" fmla="*/ 8342335 w 8394178"/>
              <a:gd name="connsiteY17" fmla="*/ 1570809 h 6857999"/>
              <a:gd name="connsiteX18" fmla="*/ 8324762 w 8394178"/>
              <a:gd name="connsiteY18" fmla="*/ 1632434 h 6857999"/>
              <a:gd name="connsiteX19" fmla="*/ 8319231 w 8394178"/>
              <a:gd name="connsiteY19" fmla="*/ 1742490 h 6857999"/>
              <a:gd name="connsiteX20" fmla="*/ 8343694 w 8394178"/>
              <a:gd name="connsiteY20" fmla="*/ 1812272 h 6857999"/>
              <a:gd name="connsiteX21" fmla="*/ 8379488 w 8394178"/>
              <a:gd name="connsiteY21" fmla="*/ 1856766 h 6857999"/>
              <a:gd name="connsiteX22" fmla="*/ 8385055 w 8394178"/>
              <a:gd name="connsiteY22" fmla="*/ 1923433 h 6857999"/>
              <a:gd name="connsiteX23" fmla="*/ 8386906 w 8394178"/>
              <a:gd name="connsiteY23" fmla="*/ 1972204 h 6857999"/>
              <a:gd name="connsiteX24" fmla="*/ 8386681 w 8394178"/>
              <a:gd name="connsiteY24" fmla="*/ 2066205 h 6857999"/>
              <a:gd name="connsiteX25" fmla="*/ 8380052 w 8394178"/>
              <a:gd name="connsiteY25" fmla="*/ 2227417 h 6857999"/>
              <a:gd name="connsiteX26" fmla="*/ 8374483 w 8394178"/>
              <a:gd name="connsiteY26" fmla="*/ 2510933 h 6857999"/>
              <a:gd name="connsiteX27" fmla="*/ 8375191 w 8394178"/>
              <a:gd name="connsiteY27" fmla="*/ 2741866 h 6857999"/>
              <a:gd name="connsiteX28" fmla="*/ 8384389 w 8394178"/>
              <a:gd name="connsiteY28" fmla="*/ 2864935 h 6857999"/>
              <a:gd name="connsiteX29" fmla="*/ 8391822 w 8394178"/>
              <a:gd name="connsiteY29" fmla="*/ 2950807 h 6857999"/>
              <a:gd name="connsiteX30" fmla="*/ 8378111 w 8394178"/>
              <a:gd name="connsiteY30" fmla="*/ 2978246 h 6857999"/>
              <a:gd name="connsiteX31" fmla="*/ 8375025 w 8394178"/>
              <a:gd name="connsiteY31" fmla="*/ 2995916 h 6857999"/>
              <a:gd name="connsiteX32" fmla="*/ 8366764 w 8394178"/>
              <a:gd name="connsiteY32" fmla="*/ 2998648 h 6857999"/>
              <a:gd name="connsiteX33" fmla="*/ 8356827 w 8394178"/>
              <a:gd name="connsiteY33" fmla="*/ 3023630 h 6857999"/>
              <a:gd name="connsiteX34" fmla="*/ 8348883 w 8394178"/>
              <a:gd name="connsiteY34" fmla="*/ 3096975 h 6857999"/>
              <a:gd name="connsiteX35" fmla="*/ 8331320 w 8394178"/>
              <a:gd name="connsiteY35" fmla="*/ 3216657 h 6857999"/>
              <a:gd name="connsiteX36" fmla="*/ 8334250 w 8394178"/>
              <a:gd name="connsiteY36" fmla="*/ 3310980 h 6857999"/>
              <a:gd name="connsiteX37" fmla="*/ 8323018 w 8394178"/>
              <a:gd name="connsiteY37" fmla="*/ 3344725 h 6857999"/>
              <a:gd name="connsiteX38" fmla="*/ 8312317 w 8394178"/>
              <a:gd name="connsiteY38" fmla="*/ 3393250 h 6857999"/>
              <a:gd name="connsiteX39" fmla="*/ 8299110 w 8394178"/>
              <a:gd name="connsiteY39" fmla="*/ 3514536 h 6857999"/>
              <a:gd name="connsiteX40" fmla="*/ 8279421 w 8394178"/>
              <a:gd name="connsiteY40" fmla="*/ 3686149 h 6857999"/>
              <a:gd name="connsiteX41" fmla="*/ 8273021 w 8394178"/>
              <a:gd name="connsiteY41" fmla="*/ 3692208 h 6857999"/>
              <a:gd name="connsiteX42" fmla="*/ 8260968 w 8394178"/>
              <a:gd name="connsiteY42" fmla="*/ 3776022 h 6857999"/>
              <a:gd name="connsiteX43" fmla="*/ 8209415 w 8394178"/>
              <a:gd name="connsiteY43" fmla="*/ 4060536 h 6857999"/>
              <a:gd name="connsiteX44" fmla="*/ 8203359 w 8394178"/>
              <a:gd name="connsiteY44" fmla="*/ 4222149 h 6857999"/>
              <a:gd name="connsiteX45" fmla="*/ 8197502 w 8394178"/>
              <a:gd name="connsiteY45" fmla="*/ 4364683 h 6857999"/>
              <a:gd name="connsiteX46" fmla="*/ 8189960 w 8394178"/>
              <a:gd name="connsiteY46" fmla="*/ 4462471 h 6857999"/>
              <a:gd name="connsiteX47" fmla="*/ 8157285 w 8394178"/>
              <a:gd name="connsiteY47" fmla="*/ 4526395 h 6857999"/>
              <a:gd name="connsiteX48" fmla="*/ 8127583 w 8394178"/>
              <a:gd name="connsiteY48" fmla="*/ 4649885 h 6857999"/>
              <a:gd name="connsiteX49" fmla="*/ 8086875 w 8394178"/>
              <a:gd name="connsiteY49" fmla="*/ 4799019 h 6857999"/>
              <a:gd name="connsiteX50" fmla="*/ 8071779 w 8394178"/>
              <a:gd name="connsiteY50" fmla="*/ 4849614 h 6857999"/>
              <a:gd name="connsiteX51" fmla="*/ 8046521 w 8394178"/>
              <a:gd name="connsiteY51" fmla="*/ 4919971 h 6857999"/>
              <a:gd name="connsiteX52" fmla="*/ 7999171 w 8394178"/>
              <a:gd name="connsiteY52" fmla="*/ 5010766 h 6857999"/>
              <a:gd name="connsiteX53" fmla="*/ 7974494 w 8394178"/>
              <a:gd name="connsiteY53" fmla="*/ 5088190 h 6857999"/>
              <a:gd name="connsiteX54" fmla="*/ 7960017 w 8394178"/>
              <a:gd name="connsiteY54" fmla="*/ 5143922 h 6857999"/>
              <a:gd name="connsiteX55" fmla="*/ 7940570 w 8394178"/>
              <a:gd name="connsiteY55" fmla="*/ 5284346 h 6857999"/>
              <a:gd name="connsiteX56" fmla="*/ 7923844 w 8394178"/>
              <a:gd name="connsiteY56" fmla="*/ 5390948 h 6857999"/>
              <a:gd name="connsiteX57" fmla="*/ 7905061 w 8394178"/>
              <a:gd name="connsiteY57" fmla="*/ 5470854 h 6857999"/>
              <a:gd name="connsiteX58" fmla="*/ 7900574 w 8394178"/>
              <a:gd name="connsiteY58" fmla="*/ 5529643 h 6857999"/>
              <a:gd name="connsiteX59" fmla="*/ 7889879 w 8394178"/>
              <a:gd name="connsiteY59" fmla="*/ 5597292 h 6857999"/>
              <a:gd name="connsiteX60" fmla="*/ 7881533 w 8394178"/>
              <a:gd name="connsiteY60" fmla="*/ 5608899 h 6857999"/>
              <a:gd name="connsiteX61" fmla="*/ 7866845 w 8394178"/>
              <a:gd name="connsiteY61" fmla="*/ 5684911 h 6857999"/>
              <a:gd name="connsiteX62" fmla="*/ 7866707 w 8394178"/>
              <a:gd name="connsiteY62" fmla="*/ 5755776 h 6857999"/>
              <a:gd name="connsiteX63" fmla="*/ 7858630 w 8394178"/>
              <a:gd name="connsiteY63" fmla="*/ 5889599 h 6857999"/>
              <a:gd name="connsiteX64" fmla="*/ 7862852 w 8394178"/>
              <a:gd name="connsiteY64" fmla="*/ 5989744 h 6857999"/>
              <a:gd name="connsiteX65" fmla="*/ 7834617 w 8394178"/>
              <a:gd name="connsiteY65" fmla="*/ 6084926 h 6857999"/>
              <a:gd name="connsiteX66" fmla="*/ 7830440 w 8394178"/>
              <a:gd name="connsiteY66" fmla="*/ 6346549 h 6857999"/>
              <a:gd name="connsiteX67" fmla="*/ 7828988 w 8394178"/>
              <a:gd name="connsiteY67" fmla="*/ 6527527 h 6857999"/>
              <a:gd name="connsiteX68" fmla="*/ 7833220 w 8394178"/>
              <a:gd name="connsiteY68" fmla="*/ 6627129 h 6857999"/>
              <a:gd name="connsiteX69" fmla="*/ 7833451 w 8394178"/>
              <a:gd name="connsiteY69" fmla="*/ 6694819 h 6857999"/>
              <a:gd name="connsiteX70" fmla="*/ 7859394 w 8394178"/>
              <a:gd name="connsiteY70" fmla="*/ 6765445 h 6857999"/>
              <a:gd name="connsiteX71" fmla="*/ 7866873 w 8394178"/>
              <a:gd name="connsiteY71" fmla="*/ 6844697 h 6857999"/>
              <a:gd name="connsiteX72" fmla="*/ 7868076 w 8394178"/>
              <a:gd name="connsiteY72" fmla="*/ 6857999 h 6857999"/>
              <a:gd name="connsiteX73" fmla="*/ 2920621 w 8394178"/>
              <a:gd name="connsiteY73" fmla="*/ 6857999 h 6857999"/>
              <a:gd name="connsiteX74" fmla="*/ 961321 w 8394178"/>
              <a:gd name="connsiteY74" fmla="*/ 6857999 h 6857999"/>
              <a:gd name="connsiteX75" fmla="*/ 0 w 8394178"/>
              <a:gd name="connsiteY75" fmla="*/ 6857999 h 6857999"/>
              <a:gd name="connsiteX76" fmla="*/ 0 w 8394178"/>
              <a:gd name="connsiteY76" fmla="*/ 0 h 6857999"/>
              <a:gd name="connsiteX0" fmla="*/ 0 w 8394178"/>
              <a:gd name="connsiteY0" fmla="*/ 0 h 6857999"/>
              <a:gd name="connsiteX1" fmla="*/ 8236175 w 8394178"/>
              <a:gd name="connsiteY1" fmla="*/ 2 h 6857999"/>
              <a:gd name="connsiteX2" fmla="*/ 8231178 w 8394178"/>
              <a:gd name="connsiteY2" fmla="*/ 14562 h 6857999"/>
              <a:gd name="connsiteX3" fmla="*/ 8234773 w 8394178"/>
              <a:gd name="connsiteY3" fmla="*/ 59077 h 6857999"/>
              <a:gd name="connsiteX4" fmla="*/ 8227623 w 8394178"/>
              <a:gd name="connsiteY4" fmla="*/ 107668 h 6857999"/>
              <a:gd name="connsiteX5" fmla="*/ 8246150 w 8394178"/>
              <a:gd name="connsiteY5" fmla="*/ 246136 h 6857999"/>
              <a:gd name="connsiteX6" fmla="*/ 8224308 w 8394178"/>
              <a:gd name="connsiteY6" fmla="*/ 372908 h 6857999"/>
              <a:gd name="connsiteX7" fmla="*/ 8221687 w 8394178"/>
              <a:gd name="connsiteY7" fmla="*/ 450607 h 6857999"/>
              <a:gd name="connsiteX8" fmla="*/ 8232987 w 8394178"/>
              <a:gd name="connsiteY8" fmla="*/ 812800 h 6857999"/>
              <a:gd name="connsiteX9" fmla="*/ 8241364 w 8394178"/>
              <a:gd name="connsiteY9" fmla="*/ 912727 h 6857999"/>
              <a:gd name="connsiteX10" fmla="*/ 8240165 w 8394178"/>
              <a:gd name="connsiteY10" fmla="*/ 989950 h 6857999"/>
              <a:gd name="connsiteX11" fmla="*/ 8243561 w 8394178"/>
              <a:gd name="connsiteY11" fmla="*/ 1141745 h 6857999"/>
              <a:gd name="connsiteX12" fmla="*/ 8256144 w 8394178"/>
              <a:gd name="connsiteY12" fmla="*/ 1265454 h 6857999"/>
              <a:gd name="connsiteX13" fmla="*/ 8281494 w 8394178"/>
              <a:gd name="connsiteY13" fmla="*/ 1385480 h 6857999"/>
              <a:gd name="connsiteX14" fmla="*/ 8297877 w 8394178"/>
              <a:gd name="connsiteY14" fmla="*/ 1458060 h 6857999"/>
              <a:gd name="connsiteX15" fmla="*/ 8315502 w 8394178"/>
              <a:gd name="connsiteY15" fmla="*/ 1513175 h 6857999"/>
              <a:gd name="connsiteX16" fmla="*/ 8342335 w 8394178"/>
              <a:gd name="connsiteY16" fmla="*/ 1570809 h 6857999"/>
              <a:gd name="connsiteX17" fmla="*/ 8324762 w 8394178"/>
              <a:gd name="connsiteY17" fmla="*/ 1632434 h 6857999"/>
              <a:gd name="connsiteX18" fmla="*/ 8319231 w 8394178"/>
              <a:gd name="connsiteY18" fmla="*/ 1742490 h 6857999"/>
              <a:gd name="connsiteX19" fmla="*/ 8343694 w 8394178"/>
              <a:gd name="connsiteY19" fmla="*/ 1812272 h 6857999"/>
              <a:gd name="connsiteX20" fmla="*/ 8379488 w 8394178"/>
              <a:gd name="connsiteY20" fmla="*/ 1856766 h 6857999"/>
              <a:gd name="connsiteX21" fmla="*/ 8385055 w 8394178"/>
              <a:gd name="connsiteY21" fmla="*/ 1923433 h 6857999"/>
              <a:gd name="connsiteX22" fmla="*/ 8386906 w 8394178"/>
              <a:gd name="connsiteY22" fmla="*/ 1972204 h 6857999"/>
              <a:gd name="connsiteX23" fmla="*/ 8386681 w 8394178"/>
              <a:gd name="connsiteY23" fmla="*/ 2066205 h 6857999"/>
              <a:gd name="connsiteX24" fmla="*/ 8380052 w 8394178"/>
              <a:gd name="connsiteY24" fmla="*/ 2227417 h 6857999"/>
              <a:gd name="connsiteX25" fmla="*/ 8374483 w 8394178"/>
              <a:gd name="connsiteY25" fmla="*/ 2510933 h 6857999"/>
              <a:gd name="connsiteX26" fmla="*/ 8375191 w 8394178"/>
              <a:gd name="connsiteY26" fmla="*/ 2741866 h 6857999"/>
              <a:gd name="connsiteX27" fmla="*/ 8384389 w 8394178"/>
              <a:gd name="connsiteY27" fmla="*/ 2864935 h 6857999"/>
              <a:gd name="connsiteX28" fmla="*/ 8391822 w 8394178"/>
              <a:gd name="connsiteY28" fmla="*/ 2950807 h 6857999"/>
              <a:gd name="connsiteX29" fmla="*/ 8378111 w 8394178"/>
              <a:gd name="connsiteY29" fmla="*/ 2978246 h 6857999"/>
              <a:gd name="connsiteX30" fmla="*/ 8375025 w 8394178"/>
              <a:gd name="connsiteY30" fmla="*/ 2995916 h 6857999"/>
              <a:gd name="connsiteX31" fmla="*/ 8366764 w 8394178"/>
              <a:gd name="connsiteY31" fmla="*/ 2998648 h 6857999"/>
              <a:gd name="connsiteX32" fmla="*/ 8356827 w 8394178"/>
              <a:gd name="connsiteY32" fmla="*/ 3023630 h 6857999"/>
              <a:gd name="connsiteX33" fmla="*/ 8348883 w 8394178"/>
              <a:gd name="connsiteY33" fmla="*/ 3096975 h 6857999"/>
              <a:gd name="connsiteX34" fmla="*/ 8331320 w 8394178"/>
              <a:gd name="connsiteY34" fmla="*/ 3216657 h 6857999"/>
              <a:gd name="connsiteX35" fmla="*/ 8334250 w 8394178"/>
              <a:gd name="connsiteY35" fmla="*/ 3310980 h 6857999"/>
              <a:gd name="connsiteX36" fmla="*/ 8323018 w 8394178"/>
              <a:gd name="connsiteY36" fmla="*/ 3344725 h 6857999"/>
              <a:gd name="connsiteX37" fmla="*/ 8312317 w 8394178"/>
              <a:gd name="connsiteY37" fmla="*/ 3393250 h 6857999"/>
              <a:gd name="connsiteX38" fmla="*/ 8299110 w 8394178"/>
              <a:gd name="connsiteY38" fmla="*/ 3514536 h 6857999"/>
              <a:gd name="connsiteX39" fmla="*/ 8279421 w 8394178"/>
              <a:gd name="connsiteY39" fmla="*/ 3686149 h 6857999"/>
              <a:gd name="connsiteX40" fmla="*/ 8273021 w 8394178"/>
              <a:gd name="connsiteY40" fmla="*/ 3692208 h 6857999"/>
              <a:gd name="connsiteX41" fmla="*/ 8260968 w 8394178"/>
              <a:gd name="connsiteY41" fmla="*/ 3776022 h 6857999"/>
              <a:gd name="connsiteX42" fmla="*/ 8209415 w 8394178"/>
              <a:gd name="connsiteY42" fmla="*/ 4060536 h 6857999"/>
              <a:gd name="connsiteX43" fmla="*/ 8203359 w 8394178"/>
              <a:gd name="connsiteY43" fmla="*/ 4222149 h 6857999"/>
              <a:gd name="connsiteX44" fmla="*/ 8197502 w 8394178"/>
              <a:gd name="connsiteY44" fmla="*/ 4364683 h 6857999"/>
              <a:gd name="connsiteX45" fmla="*/ 8189960 w 8394178"/>
              <a:gd name="connsiteY45" fmla="*/ 4462471 h 6857999"/>
              <a:gd name="connsiteX46" fmla="*/ 8157285 w 8394178"/>
              <a:gd name="connsiteY46" fmla="*/ 4526395 h 6857999"/>
              <a:gd name="connsiteX47" fmla="*/ 8127583 w 8394178"/>
              <a:gd name="connsiteY47" fmla="*/ 4649885 h 6857999"/>
              <a:gd name="connsiteX48" fmla="*/ 8086875 w 8394178"/>
              <a:gd name="connsiteY48" fmla="*/ 4799019 h 6857999"/>
              <a:gd name="connsiteX49" fmla="*/ 8071779 w 8394178"/>
              <a:gd name="connsiteY49" fmla="*/ 4849614 h 6857999"/>
              <a:gd name="connsiteX50" fmla="*/ 8046521 w 8394178"/>
              <a:gd name="connsiteY50" fmla="*/ 4919971 h 6857999"/>
              <a:gd name="connsiteX51" fmla="*/ 7999171 w 8394178"/>
              <a:gd name="connsiteY51" fmla="*/ 5010766 h 6857999"/>
              <a:gd name="connsiteX52" fmla="*/ 7974494 w 8394178"/>
              <a:gd name="connsiteY52" fmla="*/ 5088190 h 6857999"/>
              <a:gd name="connsiteX53" fmla="*/ 7960017 w 8394178"/>
              <a:gd name="connsiteY53" fmla="*/ 5143922 h 6857999"/>
              <a:gd name="connsiteX54" fmla="*/ 7940570 w 8394178"/>
              <a:gd name="connsiteY54" fmla="*/ 5284346 h 6857999"/>
              <a:gd name="connsiteX55" fmla="*/ 7923844 w 8394178"/>
              <a:gd name="connsiteY55" fmla="*/ 5390948 h 6857999"/>
              <a:gd name="connsiteX56" fmla="*/ 7905061 w 8394178"/>
              <a:gd name="connsiteY56" fmla="*/ 5470854 h 6857999"/>
              <a:gd name="connsiteX57" fmla="*/ 7900574 w 8394178"/>
              <a:gd name="connsiteY57" fmla="*/ 5529643 h 6857999"/>
              <a:gd name="connsiteX58" fmla="*/ 7889879 w 8394178"/>
              <a:gd name="connsiteY58" fmla="*/ 5597292 h 6857999"/>
              <a:gd name="connsiteX59" fmla="*/ 7881533 w 8394178"/>
              <a:gd name="connsiteY59" fmla="*/ 5608899 h 6857999"/>
              <a:gd name="connsiteX60" fmla="*/ 7866845 w 8394178"/>
              <a:gd name="connsiteY60" fmla="*/ 5684911 h 6857999"/>
              <a:gd name="connsiteX61" fmla="*/ 7866707 w 8394178"/>
              <a:gd name="connsiteY61" fmla="*/ 5755776 h 6857999"/>
              <a:gd name="connsiteX62" fmla="*/ 7858630 w 8394178"/>
              <a:gd name="connsiteY62" fmla="*/ 5889599 h 6857999"/>
              <a:gd name="connsiteX63" fmla="*/ 7862852 w 8394178"/>
              <a:gd name="connsiteY63" fmla="*/ 5989744 h 6857999"/>
              <a:gd name="connsiteX64" fmla="*/ 7834617 w 8394178"/>
              <a:gd name="connsiteY64" fmla="*/ 6084926 h 6857999"/>
              <a:gd name="connsiteX65" fmla="*/ 7830440 w 8394178"/>
              <a:gd name="connsiteY65" fmla="*/ 6346549 h 6857999"/>
              <a:gd name="connsiteX66" fmla="*/ 7828988 w 8394178"/>
              <a:gd name="connsiteY66" fmla="*/ 6527527 h 6857999"/>
              <a:gd name="connsiteX67" fmla="*/ 7833220 w 8394178"/>
              <a:gd name="connsiteY67" fmla="*/ 6627129 h 6857999"/>
              <a:gd name="connsiteX68" fmla="*/ 7833451 w 8394178"/>
              <a:gd name="connsiteY68" fmla="*/ 6694819 h 6857999"/>
              <a:gd name="connsiteX69" fmla="*/ 7859394 w 8394178"/>
              <a:gd name="connsiteY69" fmla="*/ 6765445 h 6857999"/>
              <a:gd name="connsiteX70" fmla="*/ 7866873 w 8394178"/>
              <a:gd name="connsiteY70" fmla="*/ 6844697 h 6857999"/>
              <a:gd name="connsiteX71" fmla="*/ 7868076 w 8394178"/>
              <a:gd name="connsiteY71" fmla="*/ 6857999 h 6857999"/>
              <a:gd name="connsiteX72" fmla="*/ 2920621 w 8394178"/>
              <a:gd name="connsiteY72" fmla="*/ 6857999 h 6857999"/>
              <a:gd name="connsiteX73" fmla="*/ 961321 w 8394178"/>
              <a:gd name="connsiteY73" fmla="*/ 6857999 h 6857999"/>
              <a:gd name="connsiteX74" fmla="*/ 0 w 8394178"/>
              <a:gd name="connsiteY74" fmla="*/ 6857999 h 6857999"/>
              <a:gd name="connsiteX75" fmla="*/ 0 w 8394178"/>
              <a:gd name="connsiteY75" fmla="*/ 0 h 6857999"/>
              <a:gd name="connsiteX0" fmla="*/ 0 w 8394178"/>
              <a:gd name="connsiteY0" fmla="*/ 0 h 6857999"/>
              <a:gd name="connsiteX1" fmla="*/ 8236175 w 8394178"/>
              <a:gd name="connsiteY1" fmla="*/ 2 h 6857999"/>
              <a:gd name="connsiteX2" fmla="*/ 8231178 w 8394178"/>
              <a:gd name="connsiteY2" fmla="*/ 14562 h 6857999"/>
              <a:gd name="connsiteX3" fmla="*/ 8234773 w 8394178"/>
              <a:gd name="connsiteY3" fmla="*/ 59077 h 6857999"/>
              <a:gd name="connsiteX4" fmla="*/ 8227623 w 8394178"/>
              <a:gd name="connsiteY4" fmla="*/ 107668 h 6857999"/>
              <a:gd name="connsiteX5" fmla="*/ 8246150 w 8394178"/>
              <a:gd name="connsiteY5" fmla="*/ 246136 h 6857999"/>
              <a:gd name="connsiteX6" fmla="*/ 8224308 w 8394178"/>
              <a:gd name="connsiteY6" fmla="*/ 372908 h 6857999"/>
              <a:gd name="connsiteX7" fmla="*/ 8221687 w 8394178"/>
              <a:gd name="connsiteY7" fmla="*/ 450607 h 6857999"/>
              <a:gd name="connsiteX8" fmla="*/ 8232987 w 8394178"/>
              <a:gd name="connsiteY8" fmla="*/ 812800 h 6857999"/>
              <a:gd name="connsiteX9" fmla="*/ 8241364 w 8394178"/>
              <a:gd name="connsiteY9" fmla="*/ 912727 h 6857999"/>
              <a:gd name="connsiteX10" fmla="*/ 8240165 w 8394178"/>
              <a:gd name="connsiteY10" fmla="*/ 989950 h 6857999"/>
              <a:gd name="connsiteX11" fmla="*/ 8243561 w 8394178"/>
              <a:gd name="connsiteY11" fmla="*/ 1141745 h 6857999"/>
              <a:gd name="connsiteX12" fmla="*/ 8256144 w 8394178"/>
              <a:gd name="connsiteY12" fmla="*/ 1265454 h 6857999"/>
              <a:gd name="connsiteX13" fmla="*/ 8281494 w 8394178"/>
              <a:gd name="connsiteY13" fmla="*/ 1385480 h 6857999"/>
              <a:gd name="connsiteX14" fmla="*/ 8297877 w 8394178"/>
              <a:gd name="connsiteY14" fmla="*/ 1458060 h 6857999"/>
              <a:gd name="connsiteX15" fmla="*/ 8315502 w 8394178"/>
              <a:gd name="connsiteY15" fmla="*/ 1513175 h 6857999"/>
              <a:gd name="connsiteX16" fmla="*/ 8342335 w 8394178"/>
              <a:gd name="connsiteY16" fmla="*/ 1570809 h 6857999"/>
              <a:gd name="connsiteX17" fmla="*/ 8324762 w 8394178"/>
              <a:gd name="connsiteY17" fmla="*/ 1632434 h 6857999"/>
              <a:gd name="connsiteX18" fmla="*/ 8319231 w 8394178"/>
              <a:gd name="connsiteY18" fmla="*/ 1742490 h 6857999"/>
              <a:gd name="connsiteX19" fmla="*/ 8343694 w 8394178"/>
              <a:gd name="connsiteY19" fmla="*/ 1812272 h 6857999"/>
              <a:gd name="connsiteX20" fmla="*/ 8379488 w 8394178"/>
              <a:gd name="connsiteY20" fmla="*/ 1856766 h 6857999"/>
              <a:gd name="connsiteX21" fmla="*/ 8385055 w 8394178"/>
              <a:gd name="connsiteY21" fmla="*/ 1923433 h 6857999"/>
              <a:gd name="connsiteX22" fmla="*/ 8386906 w 8394178"/>
              <a:gd name="connsiteY22" fmla="*/ 1972204 h 6857999"/>
              <a:gd name="connsiteX23" fmla="*/ 8386681 w 8394178"/>
              <a:gd name="connsiteY23" fmla="*/ 2066205 h 6857999"/>
              <a:gd name="connsiteX24" fmla="*/ 8380052 w 8394178"/>
              <a:gd name="connsiteY24" fmla="*/ 2227417 h 6857999"/>
              <a:gd name="connsiteX25" fmla="*/ 8374483 w 8394178"/>
              <a:gd name="connsiteY25" fmla="*/ 2510933 h 6857999"/>
              <a:gd name="connsiteX26" fmla="*/ 8375191 w 8394178"/>
              <a:gd name="connsiteY26" fmla="*/ 2741866 h 6857999"/>
              <a:gd name="connsiteX27" fmla="*/ 8384389 w 8394178"/>
              <a:gd name="connsiteY27" fmla="*/ 2864935 h 6857999"/>
              <a:gd name="connsiteX28" fmla="*/ 8391822 w 8394178"/>
              <a:gd name="connsiteY28" fmla="*/ 2950807 h 6857999"/>
              <a:gd name="connsiteX29" fmla="*/ 8378111 w 8394178"/>
              <a:gd name="connsiteY29" fmla="*/ 2978246 h 6857999"/>
              <a:gd name="connsiteX30" fmla="*/ 8375025 w 8394178"/>
              <a:gd name="connsiteY30" fmla="*/ 2995916 h 6857999"/>
              <a:gd name="connsiteX31" fmla="*/ 8366764 w 8394178"/>
              <a:gd name="connsiteY31" fmla="*/ 2998648 h 6857999"/>
              <a:gd name="connsiteX32" fmla="*/ 8356827 w 8394178"/>
              <a:gd name="connsiteY32" fmla="*/ 3023630 h 6857999"/>
              <a:gd name="connsiteX33" fmla="*/ 8348883 w 8394178"/>
              <a:gd name="connsiteY33" fmla="*/ 3096975 h 6857999"/>
              <a:gd name="connsiteX34" fmla="*/ 8331320 w 8394178"/>
              <a:gd name="connsiteY34" fmla="*/ 3216657 h 6857999"/>
              <a:gd name="connsiteX35" fmla="*/ 8334250 w 8394178"/>
              <a:gd name="connsiteY35" fmla="*/ 3310980 h 6857999"/>
              <a:gd name="connsiteX36" fmla="*/ 8323018 w 8394178"/>
              <a:gd name="connsiteY36" fmla="*/ 3344725 h 6857999"/>
              <a:gd name="connsiteX37" fmla="*/ 8312317 w 8394178"/>
              <a:gd name="connsiteY37" fmla="*/ 3393250 h 6857999"/>
              <a:gd name="connsiteX38" fmla="*/ 8299110 w 8394178"/>
              <a:gd name="connsiteY38" fmla="*/ 3514536 h 6857999"/>
              <a:gd name="connsiteX39" fmla="*/ 8279421 w 8394178"/>
              <a:gd name="connsiteY39" fmla="*/ 3686149 h 6857999"/>
              <a:gd name="connsiteX40" fmla="*/ 8273021 w 8394178"/>
              <a:gd name="connsiteY40" fmla="*/ 3692208 h 6857999"/>
              <a:gd name="connsiteX41" fmla="*/ 8260968 w 8394178"/>
              <a:gd name="connsiteY41" fmla="*/ 3776022 h 6857999"/>
              <a:gd name="connsiteX42" fmla="*/ 8209415 w 8394178"/>
              <a:gd name="connsiteY42" fmla="*/ 4060536 h 6857999"/>
              <a:gd name="connsiteX43" fmla="*/ 8203359 w 8394178"/>
              <a:gd name="connsiteY43" fmla="*/ 4222149 h 6857999"/>
              <a:gd name="connsiteX44" fmla="*/ 8197502 w 8394178"/>
              <a:gd name="connsiteY44" fmla="*/ 4364683 h 6857999"/>
              <a:gd name="connsiteX45" fmla="*/ 8189960 w 8394178"/>
              <a:gd name="connsiteY45" fmla="*/ 4462471 h 6857999"/>
              <a:gd name="connsiteX46" fmla="*/ 8157285 w 8394178"/>
              <a:gd name="connsiteY46" fmla="*/ 4526395 h 6857999"/>
              <a:gd name="connsiteX47" fmla="*/ 8127583 w 8394178"/>
              <a:gd name="connsiteY47" fmla="*/ 4649885 h 6857999"/>
              <a:gd name="connsiteX48" fmla="*/ 8086875 w 8394178"/>
              <a:gd name="connsiteY48" fmla="*/ 4799019 h 6857999"/>
              <a:gd name="connsiteX49" fmla="*/ 8071779 w 8394178"/>
              <a:gd name="connsiteY49" fmla="*/ 4849614 h 6857999"/>
              <a:gd name="connsiteX50" fmla="*/ 8046521 w 8394178"/>
              <a:gd name="connsiteY50" fmla="*/ 4919971 h 6857999"/>
              <a:gd name="connsiteX51" fmla="*/ 7999171 w 8394178"/>
              <a:gd name="connsiteY51" fmla="*/ 5010766 h 6857999"/>
              <a:gd name="connsiteX52" fmla="*/ 7974494 w 8394178"/>
              <a:gd name="connsiteY52" fmla="*/ 5088190 h 6857999"/>
              <a:gd name="connsiteX53" fmla="*/ 7960017 w 8394178"/>
              <a:gd name="connsiteY53" fmla="*/ 5143922 h 6857999"/>
              <a:gd name="connsiteX54" fmla="*/ 7940570 w 8394178"/>
              <a:gd name="connsiteY54" fmla="*/ 5284346 h 6857999"/>
              <a:gd name="connsiteX55" fmla="*/ 7923844 w 8394178"/>
              <a:gd name="connsiteY55" fmla="*/ 5390948 h 6857999"/>
              <a:gd name="connsiteX56" fmla="*/ 7905061 w 8394178"/>
              <a:gd name="connsiteY56" fmla="*/ 5470854 h 6857999"/>
              <a:gd name="connsiteX57" fmla="*/ 7900574 w 8394178"/>
              <a:gd name="connsiteY57" fmla="*/ 5529643 h 6857999"/>
              <a:gd name="connsiteX58" fmla="*/ 7889879 w 8394178"/>
              <a:gd name="connsiteY58" fmla="*/ 5597292 h 6857999"/>
              <a:gd name="connsiteX59" fmla="*/ 7881533 w 8394178"/>
              <a:gd name="connsiteY59" fmla="*/ 5608899 h 6857999"/>
              <a:gd name="connsiteX60" fmla="*/ 7866845 w 8394178"/>
              <a:gd name="connsiteY60" fmla="*/ 5684911 h 6857999"/>
              <a:gd name="connsiteX61" fmla="*/ 7866707 w 8394178"/>
              <a:gd name="connsiteY61" fmla="*/ 5755776 h 6857999"/>
              <a:gd name="connsiteX62" fmla="*/ 7858630 w 8394178"/>
              <a:gd name="connsiteY62" fmla="*/ 5889599 h 6857999"/>
              <a:gd name="connsiteX63" fmla="*/ 7862852 w 8394178"/>
              <a:gd name="connsiteY63" fmla="*/ 5989744 h 6857999"/>
              <a:gd name="connsiteX64" fmla="*/ 7834617 w 8394178"/>
              <a:gd name="connsiteY64" fmla="*/ 6084926 h 6857999"/>
              <a:gd name="connsiteX65" fmla="*/ 7830440 w 8394178"/>
              <a:gd name="connsiteY65" fmla="*/ 6346549 h 6857999"/>
              <a:gd name="connsiteX66" fmla="*/ 7828988 w 8394178"/>
              <a:gd name="connsiteY66" fmla="*/ 6527527 h 6857999"/>
              <a:gd name="connsiteX67" fmla="*/ 7833220 w 8394178"/>
              <a:gd name="connsiteY67" fmla="*/ 6627129 h 6857999"/>
              <a:gd name="connsiteX68" fmla="*/ 7833451 w 8394178"/>
              <a:gd name="connsiteY68" fmla="*/ 6694819 h 6857999"/>
              <a:gd name="connsiteX69" fmla="*/ 7859394 w 8394178"/>
              <a:gd name="connsiteY69" fmla="*/ 6765445 h 6857999"/>
              <a:gd name="connsiteX70" fmla="*/ 7866873 w 8394178"/>
              <a:gd name="connsiteY70" fmla="*/ 6844697 h 6857999"/>
              <a:gd name="connsiteX71" fmla="*/ 7868076 w 8394178"/>
              <a:gd name="connsiteY71" fmla="*/ 6857999 h 6857999"/>
              <a:gd name="connsiteX72" fmla="*/ 2920621 w 8394178"/>
              <a:gd name="connsiteY72" fmla="*/ 6857999 h 6857999"/>
              <a:gd name="connsiteX73" fmla="*/ 0 w 8394178"/>
              <a:gd name="connsiteY73" fmla="*/ 6857999 h 6857999"/>
              <a:gd name="connsiteX74" fmla="*/ 0 w 8394178"/>
              <a:gd name="connsiteY74" fmla="*/ 0 h 6857999"/>
              <a:gd name="connsiteX0" fmla="*/ 0 w 8394178"/>
              <a:gd name="connsiteY0" fmla="*/ 0 h 6857999"/>
              <a:gd name="connsiteX1" fmla="*/ 8236175 w 8394178"/>
              <a:gd name="connsiteY1" fmla="*/ 2 h 6857999"/>
              <a:gd name="connsiteX2" fmla="*/ 8231178 w 8394178"/>
              <a:gd name="connsiteY2" fmla="*/ 14562 h 6857999"/>
              <a:gd name="connsiteX3" fmla="*/ 8234773 w 8394178"/>
              <a:gd name="connsiteY3" fmla="*/ 59077 h 6857999"/>
              <a:gd name="connsiteX4" fmla="*/ 8227623 w 8394178"/>
              <a:gd name="connsiteY4" fmla="*/ 107668 h 6857999"/>
              <a:gd name="connsiteX5" fmla="*/ 8246150 w 8394178"/>
              <a:gd name="connsiteY5" fmla="*/ 246136 h 6857999"/>
              <a:gd name="connsiteX6" fmla="*/ 8224308 w 8394178"/>
              <a:gd name="connsiteY6" fmla="*/ 372908 h 6857999"/>
              <a:gd name="connsiteX7" fmla="*/ 8221687 w 8394178"/>
              <a:gd name="connsiteY7" fmla="*/ 450607 h 6857999"/>
              <a:gd name="connsiteX8" fmla="*/ 8232987 w 8394178"/>
              <a:gd name="connsiteY8" fmla="*/ 812800 h 6857999"/>
              <a:gd name="connsiteX9" fmla="*/ 8241364 w 8394178"/>
              <a:gd name="connsiteY9" fmla="*/ 912727 h 6857999"/>
              <a:gd name="connsiteX10" fmla="*/ 8240165 w 8394178"/>
              <a:gd name="connsiteY10" fmla="*/ 989950 h 6857999"/>
              <a:gd name="connsiteX11" fmla="*/ 8243561 w 8394178"/>
              <a:gd name="connsiteY11" fmla="*/ 1141745 h 6857999"/>
              <a:gd name="connsiteX12" fmla="*/ 8256144 w 8394178"/>
              <a:gd name="connsiteY12" fmla="*/ 1265454 h 6857999"/>
              <a:gd name="connsiteX13" fmla="*/ 8281494 w 8394178"/>
              <a:gd name="connsiteY13" fmla="*/ 1385480 h 6857999"/>
              <a:gd name="connsiteX14" fmla="*/ 8297877 w 8394178"/>
              <a:gd name="connsiteY14" fmla="*/ 1458060 h 6857999"/>
              <a:gd name="connsiteX15" fmla="*/ 8315502 w 8394178"/>
              <a:gd name="connsiteY15" fmla="*/ 1513175 h 6857999"/>
              <a:gd name="connsiteX16" fmla="*/ 8342335 w 8394178"/>
              <a:gd name="connsiteY16" fmla="*/ 1570809 h 6857999"/>
              <a:gd name="connsiteX17" fmla="*/ 8324762 w 8394178"/>
              <a:gd name="connsiteY17" fmla="*/ 1632434 h 6857999"/>
              <a:gd name="connsiteX18" fmla="*/ 8319231 w 8394178"/>
              <a:gd name="connsiteY18" fmla="*/ 1742490 h 6857999"/>
              <a:gd name="connsiteX19" fmla="*/ 8343694 w 8394178"/>
              <a:gd name="connsiteY19" fmla="*/ 1812272 h 6857999"/>
              <a:gd name="connsiteX20" fmla="*/ 8379488 w 8394178"/>
              <a:gd name="connsiteY20" fmla="*/ 1856766 h 6857999"/>
              <a:gd name="connsiteX21" fmla="*/ 8385055 w 8394178"/>
              <a:gd name="connsiteY21" fmla="*/ 1923433 h 6857999"/>
              <a:gd name="connsiteX22" fmla="*/ 8386906 w 8394178"/>
              <a:gd name="connsiteY22" fmla="*/ 1972204 h 6857999"/>
              <a:gd name="connsiteX23" fmla="*/ 8386681 w 8394178"/>
              <a:gd name="connsiteY23" fmla="*/ 2066205 h 6857999"/>
              <a:gd name="connsiteX24" fmla="*/ 8380052 w 8394178"/>
              <a:gd name="connsiteY24" fmla="*/ 2227417 h 6857999"/>
              <a:gd name="connsiteX25" fmla="*/ 8374483 w 8394178"/>
              <a:gd name="connsiteY25" fmla="*/ 2510933 h 6857999"/>
              <a:gd name="connsiteX26" fmla="*/ 8375191 w 8394178"/>
              <a:gd name="connsiteY26" fmla="*/ 2741866 h 6857999"/>
              <a:gd name="connsiteX27" fmla="*/ 8384389 w 8394178"/>
              <a:gd name="connsiteY27" fmla="*/ 2864935 h 6857999"/>
              <a:gd name="connsiteX28" fmla="*/ 8391822 w 8394178"/>
              <a:gd name="connsiteY28" fmla="*/ 2950807 h 6857999"/>
              <a:gd name="connsiteX29" fmla="*/ 8378111 w 8394178"/>
              <a:gd name="connsiteY29" fmla="*/ 2978246 h 6857999"/>
              <a:gd name="connsiteX30" fmla="*/ 8375025 w 8394178"/>
              <a:gd name="connsiteY30" fmla="*/ 2995916 h 6857999"/>
              <a:gd name="connsiteX31" fmla="*/ 8366764 w 8394178"/>
              <a:gd name="connsiteY31" fmla="*/ 2998648 h 6857999"/>
              <a:gd name="connsiteX32" fmla="*/ 8356827 w 8394178"/>
              <a:gd name="connsiteY32" fmla="*/ 3023630 h 6857999"/>
              <a:gd name="connsiteX33" fmla="*/ 8348883 w 8394178"/>
              <a:gd name="connsiteY33" fmla="*/ 3096975 h 6857999"/>
              <a:gd name="connsiteX34" fmla="*/ 8331320 w 8394178"/>
              <a:gd name="connsiteY34" fmla="*/ 3216657 h 6857999"/>
              <a:gd name="connsiteX35" fmla="*/ 8334250 w 8394178"/>
              <a:gd name="connsiteY35" fmla="*/ 3310980 h 6857999"/>
              <a:gd name="connsiteX36" fmla="*/ 8323018 w 8394178"/>
              <a:gd name="connsiteY36" fmla="*/ 3344725 h 6857999"/>
              <a:gd name="connsiteX37" fmla="*/ 8312317 w 8394178"/>
              <a:gd name="connsiteY37" fmla="*/ 3393250 h 6857999"/>
              <a:gd name="connsiteX38" fmla="*/ 8299110 w 8394178"/>
              <a:gd name="connsiteY38" fmla="*/ 3514536 h 6857999"/>
              <a:gd name="connsiteX39" fmla="*/ 8279421 w 8394178"/>
              <a:gd name="connsiteY39" fmla="*/ 3686149 h 6857999"/>
              <a:gd name="connsiteX40" fmla="*/ 8273021 w 8394178"/>
              <a:gd name="connsiteY40" fmla="*/ 3692208 h 6857999"/>
              <a:gd name="connsiteX41" fmla="*/ 8260968 w 8394178"/>
              <a:gd name="connsiteY41" fmla="*/ 3776022 h 6857999"/>
              <a:gd name="connsiteX42" fmla="*/ 8209415 w 8394178"/>
              <a:gd name="connsiteY42" fmla="*/ 4060536 h 6857999"/>
              <a:gd name="connsiteX43" fmla="*/ 8203359 w 8394178"/>
              <a:gd name="connsiteY43" fmla="*/ 4222149 h 6857999"/>
              <a:gd name="connsiteX44" fmla="*/ 8197502 w 8394178"/>
              <a:gd name="connsiteY44" fmla="*/ 4364683 h 6857999"/>
              <a:gd name="connsiteX45" fmla="*/ 8189960 w 8394178"/>
              <a:gd name="connsiteY45" fmla="*/ 4462471 h 6857999"/>
              <a:gd name="connsiteX46" fmla="*/ 8157285 w 8394178"/>
              <a:gd name="connsiteY46" fmla="*/ 4526395 h 6857999"/>
              <a:gd name="connsiteX47" fmla="*/ 8127583 w 8394178"/>
              <a:gd name="connsiteY47" fmla="*/ 4649885 h 6857999"/>
              <a:gd name="connsiteX48" fmla="*/ 8086875 w 8394178"/>
              <a:gd name="connsiteY48" fmla="*/ 4799019 h 6857999"/>
              <a:gd name="connsiteX49" fmla="*/ 8071779 w 8394178"/>
              <a:gd name="connsiteY49" fmla="*/ 4849614 h 6857999"/>
              <a:gd name="connsiteX50" fmla="*/ 8046521 w 8394178"/>
              <a:gd name="connsiteY50" fmla="*/ 4919971 h 6857999"/>
              <a:gd name="connsiteX51" fmla="*/ 7999171 w 8394178"/>
              <a:gd name="connsiteY51" fmla="*/ 5010766 h 6857999"/>
              <a:gd name="connsiteX52" fmla="*/ 7974494 w 8394178"/>
              <a:gd name="connsiteY52" fmla="*/ 5088190 h 6857999"/>
              <a:gd name="connsiteX53" fmla="*/ 7960017 w 8394178"/>
              <a:gd name="connsiteY53" fmla="*/ 5143922 h 6857999"/>
              <a:gd name="connsiteX54" fmla="*/ 7940570 w 8394178"/>
              <a:gd name="connsiteY54" fmla="*/ 5284346 h 6857999"/>
              <a:gd name="connsiteX55" fmla="*/ 7923844 w 8394178"/>
              <a:gd name="connsiteY55" fmla="*/ 5390948 h 6857999"/>
              <a:gd name="connsiteX56" fmla="*/ 7905061 w 8394178"/>
              <a:gd name="connsiteY56" fmla="*/ 5470854 h 6857999"/>
              <a:gd name="connsiteX57" fmla="*/ 7900574 w 8394178"/>
              <a:gd name="connsiteY57" fmla="*/ 5529643 h 6857999"/>
              <a:gd name="connsiteX58" fmla="*/ 7889879 w 8394178"/>
              <a:gd name="connsiteY58" fmla="*/ 5597292 h 6857999"/>
              <a:gd name="connsiteX59" fmla="*/ 7881533 w 8394178"/>
              <a:gd name="connsiteY59" fmla="*/ 5608899 h 6857999"/>
              <a:gd name="connsiteX60" fmla="*/ 7866845 w 8394178"/>
              <a:gd name="connsiteY60" fmla="*/ 5684911 h 6857999"/>
              <a:gd name="connsiteX61" fmla="*/ 7866707 w 8394178"/>
              <a:gd name="connsiteY61" fmla="*/ 5755776 h 6857999"/>
              <a:gd name="connsiteX62" fmla="*/ 7858630 w 8394178"/>
              <a:gd name="connsiteY62" fmla="*/ 5889599 h 6857999"/>
              <a:gd name="connsiteX63" fmla="*/ 7862852 w 8394178"/>
              <a:gd name="connsiteY63" fmla="*/ 5989744 h 6857999"/>
              <a:gd name="connsiteX64" fmla="*/ 7834617 w 8394178"/>
              <a:gd name="connsiteY64" fmla="*/ 6084926 h 6857999"/>
              <a:gd name="connsiteX65" fmla="*/ 7830440 w 8394178"/>
              <a:gd name="connsiteY65" fmla="*/ 6346549 h 6857999"/>
              <a:gd name="connsiteX66" fmla="*/ 7828988 w 8394178"/>
              <a:gd name="connsiteY66" fmla="*/ 6527527 h 6857999"/>
              <a:gd name="connsiteX67" fmla="*/ 7833220 w 8394178"/>
              <a:gd name="connsiteY67" fmla="*/ 6627129 h 6857999"/>
              <a:gd name="connsiteX68" fmla="*/ 7833451 w 8394178"/>
              <a:gd name="connsiteY68" fmla="*/ 6694819 h 6857999"/>
              <a:gd name="connsiteX69" fmla="*/ 7859394 w 8394178"/>
              <a:gd name="connsiteY69" fmla="*/ 6765445 h 6857999"/>
              <a:gd name="connsiteX70" fmla="*/ 7866873 w 8394178"/>
              <a:gd name="connsiteY70" fmla="*/ 6844697 h 6857999"/>
              <a:gd name="connsiteX71" fmla="*/ 7868076 w 8394178"/>
              <a:gd name="connsiteY71" fmla="*/ 6857999 h 6857999"/>
              <a:gd name="connsiteX72" fmla="*/ 0 w 8394178"/>
              <a:gd name="connsiteY72" fmla="*/ 6857999 h 6857999"/>
              <a:gd name="connsiteX73" fmla="*/ 0 w 8394178"/>
              <a:gd name="connsiteY73" fmla="*/ 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8394178" h="6857999">
                <a:moveTo>
                  <a:pt x="0" y="0"/>
                </a:moveTo>
                <a:lnTo>
                  <a:pt x="8236175" y="2"/>
                </a:lnTo>
                <a:lnTo>
                  <a:pt x="8231178" y="14562"/>
                </a:lnTo>
                <a:lnTo>
                  <a:pt x="8234773" y="59077"/>
                </a:lnTo>
                <a:cubicBezTo>
                  <a:pt x="8235275" y="76949"/>
                  <a:pt x="8227121" y="89796"/>
                  <a:pt x="8227623" y="107668"/>
                </a:cubicBezTo>
                <a:cubicBezTo>
                  <a:pt x="8211139" y="138162"/>
                  <a:pt x="8246703" y="201929"/>
                  <a:pt x="8246150" y="246136"/>
                </a:cubicBezTo>
                <a:cubicBezTo>
                  <a:pt x="8245598" y="290343"/>
                  <a:pt x="8257389" y="364179"/>
                  <a:pt x="8224308" y="372908"/>
                </a:cubicBezTo>
                <a:cubicBezTo>
                  <a:pt x="8218864" y="431308"/>
                  <a:pt x="8228745" y="357606"/>
                  <a:pt x="8221687" y="450607"/>
                </a:cubicBezTo>
                <a:cubicBezTo>
                  <a:pt x="8253150" y="551950"/>
                  <a:pt x="8221677" y="787036"/>
                  <a:pt x="8232987" y="812800"/>
                </a:cubicBezTo>
                <a:cubicBezTo>
                  <a:pt x="8263719" y="860799"/>
                  <a:pt x="8226505" y="854953"/>
                  <a:pt x="8241364" y="912727"/>
                </a:cubicBezTo>
                <a:cubicBezTo>
                  <a:pt x="8249854" y="945986"/>
                  <a:pt x="8239798" y="951781"/>
                  <a:pt x="8240165" y="989950"/>
                </a:cubicBezTo>
                <a:cubicBezTo>
                  <a:pt x="8240531" y="1028120"/>
                  <a:pt x="8240898" y="1095828"/>
                  <a:pt x="8243561" y="1141745"/>
                </a:cubicBezTo>
                <a:cubicBezTo>
                  <a:pt x="8246223" y="1187662"/>
                  <a:pt x="8256010" y="1234783"/>
                  <a:pt x="8256144" y="1265454"/>
                </a:cubicBezTo>
                <a:cubicBezTo>
                  <a:pt x="8246450" y="1304052"/>
                  <a:pt x="8278372" y="1370755"/>
                  <a:pt x="8281494" y="1385480"/>
                </a:cubicBezTo>
                <a:cubicBezTo>
                  <a:pt x="8294281" y="1422714"/>
                  <a:pt x="8303397" y="1428103"/>
                  <a:pt x="8297877" y="1458060"/>
                </a:cubicBezTo>
                <a:cubicBezTo>
                  <a:pt x="8297983" y="1468057"/>
                  <a:pt x="8315397" y="1503177"/>
                  <a:pt x="8315502" y="1513175"/>
                </a:cubicBezTo>
                <a:lnTo>
                  <a:pt x="8342335" y="1570809"/>
                </a:lnTo>
                <a:cubicBezTo>
                  <a:pt x="8365894" y="1617136"/>
                  <a:pt x="8315600" y="1595486"/>
                  <a:pt x="8324762" y="1632434"/>
                </a:cubicBezTo>
                <a:cubicBezTo>
                  <a:pt x="8345804" y="1713683"/>
                  <a:pt x="8308403" y="1715203"/>
                  <a:pt x="8319231" y="1742490"/>
                </a:cubicBezTo>
                <a:cubicBezTo>
                  <a:pt x="8327385" y="1767736"/>
                  <a:pt x="8335540" y="1787026"/>
                  <a:pt x="8343694" y="1812272"/>
                </a:cubicBezTo>
                <a:cubicBezTo>
                  <a:pt x="8345710" y="1818102"/>
                  <a:pt x="8382841" y="1845254"/>
                  <a:pt x="8379488" y="1856766"/>
                </a:cubicBezTo>
                <a:lnTo>
                  <a:pt x="8385055" y="1923433"/>
                </a:lnTo>
                <a:lnTo>
                  <a:pt x="8386906" y="1972204"/>
                </a:lnTo>
                <a:cubicBezTo>
                  <a:pt x="8389102" y="1979569"/>
                  <a:pt x="8382464" y="2060117"/>
                  <a:pt x="8386681" y="2066205"/>
                </a:cubicBezTo>
                <a:cubicBezTo>
                  <a:pt x="8400709" y="2153571"/>
                  <a:pt x="8366045" y="2189849"/>
                  <a:pt x="8380052" y="2227417"/>
                </a:cubicBezTo>
                <a:cubicBezTo>
                  <a:pt x="8372543" y="2317591"/>
                  <a:pt x="8379811" y="2407644"/>
                  <a:pt x="8374483" y="2510933"/>
                </a:cubicBezTo>
                <a:cubicBezTo>
                  <a:pt x="8396772" y="2597916"/>
                  <a:pt x="8370232" y="2649734"/>
                  <a:pt x="8375191" y="2741866"/>
                </a:cubicBezTo>
                <a:cubicBezTo>
                  <a:pt x="8394024" y="2779815"/>
                  <a:pt x="8395428" y="2817058"/>
                  <a:pt x="8384389" y="2864935"/>
                </a:cubicBezTo>
                <a:cubicBezTo>
                  <a:pt x="8416004" y="2860552"/>
                  <a:pt x="8357917" y="2937673"/>
                  <a:pt x="8391822" y="2950807"/>
                </a:cubicBezTo>
                <a:lnTo>
                  <a:pt x="8378111" y="2978246"/>
                </a:lnTo>
                <a:lnTo>
                  <a:pt x="8375025" y="2995916"/>
                </a:lnTo>
                <a:lnTo>
                  <a:pt x="8366764" y="2998648"/>
                </a:lnTo>
                <a:lnTo>
                  <a:pt x="8356827" y="3023630"/>
                </a:lnTo>
                <a:cubicBezTo>
                  <a:pt x="8354245" y="3033333"/>
                  <a:pt x="8348477" y="3084375"/>
                  <a:pt x="8348883" y="3096975"/>
                </a:cubicBezTo>
                <a:cubicBezTo>
                  <a:pt x="8363039" y="3142205"/>
                  <a:pt x="8312062" y="3160433"/>
                  <a:pt x="8331320" y="3216657"/>
                </a:cubicBezTo>
                <a:cubicBezTo>
                  <a:pt x="8335649" y="3237178"/>
                  <a:pt x="8345170" y="3299737"/>
                  <a:pt x="8334250" y="3310980"/>
                </a:cubicBezTo>
                <a:cubicBezTo>
                  <a:pt x="8331414" y="3323902"/>
                  <a:pt x="8334413" y="3339340"/>
                  <a:pt x="8323018" y="3344725"/>
                </a:cubicBezTo>
                <a:cubicBezTo>
                  <a:pt x="8309183" y="3353908"/>
                  <a:pt x="8327822" y="3400659"/>
                  <a:pt x="8312317" y="3393250"/>
                </a:cubicBezTo>
                <a:cubicBezTo>
                  <a:pt x="8325036" y="3426421"/>
                  <a:pt x="8307258" y="3487753"/>
                  <a:pt x="8299110" y="3514536"/>
                </a:cubicBezTo>
                <a:cubicBezTo>
                  <a:pt x="8293627" y="3563353"/>
                  <a:pt x="8281866" y="3650327"/>
                  <a:pt x="8279421" y="3686149"/>
                </a:cubicBezTo>
                <a:cubicBezTo>
                  <a:pt x="8277133" y="3687657"/>
                  <a:pt x="8276096" y="3677229"/>
                  <a:pt x="8273021" y="3692208"/>
                </a:cubicBezTo>
                <a:cubicBezTo>
                  <a:pt x="8269945" y="3707187"/>
                  <a:pt x="8252471" y="3757479"/>
                  <a:pt x="8260968" y="3776022"/>
                </a:cubicBezTo>
                <a:cubicBezTo>
                  <a:pt x="8231046" y="3875691"/>
                  <a:pt x="8223343" y="4023237"/>
                  <a:pt x="8209415" y="4060536"/>
                </a:cubicBezTo>
                <a:cubicBezTo>
                  <a:pt x="8204523" y="4150698"/>
                  <a:pt x="8212636" y="4164564"/>
                  <a:pt x="8203359" y="4222149"/>
                </a:cubicBezTo>
                <a:cubicBezTo>
                  <a:pt x="8198769" y="4287917"/>
                  <a:pt x="8194167" y="4339232"/>
                  <a:pt x="8197502" y="4364683"/>
                </a:cubicBezTo>
                <a:lnTo>
                  <a:pt x="8189960" y="4462471"/>
                </a:lnTo>
                <a:cubicBezTo>
                  <a:pt x="8192241" y="4503329"/>
                  <a:pt x="8157418" y="4500454"/>
                  <a:pt x="8157285" y="4526395"/>
                </a:cubicBezTo>
                <a:cubicBezTo>
                  <a:pt x="8151441" y="4623008"/>
                  <a:pt x="8136733" y="4632050"/>
                  <a:pt x="8127583" y="4649885"/>
                </a:cubicBezTo>
                <a:cubicBezTo>
                  <a:pt x="8109657" y="4687979"/>
                  <a:pt x="8101631" y="4758928"/>
                  <a:pt x="8086875" y="4799019"/>
                </a:cubicBezTo>
                <a:cubicBezTo>
                  <a:pt x="8070221" y="4834076"/>
                  <a:pt x="8077158" y="4811645"/>
                  <a:pt x="8071779" y="4849614"/>
                </a:cubicBezTo>
                <a:cubicBezTo>
                  <a:pt x="8057300" y="4853334"/>
                  <a:pt x="8029516" y="4883089"/>
                  <a:pt x="8046521" y="4919971"/>
                </a:cubicBezTo>
                <a:lnTo>
                  <a:pt x="7999171" y="5010766"/>
                </a:lnTo>
                <a:cubicBezTo>
                  <a:pt x="7980458" y="4983259"/>
                  <a:pt x="7994018" y="5107656"/>
                  <a:pt x="7974494" y="5088190"/>
                </a:cubicBezTo>
                <a:cubicBezTo>
                  <a:pt x="7961479" y="5102008"/>
                  <a:pt x="7970341" y="5118851"/>
                  <a:pt x="7960017" y="5143922"/>
                </a:cubicBezTo>
                <a:cubicBezTo>
                  <a:pt x="7951381" y="5192745"/>
                  <a:pt x="7947519" y="5226225"/>
                  <a:pt x="7940570" y="5284346"/>
                </a:cubicBezTo>
                <a:cubicBezTo>
                  <a:pt x="7938188" y="5338386"/>
                  <a:pt x="7933705" y="5337325"/>
                  <a:pt x="7923844" y="5390948"/>
                </a:cubicBezTo>
                <a:cubicBezTo>
                  <a:pt x="7922596" y="5429655"/>
                  <a:pt x="7906054" y="5449508"/>
                  <a:pt x="7905061" y="5470854"/>
                </a:cubicBezTo>
                <a:cubicBezTo>
                  <a:pt x="7925924" y="5526328"/>
                  <a:pt x="7883497" y="5496377"/>
                  <a:pt x="7900574" y="5529643"/>
                </a:cubicBezTo>
                <a:cubicBezTo>
                  <a:pt x="7894813" y="5550879"/>
                  <a:pt x="7899366" y="5587444"/>
                  <a:pt x="7889879" y="5597292"/>
                </a:cubicBezTo>
                <a:lnTo>
                  <a:pt x="7881533" y="5608899"/>
                </a:lnTo>
                <a:cubicBezTo>
                  <a:pt x="7877694" y="5623501"/>
                  <a:pt x="7869316" y="5660431"/>
                  <a:pt x="7866845" y="5684911"/>
                </a:cubicBezTo>
                <a:cubicBezTo>
                  <a:pt x="7856004" y="5692608"/>
                  <a:pt x="7861304" y="5734344"/>
                  <a:pt x="7866707" y="5755776"/>
                </a:cubicBezTo>
                <a:cubicBezTo>
                  <a:pt x="7867905" y="5792777"/>
                  <a:pt x="7841786" y="5848613"/>
                  <a:pt x="7858630" y="5889599"/>
                </a:cubicBezTo>
                <a:cubicBezTo>
                  <a:pt x="7861076" y="5932097"/>
                  <a:pt x="7859359" y="5940901"/>
                  <a:pt x="7862852" y="5989744"/>
                </a:cubicBezTo>
                <a:cubicBezTo>
                  <a:pt x="7870213" y="6020787"/>
                  <a:pt x="7836478" y="6024963"/>
                  <a:pt x="7834617" y="6084926"/>
                </a:cubicBezTo>
                <a:cubicBezTo>
                  <a:pt x="7828898" y="6134231"/>
                  <a:pt x="7850648" y="6240432"/>
                  <a:pt x="7830440" y="6346549"/>
                </a:cubicBezTo>
                <a:cubicBezTo>
                  <a:pt x="7840187" y="6409741"/>
                  <a:pt x="7834403" y="6468689"/>
                  <a:pt x="7828988" y="6527527"/>
                </a:cubicBezTo>
                <a:cubicBezTo>
                  <a:pt x="7812745" y="6585667"/>
                  <a:pt x="7840670" y="6579284"/>
                  <a:pt x="7833220" y="6627129"/>
                </a:cubicBezTo>
                <a:cubicBezTo>
                  <a:pt x="7836598" y="6635153"/>
                  <a:pt x="7838259" y="6697665"/>
                  <a:pt x="7833451" y="6694819"/>
                </a:cubicBezTo>
                <a:cubicBezTo>
                  <a:pt x="7835476" y="6716947"/>
                  <a:pt x="7854551" y="6732844"/>
                  <a:pt x="7859394" y="6765445"/>
                </a:cubicBezTo>
                <a:cubicBezTo>
                  <a:pt x="7860760" y="6776325"/>
                  <a:pt x="7863817" y="6810511"/>
                  <a:pt x="7866873" y="6844697"/>
                </a:cubicBezTo>
                <a:lnTo>
                  <a:pt x="7868076" y="6857999"/>
                </a:lnTo>
                <a:lnTo>
                  <a:pt x="0" y="6857999"/>
                </a:lnTo>
                <a:lnTo>
                  <a:pt x="0"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370CB8FE-79B4-2681-E795-17A52809A33B}"/>
              </a:ext>
            </a:extLst>
          </p:cNvPr>
          <p:cNvSpPr txBox="1"/>
          <p:nvPr/>
        </p:nvSpPr>
        <p:spPr>
          <a:xfrm>
            <a:off x="4206240" y="172870"/>
            <a:ext cx="2534194" cy="584775"/>
          </a:xfrm>
          <a:prstGeom prst="rect">
            <a:avLst/>
          </a:prstGeom>
          <a:noFill/>
        </p:spPr>
        <p:txBody>
          <a:bodyPr wrap="square" rtlCol="0">
            <a:spAutoFit/>
          </a:bodyPr>
          <a:lstStyle/>
          <a:p>
            <a:r>
              <a:rPr lang="en-GB" sz="3200" b="1" dirty="0"/>
              <a:t>Conclusion</a:t>
            </a:r>
          </a:p>
        </p:txBody>
      </p:sp>
      <p:sp>
        <p:nvSpPr>
          <p:cNvPr id="7" name="TextBox 6">
            <a:extLst>
              <a:ext uri="{FF2B5EF4-FFF2-40B4-BE49-F238E27FC236}">
                <a16:creationId xmlns:a16="http://schemas.microsoft.com/office/drawing/2014/main" id="{7C86582E-BF96-B551-F0C8-7E1E03CD6BA6}"/>
              </a:ext>
            </a:extLst>
          </p:cNvPr>
          <p:cNvSpPr txBox="1"/>
          <p:nvPr/>
        </p:nvSpPr>
        <p:spPr>
          <a:xfrm>
            <a:off x="367937" y="930515"/>
            <a:ext cx="11456126" cy="5109091"/>
          </a:xfrm>
          <a:prstGeom prst="rect">
            <a:avLst/>
          </a:prstGeom>
          <a:noFill/>
        </p:spPr>
        <p:txBody>
          <a:bodyPr wrap="square" rtlCol="0">
            <a:spAutoFit/>
          </a:bodyPr>
          <a:lstStyle/>
          <a:p>
            <a:r>
              <a:rPr lang="en-US" sz="2800" dirty="0"/>
              <a:t>Motivated employees bring a lot of benefits to companies:</a:t>
            </a:r>
          </a:p>
          <a:p>
            <a:pPr marL="342900" indent="-342900">
              <a:buFont typeface="Arial" panose="020B0604020202020204" pitchFamily="34" charset="0"/>
              <a:buChar char="•"/>
            </a:pPr>
            <a:r>
              <a:rPr lang="en-GB" sz="2000" b="0" i="0" dirty="0">
                <a:effectLst/>
                <a:latin typeface="Open Sans" panose="020B0606030504020204" pitchFamily="34" charset="0"/>
              </a:rPr>
              <a:t>Because they are totally involved in their job, motivated employees know how to respond in challenging situation</a:t>
            </a:r>
            <a:endParaRPr lang="en-US" sz="2000" dirty="0"/>
          </a:p>
          <a:p>
            <a:pPr marL="285750" indent="-285750">
              <a:buFont typeface="Arial" panose="020B0604020202020204" pitchFamily="34" charset="0"/>
              <a:buChar char="•"/>
            </a:pPr>
            <a:r>
              <a:rPr lang="en-GB" sz="2000" dirty="0"/>
              <a:t>Employees that are driven by their jobs will go above and beyond to overcome obstacles.</a:t>
            </a:r>
          </a:p>
          <a:p>
            <a:pPr marL="285750" indent="-285750">
              <a:buFont typeface="Arial" panose="020B0604020202020204" pitchFamily="34" charset="0"/>
              <a:buChar char="•"/>
            </a:pPr>
            <a:r>
              <a:rPr lang="en-GB" sz="2000" dirty="0"/>
              <a:t>It is frequently seen that motivated personnel offer fresh suggestions for improving the operation of the company and achieving its goals.</a:t>
            </a:r>
          </a:p>
          <a:p>
            <a:pPr marL="285750" indent="-285750">
              <a:buFont typeface="Arial" panose="020B0604020202020204" pitchFamily="34" charset="0"/>
              <a:buChar char="•"/>
            </a:pPr>
            <a:r>
              <a:rPr lang="en-GB" sz="2000" dirty="0"/>
              <a:t>Motivated workers are shown to be more proactive and provide solutions to challenges before they arise.</a:t>
            </a:r>
          </a:p>
          <a:p>
            <a:pPr marL="285750" indent="-285750">
              <a:buFont typeface="Arial" panose="020B0604020202020204" pitchFamily="34" charset="0"/>
              <a:buChar char="•"/>
            </a:pPr>
            <a:r>
              <a:rPr lang="en-GB" sz="2000" dirty="0"/>
              <a:t>More motivated employees' engagement results in higher production. Companies with these people are frequently reported to be more productive and successful than others.</a:t>
            </a:r>
          </a:p>
          <a:p>
            <a:pPr marL="285750" indent="-285750">
              <a:buFont typeface="Arial" panose="020B0604020202020204" pitchFamily="34" charset="0"/>
              <a:buChar char="•"/>
            </a:pPr>
            <a:r>
              <a:rPr lang="en-GB" sz="2000" dirty="0"/>
              <a:t>Motivated employees are better able to understand the organization's vision, mission, and objectives because they are aware of how their efforts help the team and business achieve its objectives.</a:t>
            </a:r>
          </a:p>
          <a:p>
            <a:pPr marL="285750" indent="-285750">
              <a:buFont typeface="Arial" panose="020B0604020202020204" pitchFamily="34" charset="0"/>
              <a:buChar char="•"/>
            </a:pPr>
            <a:r>
              <a:rPr lang="en-GB" sz="2000" dirty="0"/>
              <a:t>Motivated employees are more receptive to change and adaptable to such a changing environment, according to the shifting business needs.</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1017581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BA6AE-90C0-D2EA-197A-0D71D543EDD3}"/>
              </a:ext>
            </a:extLst>
          </p:cNvPr>
          <p:cNvSpPr>
            <a:spLocks noGrp="1"/>
          </p:cNvSpPr>
          <p:nvPr>
            <p:ph type="title"/>
          </p:nvPr>
        </p:nvSpPr>
        <p:spPr>
          <a:xfrm>
            <a:off x="2364378" y="0"/>
            <a:ext cx="6792686" cy="836658"/>
          </a:xfrm>
        </p:spPr>
        <p:txBody>
          <a:bodyPr/>
          <a:lstStyle/>
          <a:p>
            <a:r>
              <a:rPr lang="en-GB" dirty="0"/>
              <a:t>                References</a:t>
            </a:r>
          </a:p>
        </p:txBody>
      </p:sp>
      <p:sp>
        <p:nvSpPr>
          <p:cNvPr id="3" name="Content Placeholder 2">
            <a:extLst>
              <a:ext uri="{FF2B5EF4-FFF2-40B4-BE49-F238E27FC236}">
                <a16:creationId xmlns:a16="http://schemas.microsoft.com/office/drawing/2014/main" id="{8F810921-2FC6-C18A-4F3B-567173A0B8FB}"/>
              </a:ext>
            </a:extLst>
          </p:cNvPr>
          <p:cNvSpPr>
            <a:spLocks noGrp="1"/>
          </p:cNvSpPr>
          <p:nvPr>
            <p:ph idx="1"/>
          </p:nvPr>
        </p:nvSpPr>
        <p:spPr>
          <a:xfrm>
            <a:off x="339634" y="836658"/>
            <a:ext cx="11599816" cy="5656216"/>
          </a:xfrm>
        </p:spPr>
        <p:txBody>
          <a:bodyPr>
            <a:normAutofit fontScale="92500"/>
          </a:bodyPr>
          <a:lstStyle/>
          <a:p>
            <a:r>
              <a:rPr lang="en-GB" sz="2400" b="0" i="0" dirty="0" err="1">
                <a:effectLst/>
                <a:latin typeface="Georgia" panose="02040502050405020303" pitchFamily="18" charset="0"/>
              </a:rPr>
              <a:t>Cofer</a:t>
            </a:r>
            <a:r>
              <a:rPr lang="en-GB" sz="2400" b="0" i="0" dirty="0">
                <a:effectLst/>
                <a:latin typeface="Georgia" panose="02040502050405020303" pitchFamily="18" charset="0"/>
              </a:rPr>
              <a:t>, C. N. and Petri, . Herbert L. 27 Ap</a:t>
            </a:r>
            <a:r>
              <a:rPr lang="en-GB" sz="2400" dirty="0">
                <a:latin typeface="Georgia" panose="02040502050405020303" pitchFamily="18" charset="0"/>
              </a:rPr>
              <a:t>ril 2023.</a:t>
            </a:r>
            <a:r>
              <a:rPr lang="en-GB" sz="2400" b="0" i="0" dirty="0">
                <a:effectLst/>
                <a:latin typeface="Georgia" panose="02040502050405020303" pitchFamily="18" charset="0"/>
              </a:rPr>
              <a:t> </a:t>
            </a:r>
            <a:r>
              <a:rPr lang="en-GB" sz="2400" b="0" i="1" dirty="0">
                <a:effectLst/>
                <a:latin typeface="Georgia" panose="02040502050405020303" pitchFamily="18" charset="0"/>
              </a:rPr>
              <a:t>motivation</a:t>
            </a:r>
            <a:r>
              <a:rPr lang="en-GB" sz="2400" b="0" i="0" dirty="0">
                <a:effectLst/>
                <a:latin typeface="Georgia" panose="02040502050405020303" pitchFamily="18" charset="0"/>
              </a:rPr>
              <a:t>. </a:t>
            </a:r>
            <a:r>
              <a:rPr lang="en-GB" sz="2400" b="0" i="1" dirty="0" err="1">
                <a:effectLst/>
                <a:latin typeface="Georgia" panose="02040502050405020303" pitchFamily="18" charset="0"/>
              </a:rPr>
              <a:t>Encyclopedia</a:t>
            </a:r>
            <a:r>
              <a:rPr lang="en-GB" sz="2400" b="0" i="1" dirty="0">
                <a:effectLst/>
                <a:latin typeface="Georgia" panose="02040502050405020303" pitchFamily="18" charset="0"/>
              </a:rPr>
              <a:t> Britannica</a:t>
            </a:r>
            <a:r>
              <a:rPr lang="en-GB" sz="2400" b="0" i="0" dirty="0">
                <a:effectLst/>
                <a:latin typeface="Georgia" panose="02040502050405020303" pitchFamily="18" charset="0"/>
              </a:rPr>
              <a:t>. </a:t>
            </a:r>
            <a:r>
              <a:rPr lang="en-GB" sz="2400" b="0" i="0" dirty="0">
                <a:effectLst/>
                <a:latin typeface="Georgia" panose="02040502050405020303" pitchFamily="18" charset="0"/>
                <a:hlinkClick r:id="rId2">
                  <a:extLst>
                    <a:ext uri="{A12FA001-AC4F-418D-AE19-62706E023703}">
                      <ahyp:hlinkClr xmlns:ahyp="http://schemas.microsoft.com/office/drawing/2018/hyperlinkcolor" val="tx"/>
                    </a:ext>
                  </a:extLst>
                </a:hlinkClick>
              </a:rPr>
              <a:t>https://www.britannica.com/topic/motivation</a:t>
            </a:r>
            <a:r>
              <a:rPr lang="en-GB" sz="2400" b="0" i="0" dirty="0">
                <a:effectLst/>
                <a:latin typeface="Georgia" panose="02040502050405020303" pitchFamily="18" charset="0"/>
              </a:rPr>
              <a:t>  (Accessed : 24 June 2023)</a:t>
            </a:r>
            <a:r>
              <a:rPr lang="en-GB" sz="2400" dirty="0"/>
              <a:t> </a:t>
            </a:r>
          </a:p>
          <a:p>
            <a:r>
              <a:rPr lang="en-GB" sz="2400" dirty="0" err="1"/>
              <a:t>Contiu</a:t>
            </a:r>
            <a:r>
              <a:rPr lang="en-GB" sz="2400" dirty="0"/>
              <a:t> LC, Gabor MR, </a:t>
            </a:r>
            <a:r>
              <a:rPr lang="en-GB" sz="2400" dirty="0" err="1"/>
              <a:t>Oltean</a:t>
            </a:r>
            <a:r>
              <a:rPr lang="en-GB" sz="2400" dirty="0"/>
              <a:t> FD (2012) Employee’s Motivation from a Cultural Perspective-A Key Element of the Hospitality Industry Competitiveness. Procedia Economics and Finance 3: 981-986      http://www.sciencedirect.com/science/article/pii/S2212567112002614</a:t>
            </a:r>
            <a:endParaRPr lang="en-GB" sz="2400" b="0" i="0" dirty="0">
              <a:effectLst/>
              <a:latin typeface="Georgia" panose="02040502050405020303" pitchFamily="18" charset="0"/>
            </a:endParaRPr>
          </a:p>
          <a:p>
            <a:r>
              <a:rPr lang="en-GB" sz="2400" dirty="0"/>
              <a:t>Image 1 , </a:t>
            </a:r>
            <a:r>
              <a:rPr lang="en-GB" sz="2400" dirty="0">
                <a:hlinkClick r:id="rId3">
                  <a:extLst>
                    <a:ext uri="{A12FA001-AC4F-418D-AE19-62706E023703}">
                      <ahyp:hlinkClr xmlns:ahyp="http://schemas.microsoft.com/office/drawing/2018/hyperlinkcolor" val="tx"/>
                    </a:ext>
                  </a:extLst>
                </a:hlinkClick>
              </a:rPr>
              <a:t>Understanding Employee Motivation (linkedin.com)</a:t>
            </a:r>
            <a:endParaRPr lang="en-GB" sz="2400" dirty="0"/>
          </a:p>
          <a:p>
            <a:r>
              <a:rPr lang="en-GB" sz="2400" dirty="0"/>
              <a:t>Image 2, </a:t>
            </a:r>
            <a:r>
              <a:rPr lang="en-GB" sz="2400" dirty="0">
                <a:hlinkClick r:id="rId4"/>
              </a:rPr>
              <a:t>Motivation: Intrinsic vs Extrinsic - Newman Tuition</a:t>
            </a:r>
            <a:endParaRPr lang="en-GB" sz="2400" dirty="0"/>
          </a:p>
          <a:p>
            <a:r>
              <a:rPr lang="en-GB" sz="2400" dirty="0"/>
              <a:t>Image 3, </a:t>
            </a:r>
            <a:r>
              <a:rPr lang="en-GB" sz="2400" dirty="0">
                <a:hlinkClick r:id="rId5"/>
              </a:rPr>
              <a:t>Intrinsic Motivation vs Extrinsic Motivation: Understanding Motivation Spectrum (insumo.io)</a:t>
            </a:r>
            <a:endParaRPr lang="en-GB" sz="2400" dirty="0"/>
          </a:p>
          <a:p>
            <a:r>
              <a:rPr lang="en-GB" sz="2400" dirty="0"/>
              <a:t>Image 4, </a:t>
            </a:r>
            <a:r>
              <a:rPr lang="en-GB" sz="2400" dirty="0">
                <a:hlinkClick r:id="rId6"/>
              </a:rPr>
              <a:t>Maslow's Hierarchy of Needs (simplypsychology.org)</a:t>
            </a:r>
            <a:endParaRPr lang="en-GB" sz="2400" dirty="0"/>
          </a:p>
          <a:p>
            <a:r>
              <a:rPr lang="en-GB" sz="2400" dirty="0"/>
              <a:t>Image 5, </a:t>
            </a:r>
            <a:r>
              <a:rPr lang="en-GB" sz="2400" dirty="0">
                <a:hlinkClick r:id="rId7"/>
              </a:rPr>
              <a:t>Employees Motivation of Tesco - CIRCLE OF BUSINESS (circlebizz.com)</a:t>
            </a:r>
            <a:endParaRPr lang="en-GB" sz="2400" dirty="0"/>
          </a:p>
          <a:p>
            <a:endParaRPr lang="en-GB" sz="2400" dirty="0"/>
          </a:p>
          <a:p>
            <a:r>
              <a:rPr lang="en-GB" sz="2400" dirty="0"/>
              <a:t>  Herzberg, F., </a:t>
            </a:r>
            <a:r>
              <a:rPr lang="en-GB" sz="2400" dirty="0" err="1"/>
              <a:t>Mausner</a:t>
            </a:r>
            <a:r>
              <a:rPr lang="en-GB" sz="2400" dirty="0"/>
              <a:t>, B., &amp; Snyderman, B. (1959). The motivation to work. New York: Wiley. </a:t>
            </a:r>
          </a:p>
          <a:p>
            <a:endParaRPr lang="en-GB" sz="2400" dirty="0"/>
          </a:p>
        </p:txBody>
      </p:sp>
    </p:spTree>
    <p:extLst>
      <p:ext uri="{BB962C8B-B14F-4D97-AF65-F5344CB8AC3E}">
        <p14:creationId xmlns:p14="http://schemas.microsoft.com/office/powerpoint/2010/main" val="3847080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BA6AE-90C0-D2EA-197A-0D71D543EDD3}"/>
              </a:ext>
            </a:extLst>
          </p:cNvPr>
          <p:cNvSpPr>
            <a:spLocks noGrp="1"/>
          </p:cNvSpPr>
          <p:nvPr>
            <p:ph type="title"/>
          </p:nvPr>
        </p:nvSpPr>
        <p:spPr>
          <a:xfrm>
            <a:off x="2364378" y="0"/>
            <a:ext cx="6792686" cy="836658"/>
          </a:xfrm>
        </p:spPr>
        <p:txBody>
          <a:bodyPr/>
          <a:lstStyle/>
          <a:p>
            <a:r>
              <a:rPr lang="en-GB" dirty="0"/>
              <a:t>                References</a:t>
            </a:r>
          </a:p>
        </p:txBody>
      </p:sp>
      <p:sp>
        <p:nvSpPr>
          <p:cNvPr id="3" name="Content Placeholder 2">
            <a:extLst>
              <a:ext uri="{FF2B5EF4-FFF2-40B4-BE49-F238E27FC236}">
                <a16:creationId xmlns:a16="http://schemas.microsoft.com/office/drawing/2014/main" id="{8F810921-2FC6-C18A-4F3B-567173A0B8FB}"/>
              </a:ext>
            </a:extLst>
          </p:cNvPr>
          <p:cNvSpPr>
            <a:spLocks noGrp="1"/>
          </p:cNvSpPr>
          <p:nvPr>
            <p:ph idx="1"/>
          </p:nvPr>
        </p:nvSpPr>
        <p:spPr>
          <a:xfrm>
            <a:off x="296092" y="836658"/>
            <a:ext cx="11599816" cy="5656216"/>
          </a:xfrm>
        </p:spPr>
        <p:txBody>
          <a:bodyPr>
            <a:normAutofit/>
          </a:bodyPr>
          <a:lstStyle/>
          <a:p>
            <a:r>
              <a:rPr lang="en-GB" sz="2000" b="0" i="0" dirty="0" err="1">
                <a:effectLst/>
                <a:latin typeface="Arial" panose="020B0604020202020204" pitchFamily="34" charset="0"/>
              </a:rPr>
              <a:t>Huitt</a:t>
            </a:r>
            <a:r>
              <a:rPr lang="en-GB" sz="2000" b="0" i="0" dirty="0">
                <a:effectLst/>
                <a:latin typeface="Arial" panose="020B0604020202020204" pitchFamily="34" charset="0"/>
              </a:rPr>
              <a:t>, W., 2001. Motivation to learn: An overview. </a:t>
            </a:r>
            <a:r>
              <a:rPr lang="en-GB" sz="2000" b="0" i="1" dirty="0">
                <a:effectLst/>
                <a:latin typeface="Arial" panose="020B0604020202020204" pitchFamily="34" charset="0"/>
              </a:rPr>
              <a:t>Educational psychology interactive</a:t>
            </a:r>
            <a:r>
              <a:rPr lang="en-GB" sz="2000" b="0" i="0" dirty="0">
                <a:effectLst/>
                <a:latin typeface="Arial" panose="020B0604020202020204" pitchFamily="34" charset="0"/>
              </a:rPr>
              <a:t>, </a:t>
            </a:r>
            <a:r>
              <a:rPr lang="en-GB" sz="2000" b="0" i="1" dirty="0">
                <a:effectLst/>
                <a:latin typeface="Arial" panose="020B0604020202020204" pitchFamily="34" charset="0"/>
              </a:rPr>
              <a:t>12</a:t>
            </a:r>
            <a:r>
              <a:rPr lang="en-GB" sz="2000" b="0" i="0" dirty="0">
                <a:effectLst/>
                <a:latin typeface="Arial" panose="020B0604020202020204" pitchFamily="34" charset="0"/>
              </a:rPr>
              <a:t>(3), pp.29-36.</a:t>
            </a:r>
          </a:p>
          <a:p>
            <a:r>
              <a:rPr lang="en-GB" sz="2000" b="0" i="0" dirty="0">
                <a:solidFill>
                  <a:srgbClr val="282828"/>
                </a:solidFill>
                <a:effectLst/>
                <a:latin typeface="Georgia" panose="02040502050405020303" pitchFamily="18" charset="0"/>
              </a:rPr>
              <a:t>Maslow, A. H. (1943). </a:t>
            </a:r>
            <a:r>
              <a:rPr lang="en-GB" sz="2000" b="0" i="0" u="none" strike="noStrike" dirty="0">
                <a:solidFill>
                  <a:srgbClr val="02838D"/>
                </a:solidFill>
                <a:effectLst/>
                <a:latin typeface="Georgia" panose="02040502050405020303" pitchFamily="18" charset="0"/>
                <a:hlinkClick r:id="rId2"/>
              </a:rPr>
              <a:t>A theory of human motivation</a:t>
            </a:r>
            <a:r>
              <a:rPr lang="en-GB" sz="2000" b="0" i="0" dirty="0">
                <a:solidFill>
                  <a:srgbClr val="282828"/>
                </a:solidFill>
                <a:effectLst/>
                <a:latin typeface="Georgia" panose="02040502050405020303" pitchFamily="18" charset="0"/>
              </a:rPr>
              <a:t>. </a:t>
            </a:r>
            <a:r>
              <a:rPr lang="en-GB" sz="2000" b="0" i="1" dirty="0">
                <a:solidFill>
                  <a:srgbClr val="282828"/>
                </a:solidFill>
                <a:effectLst/>
                <a:latin typeface="Georgia" panose="02040502050405020303" pitchFamily="18" charset="0"/>
              </a:rPr>
              <a:t>Psychological Review, 50</a:t>
            </a:r>
            <a:r>
              <a:rPr lang="en-GB" sz="2000" b="0" i="0" dirty="0">
                <a:solidFill>
                  <a:srgbClr val="282828"/>
                </a:solidFill>
                <a:effectLst/>
                <a:latin typeface="Georgia" panose="02040502050405020303" pitchFamily="18" charset="0"/>
              </a:rPr>
              <a:t> (4), 370-96.</a:t>
            </a:r>
          </a:p>
          <a:p>
            <a:pPr algn="l"/>
            <a:r>
              <a:rPr lang="en-GB" sz="2000" b="0" i="0" dirty="0">
                <a:solidFill>
                  <a:srgbClr val="282828"/>
                </a:solidFill>
                <a:effectLst/>
                <a:latin typeface="Georgia" panose="02040502050405020303" pitchFamily="18" charset="0"/>
              </a:rPr>
              <a:t>Maslow, A. H. (1954). </a:t>
            </a:r>
            <a:r>
              <a:rPr lang="en-GB" sz="2000" b="0" i="1" dirty="0">
                <a:solidFill>
                  <a:srgbClr val="282828"/>
                </a:solidFill>
                <a:effectLst/>
                <a:latin typeface="Georgia" panose="02040502050405020303" pitchFamily="18" charset="0"/>
              </a:rPr>
              <a:t>Motivation and personality</a:t>
            </a:r>
            <a:r>
              <a:rPr lang="en-GB" sz="2000" b="0" i="0" dirty="0">
                <a:solidFill>
                  <a:srgbClr val="282828"/>
                </a:solidFill>
                <a:effectLst/>
                <a:latin typeface="Georgia" panose="02040502050405020303" pitchFamily="18" charset="0"/>
              </a:rPr>
              <a:t>. New York: Harper and Row.</a:t>
            </a:r>
          </a:p>
          <a:p>
            <a:pPr algn="l"/>
            <a:r>
              <a:rPr lang="en-GB" sz="2000" b="0" i="0" dirty="0">
                <a:solidFill>
                  <a:srgbClr val="282828"/>
                </a:solidFill>
                <a:effectLst/>
                <a:latin typeface="Georgia" panose="02040502050405020303" pitchFamily="18" charset="0"/>
              </a:rPr>
              <a:t>Maslow, A. H. (1962). </a:t>
            </a:r>
            <a:r>
              <a:rPr lang="en-GB" sz="2000" b="0" i="1" dirty="0">
                <a:solidFill>
                  <a:srgbClr val="282828"/>
                </a:solidFill>
                <a:effectLst/>
                <a:latin typeface="Georgia" panose="02040502050405020303" pitchFamily="18" charset="0"/>
              </a:rPr>
              <a:t>Toward a psychology of being</a:t>
            </a:r>
            <a:r>
              <a:rPr lang="en-GB" sz="2000" b="0" i="0" dirty="0">
                <a:solidFill>
                  <a:srgbClr val="282828"/>
                </a:solidFill>
                <a:effectLst/>
                <a:latin typeface="Georgia" panose="02040502050405020303" pitchFamily="18" charset="0"/>
              </a:rPr>
              <a:t>. Princeton: D. Van Nostrand Company.</a:t>
            </a:r>
            <a:endParaRPr lang="en-GB" sz="2000" b="0" i="0" dirty="0">
              <a:effectLst/>
              <a:latin typeface="Arial" panose="020B0604020202020204" pitchFamily="34" charset="0"/>
            </a:endParaRPr>
          </a:p>
          <a:p>
            <a:r>
              <a:rPr lang="en-GB" sz="2000" dirty="0"/>
              <a:t>McLeod S (2016) Maslow's Hierarchy of Needs.  </a:t>
            </a:r>
            <a:r>
              <a:rPr lang="en-GB" sz="2000" dirty="0">
                <a:hlinkClick r:id="rId3"/>
              </a:rPr>
              <a:t>http://www.simplypsychology.org/maslow.html</a:t>
            </a:r>
            <a:r>
              <a:rPr lang="en-GB" sz="2000" dirty="0"/>
              <a:t> </a:t>
            </a:r>
          </a:p>
          <a:p>
            <a:r>
              <a:rPr lang="en-GB" sz="2000" dirty="0"/>
              <a:t>Mihaela O, </a:t>
            </a:r>
            <a:r>
              <a:rPr lang="en-GB" sz="2000" dirty="0" err="1"/>
              <a:t>Cătălin</a:t>
            </a:r>
            <a:r>
              <a:rPr lang="en-GB" sz="2000" dirty="0"/>
              <a:t> P (2014) The Relationship between Staff Motivation - Organizational Culture - Company Performance. Annals of the Constantin </a:t>
            </a:r>
            <a:r>
              <a:rPr lang="en-GB" sz="2000" dirty="0" err="1"/>
              <a:t>Brâncuşi</a:t>
            </a:r>
            <a:r>
              <a:rPr lang="en-GB" sz="2000" dirty="0"/>
              <a:t> University of </a:t>
            </a:r>
            <a:r>
              <a:rPr lang="en-GB" sz="2000" dirty="0" err="1"/>
              <a:t>Târgu</a:t>
            </a:r>
            <a:r>
              <a:rPr lang="en-GB" sz="2000" dirty="0"/>
              <a:t> Jiu, Economy Series: ISSN-L 1844 - 7007</a:t>
            </a:r>
          </a:p>
          <a:p>
            <a:r>
              <a:rPr lang="en-GB" sz="2000" dirty="0">
                <a:latin typeface="Nexus Sans Pro"/>
              </a:rPr>
              <a:t>Neta, M &amp; Haas, IJ 2019, Movere: Characterizing the role of emotion and motivation in shaping human </a:t>
            </a:r>
            <a:r>
              <a:rPr lang="en-GB" sz="2000" dirty="0" err="1">
                <a:latin typeface="Nexus Sans Pro"/>
              </a:rPr>
              <a:t>behavior</a:t>
            </a:r>
            <a:r>
              <a:rPr lang="en-GB" sz="2000" dirty="0">
                <a:latin typeface="Nexus Sans Pro"/>
              </a:rPr>
              <a:t>. in </a:t>
            </a:r>
            <a:r>
              <a:rPr lang="en-GB" sz="2000" i="1" dirty="0">
                <a:latin typeface="Nexus Sans Pro"/>
              </a:rPr>
              <a:t>Nebraska Symposium on Motivation.</a:t>
            </a:r>
            <a:r>
              <a:rPr lang="en-GB" sz="2000" dirty="0">
                <a:latin typeface="Nexus Sans Pro"/>
              </a:rPr>
              <a:t> Nebraska Symposium on Motivation, vol. 66, Springer, pp. 1-9. https://doi.org/10.1007/978-3-030-27473-3_1</a:t>
            </a:r>
            <a:endParaRPr lang="en-GB" sz="2000" b="0" i="0" dirty="0">
              <a:effectLst/>
              <a:latin typeface="Arial" panose="020B0604020202020204" pitchFamily="34" charset="0"/>
            </a:endParaRPr>
          </a:p>
          <a:p>
            <a:r>
              <a:rPr lang="en-GB" sz="2000" dirty="0"/>
              <a:t>Ormrod, J. E. (2008). Human learning (5th ed.). Upper Saddle River: Pearson Prentice Hall.</a:t>
            </a:r>
          </a:p>
          <a:p>
            <a:r>
              <a:rPr lang="en-GB" sz="2000" b="0" i="0" dirty="0" err="1">
                <a:effectLst/>
                <a:latin typeface="Arial" panose="020B0604020202020204" pitchFamily="34" charset="0"/>
              </a:rPr>
              <a:t>Salanova</a:t>
            </a:r>
            <a:r>
              <a:rPr lang="en-GB" sz="2000" b="0" i="0" dirty="0">
                <a:effectLst/>
                <a:latin typeface="Arial" panose="020B0604020202020204" pitchFamily="34" charset="0"/>
              </a:rPr>
              <a:t>, M., </a:t>
            </a:r>
            <a:r>
              <a:rPr lang="en-GB" sz="2000" b="0" i="0" dirty="0" err="1">
                <a:effectLst/>
                <a:latin typeface="Arial" panose="020B0604020202020204" pitchFamily="34" charset="0"/>
              </a:rPr>
              <a:t>Llorens</a:t>
            </a:r>
            <a:r>
              <a:rPr lang="en-GB" sz="2000" b="0" i="0" dirty="0">
                <a:effectLst/>
                <a:latin typeface="Arial" panose="020B0604020202020204" pitchFamily="34" charset="0"/>
              </a:rPr>
              <a:t>, S. and Schaufeli, W.B., 2011. “Yes, I can, I feel good, and I just do it!” On gain cycles and spirals of efficacy beliefs, affect, and engagement. </a:t>
            </a:r>
            <a:r>
              <a:rPr lang="en-GB" sz="2000" b="0" i="1" dirty="0">
                <a:effectLst/>
                <a:latin typeface="Arial" panose="020B0604020202020204" pitchFamily="34" charset="0"/>
              </a:rPr>
              <a:t>Applied Psychology</a:t>
            </a:r>
            <a:r>
              <a:rPr lang="en-GB" sz="2000" b="0" i="0" dirty="0">
                <a:effectLst/>
                <a:latin typeface="Arial" panose="020B0604020202020204" pitchFamily="34" charset="0"/>
              </a:rPr>
              <a:t>, </a:t>
            </a:r>
            <a:r>
              <a:rPr lang="en-GB" sz="2000" b="0" i="1" dirty="0">
                <a:effectLst/>
                <a:latin typeface="Arial" panose="020B0604020202020204" pitchFamily="34" charset="0"/>
              </a:rPr>
              <a:t>60</a:t>
            </a:r>
            <a:r>
              <a:rPr lang="en-GB" sz="2000" b="0" i="0" dirty="0">
                <a:effectLst/>
                <a:latin typeface="Arial" panose="020B0604020202020204" pitchFamily="34" charset="0"/>
              </a:rPr>
              <a:t>(2), pp.255-285.</a:t>
            </a:r>
          </a:p>
        </p:txBody>
      </p:sp>
    </p:spTree>
    <p:extLst>
      <p:ext uri="{BB962C8B-B14F-4D97-AF65-F5344CB8AC3E}">
        <p14:creationId xmlns:p14="http://schemas.microsoft.com/office/powerpoint/2010/main" val="17949188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14732</TotalTime>
  <Words>1497</Words>
  <Application>Microsoft Office PowerPoint</Application>
  <PresentationFormat>Widescreen</PresentationFormat>
  <Paragraphs>119</Paragraphs>
  <Slides>12</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12</vt:i4>
      </vt:variant>
    </vt:vector>
  </HeadingPairs>
  <TitlesOfParts>
    <vt:vector size="22" baseType="lpstr">
      <vt:lpstr>-apple-system</vt:lpstr>
      <vt:lpstr>Arial</vt:lpstr>
      <vt:lpstr>Calibri</vt:lpstr>
      <vt:lpstr>Calibri Light</vt:lpstr>
      <vt:lpstr>Georgia</vt:lpstr>
      <vt:lpstr>Nexus Sans Pro</vt:lpstr>
      <vt:lpstr>NunitoSans</vt:lpstr>
      <vt:lpstr>Open Sans</vt:lpstr>
      <vt:lpstr>Söhne</vt:lpstr>
      <vt:lpstr>Office Theme</vt:lpstr>
      <vt:lpstr>Module Code &amp;Name :  BMSK 5002 Developing Relationships and  Workplace Achievement (May2003) Task 1 </vt:lpstr>
      <vt:lpstr>Content  </vt:lpstr>
      <vt:lpstr>PowerPoint Presentation</vt:lpstr>
      <vt:lpstr>Meaning of intrinsic and extrinsic motivation type</vt:lpstr>
      <vt:lpstr>PowerPoint Presentation</vt:lpstr>
      <vt:lpstr>Examples of motivation type (that motivates you mostly at work)</vt:lpstr>
      <vt:lpstr>Avdantages and disatvantages of each motivation type </vt:lpstr>
      <vt:lpstr>Maslow's hierarchy of needs is a psychological motivational theory that consists of a five-tier model of human needs, which is commonly shown as hierarchical levels within a pyramid. People are driven by their wants, which are then turned into objectives for them to achieve. </vt:lpstr>
      <vt:lpstr>According to Herzberg's two-factor theory of motivation, an organisation may improve on two elements to empower individuals. It is accurate for both people and organisations. The two elements are the satisfiers and the hygiene elements.  Internal motivators such as a sense of community, pride, independence, etc. are satisfyrs. The hygiene factor is similar in that it takes into account external motivators such working environment, compensation, rewards from outside sources, acclaim, etc. Herzberg's hygiene elements include extrinsic motivators.</vt:lpstr>
      <vt:lpstr>PowerPoint Presentation</vt:lpstr>
      <vt:lpstr>                References</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&amp;Name :  BMSK 5002 Developing Relationships and  Workplace Achievement Task 1 </dc:title>
  <dc:creator>Alexandra Felicia Merauta</dc:creator>
  <cp:lastModifiedBy>Alexandra Felicia Merauta</cp:lastModifiedBy>
  <cp:revision>1</cp:revision>
  <dcterms:created xsi:type="dcterms:W3CDTF">2023-06-17T14:16:21Z</dcterms:created>
  <dcterms:modified xsi:type="dcterms:W3CDTF">2023-06-29T15:55:32Z</dcterms:modified>
</cp:coreProperties>
</file>