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5" r:id="rId6"/>
    <p:sldId id="293" r:id="rId7"/>
    <p:sldId id="277" r:id="rId8"/>
    <p:sldId id="269" r:id="rId9"/>
    <p:sldId id="286" r:id="rId10"/>
    <p:sldId id="278" r:id="rId11"/>
    <p:sldId id="279" r:id="rId12"/>
    <p:sldId id="288" r:id="rId13"/>
    <p:sldId id="284" r:id="rId14"/>
    <p:sldId id="281" r:id="rId15"/>
    <p:sldId id="292" r:id="rId16"/>
    <p:sldId id="283" r:id="rId17"/>
    <p:sldId id="285" r:id="rId18"/>
    <p:sldId id="280" r:id="rId19"/>
    <p:sldId id="287" r:id="rId20"/>
    <p:sldId id="291" r:id="rId21"/>
    <p:sldId id="257" r:id="rId22"/>
    <p:sldId id="29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C526D2-5E1F-43EB-863D-274089F62E62}" type="doc">
      <dgm:prSet loTypeId="urn:microsoft.com/office/officeart/2005/8/layout/hierarchy1" loCatId="hierarchy" qsTypeId="urn:microsoft.com/office/officeart/2005/8/quickstyle/simple4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80E21378-42AD-43BB-B4F7-900C1CCC254B}">
      <dgm:prSet custT="1"/>
      <dgm:spPr/>
      <dgm:t>
        <a:bodyPr/>
        <a:lstStyle/>
        <a:p>
          <a:r>
            <a:rPr lang="en-US" sz="4000" dirty="0">
              <a:latin typeface="Calibri" panose="020F0502020204030204" pitchFamily="34" charset="0"/>
              <a:cs typeface="Calibri" panose="020F0502020204030204" pitchFamily="34" charset="0"/>
            </a:rPr>
            <a:t>Attainment</a:t>
          </a:r>
        </a:p>
        <a:p>
          <a:r>
            <a:rPr lang="en-GB" sz="2000" dirty="0">
              <a:latin typeface="Calibri" panose="020F0502020204030204" pitchFamily="34" charset="0"/>
              <a:cs typeface="Calibri" panose="020F0502020204030204" pitchFamily="34" charset="0"/>
            </a:rPr>
            <a:t>“success in achieving something”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F2A21A5-9355-481D-89F2-68E399D2FE43}" type="parTrans" cxnId="{44F0B07B-DDE2-45B9-9891-1D801CE2FE36}">
      <dgm:prSet/>
      <dgm:spPr/>
      <dgm:t>
        <a:bodyPr/>
        <a:lstStyle/>
        <a:p>
          <a:endParaRPr lang="en-US"/>
        </a:p>
      </dgm:t>
    </dgm:pt>
    <dgm:pt modelId="{BE01E6D0-8F4A-4A24-979F-99B0D2947055}" type="sibTrans" cxnId="{44F0B07B-DDE2-45B9-9891-1D801CE2FE36}">
      <dgm:prSet/>
      <dgm:spPr/>
      <dgm:t>
        <a:bodyPr/>
        <a:lstStyle/>
        <a:p>
          <a:endParaRPr lang="en-US"/>
        </a:p>
      </dgm:t>
    </dgm:pt>
    <dgm:pt modelId="{4549E1C9-6F0A-466C-A33B-55D9458797B7}">
      <dgm:prSet custT="1"/>
      <dgm:spPr/>
      <dgm:t>
        <a:bodyPr/>
        <a:lstStyle/>
        <a:p>
          <a:r>
            <a:rPr lang="en-US" sz="4000" dirty="0">
              <a:latin typeface="Calibri" panose="020F0502020204030204" pitchFamily="34" charset="0"/>
              <a:cs typeface="Calibri" panose="020F0502020204030204" pitchFamily="34" charset="0"/>
            </a:rPr>
            <a:t>Poverty</a:t>
          </a:r>
        </a:p>
        <a:p>
          <a:r>
            <a:rPr lang="en-GB" sz="2000" u="none" dirty="0">
              <a:latin typeface="Calibri" panose="020F0502020204030204" pitchFamily="34" charset="0"/>
              <a:cs typeface="Calibri" panose="020F0502020204030204" pitchFamily="34" charset="0"/>
            </a:rPr>
            <a:t>“a lack of something”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6A6A904-82C0-447F-BE10-9B2BB51DCDE0}" type="parTrans" cxnId="{D4C0996F-AD63-400B-830E-EF855CBAEF63}">
      <dgm:prSet/>
      <dgm:spPr/>
      <dgm:t>
        <a:bodyPr/>
        <a:lstStyle/>
        <a:p>
          <a:endParaRPr lang="en-US"/>
        </a:p>
      </dgm:t>
    </dgm:pt>
    <dgm:pt modelId="{73FD44BE-1128-465E-ACA7-F5EC82CE05C8}" type="sibTrans" cxnId="{D4C0996F-AD63-400B-830E-EF855CBAEF63}">
      <dgm:prSet/>
      <dgm:spPr/>
      <dgm:t>
        <a:bodyPr/>
        <a:lstStyle/>
        <a:p>
          <a:endParaRPr lang="en-US"/>
        </a:p>
      </dgm:t>
    </dgm:pt>
    <dgm:pt modelId="{6BB66C33-476F-4BEC-A76F-3958B5597895}" type="pres">
      <dgm:prSet presAssocID="{5FC526D2-5E1F-43EB-863D-274089F62E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0AE220-9B9E-44A2-88D2-A2DF2CBB214E}" type="pres">
      <dgm:prSet presAssocID="{80E21378-42AD-43BB-B4F7-900C1CCC254B}" presName="hierRoot1" presStyleCnt="0"/>
      <dgm:spPr/>
    </dgm:pt>
    <dgm:pt modelId="{A5BE02E0-E443-438F-A37C-58DFC1A12A66}" type="pres">
      <dgm:prSet presAssocID="{80E21378-42AD-43BB-B4F7-900C1CCC254B}" presName="composite" presStyleCnt="0"/>
      <dgm:spPr/>
    </dgm:pt>
    <dgm:pt modelId="{3A336A7A-9883-46FD-AEAD-266B33731D90}" type="pres">
      <dgm:prSet presAssocID="{80E21378-42AD-43BB-B4F7-900C1CCC254B}" presName="background" presStyleLbl="node0" presStyleIdx="0" presStyleCnt="2"/>
      <dgm:spPr/>
    </dgm:pt>
    <dgm:pt modelId="{ECC34D06-CB36-4E37-89C6-D94166B1AFAE}" type="pres">
      <dgm:prSet presAssocID="{80E21378-42AD-43BB-B4F7-900C1CCC254B}" presName="text" presStyleLbl="fgAcc0" presStyleIdx="0" presStyleCnt="2">
        <dgm:presLayoutVars>
          <dgm:chPref val="3"/>
        </dgm:presLayoutVars>
      </dgm:prSet>
      <dgm:spPr/>
    </dgm:pt>
    <dgm:pt modelId="{32B8833C-DB16-45BA-9311-5D2607113A18}" type="pres">
      <dgm:prSet presAssocID="{80E21378-42AD-43BB-B4F7-900C1CCC254B}" presName="hierChild2" presStyleCnt="0"/>
      <dgm:spPr/>
    </dgm:pt>
    <dgm:pt modelId="{61CAFEE2-6B2C-4C86-9655-ACF1449B64FA}" type="pres">
      <dgm:prSet presAssocID="{4549E1C9-6F0A-466C-A33B-55D9458797B7}" presName="hierRoot1" presStyleCnt="0"/>
      <dgm:spPr/>
    </dgm:pt>
    <dgm:pt modelId="{4B760B98-3BB3-467B-98B4-49F7D7040627}" type="pres">
      <dgm:prSet presAssocID="{4549E1C9-6F0A-466C-A33B-55D9458797B7}" presName="composite" presStyleCnt="0"/>
      <dgm:spPr/>
    </dgm:pt>
    <dgm:pt modelId="{C3E5A472-28E4-4895-B1C4-43D115DBB361}" type="pres">
      <dgm:prSet presAssocID="{4549E1C9-6F0A-466C-A33B-55D9458797B7}" presName="background" presStyleLbl="node0" presStyleIdx="1" presStyleCnt="2"/>
      <dgm:spPr/>
    </dgm:pt>
    <dgm:pt modelId="{586427D1-3FC9-481D-947C-433A93A55D9A}" type="pres">
      <dgm:prSet presAssocID="{4549E1C9-6F0A-466C-A33B-55D9458797B7}" presName="text" presStyleLbl="fgAcc0" presStyleIdx="1" presStyleCnt="2">
        <dgm:presLayoutVars>
          <dgm:chPref val="3"/>
        </dgm:presLayoutVars>
      </dgm:prSet>
      <dgm:spPr/>
    </dgm:pt>
    <dgm:pt modelId="{67EB0281-6121-4926-AE12-0E6CD0A8A32E}" type="pres">
      <dgm:prSet presAssocID="{4549E1C9-6F0A-466C-A33B-55D9458797B7}" presName="hierChild2" presStyleCnt="0"/>
      <dgm:spPr/>
    </dgm:pt>
  </dgm:ptLst>
  <dgm:cxnLst>
    <dgm:cxn modelId="{4C9ACB46-58AF-4905-B4B9-64D5A8734B71}" type="presOf" srcId="{5FC526D2-5E1F-43EB-863D-274089F62E62}" destId="{6BB66C33-476F-4BEC-A76F-3958B5597895}" srcOrd="0" destOrd="0" presId="urn:microsoft.com/office/officeart/2005/8/layout/hierarchy1"/>
    <dgm:cxn modelId="{D4C0996F-AD63-400B-830E-EF855CBAEF63}" srcId="{5FC526D2-5E1F-43EB-863D-274089F62E62}" destId="{4549E1C9-6F0A-466C-A33B-55D9458797B7}" srcOrd="1" destOrd="0" parTransId="{76A6A904-82C0-447F-BE10-9B2BB51DCDE0}" sibTransId="{73FD44BE-1128-465E-ACA7-F5EC82CE05C8}"/>
    <dgm:cxn modelId="{F4492750-9D63-4130-8788-C691A7514137}" type="presOf" srcId="{4549E1C9-6F0A-466C-A33B-55D9458797B7}" destId="{586427D1-3FC9-481D-947C-433A93A55D9A}" srcOrd="0" destOrd="0" presId="urn:microsoft.com/office/officeart/2005/8/layout/hierarchy1"/>
    <dgm:cxn modelId="{44F0B07B-DDE2-45B9-9891-1D801CE2FE36}" srcId="{5FC526D2-5E1F-43EB-863D-274089F62E62}" destId="{80E21378-42AD-43BB-B4F7-900C1CCC254B}" srcOrd="0" destOrd="0" parTransId="{FF2A21A5-9355-481D-89F2-68E399D2FE43}" sibTransId="{BE01E6D0-8F4A-4A24-979F-99B0D2947055}"/>
    <dgm:cxn modelId="{56255398-6ACC-40C4-9DB4-5847DBC0F6A7}" type="presOf" srcId="{80E21378-42AD-43BB-B4F7-900C1CCC254B}" destId="{ECC34D06-CB36-4E37-89C6-D94166B1AFAE}" srcOrd="0" destOrd="0" presId="urn:microsoft.com/office/officeart/2005/8/layout/hierarchy1"/>
    <dgm:cxn modelId="{91B5268B-3494-4DC1-AAD4-E55E5B90D472}" type="presParOf" srcId="{6BB66C33-476F-4BEC-A76F-3958B5597895}" destId="{E70AE220-9B9E-44A2-88D2-A2DF2CBB214E}" srcOrd="0" destOrd="0" presId="urn:microsoft.com/office/officeart/2005/8/layout/hierarchy1"/>
    <dgm:cxn modelId="{4FE31538-D2A2-4DD1-AE96-83EF1987D3F5}" type="presParOf" srcId="{E70AE220-9B9E-44A2-88D2-A2DF2CBB214E}" destId="{A5BE02E0-E443-438F-A37C-58DFC1A12A66}" srcOrd="0" destOrd="0" presId="urn:microsoft.com/office/officeart/2005/8/layout/hierarchy1"/>
    <dgm:cxn modelId="{F5201BC0-102D-40C2-9772-EF908E650E90}" type="presParOf" srcId="{A5BE02E0-E443-438F-A37C-58DFC1A12A66}" destId="{3A336A7A-9883-46FD-AEAD-266B33731D90}" srcOrd="0" destOrd="0" presId="urn:microsoft.com/office/officeart/2005/8/layout/hierarchy1"/>
    <dgm:cxn modelId="{29088F97-3D8A-4C8B-AB04-DC4F23AE52F8}" type="presParOf" srcId="{A5BE02E0-E443-438F-A37C-58DFC1A12A66}" destId="{ECC34D06-CB36-4E37-89C6-D94166B1AFAE}" srcOrd="1" destOrd="0" presId="urn:microsoft.com/office/officeart/2005/8/layout/hierarchy1"/>
    <dgm:cxn modelId="{47ADCDD7-F126-4108-A79C-4D21FA6817E2}" type="presParOf" srcId="{E70AE220-9B9E-44A2-88D2-A2DF2CBB214E}" destId="{32B8833C-DB16-45BA-9311-5D2607113A18}" srcOrd="1" destOrd="0" presId="urn:microsoft.com/office/officeart/2005/8/layout/hierarchy1"/>
    <dgm:cxn modelId="{7A2DA922-9765-4C02-9215-71031ACFFE70}" type="presParOf" srcId="{6BB66C33-476F-4BEC-A76F-3958B5597895}" destId="{61CAFEE2-6B2C-4C86-9655-ACF1449B64FA}" srcOrd="1" destOrd="0" presId="urn:microsoft.com/office/officeart/2005/8/layout/hierarchy1"/>
    <dgm:cxn modelId="{DB07A66E-598A-4417-9A49-738AC66F9F93}" type="presParOf" srcId="{61CAFEE2-6B2C-4C86-9655-ACF1449B64FA}" destId="{4B760B98-3BB3-467B-98B4-49F7D7040627}" srcOrd="0" destOrd="0" presId="urn:microsoft.com/office/officeart/2005/8/layout/hierarchy1"/>
    <dgm:cxn modelId="{9578DD53-370A-417B-908F-95A9948AF0B9}" type="presParOf" srcId="{4B760B98-3BB3-467B-98B4-49F7D7040627}" destId="{C3E5A472-28E4-4895-B1C4-43D115DBB361}" srcOrd="0" destOrd="0" presId="urn:microsoft.com/office/officeart/2005/8/layout/hierarchy1"/>
    <dgm:cxn modelId="{7FE87FA0-35F9-4424-BE08-423551B632D0}" type="presParOf" srcId="{4B760B98-3BB3-467B-98B4-49F7D7040627}" destId="{586427D1-3FC9-481D-947C-433A93A55D9A}" srcOrd="1" destOrd="0" presId="urn:microsoft.com/office/officeart/2005/8/layout/hierarchy1"/>
    <dgm:cxn modelId="{58BDCC9E-08B2-458B-8A81-C775FDACD24B}" type="presParOf" srcId="{61CAFEE2-6B2C-4C86-9655-ACF1449B64FA}" destId="{67EB0281-6121-4926-AE12-0E6CD0A8A3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C526D2-5E1F-43EB-863D-274089F62E62}" type="doc">
      <dgm:prSet loTypeId="urn:microsoft.com/office/officeart/2005/8/layout/hierarchy1" loCatId="hierarchy" qsTypeId="urn:microsoft.com/office/officeart/2005/8/quickstyle/simple4" qsCatId="simple" csTypeId="urn:microsoft.com/office/officeart/2005/8/colors/accent3_5" csCatId="accent3"/>
      <dgm:spPr/>
      <dgm:t>
        <a:bodyPr/>
        <a:lstStyle/>
        <a:p>
          <a:endParaRPr lang="en-US"/>
        </a:p>
      </dgm:t>
    </dgm:pt>
    <dgm:pt modelId="{80E21378-42AD-43BB-B4F7-900C1CCC254B}">
      <dgm:prSet/>
      <dgm:spPr/>
      <dgm:t>
        <a:bodyPr/>
        <a:lstStyle/>
        <a:p>
          <a:r>
            <a:rPr lang="en-GB"/>
            <a:t>“with 71% having a physical health problem and 46% a mental health concern.”</a:t>
          </a:r>
          <a:endParaRPr lang="en-US"/>
        </a:p>
      </dgm:t>
    </dgm:pt>
    <dgm:pt modelId="{FF2A21A5-9355-481D-89F2-68E399D2FE43}" type="parTrans" cxnId="{44F0B07B-DDE2-45B9-9891-1D801CE2FE36}">
      <dgm:prSet/>
      <dgm:spPr/>
      <dgm:t>
        <a:bodyPr/>
        <a:lstStyle/>
        <a:p>
          <a:endParaRPr lang="en-US"/>
        </a:p>
      </dgm:t>
    </dgm:pt>
    <dgm:pt modelId="{BE01E6D0-8F4A-4A24-979F-99B0D2947055}" type="sibTrans" cxnId="{44F0B07B-DDE2-45B9-9891-1D801CE2FE36}">
      <dgm:prSet/>
      <dgm:spPr/>
      <dgm:t>
        <a:bodyPr/>
        <a:lstStyle/>
        <a:p>
          <a:endParaRPr lang="en-US"/>
        </a:p>
      </dgm:t>
    </dgm:pt>
    <dgm:pt modelId="{4549E1C9-6F0A-466C-A33B-55D9458797B7}">
      <dgm:prSet/>
      <dgm:spPr/>
      <dgm:t>
        <a:bodyPr/>
        <a:lstStyle/>
        <a:p>
          <a:r>
            <a:rPr lang="en-GB"/>
            <a:t>“recent data on childhood obesity found that over a quarter of children (28%) aged four to five were overweight or obese.” </a:t>
          </a:r>
          <a:endParaRPr lang="en-US"/>
        </a:p>
      </dgm:t>
    </dgm:pt>
    <dgm:pt modelId="{76A6A904-82C0-447F-BE10-9B2BB51DCDE0}" type="parTrans" cxnId="{D4C0996F-AD63-400B-830E-EF855CBAEF63}">
      <dgm:prSet/>
      <dgm:spPr/>
      <dgm:t>
        <a:bodyPr/>
        <a:lstStyle/>
        <a:p>
          <a:endParaRPr lang="en-US"/>
        </a:p>
      </dgm:t>
    </dgm:pt>
    <dgm:pt modelId="{73FD44BE-1128-465E-ACA7-F5EC82CE05C8}" type="sibTrans" cxnId="{D4C0996F-AD63-400B-830E-EF855CBAEF63}">
      <dgm:prSet/>
      <dgm:spPr/>
      <dgm:t>
        <a:bodyPr/>
        <a:lstStyle/>
        <a:p>
          <a:endParaRPr lang="en-US"/>
        </a:p>
      </dgm:t>
    </dgm:pt>
    <dgm:pt modelId="{6BB66C33-476F-4BEC-A76F-3958B5597895}" type="pres">
      <dgm:prSet presAssocID="{5FC526D2-5E1F-43EB-863D-274089F62E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0AE220-9B9E-44A2-88D2-A2DF2CBB214E}" type="pres">
      <dgm:prSet presAssocID="{80E21378-42AD-43BB-B4F7-900C1CCC254B}" presName="hierRoot1" presStyleCnt="0"/>
      <dgm:spPr/>
    </dgm:pt>
    <dgm:pt modelId="{A5BE02E0-E443-438F-A37C-58DFC1A12A66}" type="pres">
      <dgm:prSet presAssocID="{80E21378-42AD-43BB-B4F7-900C1CCC254B}" presName="composite" presStyleCnt="0"/>
      <dgm:spPr/>
    </dgm:pt>
    <dgm:pt modelId="{3A336A7A-9883-46FD-AEAD-266B33731D90}" type="pres">
      <dgm:prSet presAssocID="{80E21378-42AD-43BB-B4F7-900C1CCC254B}" presName="background" presStyleLbl="node0" presStyleIdx="0" presStyleCnt="2"/>
      <dgm:spPr/>
    </dgm:pt>
    <dgm:pt modelId="{ECC34D06-CB36-4E37-89C6-D94166B1AFAE}" type="pres">
      <dgm:prSet presAssocID="{80E21378-42AD-43BB-B4F7-900C1CCC254B}" presName="text" presStyleLbl="fgAcc0" presStyleIdx="0" presStyleCnt="2">
        <dgm:presLayoutVars>
          <dgm:chPref val="3"/>
        </dgm:presLayoutVars>
      </dgm:prSet>
      <dgm:spPr/>
    </dgm:pt>
    <dgm:pt modelId="{32B8833C-DB16-45BA-9311-5D2607113A18}" type="pres">
      <dgm:prSet presAssocID="{80E21378-42AD-43BB-B4F7-900C1CCC254B}" presName="hierChild2" presStyleCnt="0"/>
      <dgm:spPr/>
    </dgm:pt>
    <dgm:pt modelId="{61CAFEE2-6B2C-4C86-9655-ACF1449B64FA}" type="pres">
      <dgm:prSet presAssocID="{4549E1C9-6F0A-466C-A33B-55D9458797B7}" presName="hierRoot1" presStyleCnt="0"/>
      <dgm:spPr/>
    </dgm:pt>
    <dgm:pt modelId="{4B760B98-3BB3-467B-98B4-49F7D7040627}" type="pres">
      <dgm:prSet presAssocID="{4549E1C9-6F0A-466C-A33B-55D9458797B7}" presName="composite" presStyleCnt="0"/>
      <dgm:spPr/>
    </dgm:pt>
    <dgm:pt modelId="{C3E5A472-28E4-4895-B1C4-43D115DBB361}" type="pres">
      <dgm:prSet presAssocID="{4549E1C9-6F0A-466C-A33B-55D9458797B7}" presName="background" presStyleLbl="node0" presStyleIdx="1" presStyleCnt="2"/>
      <dgm:spPr/>
    </dgm:pt>
    <dgm:pt modelId="{586427D1-3FC9-481D-947C-433A93A55D9A}" type="pres">
      <dgm:prSet presAssocID="{4549E1C9-6F0A-466C-A33B-55D9458797B7}" presName="text" presStyleLbl="fgAcc0" presStyleIdx="1" presStyleCnt="2">
        <dgm:presLayoutVars>
          <dgm:chPref val="3"/>
        </dgm:presLayoutVars>
      </dgm:prSet>
      <dgm:spPr/>
    </dgm:pt>
    <dgm:pt modelId="{67EB0281-6121-4926-AE12-0E6CD0A8A32E}" type="pres">
      <dgm:prSet presAssocID="{4549E1C9-6F0A-466C-A33B-55D9458797B7}" presName="hierChild2" presStyleCnt="0"/>
      <dgm:spPr/>
    </dgm:pt>
  </dgm:ptLst>
  <dgm:cxnLst>
    <dgm:cxn modelId="{4C9ACB46-58AF-4905-B4B9-64D5A8734B71}" type="presOf" srcId="{5FC526D2-5E1F-43EB-863D-274089F62E62}" destId="{6BB66C33-476F-4BEC-A76F-3958B5597895}" srcOrd="0" destOrd="0" presId="urn:microsoft.com/office/officeart/2005/8/layout/hierarchy1"/>
    <dgm:cxn modelId="{D4C0996F-AD63-400B-830E-EF855CBAEF63}" srcId="{5FC526D2-5E1F-43EB-863D-274089F62E62}" destId="{4549E1C9-6F0A-466C-A33B-55D9458797B7}" srcOrd="1" destOrd="0" parTransId="{76A6A904-82C0-447F-BE10-9B2BB51DCDE0}" sibTransId="{73FD44BE-1128-465E-ACA7-F5EC82CE05C8}"/>
    <dgm:cxn modelId="{F4492750-9D63-4130-8788-C691A7514137}" type="presOf" srcId="{4549E1C9-6F0A-466C-A33B-55D9458797B7}" destId="{586427D1-3FC9-481D-947C-433A93A55D9A}" srcOrd="0" destOrd="0" presId="urn:microsoft.com/office/officeart/2005/8/layout/hierarchy1"/>
    <dgm:cxn modelId="{44F0B07B-DDE2-45B9-9891-1D801CE2FE36}" srcId="{5FC526D2-5E1F-43EB-863D-274089F62E62}" destId="{80E21378-42AD-43BB-B4F7-900C1CCC254B}" srcOrd="0" destOrd="0" parTransId="{FF2A21A5-9355-481D-89F2-68E399D2FE43}" sibTransId="{BE01E6D0-8F4A-4A24-979F-99B0D2947055}"/>
    <dgm:cxn modelId="{56255398-6ACC-40C4-9DB4-5847DBC0F6A7}" type="presOf" srcId="{80E21378-42AD-43BB-B4F7-900C1CCC254B}" destId="{ECC34D06-CB36-4E37-89C6-D94166B1AFAE}" srcOrd="0" destOrd="0" presId="urn:microsoft.com/office/officeart/2005/8/layout/hierarchy1"/>
    <dgm:cxn modelId="{91B5268B-3494-4DC1-AAD4-E55E5B90D472}" type="presParOf" srcId="{6BB66C33-476F-4BEC-A76F-3958B5597895}" destId="{E70AE220-9B9E-44A2-88D2-A2DF2CBB214E}" srcOrd="0" destOrd="0" presId="urn:microsoft.com/office/officeart/2005/8/layout/hierarchy1"/>
    <dgm:cxn modelId="{4FE31538-D2A2-4DD1-AE96-83EF1987D3F5}" type="presParOf" srcId="{E70AE220-9B9E-44A2-88D2-A2DF2CBB214E}" destId="{A5BE02E0-E443-438F-A37C-58DFC1A12A66}" srcOrd="0" destOrd="0" presId="urn:microsoft.com/office/officeart/2005/8/layout/hierarchy1"/>
    <dgm:cxn modelId="{F5201BC0-102D-40C2-9772-EF908E650E90}" type="presParOf" srcId="{A5BE02E0-E443-438F-A37C-58DFC1A12A66}" destId="{3A336A7A-9883-46FD-AEAD-266B33731D90}" srcOrd="0" destOrd="0" presId="urn:microsoft.com/office/officeart/2005/8/layout/hierarchy1"/>
    <dgm:cxn modelId="{29088F97-3D8A-4C8B-AB04-DC4F23AE52F8}" type="presParOf" srcId="{A5BE02E0-E443-438F-A37C-58DFC1A12A66}" destId="{ECC34D06-CB36-4E37-89C6-D94166B1AFAE}" srcOrd="1" destOrd="0" presId="urn:microsoft.com/office/officeart/2005/8/layout/hierarchy1"/>
    <dgm:cxn modelId="{47ADCDD7-F126-4108-A79C-4D21FA6817E2}" type="presParOf" srcId="{E70AE220-9B9E-44A2-88D2-A2DF2CBB214E}" destId="{32B8833C-DB16-45BA-9311-5D2607113A18}" srcOrd="1" destOrd="0" presId="urn:microsoft.com/office/officeart/2005/8/layout/hierarchy1"/>
    <dgm:cxn modelId="{7A2DA922-9765-4C02-9215-71031ACFFE70}" type="presParOf" srcId="{6BB66C33-476F-4BEC-A76F-3958B5597895}" destId="{61CAFEE2-6B2C-4C86-9655-ACF1449B64FA}" srcOrd="1" destOrd="0" presId="urn:microsoft.com/office/officeart/2005/8/layout/hierarchy1"/>
    <dgm:cxn modelId="{DB07A66E-598A-4417-9A49-738AC66F9F93}" type="presParOf" srcId="{61CAFEE2-6B2C-4C86-9655-ACF1449B64FA}" destId="{4B760B98-3BB3-467B-98B4-49F7D7040627}" srcOrd="0" destOrd="0" presId="urn:microsoft.com/office/officeart/2005/8/layout/hierarchy1"/>
    <dgm:cxn modelId="{9578DD53-370A-417B-908F-95A9948AF0B9}" type="presParOf" srcId="{4B760B98-3BB3-467B-98B4-49F7D7040627}" destId="{C3E5A472-28E4-4895-B1C4-43D115DBB361}" srcOrd="0" destOrd="0" presId="urn:microsoft.com/office/officeart/2005/8/layout/hierarchy1"/>
    <dgm:cxn modelId="{7FE87FA0-35F9-4424-BE08-423551B632D0}" type="presParOf" srcId="{4B760B98-3BB3-467B-98B4-49F7D7040627}" destId="{586427D1-3FC9-481D-947C-433A93A55D9A}" srcOrd="1" destOrd="0" presId="urn:microsoft.com/office/officeart/2005/8/layout/hierarchy1"/>
    <dgm:cxn modelId="{58BDCC9E-08B2-458B-8A81-C775FDACD24B}" type="presParOf" srcId="{61CAFEE2-6B2C-4C86-9655-ACF1449B64FA}" destId="{67EB0281-6121-4926-AE12-0E6CD0A8A3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90691D-2AE1-42CD-A695-1144929A757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F7F070F-2C5C-4062-857D-FD8CE2A4E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Transportation</a:t>
          </a:r>
          <a:endParaRPr lang="en-US"/>
        </a:p>
      </dgm:t>
    </dgm:pt>
    <dgm:pt modelId="{50FC2A25-ABB3-4816-9B98-E30FD3659379}" type="parTrans" cxnId="{ECD7CF07-4B42-467C-B671-AA7C5263D651}">
      <dgm:prSet/>
      <dgm:spPr/>
      <dgm:t>
        <a:bodyPr/>
        <a:lstStyle/>
        <a:p>
          <a:endParaRPr lang="en-US"/>
        </a:p>
      </dgm:t>
    </dgm:pt>
    <dgm:pt modelId="{78C4FA31-92EF-42F2-BEFF-23FA6EE8850D}" type="sibTrans" cxnId="{ECD7CF07-4B42-467C-B671-AA7C5263D6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D7C867-390B-4CAB-8DA1-D55654E39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Language</a:t>
          </a:r>
          <a:endParaRPr lang="en-US"/>
        </a:p>
      </dgm:t>
    </dgm:pt>
    <dgm:pt modelId="{D22D65EA-F003-47CA-A843-FC4EE7FE5812}" type="parTrans" cxnId="{2A883D16-39A2-4268-94BA-F3B2DC4833F6}">
      <dgm:prSet/>
      <dgm:spPr/>
      <dgm:t>
        <a:bodyPr/>
        <a:lstStyle/>
        <a:p>
          <a:endParaRPr lang="en-US"/>
        </a:p>
      </dgm:t>
    </dgm:pt>
    <dgm:pt modelId="{8149014C-4A5E-495D-A0E2-9734B6B73313}" type="sibTrans" cxnId="{2A883D16-39A2-4268-94BA-F3B2DC4833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53BCD7-5674-4172-92CC-426E7BA32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Cultural</a:t>
          </a:r>
          <a:endParaRPr lang="en-US"/>
        </a:p>
      </dgm:t>
    </dgm:pt>
    <dgm:pt modelId="{4B36983E-BF43-406D-8E09-9AE069D3E4F5}" type="parTrans" cxnId="{1CD890CE-2EF6-4FA5-B59C-12C961E47A7F}">
      <dgm:prSet/>
      <dgm:spPr/>
      <dgm:t>
        <a:bodyPr/>
        <a:lstStyle/>
        <a:p>
          <a:endParaRPr lang="en-US"/>
        </a:p>
      </dgm:t>
    </dgm:pt>
    <dgm:pt modelId="{4191BB56-9136-4F4F-9917-F05CEBCE9F48}" type="sibTrans" cxnId="{1CD890CE-2EF6-4FA5-B59C-12C961E47A7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B974C7-2C04-496C-9F7D-83F792A36E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FC6D26BA-492B-483E-84A8-1D6A59E1F269}" type="parTrans" cxnId="{BA29B73A-C434-40BB-9791-AC421F543835}">
      <dgm:prSet/>
      <dgm:spPr/>
      <dgm:t>
        <a:bodyPr/>
        <a:lstStyle/>
        <a:p>
          <a:endParaRPr lang="en-US"/>
        </a:p>
      </dgm:t>
    </dgm:pt>
    <dgm:pt modelId="{79ADC933-4CED-4E6C-A27C-28909FD0851B}" type="sibTrans" cxnId="{BA29B73A-C434-40BB-9791-AC421F5438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8401D4-B25B-405D-9FF2-50E87B10E6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Mental health</a:t>
          </a:r>
          <a:endParaRPr lang="en-US" dirty="0"/>
        </a:p>
      </dgm:t>
    </dgm:pt>
    <dgm:pt modelId="{E03E583E-F686-4D1E-9919-3D2EF28C60B8}" type="parTrans" cxnId="{B06C6113-548B-438D-AD17-9BF7FA48F028}">
      <dgm:prSet/>
      <dgm:spPr/>
      <dgm:t>
        <a:bodyPr/>
        <a:lstStyle/>
        <a:p>
          <a:endParaRPr lang="en-US"/>
        </a:p>
      </dgm:t>
    </dgm:pt>
    <dgm:pt modelId="{243195F5-CAC8-47AA-96B8-CF4A1B053536}" type="sibTrans" cxnId="{B06C6113-548B-438D-AD17-9BF7FA48F028}">
      <dgm:prSet/>
      <dgm:spPr/>
      <dgm:t>
        <a:bodyPr/>
        <a:lstStyle/>
        <a:p>
          <a:endParaRPr lang="en-US"/>
        </a:p>
      </dgm:t>
    </dgm:pt>
    <dgm:pt modelId="{AA9383DA-175D-401E-8337-89695F2DDA3A}" type="pres">
      <dgm:prSet presAssocID="{6190691D-2AE1-42CD-A695-1144929A757A}" presName="root" presStyleCnt="0">
        <dgm:presLayoutVars>
          <dgm:dir/>
          <dgm:resizeHandles val="exact"/>
        </dgm:presLayoutVars>
      </dgm:prSet>
      <dgm:spPr/>
    </dgm:pt>
    <dgm:pt modelId="{D8042BD7-9B0B-4EDA-B05A-38AE9E6D2091}" type="pres">
      <dgm:prSet presAssocID="{6190691D-2AE1-42CD-A695-1144929A757A}" presName="container" presStyleCnt="0">
        <dgm:presLayoutVars>
          <dgm:dir/>
          <dgm:resizeHandles val="exact"/>
        </dgm:presLayoutVars>
      </dgm:prSet>
      <dgm:spPr/>
    </dgm:pt>
    <dgm:pt modelId="{62D10579-24EF-4FB0-85EA-37BEAC127428}" type="pres">
      <dgm:prSet presAssocID="{9F7F070F-2C5C-4062-857D-FD8CE2A4EA74}" presName="compNode" presStyleCnt="0"/>
      <dgm:spPr/>
    </dgm:pt>
    <dgm:pt modelId="{99F7C566-6C87-406D-8ACC-F24E881F7F14}" type="pres">
      <dgm:prSet presAssocID="{9F7F070F-2C5C-4062-857D-FD8CE2A4EA74}" presName="iconBgRect" presStyleLbl="bgShp" presStyleIdx="0" presStyleCnt="5"/>
      <dgm:spPr/>
    </dgm:pt>
    <dgm:pt modelId="{F3FE75B1-37A9-4BC3-B7C3-B3C9447B59DF}" type="pres">
      <dgm:prSet presAssocID="{9F7F070F-2C5C-4062-857D-FD8CE2A4EA7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A5BBCB22-E1BB-4EC9-B626-E34AF54D2F9F}" type="pres">
      <dgm:prSet presAssocID="{9F7F070F-2C5C-4062-857D-FD8CE2A4EA74}" presName="spaceRect" presStyleCnt="0"/>
      <dgm:spPr/>
    </dgm:pt>
    <dgm:pt modelId="{3D150C49-D2BF-49AD-ABC8-F5CC28BDA350}" type="pres">
      <dgm:prSet presAssocID="{9F7F070F-2C5C-4062-857D-FD8CE2A4EA74}" presName="textRect" presStyleLbl="revTx" presStyleIdx="0" presStyleCnt="5">
        <dgm:presLayoutVars>
          <dgm:chMax val="1"/>
          <dgm:chPref val="1"/>
        </dgm:presLayoutVars>
      </dgm:prSet>
      <dgm:spPr/>
    </dgm:pt>
    <dgm:pt modelId="{9B7B244B-7934-4B17-A521-77D2A7B9BBE9}" type="pres">
      <dgm:prSet presAssocID="{78C4FA31-92EF-42F2-BEFF-23FA6EE8850D}" presName="sibTrans" presStyleLbl="sibTrans2D1" presStyleIdx="0" presStyleCnt="0"/>
      <dgm:spPr/>
    </dgm:pt>
    <dgm:pt modelId="{CDFE228A-357A-4DF0-AA36-5E0D47190E3A}" type="pres">
      <dgm:prSet presAssocID="{2DD7C867-390B-4CAB-8DA1-D55654E39366}" presName="compNode" presStyleCnt="0"/>
      <dgm:spPr/>
    </dgm:pt>
    <dgm:pt modelId="{568B1F60-022A-407D-BDDD-90E684DF646C}" type="pres">
      <dgm:prSet presAssocID="{2DD7C867-390B-4CAB-8DA1-D55654E39366}" presName="iconBgRect" presStyleLbl="bgShp" presStyleIdx="1" presStyleCnt="5"/>
      <dgm:spPr/>
    </dgm:pt>
    <dgm:pt modelId="{5EFDFF72-C33B-40DF-8D29-596E563F1BC3}" type="pres">
      <dgm:prSet presAssocID="{2DD7C867-390B-4CAB-8DA1-D55654E3936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62FCA1A-6D01-4548-B6A5-DB3EFB034C9C}" type="pres">
      <dgm:prSet presAssocID="{2DD7C867-390B-4CAB-8DA1-D55654E39366}" presName="spaceRect" presStyleCnt="0"/>
      <dgm:spPr/>
    </dgm:pt>
    <dgm:pt modelId="{FF7722CB-989F-4829-968A-1B95FC6430CC}" type="pres">
      <dgm:prSet presAssocID="{2DD7C867-390B-4CAB-8DA1-D55654E39366}" presName="textRect" presStyleLbl="revTx" presStyleIdx="1" presStyleCnt="5">
        <dgm:presLayoutVars>
          <dgm:chMax val="1"/>
          <dgm:chPref val="1"/>
        </dgm:presLayoutVars>
      </dgm:prSet>
      <dgm:spPr/>
    </dgm:pt>
    <dgm:pt modelId="{4EEAD833-D01E-4356-9425-CF663CC80490}" type="pres">
      <dgm:prSet presAssocID="{8149014C-4A5E-495D-A0E2-9734B6B73313}" presName="sibTrans" presStyleLbl="sibTrans2D1" presStyleIdx="0" presStyleCnt="0"/>
      <dgm:spPr/>
    </dgm:pt>
    <dgm:pt modelId="{424C7DDE-DFD1-4920-A4BF-702AAD15F870}" type="pres">
      <dgm:prSet presAssocID="{2453BCD7-5674-4172-92CC-426E7BA3269D}" presName="compNode" presStyleCnt="0"/>
      <dgm:spPr/>
    </dgm:pt>
    <dgm:pt modelId="{3D69FAA7-3082-45FF-97A2-605D7100A5D9}" type="pres">
      <dgm:prSet presAssocID="{2453BCD7-5674-4172-92CC-426E7BA3269D}" presName="iconBgRect" presStyleLbl="bgShp" presStyleIdx="2" presStyleCnt="5"/>
      <dgm:spPr/>
    </dgm:pt>
    <dgm:pt modelId="{175A3F44-5F51-477F-AB27-C02260E66BC6}" type="pres">
      <dgm:prSet presAssocID="{2453BCD7-5674-4172-92CC-426E7BA3269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22C16DB-DCCF-4BA6-9E74-B975BE44093C}" type="pres">
      <dgm:prSet presAssocID="{2453BCD7-5674-4172-92CC-426E7BA3269D}" presName="spaceRect" presStyleCnt="0"/>
      <dgm:spPr/>
    </dgm:pt>
    <dgm:pt modelId="{1B0C6D67-9846-4757-8A26-F14AB4EA62C0}" type="pres">
      <dgm:prSet presAssocID="{2453BCD7-5674-4172-92CC-426E7BA3269D}" presName="textRect" presStyleLbl="revTx" presStyleIdx="2" presStyleCnt="5">
        <dgm:presLayoutVars>
          <dgm:chMax val="1"/>
          <dgm:chPref val="1"/>
        </dgm:presLayoutVars>
      </dgm:prSet>
      <dgm:spPr/>
    </dgm:pt>
    <dgm:pt modelId="{DE0FADB9-3C73-4C7D-AD9A-7E6F98937F74}" type="pres">
      <dgm:prSet presAssocID="{4191BB56-9136-4F4F-9917-F05CEBCE9F48}" presName="sibTrans" presStyleLbl="sibTrans2D1" presStyleIdx="0" presStyleCnt="0"/>
      <dgm:spPr/>
    </dgm:pt>
    <dgm:pt modelId="{5072D907-05C7-413E-9C71-127ED3327440}" type="pres">
      <dgm:prSet presAssocID="{58B974C7-2C04-496C-9F7D-83F792A36EE9}" presName="compNode" presStyleCnt="0"/>
      <dgm:spPr/>
    </dgm:pt>
    <dgm:pt modelId="{BAD14BB1-60A6-4932-806E-2DC3AAD34E9C}" type="pres">
      <dgm:prSet presAssocID="{58B974C7-2C04-496C-9F7D-83F792A36EE9}" presName="iconBgRect" presStyleLbl="bgShp" presStyleIdx="3" presStyleCnt="5"/>
      <dgm:spPr/>
    </dgm:pt>
    <dgm:pt modelId="{8187CE3B-EACF-4F49-9E09-414ABB52FF68}" type="pres">
      <dgm:prSet presAssocID="{58B974C7-2C04-496C-9F7D-83F792A36EE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A2F26011-C581-46EB-A9CB-879206278894}" type="pres">
      <dgm:prSet presAssocID="{58B974C7-2C04-496C-9F7D-83F792A36EE9}" presName="spaceRect" presStyleCnt="0"/>
      <dgm:spPr/>
    </dgm:pt>
    <dgm:pt modelId="{BC10B104-363A-4660-BBD8-2933ECF80067}" type="pres">
      <dgm:prSet presAssocID="{58B974C7-2C04-496C-9F7D-83F792A36EE9}" presName="textRect" presStyleLbl="revTx" presStyleIdx="3" presStyleCnt="5">
        <dgm:presLayoutVars>
          <dgm:chMax val="1"/>
          <dgm:chPref val="1"/>
        </dgm:presLayoutVars>
      </dgm:prSet>
      <dgm:spPr/>
    </dgm:pt>
    <dgm:pt modelId="{999B1B0C-5915-43B6-B2E9-4AD56E99D639}" type="pres">
      <dgm:prSet presAssocID="{79ADC933-4CED-4E6C-A27C-28909FD0851B}" presName="sibTrans" presStyleLbl="sibTrans2D1" presStyleIdx="0" presStyleCnt="0"/>
      <dgm:spPr/>
    </dgm:pt>
    <dgm:pt modelId="{8EC1E247-B5A2-4E77-93D1-C11BAEA382B1}" type="pres">
      <dgm:prSet presAssocID="{2E8401D4-B25B-405D-9FF2-50E87B10E63D}" presName="compNode" presStyleCnt="0"/>
      <dgm:spPr/>
    </dgm:pt>
    <dgm:pt modelId="{C9852B11-6D16-4FBD-A216-BACE70E8CF5B}" type="pres">
      <dgm:prSet presAssocID="{2E8401D4-B25B-405D-9FF2-50E87B10E63D}" presName="iconBgRect" presStyleLbl="bgShp" presStyleIdx="4" presStyleCnt="5"/>
      <dgm:spPr/>
    </dgm:pt>
    <dgm:pt modelId="{AE4AEF05-5788-44CF-82CF-6AB255123A38}" type="pres">
      <dgm:prSet presAssocID="{2E8401D4-B25B-405D-9FF2-50E87B10E6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99E8FD9-7974-46EA-9CF4-C58C6BE86A3D}" type="pres">
      <dgm:prSet presAssocID="{2E8401D4-B25B-405D-9FF2-50E87B10E63D}" presName="spaceRect" presStyleCnt="0"/>
      <dgm:spPr/>
    </dgm:pt>
    <dgm:pt modelId="{A5E9A488-8756-4587-B244-5C487A3F998E}" type="pres">
      <dgm:prSet presAssocID="{2E8401D4-B25B-405D-9FF2-50E87B10E63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CD7CF07-4B42-467C-B671-AA7C5263D651}" srcId="{6190691D-2AE1-42CD-A695-1144929A757A}" destId="{9F7F070F-2C5C-4062-857D-FD8CE2A4EA74}" srcOrd="0" destOrd="0" parTransId="{50FC2A25-ABB3-4816-9B98-E30FD3659379}" sibTransId="{78C4FA31-92EF-42F2-BEFF-23FA6EE8850D}"/>
    <dgm:cxn modelId="{DE8BEE12-22EE-4A1B-BDF6-EFF20C071C81}" type="presOf" srcId="{6190691D-2AE1-42CD-A695-1144929A757A}" destId="{AA9383DA-175D-401E-8337-89695F2DDA3A}" srcOrd="0" destOrd="0" presId="urn:microsoft.com/office/officeart/2018/2/layout/IconCircleList"/>
    <dgm:cxn modelId="{B06C6113-548B-438D-AD17-9BF7FA48F028}" srcId="{6190691D-2AE1-42CD-A695-1144929A757A}" destId="{2E8401D4-B25B-405D-9FF2-50E87B10E63D}" srcOrd="4" destOrd="0" parTransId="{E03E583E-F686-4D1E-9919-3D2EF28C60B8}" sibTransId="{243195F5-CAC8-47AA-96B8-CF4A1B053536}"/>
    <dgm:cxn modelId="{2A883D16-39A2-4268-94BA-F3B2DC4833F6}" srcId="{6190691D-2AE1-42CD-A695-1144929A757A}" destId="{2DD7C867-390B-4CAB-8DA1-D55654E39366}" srcOrd="1" destOrd="0" parTransId="{D22D65EA-F003-47CA-A843-FC4EE7FE5812}" sibTransId="{8149014C-4A5E-495D-A0E2-9734B6B73313}"/>
    <dgm:cxn modelId="{1B34CC1E-2A6E-49B5-B7D5-B299F50F20CC}" type="presOf" srcId="{8149014C-4A5E-495D-A0E2-9734B6B73313}" destId="{4EEAD833-D01E-4356-9425-CF663CC80490}" srcOrd="0" destOrd="0" presId="urn:microsoft.com/office/officeart/2018/2/layout/IconCircleList"/>
    <dgm:cxn modelId="{F51C8B30-E7F4-4837-89DB-809E6A2CB3F4}" type="presOf" srcId="{78C4FA31-92EF-42F2-BEFF-23FA6EE8850D}" destId="{9B7B244B-7934-4B17-A521-77D2A7B9BBE9}" srcOrd="0" destOrd="0" presId="urn:microsoft.com/office/officeart/2018/2/layout/IconCircleList"/>
    <dgm:cxn modelId="{BA29B73A-C434-40BB-9791-AC421F543835}" srcId="{6190691D-2AE1-42CD-A695-1144929A757A}" destId="{58B974C7-2C04-496C-9F7D-83F792A36EE9}" srcOrd="3" destOrd="0" parTransId="{FC6D26BA-492B-483E-84A8-1D6A59E1F269}" sibTransId="{79ADC933-4CED-4E6C-A27C-28909FD0851B}"/>
    <dgm:cxn modelId="{4387ED50-B1FA-4669-A696-B6C26631C826}" type="presOf" srcId="{9F7F070F-2C5C-4062-857D-FD8CE2A4EA74}" destId="{3D150C49-D2BF-49AD-ABC8-F5CC28BDA350}" srcOrd="0" destOrd="0" presId="urn:microsoft.com/office/officeart/2018/2/layout/IconCircleList"/>
    <dgm:cxn modelId="{D6128A8F-5A44-4E5F-B827-3B23EBEB5186}" type="presOf" srcId="{4191BB56-9136-4F4F-9917-F05CEBCE9F48}" destId="{DE0FADB9-3C73-4C7D-AD9A-7E6F98937F74}" srcOrd="0" destOrd="0" presId="urn:microsoft.com/office/officeart/2018/2/layout/IconCircleList"/>
    <dgm:cxn modelId="{D6035D90-DAA3-4D8A-A3DE-83C9CDFC6059}" type="presOf" srcId="{58B974C7-2C04-496C-9F7D-83F792A36EE9}" destId="{BC10B104-363A-4660-BBD8-2933ECF80067}" srcOrd="0" destOrd="0" presId="urn:microsoft.com/office/officeart/2018/2/layout/IconCircleList"/>
    <dgm:cxn modelId="{24D1F19D-1FA2-4E01-A9A5-7E89C2DF9FE9}" type="presOf" srcId="{2DD7C867-390B-4CAB-8DA1-D55654E39366}" destId="{FF7722CB-989F-4829-968A-1B95FC6430CC}" srcOrd="0" destOrd="0" presId="urn:microsoft.com/office/officeart/2018/2/layout/IconCircleList"/>
    <dgm:cxn modelId="{C682D3A6-CAD2-4A05-94EF-1653A0AC08C3}" type="presOf" srcId="{2E8401D4-B25B-405D-9FF2-50E87B10E63D}" destId="{A5E9A488-8756-4587-B244-5C487A3F998E}" srcOrd="0" destOrd="0" presId="urn:microsoft.com/office/officeart/2018/2/layout/IconCircleList"/>
    <dgm:cxn modelId="{48DE37B4-354C-4309-A13B-EE8CEDE60EEE}" type="presOf" srcId="{2453BCD7-5674-4172-92CC-426E7BA3269D}" destId="{1B0C6D67-9846-4757-8A26-F14AB4EA62C0}" srcOrd="0" destOrd="0" presId="urn:microsoft.com/office/officeart/2018/2/layout/IconCircleList"/>
    <dgm:cxn modelId="{1CD890CE-2EF6-4FA5-B59C-12C961E47A7F}" srcId="{6190691D-2AE1-42CD-A695-1144929A757A}" destId="{2453BCD7-5674-4172-92CC-426E7BA3269D}" srcOrd="2" destOrd="0" parTransId="{4B36983E-BF43-406D-8E09-9AE069D3E4F5}" sibTransId="{4191BB56-9136-4F4F-9917-F05CEBCE9F48}"/>
    <dgm:cxn modelId="{EBB9EDFC-D946-4CB5-A17E-E7D7E924A732}" type="presOf" srcId="{79ADC933-4CED-4E6C-A27C-28909FD0851B}" destId="{999B1B0C-5915-43B6-B2E9-4AD56E99D639}" srcOrd="0" destOrd="0" presId="urn:microsoft.com/office/officeart/2018/2/layout/IconCircleList"/>
    <dgm:cxn modelId="{10B287FB-01CF-4065-A184-909B3A16EBDF}" type="presParOf" srcId="{AA9383DA-175D-401E-8337-89695F2DDA3A}" destId="{D8042BD7-9B0B-4EDA-B05A-38AE9E6D2091}" srcOrd="0" destOrd="0" presId="urn:microsoft.com/office/officeart/2018/2/layout/IconCircleList"/>
    <dgm:cxn modelId="{AC538265-427E-4431-A3C0-90225ED23D61}" type="presParOf" srcId="{D8042BD7-9B0B-4EDA-B05A-38AE9E6D2091}" destId="{62D10579-24EF-4FB0-85EA-37BEAC127428}" srcOrd="0" destOrd="0" presId="urn:microsoft.com/office/officeart/2018/2/layout/IconCircleList"/>
    <dgm:cxn modelId="{750DFAC0-9FA2-44C0-B191-5EB8F7E35025}" type="presParOf" srcId="{62D10579-24EF-4FB0-85EA-37BEAC127428}" destId="{99F7C566-6C87-406D-8ACC-F24E881F7F14}" srcOrd="0" destOrd="0" presId="urn:microsoft.com/office/officeart/2018/2/layout/IconCircleList"/>
    <dgm:cxn modelId="{4EA790D1-EBDD-4243-A8F0-0CB97B76AED9}" type="presParOf" srcId="{62D10579-24EF-4FB0-85EA-37BEAC127428}" destId="{F3FE75B1-37A9-4BC3-B7C3-B3C9447B59DF}" srcOrd="1" destOrd="0" presId="urn:microsoft.com/office/officeart/2018/2/layout/IconCircleList"/>
    <dgm:cxn modelId="{6CA2A0EE-55FE-4D2E-AAB7-9AA516A6A0F2}" type="presParOf" srcId="{62D10579-24EF-4FB0-85EA-37BEAC127428}" destId="{A5BBCB22-E1BB-4EC9-B626-E34AF54D2F9F}" srcOrd="2" destOrd="0" presId="urn:microsoft.com/office/officeart/2018/2/layout/IconCircleList"/>
    <dgm:cxn modelId="{7ABC6A2E-BD8F-446B-AF27-D2CC0967CFB3}" type="presParOf" srcId="{62D10579-24EF-4FB0-85EA-37BEAC127428}" destId="{3D150C49-D2BF-49AD-ABC8-F5CC28BDA350}" srcOrd="3" destOrd="0" presId="urn:microsoft.com/office/officeart/2018/2/layout/IconCircleList"/>
    <dgm:cxn modelId="{D31BA19A-BA33-47DA-8879-6A81F0BCEBAE}" type="presParOf" srcId="{D8042BD7-9B0B-4EDA-B05A-38AE9E6D2091}" destId="{9B7B244B-7934-4B17-A521-77D2A7B9BBE9}" srcOrd="1" destOrd="0" presId="urn:microsoft.com/office/officeart/2018/2/layout/IconCircleList"/>
    <dgm:cxn modelId="{ACE173A1-0503-4CF9-B951-CD31800514EE}" type="presParOf" srcId="{D8042BD7-9B0B-4EDA-B05A-38AE9E6D2091}" destId="{CDFE228A-357A-4DF0-AA36-5E0D47190E3A}" srcOrd="2" destOrd="0" presId="urn:microsoft.com/office/officeart/2018/2/layout/IconCircleList"/>
    <dgm:cxn modelId="{7661C7AD-D75B-43B0-BF73-5EEF1B49056E}" type="presParOf" srcId="{CDFE228A-357A-4DF0-AA36-5E0D47190E3A}" destId="{568B1F60-022A-407D-BDDD-90E684DF646C}" srcOrd="0" destOrd="0" presId="urn:microsoft.com/office/officeart/2018/2/layout/IconCircleList"/>
    <dgm:cxn modelId="{F35A6BE2-1334-4981-B2DD-C006E6B4F322}" type="presParOf" srcId="{CDFE228A-357A-4DF0-AA36-5E0D47190E3A}" destId="{5EFDFF72-C33B-40DF-8D29-596E563F1BC3}" srcOrd="1" destOrd="0" presId="urn:microsoft.com/office/officeart/2018/2/layout/IconCircleList"/>
    <dgm:cxn modelId="{5F9D6A85-9716-4B61-824F-99FB7F7F6087}" type="presParOf" srcId="{CDFE228A-357A-4DF0-AA36-5E0D47190E3A}" destId="{A62FCA1A-6D01-4548-B6A5-DB3EFB034C9C}" srcOrd="2" destOrd="0" presId="urn:microsoft.com/office/officeart/2018/2/layout/IconCircleList"/>
    <dgm:cxn modelId="{BD2306AA-E23A-4688-985E-14796FB6E8F3}" type="presParOf" srcId="{CDFE228A-357A-4DF0-AA36-5E0D47190E3A}" destId="{FF7722CB-989F-4829-968A-1B95FC6430CC}" srcOrd="3" destOrd="0" presId="urn:microsoft.com/office/officeart/2018/2/layout/IconCircleList"/>
    <dgm:cxn modelId="{9740A80F-D7FC-4DAA-AEA4-565D4E5DB45D}" type="presParOf" srcId="{D8042BD7-9B0B-4EDA-B05A-38AE9E6D2091}" destId="{4EEAD833-D01E-4356-9425-CF663CC80490}" srcOrd="3" destOrd="0" presId="urn:microsoft.com/office/officeart/2018/2/layout/IconCircleList"/>
    <dgm:cxn modelId="{6FFF8B1E-D511-4D9E-851F-2DC415033D05}" type="presParOf" srcId="{D8042BD7-9B0B-4EDA-B05A-38AE9E6D2091}" destId="{424C7DDE-DFD1-4920-A4BF-702AAD15F870}" srcOrd="4" destOrd="0" presId="urn:microsoft.com/office/officeart/2018/2/layout/IconCircleList"/>
    <dgm:cxn modelId="{90E4E089-9D3F-4ACC-93ED-BC13079B60DC}" type="presParOf" srcId="{424C7DDE-DFD1-4920-A4BF-702AAD15F870}" destId="{3D69FAA7-3082-45FF-97A2-605D7100A5D9}" srcOrd="0" destOrd="0" presId="urn:microsoft.com/office/officeart/2018/2/layout/IconCircleList"/>
    <dgm:cxn modelId="{F09DF2B0-8154-4EE4-93C0-7D8BDA78329E}" type="presParOf" srcId="{424C7DDE-DFD1-4920-A4BF-702AAD15F870}" destId="{175A3F44-5F51-477F-AB27-C02260E66BC6}" srcOrd="1" destOrd="0" presId="urn:microsoft.com/office/officeart/2018/2/layout/IconCircleList"/>
    <dgm:cxn modelId="{ECA6A9E1-B492-42D2-991B-AABCEDBC7B1B}" type="presParOf" srcId="{424C7DDE-DFD1-4920-A4BF-702AAD15F870}" destId="{922C16DB-DCCF-4BA6-9E74-B975BE44093C}" srcOrd="2" destOrd="0" presId="urn:microsoft.com/office/officeart/2018/2/layout/IconCircleList"/>
    <dgm:cxn modelId="{4868BDBC-8050-426B-BE65-296A0E813B65}" type="presParOf" srcId="{424C7DDE-DFD1-4920-A4BF-702AAD15F870}" destId="{1B0C6D67-9846-4757-8A26-F14AB4EA62C0}" srcOrd="3" destOrd="0" presId="urn:microsoft.com/office/officeart/2018/2/layout/IconCircleList"/>
    <dgm:cxn modelId="{E0D61CDA-4471-4174-B3D4-4331626547DC}" type="presParOf" srcId="{D8042BD7-9B0B-4EDA-B05A-38AE9E6D2091}" destId="{DE0FADB9-3C73-4C7D-AD9A-7E6F98937F74}" srcOrd="5" destOrd="0" presId="urn:microsoft.com/office/officeart/2018/2/layout/IconCircleList"/>
    <dgm:cxn modelId="{B24976A3-BFA1-4BE6-A781-D78D97D3437B}" type="presParOf" srcId="{D8042BD7-9B0B-4EDA-B05A-38AE9E6D2091}" destId="{5072D907-05C7-413E-9C71-127ED3327440}" srcOrd="6" destOrd="0" presId="urn:microsoft.com/office/officeart/2018/2/layout/IconCircleList"/>
    <dgm:cxn modelId="{27359571-8199-416F-B322-AE19B5DF7066}" type="presParOf" srcId="{5072D907-05C7-413E-9C71-127ED3327440}" destId="{BAD14BB1-60A6-4932-806E-2DC3AAD34E9C}" srcOrd="0" destOrd="0" presId="urn:microsoft.com/office/officeart/2018/2/layout/IconCircleList"/>
    <dgm:cxn modelId="{97A6E0BC-D67A-464E-ABB4-8F5E36EEB311}" type="presParOf" srcId="{5072D907-05C7-413E-9C71-127ED3327440}" destId="{8187CE3B-EACF-4F49-9E09-414ABB52FF68}" srcOrd="1" destOrd="0" presId="urn:microsoft.com/office/officeart/2018/2/layout/IconCircleList"/>
    <dgm:cxn modelId="{2B698ADA-5291-43EF-A870-21E4CC0C8A44}" type="presParOf" srcId="{5072D907-05C7-413E-9C71-127ED3327440}" destId="{A2F26011-C581-46EB-A9CB-879206278894}" srcOrd="2" destOrd="0" presId="urn:microsoft.com/office/officeart/2018/2/layout/IconCircleList"/>
    <dgm:cxn modelId="{15A25812-4020-48DE-B6F7-D6AEBD792D34}" type="presParOf" srcId="{5072D907-05C7-413E-9C71-127ED3327440}" destId="{BC10B104-363A-4660-BBD8-2933ECF80067}" srcOrd="3" destOrd="0" presId="urn:microsoft.com/office/officeart/2018/2/layout/IconCircleList"/>
    <dgm:cxn modelId="{705751B4-430D-44E5-A279-785AF8F2211C}" type="presParOf" srcId="{D8042BD7-9B0B-4EDA-B05A-38AE9E6D2091}" destId="{999B1B0C-5915-43B6-B2E9-4AD56E99D639}" srcOrd="7" destOrd="0" presId="urn:microsoft.com/office/officeart/2018/2/layout/IconCircleList"/>
    <dgm:cxn modelId="{83582E01-6AEC-4097-856C-7B152A6B2F00}" type="presParOf" srcId="{D8042BD7-9B0B-4EDA-B05A-38AE9E6D2091}" destId="{8EC1E247-B5A2-4E77-93D1-C11BAEA382B1}" srcOrd="8" destOrd="0" presId="urn:microsoft.com/office/officeart/2018/2/layout/IconCircleList"/>
    <dgm:cxn modelId="{29AB7FA4-DE30-442C-B971-4B45639F4B3F}" type="presParOf" srcId="{8EC1E247-B5A2-4E77-93D1-C11BAEA382B1}" destId="{C9852B11-6D16-4FBD-A216-BACE70E8CF5B}" srcOrd="0" destOrd="0" presId="urn:microsoft.com/office/officeart/2018/2/layout/IconCircleList"/>
    <dgm:cxn modelId="{A4B387DA-FF13-40D1-A037-D806AD23EC55}" type="presParOf" srcId="{8EC1E247-B5A2-4E77-93D1-C11BAEA382B1}" destId="{AE4AEF05-5788-44CF-82CF-6AB255123A38}" srcOrd="1" destOrd="0" presId="urn:microsoft.com/office/officeart/2018/2/layout/IconCircleList"/>
    <dgm:cxn modelId="{1BF32CD7-9836-44C0-9552-F9A017023900}" type="presParOf" srcId="{8EC1E247-B5A2-4E77-93D1-C11BAEA382B1}" destId="{D99E8FD9-7974-46EA-9CF4-C58C6BE86A3D}" srcOrd="2" destOrd="0" presId="urn:microsoft.com/office/officeart/2018/2/layout/IconCircleList"/>
    <dgm:cxn modelId="{1E84BBB0-B5E0-42CA-A600-391E9552F289}" type="presParOf" srcId="{8EC1E247-B5A2-4E77-93D1-C11BAEA382B1}" destId="{A5E9A488-8756-4587-B244-5C487A3F998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36A7A-9883-46FD-AEAD-266B33731D90}">
      <dsp:nvSpPr>
        <dsp:cNvPr id="0" name=""/>
        <dsp:cNvSpPr/>
      </dsp:nvSpPr>
      <dsp:spPr>
        <a:xfrm>
          <a:off x="1172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34D06-CB36-4E37-89C6-D94166B1AFAE}">
      <dsp:nvSpPr>
        <dsp:cNvPr id="0" name=""/>
        <dsp:cNvSpPr/>
      </dsp:nvSpPr>
      <dsp:spPr>
        <a:xfrm>
          <a:off x="458411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alibri" panose="020F0502020204030204" pitchFamily="34" charset="0"/>
              <a:cs typeface="Calibri" panose="020F0502020204030204" pitchFamily="34" charset="0"/>
            </a:rPr>
            <a:t>Attainment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anose="020F0502020204030204" pitchFamily="34" charset="0"/>
              <a:cs typeface="Calibri" panose="020F0502020204030204" pitchFamily="34" charset="0"/>
            </a:rPr>
            <a:t>“success in achieving something”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947" y="649409"/>
        <a:ext cx="3962083" cy="2460051"/>
      </dsp:txXfrm>
    </dsp:sp>
    <dsp:sp modelId="{C3E5A472-28E4-4895-B1C4-43D115DBB361}">
      <dsp:nvSpPr>
        <dsp:cNvPr id="0" name=""/>
        <dsp:cNvSpPr/>
      </dsp:nvSpPr>
      <dsp:spPr>
        <a:xfrm>
          <a:off x="5030807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6427D1-3FC9-481D-947C-433A93A55D9A}">
      <dsp:nvSpPr>
        <dsp:cNvPr id="0" name=""/>
        <dsp:cNvSpPr/>
      </dsp:nvSpPr>
      <dsp:spPr>
        <a:xfrm>
          <a:off x="5488046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alibri" panose="020F0502020204030204" pitchFamily="34" charset="0"/>
              <a:cs typeface="Calibri" panose="020F0502020204030204" pitchFamily="34" charset="0"/>
            </a:rPr>
            <a:t>Poverty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none" kern="1200" dirty="0">
              <a:latin typeface="Calibri" panose="020F0502020204030204" pitchFamily="34" charset="0"/>
              <a:cs typeface="Calibri" panose="020F0502020204030204" pitchFamily="34" charset="0"/>
            </a:rPr>
            <a:t>“a lack of something”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564582" y="649409"/>
        <a:ext cx="3962083" cy="24600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36A7A-9883-46FD-AEAD-266B33731D90}">
      <dsp:nvSpPr>
        <dsp:cNvPr id="0" name=""/>
        <dsp:cNvSpPr/>
      </dsp:nvSpPr>
      <dsp:spPr>
        <a:xfrm>
          <a:off x="1172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34D06-CB36-4E37-89C6-D94166B1AFAE}">
      <dsp:nvSpPr>
        <dsp:cNvPr id="0" name=""/>
        <dsp:cNvSpPr/>
      </dsp:nvSpPr>
      <dsp:spPr>
        <a:xfrm>
          <a:off x="458411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“with 71% having a physical health problem and 46% a mental health concern.”</a:t>
          </a:r>
          <a:endParaRPr lang="en-US" sz="2800" kern="1200"/>
        </a:p>
      </dsp:txBody>
      <dsp:txXfrm>
        <a:off x="534947" y="649409"/>
        <a:ext cx="3962083" cy="2460051"/>
      </dsp:txXfrm>
    </dsp:sp>
    <dsp:sp modelId="{C3E5A472-28E4-4895-B1C4-43D115DBB361}">
      <dsp:nvSpPr>
        <dsp:cNvPr id="0" name=""/>
        <dsp:cNvSpPr/>
      </dsp:nvSpPr>
      <dsp:spPr>
        <a:xfrm>
          <a:off x="5030807" y="138496"/>
          <a:ext cx="4115155" cy="26131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8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alpha val="8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alpha val="8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6427D1-3FC9-481D-947C-433A93A55D9A}">
      <dsp:nvSpPr>
        <dsp:cNvPr id="0" name=""/>
        <dsp:cNvSpPr/>
      </dsp:nvSpPr>
      <dsp:spPr>
        <a:xfrm>
          <a:off x="5488046" y="572873"/>
          <a:ext cx="4115155" cy="2613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“recent data on childhood obesity found that over a quarter of children (28%) aged four to five were overweight or obese.” </a:t>
          </a:r>
          <a:endParaRPr lang="en-US" sz="2800" kern="1200"/>
        </a:p>
      </dsp:txBody>
      <dsp:txXfrm>
        <a:off x="5564582" y="649409"/>
        <a:ext cx="3962083" cy="2460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F7C566-6C87-406D-8ACC-F24E881F7F14}">
      <dsp:nvSpPr>
        <dsp:cNvPr id="0" name=""/>
        <dsp:cNvSpPr/>
      </dsp:nvSpPr>
      <dsp:spPr>
        <a:xfrm>
          <a:off x="186662" y="579450"/>
          <a:ext cx="800214" cy="8002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FE75B1-37A9-4BC3-B7C3-B3C9447B59DF}">
      <dsp:nvSpPr>
        <dsp:cNvPr id="0" name=""/>
        <dsp:cNvSpPr/>
      </dsp:nvSpPr>
      <dsp:spPr>
        <a:xfrm>
          <a:off x="35470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50C49-D2BF-49AD-ABC8-F5CC28BDA350}">
      <dsp:nvSpPr>
        <dsp:cNvPr id="0" name=""/>
        <dsp:cNvSpPr/>
      </dsp:nvSpPr>
      <dsp:spPr>
        <a:xfrm>
          <a:off x="1158352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Transportation</a:t>
          </a:r>
          <a:endParaRPr lang="en-US" sz="2400" kern="1200"/>
        </a:p>
      </dsp:txBody>
      <dsp:txXfrm>
        <a:off x="1158352" y="579450"/>
        <a:ext cx="1886220" cy="800214"/>
      </dsp:txXfrm>
    </dsp:sp>
    <dsp:sp modelId="{568B1F60-022A-407D-BDDD-90E684DF646C}">
      <dsp:nvSpPr>
        <dsp:cNvPr id="0" name=""/>
        <dsp:cNvSpPr/>
      </dsp:nvSpPr>
      <dsp:spPr>
        <a:xfrm>
          <a:off x="3373232" y="579450"/>
          <a:ext cx="800214" cy="8002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DFF72-C33B-40DF-8D29-596E563F1BC3}">
      <dsp:nvSpPr>
        <dsp:cNvPr id="0" name=""/>
        <dsp:cNvSpPr/>
      </dsp:nvSpPr>
      <dsp:spPr>
        <a:xfrm>
          <a:off x="354127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722CB-989F-4829-968A-1B95FC6430CC}">
      <dsp:nvSpPr>
        <dsp:cNvPr id="0" name=""/>
        <dsp:cNvSpPr/>
      </dsp:nvSpPr>
      <dsp:spPr>
        <a:xfrm>
          <a:off x="4344921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Language</a:t>
          </a:r>
          <a:endParaRPr lang="en-US" sz="2400" kern="1200"/>
        </a:p>
      </dsp:txBody>
      <dsp:txXfrm>
        <a:off x="4344921" y="579450"/>
        <a:ext cx="1886220" cy="800214"/>
      </dsp:txXfrm>
    </dsp:sp>
    <dsp:sp modelId="{3D69FAA7-3082-45FF-97A2-605D7100A5D9}">
      <dsp:nvSpPr>
        <dsp:cNvPr id="0" name=""/>
        <dsp:cNvSpPr/>
      </dsp:nvSpPr>
      <dsp:spPr>
        <a:xfrm>
          <a:off x="6559802" y="579450"/>
          <a:ext cx="800214" cy="8002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5A3F44-5F51-477F-AB27-C02260E66BC6}">
      <dsp:nvSpPr>
        <dsp:cNvPr id="0" name=""/>
        <dsp:cNvSpPr/>
      </dsp:nvSpPr>
      <dsp:spPr>
        <a:xfrm>
          <a:off x="6727847" y="747495"/>
          <a:ext cx="464124" cy="464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C6D67-9846-4757-8A26-F14AB4EA62C0}">
      <dsp:nvSpPr>
        <dsp:cNvPr id="0" name=""/>
        <dsp:cNvSpPr/>
      </dsp:nvSpPr>
      <dsp:spPr>
        <a:xfrm>
          <a:off x="7531491" y="579450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Cultural</a:t>
          </a:r>
          <a:endParaRPr lang="en-US" sz="2400" kern="1200"/>
        </a:p>
      </dsp:txBody>
      <dsp:txXfrm>
        <a:off x="7531491" y="579450"/>
        <a:ext cx="1886220" cy="800214"/>
      </dsp:txXfrm>
    </dsp:sp>
    <dsp:sp modelId="{BAD14BB1-60A6-4932-806E-2DC3AAD34E9C}">
      <dsp:nvSpPr>
        <dsp:cNvPr id="0" name=""/>
        <dsp:cNvSpPr/>
      </dsp:nvSpPr>
      <dsp:spPr>
        <a:xfrm>
          <a:off x="186662" y="1944828"/>
          <a:ext cx="800214" cy="8002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7CE3B-EACF-4F49-9E09-414ABB52FF68}">
      <dsp:nvSpPr>
        <dsp:cNvPr id="0" name=""/>
        <dsp:cNvSpPr/>
      </dsp:nvSpPr>
      <dsp:spPr>
        <a:xfrm>
          <a:off x="354707" y="2112874"/>
          <a:ext cx="464124" cy="464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0B104-363A-4660-BBD8-2933ECF80067}">
      <dsp:nvSpPr>
        <dsp:cNvPr id="0" name=""/>
        <dsp:cNvSpPr/>
      </dsp:nvSpPr>
      <dsp:spPr>
        <a:xfrm>
          <a:off x="1158352" y="1944828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Time</a:t>
          </a:r>
          <a:endParaRPr lang="en-US" sz="2400" kern="1200"/>
        </a:p>
      </dsp:txBody>
      <dsp:txXfrm>
        <a:off x="1158352" y="1944828"/>
        <a:ext cx="1886220" cy="800214"/>
      </dsp:txXfrm>
    </dsp:sp>
    <dsp:sp modelId="{C9852B11-6D16-4FBD-A216-BACE70E8CF5B}">
      <dsp:nvSpPr>
        <dsp:cNvPr id="0" name=""/>
        <dsp:cNvSpPr/>
      </dsp:nvSpPr>
      <dsp:spPr>
        <a:xfrm>
          <a:off x="3373232" y="1944828"/>
          <a:ext cx="800214" cy="8002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AEF05-5788-44CF-82CF-6AB255123A38}">
      <dsp:nvSpPr>
        <dsp:cNvPr id="0" name=""/>
        <dsp:cNvSpPr/>
      </dsp:nvSpPr>
      <dsp:spPr>
        <a:xfrm>
          <a:off x="3541277" y="2112874"/>
          <a:ext cx="464124" cy="464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9A488-8756-4587-B244-5C487A3F998E}">
      <dsp:nvSpPr>
        <dsp:cNvPr id="0" name=""/>
        <dsp:cNvSpPr/>
      </dsp:nvSpPr>
      <dsp:spPr>
        <a:xfrm>
          <a:off x="4344921" y="1944828"/>
          <a:ext cx="1886220" cy="800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Mental health</a:t>
          </a:r>
          <a:endParaRPr lang="en-US" sz="2400" kern="1200" dirty="0"/>
        </a:p>
      </dsp:txBody>
      <dsp:txXfrm>
        <a:off x="4344921" y="1944828"/>
        <a:ext cx="1886220" cy="800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394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45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62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742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16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14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28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30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701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506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28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6F9C1-63D4-4CE6-8AA6-AA941F6237D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E9EB34D-2E11-408B-A0C3-B1DB88E70D8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93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xfordlearnersdictionaries.com/definition/english/poverty?q=poverty" TargetMode="External"/><Relationship Id="rId3" Type="http://schemas.openxmlformats.org/officeDocument/2006/relationships/hyperlink" Target="https://www.caerphilly.gov.uk/Services/Children-and-families/How-to-get-help-and-support/FamiliesFirst/Families-First-projects" TargetMode="External"/><Relationship Id="rId7" Type="http://schemas.openxmlformats.org/officeDocument/2006/relationships/hyperlink" Target="https://www.oxfordlearnersdictionaries.com/definition/english/attainment?q=Attainment" TargetMode="External"/><Relationship Id="rId2" Type="http://schemas.openxmlformats.org/officeDocument/2006/relationships/hyperlink" Target="https://www.blaenau-gwent.gov.uk/en/resident/health-wellbeing-social-care/support-for-children-families/families-firs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0318/2/140612-evaluation-families-first-year-2-en_Redacted.pdf" TargetMode="External"/><Relationship Id="rId5" Type="http://schemas.openxmlformats.org/officeDocument/2006/relationships/hyperlink" Target="https://dera.ioe.ac.uk/19092/1/131219-national-evaluation-families-first-year-1-report-en.pdf" TargetMode="External"/><Relationship Id="rId4" Type="http://schemas.openxmlformats.org/officeDocument/2006/relationships/hyperlink" Target="https://dera.ioe.ac.uk/30872/1/170509-families-first-evaluability-assessment-en.pdf" TargetMode="External"/><Relationship Id="rId9" Type="http://schemas.openxmlformats.org/officeDocument/2006/relationships/hyperlink" Target="https://www.audit.wales/publication/families-first-pioneer-fframwaith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families-first-guidance" TargetMode="External"/><Relationship Id="rId3" Type="http://schemas.openxmlformats.org/officeDocument/2006/relationships/hyperlink" Target="https://www.swansea.gov.uk/fis" TargetMode="External"/><Relationship Id="rId7" Type="http://schemas.openxmlformats.org/officeDocument/2006/relationships/hyperlink" Target="https://gov.wales/families-first-performance-measure-2017-2018" TargetMode="External"/><Relationship Id="rId2" Type="http://schemas.openxmlformats.org/officeDocument/2006/relationships/hyperlink" Target="https://gov.wales/sites/default/files/statistics-and-research/2018-12/150930-evaluation-families-first-year-3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families-first" TargetMode="External"/><Relationship Id="rId5" Type="http://schemas.openxmlformats.org/officeDocument/2006/relationships/hyperlink" Target="https://valeofglamorgan.gov.uk/Documents/Living/Social%20Care/Families-First-Programme-Guidance-April-2017-English.pdf" TargetMode="External"/><Relationship Id="rId4" Type="http://schemas.openxmlformats.org/officeDocument/2006/relationships/hyperlink" Target="https://www.gov.uk/government/news/troubled-families-programme-expanded-to-help-younger-children" TargetMode="External"/><Relationship Id="rId9" Type="http://schemas.openxmlformats.org/officeDocument/2006/relationships/hyperlink" Target="https://whereyoustand.org/useful-information/complaints/item/families-fir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3E2C1-54AE-4BB9-98BB-E4E065237C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Families First Initiative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7C86FB03-27EE-496C-87E5-361DDAF726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745" y="805583"/>
            <a:ext cx="4919010" cy="4660762"/>
          </a:xfrm>
          <a:prstGeom prst="rect">
            <a:avLst/>
          </a:prstGeom>
        </p:spPr>
      </p:pic>
      <p:cxnSp>
        <p:nvCxnSpPr>
          <p:cNvPr id="21" name="Straight Connector 12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2" name="Picture 14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16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11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dk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4B3AD-1C09-467A-9561-F66E78B1C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 dirty="0">
                <a:solidFill>
                  <a:srgbClr val="45454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Attainment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8FFF3-91B5-489D-8FA8-D957D48073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7071" y="3617379"/>
            <a:ext cx="9120954" cy="744373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“success in achieving something”</a:t>
            </a:r>
          </a:p>
          <a:p>
            <a:pPr algn="ctr">
              <a:spcAft>
                <a:spcPts val="600"/>
              </a:spcAft>
            </a:pPr>
            <a:endParaRPr lang="en-US" cap="all" dirty="0">
              <a:solidFill>
                <a:schemeClr val="accent1"/>
              </a:solidFill>
            </a:endParaRPr>
          </a:p>
          <a:p>
            <a:pPr algn="ctr">
              <a:spcAft>
                <a:spcPts val="600"/>
              </a:spcAft>
            </a:pPr>
            <a:endParaRPr lang="en-US" cap="all" dirty="0">
              <a:solidFill>
                <a:schemeClr val="accent1"/>
              </a:solidFill>
            </a:endParaRPr>
          </a:p>
          <a:p>
            <a:pPr algn="ctr">
              <a:spcAft>
                <a:spcPts val="600"/>
              </a:spcAft>
            </a:pPr>
            <a:endParaRPr lang="en-US" cap="all" dirty="0">
              <a:solidFill>
                <a:schemeClr val="accent1"/>
              </a:solidFill>
            </a:endParaRP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48BD5993-7298-4688-B9CD-ED94D318FC77}"/>
              </a:ext>
            </a:extLst>
          </p:cNvPr>
          <p:cNvSpPr/>
          <p:nvPr/>
        </p:nvSpPr>
        <p:spPr>
          <a:xfrm>
            <a:off x="5119422" y="4556727"/>
            <a:ext cx="199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</a:t>
            </a:r>
          </a:p>
        </p:txBody>
      </p:sp>
    </p:spTree>
    <p:extLst>
      <p:ext uri="{BB962C8B-B14F-4D97-AF65-F5344CB8AC3E}">
        <p14:creationId xmlns:p14="http://schemas.microsoft.com/office/powerpoint/2010/main" val="3406123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059C8D14-5C42-40B3-87B3-779D5F0A4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49880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F3EA4D11-7DFB-4584-8920-AFA151E09E79}"/>
              </a:ext>
            </a:extLst>
          </p:cNvPr>
          <p:cNvSpPr/>
          <p:nvPr/>
        </p:nvSpPr>
        <p:spPr>
          <a:xfrm>
            <a:off x="3169916" y="5662688"/>
            <a:ext cx="199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1563EB7-8355-41D1-AA01-831F7C6C5E37}"/>
              </a:ext>
            </a:extLst>
          </p:cNvPr>
          <p:cNvSpPr/>
          <p:nvPr/>
        </p:nvSpPr>
        <p:spPr>
          <a:xfrm>
            <a:off x="8192231" y="5662687"/>
            <a:ext cx="19962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</a:t>
            </a:r>
          </a:p>
        </p:txBody>
      </p:sp>
    </p:spTree>
    <p:extLst>
      <p:ext uri="{BB962C8B-B14F-4D97-AF65-F5344CB8AC3E}">
        <p14:creationId xmlns:p14="http://schemas.microsoft.com/office/powerpoint/2010/main" val="3327202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912D4-8C50-4BD6-B755-A4640808E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Background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909362-24DC-456C-B599-334999C58273}"/>
              </a:ext>
            </a:extLst>
          </p:cNvPr>
          <p:cNvSpPr/>
          <p:nvPr/>
        </p:nvSpPr>
        <p:spPr>
          <a:xfrm>
            <a:off x="7025833" y="5662689"/>
            <a:ext cx="415068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1 Report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 et al, 2013)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00A7AD-9965-48DD-8399-A2F8F24CAA67}"/>
              </a:ext>
            </a:extLst>
          </p:cNvPr>
          <p:cNvSpPr/>
          <p:nvPr/>
        </p:nvSpPr>
        <p:spPr>
          <a:xfrm>
            <a:off x="3424111" y="5658225"/>
            <a:ext cx="162858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UK Government (2014)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059C8D14-5C42-40B3-87B3-779D5F0A4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5035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772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3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45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5" name="Rectangle 47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497C1674-80BE-47A9-B05E-7AEAE9D3F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959" y="1806574"/>
            <a:ext cx="9405891" cy="240357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Aims</a:t>
            </a:r>
          </a:p>
          <a:p>
            <a:pPr marL="0" indent="0" algn="just">
              <a:buNone/>
            </a:pPr>
            <a:r>
              <a:rPr lang="en-GB" dirty="0"/>
              <a:t>“An effective common assessment and key worker arrangement.”</a:t>
            </a:r>
          </a:p>
          <a:p>
            <a:pPr marL="0" indent="0" algn="just">
              <a:buNone/>
            </a:pPr>
            <a:r>
              <a:rPr lang="en-GB" dirty="0"/>
              <a:t>“An integrated family support pathway which meets to aims of family first with the right balance of interventions.”</a:t>
            </a:r>
          </a:p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Philips, S (2012)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121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903E9A0A-9FD3-4B5C-A6EC-05068AF7A2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43" t="19747" r="34778" b="57637"/>
          <a:stretch/>
        </p:blipFill>
        <p:spPr>
          <a:xfrm>
            <a:off x="1784603" y="763203"/>
            <a:ext cx="8622792" cy="461771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364C06-F07D-489B-BAB7-E95F310FCE28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2419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24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26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95EAE-ED01-4068-A4C5-6EA22B5AE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anchor="ctr">
            <a:normAutofit/>
          </a:bodyPr>
          <a:lstStyle/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Who it is available for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5" name="Group 28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32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1D3A2-2406-4C0D-AFF6-08CBD45D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483" y="1138228"/>
            <a:ext cx="5440680" cy="38587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000000"/>
                </a:solidFill>
              </a:rPr>
              <a:t>It is available for everyone the initiative just makes it easier for people who were unable to before access it with a simple search online or a trip to the local library to find the necessary contact information.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47" name="Picture 34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8" name="Straight Connector 36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9760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6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B00ED8-E73B-4B9E-BE44-E6084A97EA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59" t="17722" r="18165" b="33164"/>
          <a:stretch/>
        </p:blipFill>
        <p:spPr>
          <a:xfrm>
            <a:off x="1950822" y="1097337"/>
            <a:ext cx="8290355" cy="4663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834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D64472-4085-41E1-805D-4C340BD6B3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6" t="33249" r="33734" b="39072"/>
          <a:stretch/>
        </p:blipFill>
        <p:spPr>
          <a:xfrm>
            <a:off x="1784603" y="763203"/>
            <a:ext cx="8622792" cy="461772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61F17FC-EE34-47A2-AEBB-A7A6CC03D2B3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4390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BD7D73-3BB5-41E6-8F10-26D144393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1" y="2023149"/>
            <a:ext cx="4645152" cy="80194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(JAFF) 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Around the Family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F4892F-6F2B-4CDB-ABC2-089089C4E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(TAF)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Joint Assessment Family Framework</a:t>
            </a:r>
          </a:p>
        </p:txBody>
      </p:sp>
      <p:graphicFrame>
        <p:nvGraphicFramePr>
          <p:cNvPr id="21" name="Table 21">
            <a:extLst>
              <a:ext uri="{FF2B5EF4-FFF2-40B4-BE49-F238E27FC236}">
                <a16:creationId xmlns:a16="http://schemas.microsoft.com/office/drawing/2014/main" id="{F21A4ABF-188D-4708-8F2E-25B8584A240C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669438094"/>
              </p:ext>
            </p:extLst>
          </p:nvPr>
        </p:nvGraphicFramePr>
        <p:xfrm>
          <a:off x="6411913" y="2820988"/>
          <a:ext cx="4645023" cy="13817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1548341">
                  <a:extLst>
                    <a:ext uri="{9D8B030D-6E8A-4147-A177-3AD203B41FA5}">
                      <a16:colId xmlns:a16="http://schemas.microsoft.com/office/drawing/2014/main" val="1733884164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1693831703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11897927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success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01488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2016-2017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4,287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2,792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632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2017-2018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4,432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3,585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731590"/>
                  </a:ext>
                </a:extLst>
              </a:tr>
            </a:tbl>
          </a:graphicData>
        </a:graphic>
      </p:graphicFrame>
      <p:graphicFrame>
        <p:nvGraphicFramePr>
          <p:cNvPr id="19" name="Table 19">
            <a:extLst>
              <a:ext uri="{FF2B5EF4-FFF2-40B4-BE49-F238E27FC236}">
                <a16:creationId xmlns:a16="http://schemas.microsoft.com/office/drawing/2014/main" id="{C1F68259-5A23-4F08-B8AD-64701423172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42776050"/>
              </p:ext>
            </p:extLst>
          </p:nvPr>
        </p:nvGraphicFramePr>
        <p:xfrm>
          <a:off x="1447800" y="2824163"/>
          <a:ext cx="4645023" cy="13817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1548341">
                  <a:extLst>
                    <a:ext uri="{9D8B030D-6E8A-4147-A177-3AD203B41FA5}">
                      <a16:colId xmlns:a16="http://schemas.microsoft.com/office/drawing/2014/main" val="2339391027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2434718447"/>
                    </a:ext>
                  </a:extLst>
                </a:gridCol>
                <a:gridCol w="1548341">
                  <a:extLst>
                    <a:ext uri="{9D8B030D-6E8A-4147-A177-3AD203B41FA5}">
                      <a16:colId xmlns:a16="http://schemas.microsoft.com/office/drawing/2014/main" val="23986284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Number of success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7082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2016-2017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12,642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5,891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971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2017-2018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12,926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effectLst/>
                        </a:rPr>
                        <a:t>6,465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2153088"/>
                  </a:ext>
                </a:extLst>
              </a:tr>
            </a:tbl>
          </a:graphicData>
        </a:graphic>
      </p:graphicFrame>
      <p:sp>
        <p:nvSpPr>
          <p:cNvPr id="23" name="Rectangle 22">
            <a:extLst>
              <a:ext uri="{FF2B5EF4-FFF2-40B4-BE49-F238E27FC236}">
                <a16:creationId xmlns:a16="http://schemas.microsoft.com/office/drawing/2014/main" id="{82240504-D5A3-46C3-A4E8-E44F89E9865C}"/>
              </a:ext>
            </a:extLst>
          </p:cNvPr>
          <p:cNvSpPr/>
          <p:nvPr/>
        </p:nvSpPr>
        <p:spPr>
          <a:xfrm>
            <a:off x="3509742" y="572705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Government, 2018)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31416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BF87A-8B49-4DE5-9462-C030816CD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Barriers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C1B1394-5DF0-4F21-BF3A-6494417D03F7}"/>
              </a:ext>
            </a:extLst>
          </p:cNvPr>
          <p:cNvSpPr/>
          <p:nvPr/>
        </p:nvSpPr>
        <p:spPr>
          <a:xfrm>
            <a:off x="8303792" y="4554965"/>
            <a:ext cx="170514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ValeofGlamorgan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(2017)</a:t>
            </a:r>
            <a:endParaRPr lang="en-GB" sz="12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1CD908C-AA2B-480A-84E8-8CCA4D2C9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5468445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8060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6151D6-734A-48BE-A8B0-DFADB97A3E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41" t="30886" r="28988" b="23544"/>
          <a:stretch/>
        </p:blipFill>
        <p:spPr>
          <a:xfrm>
            <a:off x="1784603" y="763203"/>
            <a:ext cx="8622791" cy="461772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5FAF72D-2400-45EB-9E69-D249A00F856F}"/>
              </a:ext>
            </a:extLst>
          </p:cNvPr>
          <p:cNvSpPr/>
          <p:nvPr/>
        </p:nvSpPr>
        <p:spPr>
          <a:xfrm>
            <a:off x="4096348" y="5817798"/>
            <a:ext cx="3999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al, 2015)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19262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8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0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C68C9CCC-0B8B-4B2A-8E58-707C9B9E9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124770"/>
              </p:ext>
            </p:extLst>
          </p:nvPr>
        </p:nvGraphicFramePr>
        <p:xfrm>
          <a:off x="2586260" y="1247835"/>
          <a:ext cx="7019482" cy="36484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5856915">
                  <a:extLst>
                    <a:ext uri="{9D8B030D-6E8A-4147-A177-3AD203B41FA5}">
                      <a16:colId xmlns:a16="http://schemas.microsoft.com/office/drawing/2014/main" val="1474862713"/>
                    </a:ext>
                  </a:extLst>
                </a:gridCol>
                <a:gridCol w="1162567">
                  <a:extLst>
                    <a:ext uri="{9D8B030D-6E8A-4147-A177-3AD203B41FA5}">
                      <a16:colId xmlns:a16="http://schemas.microsoft.com/office/drawing/2014/main" val="1649385219"/>
                    </a:ext>
                  </a:extLst>
                </a:gridCol>
              </a:tblGrid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Improvements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442725754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Financial situation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1673690659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Primary school attendance 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76754411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Secondary school attendance 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69%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61216493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Parents ability to support their child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82%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301498398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Emotional and Mental wellbeing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79%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251844957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Families resilience when affected by disability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84%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38117734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Contribute to changes in their lifestyle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78%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3710433067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Family relationships/dynamics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75%</a:t>
                      </a:r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2766333155"/>
                  </a:ext>
                </a:extLst>
              </a:tr>
              <a:tr h="3648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Parenting interventions</a:t>
                      </a:r>
                    </a:p>
                  </a:txBody>
                  <a:tcPr marL="83264" marR="83264" marT="41632" marB="41632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85%</a:t>
                      </a:r>
                    </a:p>
                  </a:txBody>
                  <a:tcPr marL="83264" marR="83264" marT="41632" marB="41632"/>
                </a:tc>
                <a:extLst>
                  <a:ext uri="{0D108BD9-81ED-4DB2-BD59-A6C34878D82A}">
                    <a16:rowId xmlns:a16="http://schemas.microsoft.com/office/drawing/2014/main" val="902044333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8A1EEED6-E3C7-4DCA-AF8E-6378DCAAC729}"/>
              </a:ext>
            </a:extLst>
          </p:cNvPr>
          <p:cNvSpPr/>
          <p:nvPr/>
        </p:nvSpPr>
        <p:spPr>
          <a:xfrm>
            <a:off x="3509742" y="5727055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Government, 2018)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9995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E1EAB9-E03B-4381-A848-3A3436B41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46" t="21002" r="30411" b="30126"/>
          <a:stretch/>
        </p:blipFill>
        <p:spPr>
          <a:xfrm>
            <a:off x="1784603" y="763204"/>
            <a:ext cx="8622792" cy="461772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68401C2-0CC8-4B11-9CB8-6C99608E691A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31325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06D652-D92E-4275-9566-497D926EDF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79" t="15190" r="17880" b="4811"/>
          <a:stretch/>
        </p:blipFill>
        <p:spPr>
          <a:xfrm>
            <a:off x="1956122" y="1339596"/>
            <a:ext cx="8657863" cy="417880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B2E631E-53B8-4670-97C8-31D3C68FE5B3}"/>
              </a:ext>
            </a:extLst>
          </p:cNvPr>
          <p:cNvSpPr/>
          <p:nvPr/>
        </p:nvSpPr>
        <p:spPr>
          <a:xfrm>
            <a:off x="4866176" y="6281450"/>
            <a:ext cx="1701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Swansea Council (2019)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78072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981458-0EE4-4D46-AC4C-97802D278C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76" t="32236" r="33830" b="35865"/>
          <a:stretch/>
        </p:blipFill>
        <p:spPr>
          <a:xfrm>
            <a:off x="1784602" y="763203"/>
            <a:ext cx="8622791" cy="46177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845FEC-7576-483F-9778-CE858E3058F9}"/>
              </a:ext>
            </a:extLst>
          </p:cNvPr>
          <p:cNvSpPr/>
          <p:nvPr/>
        </p:nvSpPr>
        <p:spPr>
          <a:xfrm>
            <a:off x="3982183" y="5825928"/>
            <a:ext cx="42276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al, 2014)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782127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024A28-B32E-4632-9034-F97F70C0CC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25" t="31055" r="29177" b="32152"/>
          <a:stretch/>
        </p:blipFill>
        <p:spPr>
          <a:xfrm>
            <a:off x="1784603" y="763203"/>
            <a:ext cx="8622792" cy="46177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33BCA90-D01F-4FB8-99F4-5B0E3EFECDB2}"/>
              </a:ext>
            </a:extLst>
          </p:cNvPr>
          <p:cNvSpPr/>
          <p:nvPr/>
        </p:nvSpPr>
        <p:spPr>
          <a:xfrm>
            <a:off x="4096348" y="5817798"/>
            <a:ext cx="39993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(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al, 2015)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306311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F57D6-4DCD-47C8-8FAB-95459F525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latin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89153-277A-4D51-B292-17D2100A7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1853754"/>
            <a:ext cx="9603275" cy="41997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Blaenau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gwent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Council.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https://www.blaenau-gwent.gov.uk/en/resident/health-wellbeing-social-care/support-for-children-families/families-first/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Caerphilly Council.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 Projects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https://www.caerphilly.gov.uk/Services/Children-and-families/How-to-get-help-and-support/FamiliesFirst/Families-First-projects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Collicott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H. Thomas, H (2017)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An evaluating assessment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https://dera.ioe.ac.uk/30872/1/170509-families-first-evaluability-assessment-en.pdf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 et al (2013)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1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https://dera.ioe.ac.uk/19092/1/131219-national-evaluation-families-first-year-1-report-en.pdf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16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Ginnis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 et al (2014)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First: Year 2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https://dera.ioe.ac.uk/20318/2/140612-evaluation-families-first-year-2-en_Redacted.pdf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Attainment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https://www.oxfordlearnersdictionaries.com/definition/english/attainment?q=Attainment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Oxford Learner's Dictionaries.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Poverty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https://www.oxfordlearnersdictionaries.com/definition/english/poverty?q=poverty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Philips, S (2012)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 pioneer –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Fframwaith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https://www.audit.wales/publication/families-first-pioneer-fframwaith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083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6EB7D-37F5-410F-87D1-8A3453F13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08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Pye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 et al (2015)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Evaluation of Families First Year 3 Report.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https://gov.wales/sites/default/files/statistics-and-research/2018-12/150930-evaluation-families-first-year-3-en.pdf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 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Swansea Council (2019)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Family Information Service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https://www.swansea.gov.uk/fis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11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UK Government (2014)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Troubled Families programme expanded to help younger children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https://www.gov.uk/government/news/troubled-families-programme-expanded-to-help-younger-children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14 February 2020)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ValeofGlamorgan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(2017)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Familes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First Programme Guidance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https://valeofglamorgan.gov.uk/Documents/Living/Social%20Care/Families-First-Programme-Guidance-April-2017-English.pdf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https://gov.wales/families-first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(2018)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Performance measure 2017 to 2018.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200" dirty="0">
                <a:hlinkClick r:id="rId7"/>
              </a:rPr>
              <a:t>https://gov.wales/families-first-performance-measure-2017-2018</a:t>
            </a:r>
            <a:r>
              <a:rPr lang="en-GB" sz="1200" dirty="0"/>
              <a:t> (Accessed: 16 February 2020)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Welsh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Governement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(2019)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first: Guidance.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200" dirty="0">
                <a:hlinkClick r:id="rId8"/>
              </a:rPr>
              <a:t>https://gov.wales/families-first-guidance</a:t>
            </a:r>
            <a:r>
              <a:rPr lang="en-GB" sz="1200" dirty="0"/>
              <a:t> (Accessed: 16 February 2020)</a:t>
            </a:r>
          </a:p>
          <a:p>
            <a:pPr marL="0" indent="0">
              <a:buNone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Whereyoustand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(2020)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Families 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https://whereyoustand.org/useful-information/complaints/item/families-first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(accessed: 4 February 2020)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3236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0" ma:contentTypeDescription="Create a new document." ma:contentTypeScope="" ma:versionID="74670224bc01931e04b1ee5524b7be73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69715b3dff5a44f817475275eb4e7b0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BDE71AB-3EA3-45DC-8C8E-8F505EE5E8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2CF9B8E-2FE1-45C8-A130-14A75F0C23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B245461-ED75-431B-A978-A301C4720596}">
  <ds:schemaRefs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988</Words>
  <Application>Microsoft Office PowerPoint</Application>
  <PresentationFormat>Widescreen</PresentationFormat>
  <Paragraphs>97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Gill Sans MT</vt:lpstr>
      <vt:lpstr>Gallery</vt:lpstr>
      <vt:lpstr>Families First Initiative</vt:lpstr>
      <vt:lpstr>Attainment</vt:lpstr>
      <vt:lpstr>PowerPoint Presentation</vt:lpstr>
      <vt:lpstr>Background</vt:lpstr>
      <vt:lpstr>PowerPoint Presentation</vt:lpstr>
      <vt:lpstr>PowerPoint Presentation</vt:lpstr>
      <vt:lpstr>Who it is available for</vt:lpstr>
      <vt:lpstr>PowerPoint Presentation</vt:lpstr>
      <vt:lpstr>PowerPoint Presentation</vt:lpstr>
      <vt:lpstr>PowerPoint Presentation</vt:lpstr>
      <vt:lpstr>Barriers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Families First Initiative</dc:title>
  <dc:creator>Rebecca Cornelius</dc:creator>
  <cp:lastModifiedBy>Rebecca Cornelius</cp:lastModifiedBy>
  <cp:revision>10</cp:revision>
  <dcterms:created xsi:type="dcterms:W3CDTF">2020-02-18T00:54:28Z</dcterms:created>
  <dcterms:modified xsi:type="dcterms:W3CDTF">2020-02-18T14:51:22Z</dcterms:modified>
</cp:coreProperties>
</file>