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sldIdLst>
    <p:sldId id="267" r:id="rId2"/>
    <p:sldId id="256" r:id="rId3"/>
    <p:sldId id="258" r:id="rId4"/>
    <p:sldId id="257" r:id="rId5"/>
    <p:sldId id="259" r:id="rId6"/>
    <p:sldId id="270" r:id="rId7"/>
    <p:sldId id="260" r:id="rId8"/>
    <p:sldId id="261" r:id="rId9"/>
    <p:sldId id="262" r:id="rId10"/>
    <p:sldId id="263" r:id="rId11"/>
    <p:sldId id="271" r:id="rId12"/>
    <p:sldId id="264" r:id="rId13"/>
    <p:sldId id="265" r:id="rId14"/>
    <p:sldId id="266" r:id="rId15"/>
    <p:sldId id="269" r:id="rId16"/>
    <p:sldId id="268" r:id="rId17"/>
  </p:sldIdLst>
  <p:sldSz cx="18288000" cy="10287000"/>
  <p:notesSz cx="6858000" cy="9144000"/>
  <p:embeddedFontLst>
    <p:embeddedFont>
      <p:font typeface="Felix Titling" panose="04060505060202020A04" pitchFamily="82" charset="0"/>
      <p:regular r:id="rId18"/>
    </p:embeddedFont>
    <p:embeddedFont>
      <p:font typeface="Goudy Old Style" panose="02020502050305020303" pitchFamily="18" charset="0"/>
      <p:regular r:id="rId19"/>
      <p:bold r:id="rId20"/>
      <p:italic r:id="rId21"/>
    </p:embeddedFont>
    <p:embeddedFont>
      <p:font typeface="Poppins" panose="00000500000000000000" pitchFamily="2" charset="0"/>
      <p:regular r:id="rId22"/>
      <p:bold r:id="rId23"/>
      <p:italic r:id="rId24"/>
      <p:boldItalic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3B388D-A62B-4FA4-8662-35DE5E93638C}" v="10" dt="2026-08-08T22:42:44.5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gkouso" userId="845e7d7711f37e96" providerId="LiveId" clId="{9AF52BE8-6342-41D9-AEBF-E372DDBD1ABB}"/>
    <pc:docChg chg="custSel addSld modSld">
      <pc:chgData name="maria gkouso" userId="845e7d7711f37e96" providerId="LiveId" clId="{9AF52BE8-6342-41D9-AEBF-E372DDBD1ABB}" dt="2026-08-08T23:06:26.316" v="3256" actId="14100"/>
      <pc:docMkLst>
        <pc:docMk/>
      </pc:docMkLst>
      <pc:sldChg chg="modSp mod">
        <pc:chgData name="maria gkouso" userId="845e7d7711f37e96" providerId="LiveId" clId="{9AF52BE8-6342-41D9-AEBF-E372DDBD1ABB}" dt="2026-08-02T10:15:21.878" v="11" actId="1076"/>
        <pc:sldMkLst>
          <pc:docMk/>
          <pc:sldMk cId="0" sldId="256"/>
        </pc:sldMkLst>
        <pc:spChg chg="mod">
          <ac:chgData name="maria gkouso" userId="845e7d7711f37e96" providerId="LiveId" clId="{9AF52BE8-6342-41D9-AEBF-E372DDBD1ABB}" dt="2026-08-02T10:14:59.231" v="7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ia gkouso" userId="845e7d7711f37e96" providerId="LiveId" clId="{9AF52BE8-6342-41D9-AEBF-E372DDBD1ABB}" dt="2026-08-02T10:15:21.878" v="11" actId="1076"/>
          <ac:spMkLst>
            <pc:docMk/>
            <pc:sldMk cId="0" sldId="256"/>
            <ac:spMk id="3" creationId="{00000000-0000-0000-0000-000000000000}"/>
          </ac:spMkLst>
        </pc:spChg>
        <pc:grpChg chg="mod">
          <ac:chgData name="maria gkouso" userId="845e7d7711f37e96" providerId="LiveId" clId="{9AF52BE8-6342-41D9-AEBF-E372DDBD1ABB}" dt="2026-08-02T10:15:09.589" v="9" actId="14100"/>
          <ac:grpSpMkLst>
            <pc:docMk/>
            <pc:sldMk cId="0" sldId="256"/>
            <ac:grpSpMk id="4" creationId="{00000000-0000-0000-0000-000000000000}"/>
          </ac:grpSpMkLst>
        </pc:grpChg>
      </pc:sldChg>
      <pc:sldChg chg="addSp modSp mod">
        <pc:chgData name="maria gkouso" userId="845e7d7711f37e96" providerId="LiveId" clId="{9AF52BE8-6342-41D9-AEBF-E372DDBD1ABB}" dt="2026-08-02T11:42:20.776" v="1230" actId="14100"/>
        <pc:sldMkLst>
          <pc:docMk/>
          <pc:sldMk cId="0" sldId="258"/>
        </pc:sldMkLst>
        <pc:spChg chg="add mod">
          <ac:chgData name="maria gkouso" userId="845e7d7711f37e96" providerId="LiveId" clId="{9AF52BE8-6342-41D9-AEBF-E372DDBD1ABB}" dt="2026-08-02T11:42:20.776" v="1230" actId="14100"/>
          <ac:spMkLst>
            <pc:docMk/>
            <pc:sldMk cId="0" sldId="258"/>
            <ac:spMk id="5" creationId="{BC16B64B-C44F-C1BC-D4E8-EB67BEBF6696}"/>
          </ac:spMkLst>
        </pc:spChg>
      </pc:sldChg>
      <pc:sldChg chg="addSp delSp modSp mod">
        <pc:chgData name="maria gkouso" userId="845e7d7711f37e96" providerId="LiveId" clId="{9AF52BE8-6342-41D9-AEBF-E372DDBD1ABB}" dt="2026-08-02T23:04:30.047" v="1332" actId="20577"/>
        <pc:sldMkLst>
          <pc:docMk/>
          <pc:sldMk cId="0" sldId="259"/>
        </pc:sldMkLst>
        <pc:spChg chg="add mod">
          <ac:chgData name="maria gkouso" userId="845e7d7711f37e96" providerId="LiveId" clId="{9AF52BE8-6342-41D9-AEBF-E372DDBD1ABB}" dt="2026-08-02T11:19:36.995" v="565" actId="1076"/>
          <ac:spMkLst>
            <pc:docMk/>
            <pc:sldMk cId="0" sldId="259"/>
            <ac:spMk id="2" creationId="{89F92B0E-2E6B-B9B7-91AD-E27F00AC555C}"/>
          </ac:spMkLst>
        </pc:spChg>
        <pc:spChg chg="add mod">
          <ac:chgData name="maria gkouso" userId="845e7d7711f37e96" providerId="LiveId" clId="{9AF52BE8-6342-41D9-AEBF-E372DDBD1ABB}" dt="2026-08-02T11:20:53.662" v="572" actId="1076"/>
          <ac:spMkLst>
            <pc:docMk/>
            <pc:sldMk cId="0" sldId="259"/>
            <ac:spMk id="3" creationId="{651D24B6-950F-CD52-75AB-D3A7C4040C48}"/>
          </ac:spMkLst>
        </pc:spChg>
        <pc:spChg chg="mod">
          <ac:chgData name="maria gkouso" userId="845e7d7711f37e96" providerId="LiveId" clId="{9AF52BE8-6342-41D9-AEBF-E372DDBD1ABB}" dt="2026-08-02T10:41:02.423" v="114" actId="14100"/>
          <ac:spMkLst>
            <pc:docMk/>
            <pc:sldMk cId="0" sldId="259"/>
            <ac:spMk id="5" creationId="{00000000-0000-0000-0000-000000000000}"/>
          </ac:spMkLst>
        </pc:spChg>
        <pc:spChg chg="mod">
          <ac:chgData name="maria gkouso" userId="845e7d7711f37e96" providerId="LiveId" clId="{9AF52BE8-6342-41D9-AEBF-E372DDBD1ABB}" dt="2026-08-02T23:04:30.047" v="1332" actId="20577"/>
          <ac:spMkLst>
            <pc:docMk/>
            <pc:sldMk cId="0" sldId="259"/>
            <ac:spMk id="6" creationId="{00000000-0000-0000-0000-000000000000}"/>
          </ac:spMkLst>
        </pc:spChg>
        <pc:spChg chg="mod">
          <ac:chgData name="maria gkouso" userId="845e7d7711f37e96" providerId="LiveId" clId="{9AF52BE8-6342-41D9-AEBF-E372DDBD1ABB}" dt="2026-08-02T11:20:49.270" v="571" actId="1076"/>
          <ac:spMkLst>
            <pc:docMk/>
            <pc:sldMk cId="0" sldId="259"/>
            <ac:spMk id="7" creationId="{7CAF7DDD-609C-4FBE-CA30-4452D385EF33}"/>
          </ac:spMkLst>
        </pc:spChg>
        <pc:spChg chg="add mod">
          <ac:chgData name="maria gkouso" userId="845e7d7711f37e96" providerId="LiveId" clId="{9AF52BE8-6342-41D9-AEBF-E372DDBD1ABB}" dt="2026-08-02T11:28:30.437" v="969" actId="255"/>
          <ac:spMkLst>
            <pc:docMk/>
            <pc:sldMk cId="0" sldId="259"/>
            <ac:spMk id="10" creationId="{0A85EF31-D9E0-4B98-BB43-090218C57F7B}"/>
          </ac:spMkLst>
        </pc:spChg>
      </pc:sldChg>
      <pc:sldChg chg="modSp mod">
        <pc:chgData name="maria gkouso" userId="845e7d7711f37e96" providerId="LiveId" clId="{9AF52BE8-6342-41D9-AEBF-E372DDBD1ABB}" dt="2026-08-08T22:55:33.315" v="2276" actId="20577"/>
        <pc:sldMkLst>
          <pc:docMk/>
          <pc:sldMk cId="0" sldId="260"/>
        </pc:sldMkLst>
        <pc:spChg chg="mod">
          <ac:chgData name="maria gkouso" userId="845e7d7711f37e96" providerId="LiveId" clId="{9AF52BE8-6342-41D9-AEBF-E372DDBD1ABB}" dt="2026-08-08T22:55:33.315" v="2276" actId="20577"/>
          <ac:spMkLst>
            <pc:docMk/>
            <pc:sldMk cId="0" sldId="260"/>
            <ac:spMk id="15" creationId="{76787C44-5A4E-9F07-7DBC-02A2BF9B5017}"/>
          </ac:spMkLst>
        </pc:spChg>
      </pc:sldChg>
      <pc:sldChg chg="modSp mod">
        <pc:chgData name="maria gkouso" userId="845e7d7711f37e96" providerId="LiveId" clId="{9AF52BE8-6342-41D9-AEBF-E372DDBD1ABB}" dt="2026-08-08T23:06:26.316" v="3256" actId="14100"/>
        <pc:sldMkLst>
          <pc:docMk/>
          <pc:sldMk cId="0" sldId="261"/>
        </pc:sldMkLst>
        <pc:spChg chg="mod">
          <ac:chgData name="maria gkouso" userId="845e7d7711f37e96" providerId="LiveId" clId="{9AF52BE8-6342-41D9-AEBF-E372DDBD1ABB}" dt="2026-08-08T23:06:26.316" v="3256" actId="14100"/>
          <ac:spMkLst>
            <pc:docMk/>
            <pc:sldMk cId="0" sldId="261"/>
            <ac:spMk id="23" creationId="{46131D87-DAA8-19F0-CDB1-AF77EF5A8169}"/>
          </ac:spMkLst>
        </pc:spChg>
      </pc:sldChg>
      <pc:sldChg chg="modSp mod">
        <pc:chgData name="maria gkouso" userId="845e7d7711f37e96" providerId="LiveId" clId="{9AF52BE8-6342-41D9-AEBF-E372DDBD1ABB}" dt="2026-08-08T22:53:43.457" v="2066" actId="20577"/>
        <pc:sldMkLst>
          <pc:docMk/>
          <pc:sldMk cId="0" sldId="262"/>
        </pc:sldMkLst>
        <pc:spChg chg="mod">
          <ac:chgData name="maria gkouso" userId="845e7d7711f37e96" providerId="LiveId" clId="{9AF52BE8-6342-41D9-AEBF-E372DDBD1ABB}" dt="2026-08-02T23:03:29.989" v="1326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maria gkouso" userId="845e7d7711f37e96" providerId="LiveId" clId="{9AF52BE8-6342-41D9-AEBF-E372DDBD1ABB}" dt="2026-08-08T22:53:43.457" v="2066" actId="20577"/>
          <ac:spMkLst>
            <pc:docMk/>
            <pc:sldMk cId="0" sldId="262"/>
            <ac:spMk id="12" creationId="{C9066F02-B96C-9CE5-563B-8780A7FD35E3}"/>
          </ac:spMkLst>
        </pc:spChg>
      </pc:sldChg>
      <pc:sldChg chg="addSp delSp modSp mod">
        <pc:chgData name="maria gkouso" userId="845e7d7711f37e96" providerId="LiveId" clId="{9AF52BE8-6342-41D9-AEBF-E372DDBD1ABB}" dt="2026-08-02T22:54:15.202" v="1290" actId="1076"/>
        <pc:sldMkLst>
          <pc:docMk/>
          <pc:sldMk cId="0" sldId="263"/>
        </pc:sldMkLst>
        <pc:spChg chg="mod">
          <ac:chgData name="maria gkouso" userId="845e7d7711f37e96" providerId="LiveId" clId="{9AF52BE8-6342-41D9-AEBF-E372DDBD1ABB}" dt="2026-08-02T22:54:15.202" v="1290" actId="1076"/>
          <ac:spMkLst>
            <pc:docMk/>
            <pc:sldMk cId="0" sldId="263"/>
            <ac:spMk id="2" creationId="{00000000-0000-0000-0000-000000000000}"/>
          </ac:spMkLst>
        </pc:spChg>
        <pc:spChg chg="add">
          <ac:chgData name="maria gkouso" userId="845e7d7711f37e96" providerId="LiveId" clId="{9AF52BE8-6342-41D9-AEBF-E372DDBD1ABB}" dt="2026-08-02T22:54:00.648" v="1287" actId="22"/>
          <ac:spMkLst>
            <pc:docMk/>
            <pc:sldMk cId="0" sldId="263"/>
            <ac:spMk id="4" creationId="{3CEA8263-E28F-BA94-2591-96D984183ED0}"/>
          </ac:spMkLst>
        </pc:spChg>
        <pc:spChg chg="mod">
          <ac:chgData name="maria gkouso" userId="845e7d7711f37e96" providerId="LiveId" clId="{9AF52BE8-6342-41D9-AEBF-E372DDBD1ABB}" dt="2026-08-02T22:53:51.764" v="1286" actId="1076"/>
          <ac:spMkLst>
            <pc:docMk/>
            <pc:sldMk cId="0" sldId="263"/>
            <ac:spMk id="12" creationId="{5F4CF956-FE4E-17EB-6070-0796497B2259}"/>
          </ac:spMkLst>
        </pc:spChg>
        <pc:graphicFrameChg chg="mod modGraphic">
          <ac:chgData name="maria gkouso" userId="845e7d7711f37e96" providerId="LiveId" clId="{9AF52BE8-6342-41D9-AEBF-E372DDBD1ABB}" dt="2026-08-02T22:53:38.621" v="1284" actId="1076"/>
          <ac:graphicFrameMkLst>
            <pc:docMk/>
            <pc:sldMk cId="0" sldId="263"/>
            <ac:graphicFrameMk id="10" creationId="{FD7927B9-2496-7BED-4575-3AA07603A45E}"/>
          </ac:graphicFrameMkLst>
        </pc:graphicFrameChg>
      </pc:sldChg>
      <pc:sldChg chg="addSp modSp mod">
        <pc:chgData name="maria gkouso" userId="845e7d7711f37e96" providerId="LiveId" clId="{9AF52BE8-6342-41D9-AEBF-E372DDBD1ABB}" dt="2026-08-02T23:00:58.237" v="1324" actId="255"/>
        <pc:sldMkLst>
          <pc:docMk/>
          <pc:sldMk cId="0" sldId="264"/>
        </pc:sldMkLst>
        <pc:spChg chg="add mod">
          <ac:chgData name="maria gkouso" userId="845e7d7711f37e96" providerId="LiveId" clId="{9AF52BE8-6342-41D9-AEBF-E372DDBD1ABB}" dt="2026-08-02T22:58:23.088" v="1311" actId="1076"/>
          <ac:spMkLst>
            <pc:docMk/>
            <pc:sldMk cId="0" sldId="264"/>
            <ac:spMk id="2" creationId="{E09539AB-93CF-861E-09BC-D76B9CB5C761}"/>
          </ac:spMkLst>
        </pc:spChg>
        <pc:spChg chg="mod">
          <ac:chgData name="maria gkouso" userId="845e7d7711f37e96" providerId="LiveId" clId="{9AF52BE8-6342-41D9-AEBF-E372DDBD1ABB}" dt="2026-08-02T22:58:14.286" v="1310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maria gkouso" userId="845e7d7711f37e96" providerId="LiveId" clId="{9AF52BE8-6342-41D9-AEBF-E372DDBD1ABB}" dt="2026-08-02T22:59:39.176" v="1319" actId="1076"/>
          <ac:spMkLst>
            <pc:docMk/>
            <pc:sldMk cId="0" sldId="264"/>
            <ac:spMk id="19" creationId="{240C8847-8419-31D1-F905-E7043ADB6EBB}"/>
          </ac:spMkLst>
        </pc:spChg>
        <pc:spChg chg="mod">
          <ac:chgData name="maria gkouso" userId="845e7d7711f37e96" providerId="LiveId" clId="{9AF52BE8-6342-41D9-AEBF-E372DDBD1ABB}" dt="2026-08-02T23:00:58.237" v="1324" actId="255"/>
          <ac:spMkLst>
            <pc:docMk/>
            <pc:sldMk cId="0" sldId="264"/>
            <ac:spMk id="22" creationId="{51DB06EA-F13B-031F-9C87-3EF0670F7D8D}"/>
          </ac:spMkLst>
        </pc:spChg>
        <pc:spChg chg="mod">
          <ac:chgData name="maria gkouso" userId="845e7d7711f37e96" providerId="LiveId" clId="{9AF52BE8-6342-41D9-AEBF-E372DDBD1ABB}" dt="2026-08-02T23:00:05.171" v="1321" actId="1076"/>
          <ac:spMkLst>
            <pc:docMk/>
            <pc:sldMk cId="0" sldId="264"/>
            <ac:spMk id="23" creationId="{C837E61C-1009-FEF5-762C-32CAC6BFB52E}"/>
          </ac:spMkLst>
        </pc:spChg>
        <pc:graphicFrameChg chg="mod modGraphic">
          <ac:chgData name="maria gkouso" userId="845e7d7711f37e96" providerId="LiveId" clId="{9AF52BE8-6342-41D9-AEBF-E372DDBD1ABB}" dt="2026-08-02T22:59:27.721" v="1318" actId="14734"/>
          <ac:graphicFrameMkLst>
            <pc:docMk/>
            <pc:sldMk cId="0" sldId="264"/>
            <ac:graphicFrameMk id="17" creationId="{DCD3E30B-B94D-CB1C-7658-88B026287E55}"/>
          </ac:graphicFrameMkLst>
        </pc:graphicFrameChg>
        <pc:graphicFrameChg chg="mod modGraphic">
          <ac:chgData name="maria gkouso" userId="845e7d7711f37e96" providerId="LiveId" clId="{9AF52BE8-6342-41D9-AEBF-E372DDBD1ABB}" dt="2026-08-02T22:59:55.942" v="1320" actId="1076"/>
          <ac:graphicFrameMkLst>
            <pc:docMk/>
            <pc:sldMk cId="0" sldId="264"/>
            <ac:graphicFrameMk id="20" creationId="{2632B135-0F16-9DF4-3279-487C673AB45D}"/>
          </ac:graphicFrameMkLst>
        </pc:graphicFrameChg>
      </pc:sldChg>
      <pc:sldChg chg="modSp mod">
        <pc:chgData name="maria gkouso" userId="845e7d7711f37e96" providerId="LiveId" clId="{9AF52BE8-6342-41D9-AEBF-E372DDBD1ABB}" dt="2026-08-08T22:35:03.297" v="1486" actId="20577"/>
        <pc:sldMkLst>
          <pc:docMk/>
          <pc:sldMk cId="0" sldId="265"/>
        </pc:sldMkLst>
        <pc:spChg chg="mod">
          <ac:chgData name="maria gkouso" userId="845e7d7711f37e96" providerId="LiveId" clId="{9AF52BE8-6342-41D9-AEBF-E372DDBD1ABB}" dt="2026-08-08T22:35:03.297" v="1486" actId="20577"/>
          <ac:spMkLst>
            <pc:docMk/>
            <pc:sldMk cId="0" sldId="265"/>
            <ac:spMk id="16" creationId="{805599C0-DEBC-4E6C-597F-E6667005D0E2}"/>
          </ac:spMkLst>
        </pc:spChg>
      </pc:sldChg>
      <pc:sldChg chg="modSp mod">
        <pc:chgData name="maria gkouso" userId="845e7d7711f37e96" providerId="LiveId" clId="{9AF52BE8-6342-41D9-AEBF-E372DDBD1ABB}" dt="2026-08-08T22:50:24.643" v="1871" actId="20577"/>
        <pc:sldMkLst>
          <pc:docMk/>
          <pc:sldMk cId="0" sldId="266"/>
        </pc:sldMkLst>
        <pc:spChg chg="mod">
          <ac:chgData name="maria gkouso" userId="845e7d7711f37e96" providerId="LiveId" clId="{9AF52BE8-6342-41D9-AEBF-E372DDBD1ABB}" dt="2026-08-08T22:50:24.643" v="1871" actId="20577"/>
          <ac:spMkLst>
            <pc:docMk/>
            <pc:sldMk cId="0" sldId="266"/>
            <ac:spMk id="9" creationId="{C9879F95-79D2-7549-2D75-77A705693EFB}"/>
          </ac:spMkLst>
        </pc:spChg>
      </pc:sldChg>
      <pc:sldChg chg="addSp modSp mod">
        <pc:chgData name="maria gkouso" userId="845e7d7711f37e96" providerId="LiveId" clId="{9AF52BE8-6342-41D9-AEBF-E372DDBD1ABB}" dt="2026-08-02T10:33:32.574" v="92" actId="1076"/>
        <pc:sldMkLst>
          <pc:docMk/>
          <pc:sldMk cId="0" sldId="267"/>
        </pc:sldMkLst>
        <pc:spChg chg="add mod">
          <ac:chgData name="maria gkouso" userId="845e7d7711f37e96" providerId="LiveId" clId="{9AF52BE8-6342-41D9-AEBF-E372DDBD1ABB}" dt="2026-08-02T10:33:32.574" v="92" actId="1076"/>
          <ac:spMkLst>
            <pc:docMk/>
            <pc:sldMk cId="0" sldId="267"/>
            <ac:spMk id="2" creationId="{438579D3-866C-496E-B321-325813F22A42}"/>
          </ac:spMkLst>
        </pc:spChg>
      </pc:sldChg>
      <pc:sldChg chg="modSp mod">
        <pc:chgData name="maria gkouso" userId="845e7d7711f37e96" providerId="LiveId" clId="{9AF52BE8-6342-41D9-AEBF-E372DDBD1ABB}" dt="2026-08-02T11:48:04.679" v="1233" actId="20577"/>
        <pc:sldMkLst>
          <pc:docMk/>
          <pc:sldMk cId="779106182" sldId="269"/>
        </pc:sldMkLst>
        <pc:spChg chg="mod">
          <ac:chgData name="maria gkouso" userId="845e7d7711f37e96" providerId="LiveId" clId="{9AF52BE8-6342-41D9-AEBF-E372DDBD1ABB}" dt="2026-08-02T11:48:04.679" v="1233" actId="20577"/>
          <ac:spMkLst>
            <pc:docMk/>
            <pc:sldMk cId="779106182" sldId="269"/>
            <ac:spMk id="10" creationId="{E5BDBCB5-1679-26A3-8136-2075A505C68B}"/>
          </ac:spMkLst>
        </pc:spChg>
      </pc:sldChg>
      <pc:sldChg chg="addSp modSp new mod">
        <pc:chgData name="maria gkouso" userId="845e7d7711f37e96" providerId="LiveId" clId="{9AF52BE8-6342-41D9-AEBF-E372DDBD1ABB}" dt="2026-08-02T23:05:57.022" v="1340" actId="1076"/>
        <pc:sldMkLst>
          <pc:docMk/>
          <pc:sldMk cId="4272675652" sldId="270"/>
        </pc:sldMkLst>
        <pc:spChg chg="add mod">
          <ac:chgData name="maria gkouso" userId="845e7d7711f37e96" providerId="LiveId" clId="{9AF52BE8-6342-41D9-AEBF-E372DDBD1ABB}" dt="2026-08-02T23:05:28.664" v="1337" actId="1076"/>
          <ac:spMkLst>
            <pc:docMk/>
            <pc:sldMk cId="4272675652" sldId="270"/>
            <ac:spMk id="3" creationId="{609BA08E-6349-464E-6BB9-03C7ACB6D148}"/>
          </ac:spMkLst>
        </pc:spChg>
        <pc:spChg chg="add mod">
          <ac:chgData name="maria gkouso" userId="845e7d7711f37e96" providerId="LiveId" clId="{9AF52BE8-6342-41D9-AEBF-E372DDBD1ABB}" dt="2026-08-02T23:05:57.022" v="1340" actId="1076"/>
          <ac:spMkLst>
            <pc:docMk/>
            <pc:sldMk cId="4272675652" sldId="270"/>
            <ac:spMk id="4" creationId="{2C467805-F5FF-AA16-F745-A868E2F9F6A4}"/>
          </ac:spMkLst>
        </pc:spChg>
        <pc:spChg chg="add mod">
          <ac:chgData name="maria gkouso" userId="845e7d7711f37e96" providerId="LiveId" clId="{9AF52BE8-6342-41D9-AEBF-E372DDBD1ABB}" dt="2026-08-02T23:05:08.576" v="1335" actId="1076"/>
          <ac:spMkLst>
            <pc:docMk/>
            <pc:sldMk cId="4272675652" sldId="270"/>
            <ac:spMk id="5" creationId="{D4C1BEA6-43FB-1831-9990-A9FA93DB5423}"/>
          </ac:spMkLst>
        </pc:spChg>
        <pc:spChg chg="add mod">
          <ac:chgData name="maria gkouso" userId="845e7d7711f37e96" providerId="LiveId" clId="{9AF52BE8-6342-41D9-AEBF-E372DDBD1ABB}" dt="2026-08-02T23:05:17.138" v="1336" actId="1076"/>
          <ac:spMkLst>
            <pc:docMk/>
            <pc:sldMk cId="4272675652" sldId="270"/>
            <ac:spMk id="6" creationId="{CBD77E31-0064-5FC1-4BEC-38F365DEA020}"/>
          </ac:spMkLst>
        </pc:spChg>
        <pc:spChg chg="add mod">
          <ac:chgData name="maria gkouso" userId="845e7d7711f37e96" providerId="LiveId" clId="{9AF52BE8-6342-41D9-AEBF-E372DDBD1ABB}" dt="2026-08-02T11:28:51.068" v="971" actId="1076"/>
          <ac:spMkLst>
            <pc:docMk/>
            <pc:sldMk cId="4272675652" sldId="270"/>
            <ac:spMk id="8" creationId="{4A0E73F7-B3FA-C9D3-BCD5-4D3A7B4E5133}"/>
          </ac:spMkLst>
        </pc:spChg>
      </pc:sldChg>
      <pc:sldChg chg="addSp delSp modSp new mod">
        <pc:chgData name="maria gkouso" userId="845e7d7711f37e96" providerId="LiveId" clId="{9AF52BE8-6342-41D9-AEBF-E372DDBD1ABB}" dt="2026-08-02T22:55:18.741" v="1301" actId="14100"/>
        <pc:sldMkLst>
          <pc:docMk/>
          <pc:sldMk cId="3260192993" sldId="271"/>
        </pc:sldMkLst>
        <pc:spChg chg="add mod">
          <ac:chgData name="maria gkouso" userId="845e7d7711f37e96" providerId="LiveId" clId="{9AF52BE8-6342-41D9-AEBF-E372DDBD1ABB}" dt="2026-08-02T22:51:16.197" v="1272" actId="1076"/>
          <ac:spMkLst>
            <pc:docMk/>
            <pc:sldMk cId="3260192993" sldId="271"/>
            <ac:spMk id="4" creationId="{2D9063EB-91D7-193C-E0F9-C015A76A4FC2}"/>
          </ac:spMkLst>
        </pc:spChg>
        <pc:spChg chg="add mod">
          <ac:chgData name="maria gkouso" userId="845e7d7711f37e96" providerId="LiveId" clId="{9AF52BE8-6342-41D9-AEBF-E372DDBD1ABB}" dt="2026-08-02T22:52:48.780" v="1279" actId="1076"/>
          <ac:spMkLst>
            <pc:docMk/>
            <pc:sldMk cId="3260192993" sldId="271"/>
            <ac:spMk id="8" creationId="{4E032A60-D64B-15DC-C75F-BED5583B783A}"/>
          </ac:spMkLst>
        </pc:spChg>
        <pc:spChg chg="add mod">
          <ac:chgData name="maria gkouso" userId="845e7d7711f37e96" providerId="LiveId" clId="{9AF52BE8-6342-41D9-AEBF-E372DDBD1ABB}" dt="2026-08-02T22:54:28.528" v="1292" actId="1076"/>
          <ac:spMkLst>
            <pc:docMk/>
            <pc:sldMk cId="3260192993" sldId="271"/>
            <ac:spMk id="10" creationId="{751444F5-CFA6-CC30-BAD9-59DFAD526B19}"/>
          </ac:spMkLst>
        </pc:spChg>
        <pc:spChg chg="add mod">
          <ac:chgData name="maria gkouso" userId="845e7d7711f37e96" providerId="LiveId" clId="{9AF52BE8-6342-41D9-AEBF-E372DDBD1ABB}" dt="2026-08-02T22:55:18.741" v="1301" actId="14100"/>
          <ac:spMkLst>
            <pc:docMk/>
            <pc:sldMk cId="3260192993" sldId="271"/>
            <ac:spMk id="12" creationId="{B75311EC-28B3-9BAA-DE6F-4BACB5C2B342}"/>
          </ac:spMkLst>
        </pc:spChg>
        <pc:graphicFrameChg chg="add mod modGraphic">
          <ac:chgData name="maria gkouso" userId="845e7d7711f37e96" providerId="LiveId" clId="{9AF52BE8-6342-41D9-AEBF-E372DDBD1ABB}" dt="2026-08-02T22:51:10.955" v="1271" actId="1076"/>
          <ac:graphicFrameMkLst>
            <pc:docMk/>
            <pc:sldMk cId="3260192993" sldId="271"/>
            <ac:graphicFrameMk id="2" creationId="{6010A14B-720A-5883-8B8A-AE798EE6ACB0}"/>
          </ac:graphicFrameMkLst>
        </pc:graphicFrameChg>
        <pc:graphicFrameChg chg="add mod">
          <ac:chgData name="maria gkouso" userId="845e7d7711f37e96" providerId="LiveId" clId="{9AF52BE8-6342-41D9-AEBF-E372DDBD1ABB}" dt="2026-08-02T22:51:46.412" v="1274" actId="1076"/>
          <ac:graphicFrameMkLst>
            <pc:docMk/>
            <pc:sldMk cId="3260192993" sldId="271"/>
            <ac:graphicFrameMk id="3" creationId="{0BB675F4-FF43-859F-76CF-C8F00996B173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image" Target="../media/image11.jpg"/><Relationship Id="rId4" Type="http://schemas.openxmlformats.org/officeDocument/2006/relationships/image" Target="../media/image14.jp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image" Target="../media/image11.jpg"/><Relationship Id="rId4" Type="http://schemas.openxmlformats.org/officeDocument/2006/relationships/image" Target="../media/image14.jp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516ACA-090C-4C65-BCD4-1B562F891D0D}" type="doc">
      <dgm:prSet loTypeId="urn:microsoft.com/office/officeart/2024/layout/MeetTheTeam" loCatId="meettheteam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721D13-D68F-4C29-A241-7AE537E94519}">
      <dgm:prSet phldrT="Name" phldr="1">
        <dgm:extLst>
          <a:ext uri="{C7F2D5A4-9E3B-4C8F-A7D2-1F8E9B6C4A30}">
            <msodIdLoc:phldrLoc xmlns:msodIdLoc="http://schemas.microsoft.com/office/drawing/2026/04/diagram/placeholderloc" id="msoidsIgxPlaceholderName"/>
          </a:ext>
        </dgm:extLst>
      </dgm:prSet>
      <dgm:spPr/>
      <dgm:t>
        <a:bodyPr/>
        <a:lstStyle/>
        <a:p>
          <a:pPr>
            <a:defRPr b="1"/>
          </a:pPr>
          <a:endParaRPr lang="en-GB"/>
        </a:p>
      </dgm:t>
    </dgm:pt>
    <dgm:pt modelId="{A93C225F-3111-41FC-9CB2-90BD69C707FC}" type="parTrans" cxnId="{24645DAC-E8C7-46EF-9A3B-5F0752E98C61}">
      <dgm:prSet/>
      <dgm:spPr/>
      <dgm:t>
        <a:bodyPr/>
        <a:lstStyle/>
        <a:p>
          <a:endParaRPr lang="en-GB"/>
        </a:p>
      </dgm:t>
    </dgm:pt>
    <dgm:pt modelId="{B6A0BB49-987E-4669-8BEB-CC6DD79272FE}" type="sibTrans" cxnId="{24645DAC-E8C7-46EF-9A3B-5F0752E98C61}">
      <dgm:prSet/>
      <dgm:spPr/>
      <dgm:t>
        <a:bodyPr/>
        <a:lstStyle/>
        <a:p>
          <a:endParaRPr lang="en-GB"/>
        </a:p>
      </dgm:t>
    </dgm:pt>
    <dgm:pt modelId="{AD67AF57-DFD1-4DA5-9ACD-4F5C66028C52}">
      <dgm:prSet phldrT="Role" phldr="0">
        <dgm:extLst>
          <a:ext uri="{C7F2D5A4-9E3B-4C8F-A7D2-1F8E9B6C4A30}">
            <msodIdLoc:phldrLoc xmlns:msodIdLoc="http://schemas.microsoft.com/office/drawing/2026/04/diagram/placeholderloc" id="msoidsIgxPlaceholderRole"/>
          </a:ext>
        </dgm:extLst>
      </dgm:prSet>
      <dgm:spPr/>
      <dgm:t>
        <a:bodyPr/>
        <a:lstStyle/>
        <a:p>
          <a:r>
            <a:rPr lang="en-GB" dirty="0"/>
            <a:t>Nail Technician</a:t>
          </a:r>
        </a:p>
      </dgm:t>
    </dgm:pt>
    <dgm:pt modelId="{EB1FEE23-9EE9-4DFC-8C09-D3A5F6CCC0DC}" type="parTrans" cxnId="{CCD9C3FD-92FF-47D6-84ED-E7A28BB0DAB8}">
      <dgm:prSet/>
      <dgm:spPr/>
      <dgm:t>
        <a:bodyPr/>
        <a:lstStyle/>
        <a:p>
          <a:endParaRPr lang="en-GB"/>
        </a:p>
      </dgm:t>
    </dgm:pt>
    <dgm:pt modelId="{AB0BC6DA-FD95-402F-A36A-590D347F38A2}" type="sibTrans" cxnId="{CCD9C3FD-92FF-47D6-84ED-E7A28BB0DAB8}">
      <dgm:prSet/>
      <dgm:spPr/>
      <dgm:t>
        <a:bodyPr/>
        <a:lstStyle/>
        <a:p>
          <a:endParaRPr lang="en-GB"/>
        </a:p>
      </dgm:t>
    </dgm:pt>
    <dgm:pt modelId="{CD4BB750-E0FB-4284-AEEA-2057052DF102}">
      <dgm:prSet phldrT="Name" phldr="1">
        <dgm:extLst>
          <a:ext uri="{C7F2D5A4-9E3B-4C8F-A7D2-1F8E9B6C4A30}">
            <msodIdLoc:phldrLoc xmlns:msodIdLoc="http://schemas.microsoft.com/office/drawing/2026/04/diagram/placeholderloc" id="msoidsIgxPlaceholderName"/>
          </a:ext>
        </dgm:extLst>
      </dgm:prSet>
      <dgm:spPr/>
      <dgm:t>
        <a:bodyPr/>
        <a:lstStyle/>
        <a:p>
          <a:pPr>
            <a:defRPr b="1"/>
          </a:pPr>
          <a:endParaRPr lang="en-GB"/>
        </a:p>
      </dgm:t>
    </dgm:pt>
    <dgm:pt modelId="{84732044-30DE-4249-A367-83AAD8088509}" type="parTrans" cxnId="{F787BB1F-3C8B-4719-814F-B4D6B1537F79}">
      <dgm:prSet/>
      <dgm:spPr/>
      <dgm:t>
        <a:bodyPr/>
        <a:lstStyle/>
        <a:p>
          <a:endParaRPr lang="en-GB"/>
        </a:p>
      </dgm:t>
    </dgm:pt>
    <dgm:pt modelId="{9F70B221-1B72-42A8-8480-6415908378EC}" type="sibTrans" cxnId="{F787BB1F-3C8B-4719-814F-B4D6B1537F79}">
      <dgm:prSet/>
      <dgm:spPr/>
      <dgm:t>
        <a:bodyPr/>
        <a:lstStyle/>
        <a:p>
          <a:endParaRPr lang="en-GB"/>
        </a:p>
      </dgm:t>
    </dgm:pt>
    <dgm:pt modelId="{E24685A0-6DEC-4B8B-A513-619D3F98F3A4}">
      <dgm:prSet phldrT="Role" phldr="0">
        <dgm:extLst>
          <a:ext uri="{C7F2D5A4-9E3B-4C8F-A7D2-1F8E9B6C4A30}">
            <msodIdLoc:phldrLoc xmlns:msodIdLoc="http://schemas.microsoft.com/office/drawing/2026/04/diagram/placeholderloc" id="msoidsIgxPlaceholderRole"/>
          </a:ext>
        </dgm:extLst>
      </dgm:prSet>
      <dgm:spPr/>
      <dgm:t>
        <a:bodyPr/>
        <a:lstStyle/>
        <a:p>
          <a:r>
            <a:rPr lang="en-GB" dirty="0"/>
            <a:t>Massage Therapist</a:t>
          </a:r>
        </a:p>
      </dgm:t>
    </dgm:pt>
    <dgm:pt modelId="{767EBA72-03B0-4217-8850-844B8009FB81}" type="parTrans" cxnId="{AB66390E-DE04-48A6-97C6-1496FE1DCBB8}">
      <dgm:prSet/>
      <dgm:spPr/>
      <dgm:t>
        <a:bodyPr/>
        <a:lstStyle/>
        <a:p>
          <a:endParaRPr lang="en-GB"/>
        </a:p>
      </dgm:t>
    </dgm:pt>
    <dgm:pt modelId="{94CEBC32-84ED-4AD0-83F4-38F7516D22B1}" type="sibTrans" cxnId="{AB66390E-DE04-48A6-97C6-1496FE1DCBB8}">
      <dgm:prSet/>
      <dgm:spPr/>
      <dgm:t>
        <a:bodyPr/>
        <a:lstStyle/>
        <a:p>
          <a:endParaRPr lang="en-GB"/>
        </a:p>
      </dgm:t>
    </dgm:pt>
    <dgm:pt modelId="{21B69894-0971-4C44-8355-65D0B0BCF7B2}">
      <dgm:prSet phldrT="Name" phldr="1">
        <dgm:extLst>
          <a:ext uri="{C7F2D5A4-9E3B-4C8F-A7D2-1F8E9B6C4A30}">
            <msodIdLoc:phldrLoc xmlns:msodIdLoc="http://schemas.microsoft.com/office/drawing/2026/04/diagram/placeholderloc" id="msoidsIgxPlaceholderName"/>
          </a:ext>
        </dgm:extLst>
      </dgm:prSet>
      <dgm:spPr/>
      <dgm:t>
        <a:bodyPr/>
        <a:lstStyle/>
        <a:p>
          <a:pPr>
            <a:defRPr b="1"/>
          </a:pPr>
          <a:endParaRPr lang="en-GB" dirty="0"/>
        </a:p>
      </dgm:t>
    </dgm:pt>
    <dgm:pt modelId="{B5CB8DE6-3269-4023-9D3B-FDB3613CC3B0}" type="parTrans" cxnId="{96921595-EA09-422A-B121-10EDA6B79F9A}">
      <dgm:prSet/>
      <dgm:spPr/>
      <dgm:t>
        <a:bodyPr/>
        <a:lstStyle/>
        <a:p>
          <a:endParaRPr lang="en-GB"/>
        </a:p>
      </dgm:t>
    </dgm:pt>
    <dgm:pt modelId="{B9004B7A-8934-41CC-9A73-036F377EEF4A}" type="sibTrans" cxnId="{96921595-EA09-422A-B121-10EDA6B79F9A}">
      <dgm:prSet/>
      <dgm:spPr/>
      <dgm:t>
        <a:bodyPr/>
        <a:lstStyle/>
        <a:p>
          <a:endParaRPr lang="en-GB"/>
        </a:p>
      </dgm:t>
    </dgm:pt>
    <dgm:pt modelId="{D6D14401-A049-4141-B540-58662D940638}">
      <dgm:prSet phldrT="Role" phldr="0">
        <dgm:extLst>
          <a:ext uri="{C7F2D5A4-9E3B-4C8F-A7D2-1F8E9B6C4A30}">
            <msodIdLoc:phldrLoc xmlns:msodIdLoc="http://schemas.microsoft.com/office/drawing/2026/04/diagram/placeholderloc" id="msoidsIgxPlaceholderRole"/>
          </a:ext>
        </dgm:extLst>
      </dgm:prSet>
      <dgm:spPr/>
      <dgm:t>
        <a:bodyPr/>
        <a:lstStyle/>
        <a:p>
          <a:r>
            <a:rPr lang="en-GB" dirty="0"/>
            <a:t>Receptionist</a:t>
          </a:r>
        </a:p>
      </dgm:t>
    </dgm:pt>
    <dgm:pt modelId="{FB1F8677-A43C-4F68-8487-2F6EFA9A4B91}" type="parTrans" cxnId="{2F4334FB-8898-4A75-9899-68BB393D4F0B}">
      <dgm:prSet/>
      <dgm:spPr/>
      <dgm:t>
        <a:bodyPr/>
        <a:lstStyle/>
        <a:p>
          <a:endParaRPr lang="en-GB"/>
        </a:p>
      </dgm:t>
    </dgm:pt>
    <dgm:pt modelId="{FC67C1DE-AF39-4822-A0F4-2FF04EC5ABA9}" type="sibTrans" cxnId="{2F4334FB-8898-4A75-9899-68BB393D4F0B}">
      <dgm:prSet/>
      <dgm:spPr/>
      <dgm:t>
        <a:bodyPr/>
        <a:lstStyle/>
        <a:p>
          <a:endParaRPr lang="en-GB"/>
        </a:p>
      </dgm:t>
    </dgm:pt>
    <dgm:pt modelId="{6CAED278-4BCC-4A73-9491-7FA311C61465}">
      <dgm:prSet phldrT="Name" phldr="1">
        <dgm:extLst>
          <a:ext uri="{C7F2D5A4-9E3B-4C8F-A7D2-1F8E9B6C4A30}">
            <msodIdLoc:phldrLoc xmlns:msodIdLoc="http://schemas.microsoft.com/office/drawing/2026/04/diagram/placeholderloc" id="msoidsIgxPlaceholderName"/>
          </a:ext>
        </dgm:extLst>
      </dgm:prSet>
      <dgm:spPr/>
      <dgm:t>
        <a:bodyPr/>
        <a:lstStyle/>
        <a:p>
          <a:pPr>
            <a:defRPr b="1"/>
          </a:pPr>
          <a:endParaRPr lang="en-GB" dirty="0"/>
        </a:p>
      </dgm:t>
    </dgm:pt>
    <dgm:pt modelId="{EDC0FAD8-82C4-4446-B2D8-D1FFE67EFF91}" type="sibTrans" cxnId="{F5895F67-073A-4930-A678-116754A6480C}">
      <dgm:prSet/>
      <dgm:spPr/>
      <dgm:t>
        <a:bodyPr/>
        <a:lstStyle/>
        <a:p>
          <a:endParaRPr lang="en-GB"/>
        </a:p>
      </dgm:t>
    </dgm:pt>
    <dgm:pt modelId="{1995D680-D365-41D8-9A4B-C18D75057957}" type="parTrans" cxnId="{F5895F67-073A-4930-A678-116754A6480C}">
      <dgm:prSet/>
      <dgm:spPr/>
      <dgm:t>
        <a:bodyPr/>
        <a:lstStyle/>
        <a:p>
          <a:endParaRPr lang="en-GB"/>
        </a:p>
      </dgm:t>
    </dgm:pt>
    <dgm:pt modelId="{2AB685BD-8D97-4C61-89DE-4023DE337BED}">
      <dgm:prSet phldrT="Role" phldr="0">
        <dgm:extLst>
          <a:ext uri="{C7F2D5A4-9E3B-4C8F-A7D2-1F8E9B6C4A30}">
            <msodIdLoc:phldrLoc xmlns:msodIdLoc="http://schemas.microsoft.com/office/drawing/2026/04/diagram/placeholderloc" id="msoidsIgxPlaceholderRole"/>
          </a:ext>
        </dgm:extLst>
      </dgm:prSet>
      <dgm:spPr/>
      <dgm:t>
        <a:bodyPr/>
        <a:lstStyle/>
        <a:p>
          <a:r>
            <a:rPr lang="en-GB" dirty="0"/>
            <a:t>Senior Beauty Therapist</a:t>
          </a:r>
        </a:p>
      </dgm:t>
    </dgm:pt>
    <dgm:pt modelId="{26879268-1418-4753-98FE-55EDBEE68145}" type="sibTrans" cxnId="{3AC1ADD3-EE7C-4D2E-8F79-B3FF12F30E67}">
      <dgm:prSet/>
      <dgm:spPr/>
      <dgm:t>
        <a:bodyPr/>
        <a:lstStyle/>
        <a:p>
          <a:endParaRPr lang="en-GB"/>
        </a:p>
      </dgm:t>
    </dgm:pt>
    <dgm:pt modelId="{B1B7E74F-AAE2-4438-B99B-CAF57E4CEEF2}" type="parTrans" cxnId="{3AC1ADD3-EE7C-4D2E-8F79-B3FF12F30E67}">
      <dgm:prSet/>
      <dgm:spPr/>
      <dgm:t>
        <a:bodyPr/>
        <a:lstStyle/>
        <a:p>
          <a:endParaRPr lang="en-GB"/>
        </a:p>
      </dgm:t>
    </dgm:pt>
    <dgm:pt modelId="{1C0E3DD4-18E2-470D-92C1-195F346E0A2B}" type="pres">
      <dgm:prSet presAssocID="{F5516ACA-090C-4C65-BCD4-1B562F891D0D}" presName="root" presStyleCnt="0">
        <dgm:presLayoutVars>
          <dgm:dir/>
          <dgm:resizeHandles val="exact"/>
        </dgm:presLayoutVars>
      </dgm:prSet>
      <dgm:spPr/>
    </dgm:pt>
    <dgm:pt modelId="{18C4F1D1-CE4A-4170-BF2F-4A7EC8EE946E}" type="pres">
      <dgm:prSet presAssocID="{6CAED278-4BCC-4A73-9491-7FA311C61465}" presName="compNode" presStyleCnt="0"/>
      <dgm:spPr/>
    </dgm:pt>
    <dgm:pt modelId="{4FA8BDBB-77DD-40F9-A29C-1C9C9661E4A4}" type="pres">
      <dgm:prSet presAssocID="{6CAED278-4BCC-4A73-9491-7FA311C61465}" presName="photoCircle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  <dgm:extLst>
        <a:ext uri="{E40237B7-FDA0-4F09-8148-C483321AD2D9}">
          <dgm14:cNvPr xmlns:dgm14="http://schemas.microsoft.com/office/drawing/2010/diagram" id="0" name="" descr="Facial serum application"/>
        </a:ext>
      </dgm:extLst>
    </dgm:pt>
    <dgm:pt modelId="{471C7FD4-4192-484B-8CDA-3FA735EFA5D1}" type="pres">
      <dgm:prSet presAssocID="{6CAED278-4BCC-4A73-9491-7FA311C61465}" presName="spacer" presStyleCnt="0"/>
      <dgm:spPr/>
    </dgm:pt>
    <dgm:pt modelId="{C3B9682F-97AF-4436-9892-CD8C5867B2B1}" type="pres">
      <dgm:prSet presAssocID="{6CAED278-4BCC-4A73-9491-7FA311C61465}" presName="nameText" presStyleLbl="revTx" presStyleIdx="0" presStyleCnt="8">
        <dgm:presLayoutVars>
          <dgm:chMax val="1"/>
          <dgm:chPref val="1"/>
        </dgm:presLayoutVars>
      </dgm:prSet>
      <dgm:spPr/>
    </dgm:pt>
    <dgm:pt modelId="{7180E6B2-1E2E-48D9-BDF1-27922C79149F}" type="pres">
      <dgm:prSet presAssocID="{6CAED278-4BCC-4A73-9491-7FA311C61465}" presName="roleText" presStyleLbl="revTx" presStyleIdx="1" presStyleCnt="8">
        <dgm:presLayoutVars>
          <dgm:chMax val="0"/>
        </dgm:presLayoutVars>
      </dgm:prSet>
      <dgm:spPr/>
    </dgm:pt>
    <dgm:pt modelId="{D474891B-A034-471D-BF4E-0DBC62765E0B}" type="pres">
      <dgm:prSet presAssocID="{EDC0FAD8-82C4-4446-B2D8-D1FFE67EFF91}" presName="sibTrans" presStyleCnt="0"/>
      <dgm:spPr/>
    </dgm:pt>
    <dgm:pt modelId="{BE49B7BB-515C-4B4A-B87A-8C1805248D50}" type="pres">
      <dgm:prSet presAssocID="{20721D13-D68F-4C29-A241-7AE537E94519}" presName="compNode" presStyleCnt="0"/>
      <dgm:spPr/>
    </dgm:pt>
    <dgm:pt modelId="{81143A50-EF5F-4B08-96ED-43755316C3A5}" type="pres">
      <dgm:prSet presAssocID="{20721D13-D68F-4C29-A241-7AE537E94519}" presName="photoCircle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Hand of person having fingernails painted red"/>
        </a:ext>
      </dgm:extLst>
    </dgm:pt>
    <dgm:pt modelId="{630E8C76-890E-4A04-AC67-6E4F2F8E8D43}" type="pres">
      <dgm:prSet presAssocID="{20721D13-D68F-4C29-A241-7AE537E94519}" presName="spacer" presStyleCnt="0"/>
      <dgm:spPr/>
    </dgm:pt>
    <dgm:pt modelId="{603511A3-17B3-41B7-9B5A-CF78B35F754A}" type="pres">
      <dgm:prSet presAssocID="{20721D13-D68F-4C29-A241-7AE537E94519}" presName="nameText" presStyleLbl="revTx" presStyleIdx="2" presStyleCnt="8">
        <dgm:presLayoutVars>
          <dgm:chMax val="1"/>
          <dgm:chPref val="1"/>
        </dgm:presLayoutVars>
      </dgm:prSet>
      <dgm:spPr/>
    </dgm:pt>
    <dgm:pt modelId="{4A9D699C-6892-4314-92ED-9F1C7968B374}" type="pres">
      <dgm:prSet presAssocID="{20721D13-D68F-4C29-A241-7AE537E94519}" presName="roleText" presStyleLbl="revTx" presStyleIdx="3" presStyleCnt="8">
        <dgm:presLayoutVars>
          <dgm:chMax val="0"/>
        </dgm:presLayoutVars>
      </dgm:prSet>
      <dgm:spPr/>
    </dgm:pt>
    <dgm:pt modelId="{06263BFD-25BC-4786-8670-2B7FDA3D851A}" type="pres">
      <dgm:prSet presAssocID="{B6A0BB49-987E-4669-8BEB-CC6DD79272FE}" presName="sibTrans" presStyleCnt="0"/>
      <dgm:spPr/>
    </dgm:pt>
    <dgm:pt modelId="{D14C1356-D43E-4A23-96DE-675B72DDBCE6}" type="pres">
      <dgm:prSet presAssocID="{CD4BB750-E0FB-4284-AEEA-2057052DF102}" presName="compNode" presStyleCnt="0"/>
      <dgm:spPr/>
    </dgm:pt>
    <dgm:pt modelId="{D63A263C-5C84-4F22-BEDD-DB6597D2E283}" type="pres">
      <dgm:prSet presAssocID="{CD4BB750-E0FB-4284-AEEA-2057052DF102}" presName="photoCircle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Woman receiving facial massage"/>
        </a:ext>
      </dgm:extLst>
    </dgm:pt>
    <dgm:pt modelId="{A9EEF589-736A-4C3A-A7D2-A8FC05057E46}" type="pres">
      <dgm:prSet presAssocID="{CD4BB750-E0FB-4284-AEEA-2057052DF102}" presName="spacer" presStyleCnt="0"/>
      <dgm:spPr/>
    </dgm:pt>
    <dgm:pt modelId="{00BA8D3F-6270-4D8D-AC6C-2A91F0AEB146}" type="pres">
      <dgm:prSet presAssocID="{CD4BB750-E0FB-4284-AEEA-2057052DF102}" presName="nameText" presStyleLbl="revTx" presStyleIdx="4" presStyleCnt="8">
        <dgm:presLayoutVars>
          <dgm:chMax val="1"/>
          <dgm:chPref val="1"/>
        </dgm:presLayoutVars>
      </dgm:prSet>
      <dgm:spPr/>
    </dgm:pt>
    <dgm:pt modelId="{71081802-168B-4F2C-A467-3CDE510A7B81}" type="pres">
      <dgm:prSet presAssocID="{CD4BB750-E0FB-4284-AEEA-2057052DF102}" presName="roleText" presStyleLbl="revTx" presStyleIdx="5" presStyleCnt="8">
        <dgm:presLayoutVars>
          <dgm:chMax val="0"/>
        </dgm:presLayoutVars>
      </dgm:prSet>
      <dgm:spPr/>
    </dgm:pt>
    <dgm:pt modelId="{B7569D56-D15B-42BC-AEF1-2046975A81C2}" type="pres">
      <dgm:prSet presAssocID="{9F70B221-1B72-42A8-8480-6415908378EC}" presName="sibTrans" presStyleCnt="0"/>
      <dgm:spPr/>
    </dgm:pt>
    <dgm:pt modelId="{7C6458E5-F23D-4313-BE48-6953533B0BBB}" type="pres">
      <dgm:prSet presAssocID="{21B69894-0971-4C44-8355-65D0B0BCF7B2}" presName="compNode" presStyleCnt="0"/>
      <dgm:spPr/>
    </dgm:pt>
    <dgm:pt modelId="{E91B9EB2-55BA-4D19-816E-44B051533BD7}" type="pres">
      <dgm:prSet presAssocID="{21B69894-0971-4C44-8355-65D0B0BCF7B2}" presName="photoCircle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Towel rolls and a candle on a table"/>
        </a:ext>
      </dgm:extLst>
    </dgm:pt>
    <dgm:pt modelId="{F77EC7EC-8CCE-4FFF-9A16-C7C32136F300}" type="pres">
      <dgm:prSet presAssocID="{21B69894-0971-4C44-8355-65D0B0BCF7B2}" presName="spacer" presStyleCnt="0"/>
      <dgm:spPr/>
    </dgm:pt>
    <dgm:pt modelId="{CECE0CAE-F00E-4462-8F23-F4BD6B87EFC3}" type="pres">
      <dgm:prSet presAssocID="{21B69894-0971-4C44-8355-65D0B0BCF7B2}" presName="nameText" presStyleLbl="revTx" presStyleIdx="6" presStyleCnt="8">
        <dgm:presLayoutVars>
          <dgm:chMax val="1"/>
          <dgm:chPref val="1"/>
        </dgm:presLayoutVars>
      </dgm:prSet>
      <dgm:spPr/>
    </dgm:pt>
    <dgm:pt modelId="{6E4087BC-1AEF-4143-BB7F-9F15B9ED617D}" type="pres">
      <dgm:prSet presAssocID="{21B69894-0971-4C44-8355-65D0B0BCF7B2}" presName="roleText" presStyleLbl="revTx" presStyleIdx="7" presStyleCnt="8">
        <dgm:presLayoutVars>
          <dgm:chMax val="0"/>
        </dgm:presLayoutVars>
      </dgm:prSet>
      <dgm:spPr/>
    </dgm:pt>
  </dgm:ptLst>
  <dgm:cxnLst>
    <dgm:cxn modelId="{AB66390E-DE04-48A6-97C6-1496FE1DCBB8}" srcId="{CD4BB750-E0FB-4284-AEEA-2057052DF102}" destId="{E24685A0-6DEC-4B8B-A513-619D3F98F3A4}" srcOrd="0" destOrd="0" parTransId="{767EBA72-03B0-4217-8850-844B8009FB81}" sibTransId="{94CEBC32-84ED-4AD0-83F4-38F7516D22B1}"/>
    <dgm:cxn modelId="{F787BB1F-3C8B-4719-814F-B4D6B1537F79}" srcId="{F5516ACA-090C-4C65-BCD4-1B562F891D0D}" destId="{CD4BB750-E0FB-4284-AEEA-2057052DF102}" srcOrd="2" destOrd="0" parTransId="{84732044-30DE-4249-A367-83AAD8088509}" sibTransId="{9F70B221-1B72-42A8-8480-6415908378EC}"/>
    <dgm:cxn modelId="{C72D0427-E168-4BDF-BDD7-47F0AAAA9877}" type="presOf" srcId="{D6D14401-A049-4141-B540-58662D940638}" destId="{6E4087BC-1AEF-4143-BB7F-9F15B9ED617D}" srcOrd="0" destOrd="0" presId="urn:microsoft.com/office/officeart/2024/layout/MeetTheTeam"/>
    <dgm:cxn modelId="{08B8A65E-8A1A-4B85-9E8D-334CA40C5774}" type="presOf" srcId="{6CAED278-4BCC-4A73-9491-7FA311C61465}" destId="{C3B9682F-97AF-4436-9892-CD8C5867B2B1}" srcOrd="0" destOrd="0" presId="urn:microsoft.com/office/officeart/2024/layout/MeetTheTeam"/>
    <dgm:cxn modelId="{3EB63B67-CB17-4BA0-B488-031BEE251C85}" type="presOf" srcId="{AD67AF57-DFD1-4DA5-9ACD-4F5C66028C52}" destId="{4A9D699C-6892-4314-92ED-9F1C7968B374}" srcOrd="0" destOrd="0" presId="urn:microsoft.com/office/officeart/2024/layout/MeetTheTeam"/>
    <dgm:cxn modelId="{F5895F67-073A-4930-A678-116754A6480C}" srcId="{F5516ACA-090C-4C65-BCD4-1B562F891D0D}" destId="{6CAED278-4BCC-4A73-9491-7FA311C61465}" srcOrd="0" destOrd="0" parTransId="{1995D680-D365-41D8-9A4B-C18D75057957}" sibTransId="{EDC0FAD8-82C4-4446-B2D8-D1FFE67EFF91}"/>
    <dgm:cxn modelId="{B7EF2668-2AF3-43F2-844E-D76BDF78026D}" type="presOf" srcId="{F5516ACA-090C-4C65-BCD4-1B562F891D0D}" destId="{1C0E3DD4-18E2-470D-92C1-195F346E0A2B}" srcOrd="0" destOrd="0" presId="urn:microsoft.com/office/officeart/2024/layout/MeetTheTeam"/>
    <dgm:cxn modelId="{2629D255-D26E-4E20-9A7F-93C1A185488E}" type="presOf" srcId="{20721D13-D68F-4C29-A241-7AE537E94519}" destId="{603511A3-17B3-41B7-9B5A-CF78B35F754A}" srcOrd="0" destOrd="0" presId="urn:microsoft.com/office/officeart/2024/layout/MeetTheTeam"/>
    <dgm:cxn modelId="{D5E51281-BF67-4841-B6D7-5CC5AEDFBE16}" type="presOf" srcId="{CD4BB750-E0FB-4284-AEEA-2057052DF102}" destId="{00BA8D3F-6270-4D8D-AC6C-2A91F0AEB146}" srcOrd="0" destOrd="0" presId="urn:microsoft.com/office/officeart/2024/layout/MeetTheTeam"/>
    <dgm:cxn modelId="{96921595-EA09-422A-B121-10EDA6B79F9A}" srcId="{F5516ACA-090C-4C65-BCD4-1B562F891D0D}" destId="{21B69894-0971-4C44-8355-65D0B0BCF7B2}" srcOrd="3" destOrd="0" parTransId="{B5CB8DE6-3269-4023-9D3B-FDB3613CC3B0}" sibTransId="{B9004B7A-8934-41CC-9A73-036F377EEF4A}"/>
    <dgm:cxn modelId="{C27FD5A8-EEA9-444F-B8D5-E0AF3B8BEB2F}" type="presOf" srcId="{E24685A0-6DEC-4B8B-A513-619D3F98F3A4}" destId="{71081802-168B-4F2C-A467-3CDE510A7B81}" srcOrd="0" destOrd="0" presId="urn:microsoft.com/office/officeart/2024/layout/MeetTheTeam"/>
    <dgm:cxn modelId="{24645DAC-E8C7-46EF-9A3B-5F0752E98C61}" srcId="{F5516ACA-090C-4C65-BCD4-1B562F891D0D}" destId="{20721D13-D68F-4C29-A241-7AE537E94519}" srcOrd="1" destOrd="0" parTransId="{A93C225F-3111-41FC-9CB2-90BD69C707FC}" sibTransId="{B6A0BB49-987E-4669-8BEB-CC6DD79272FE}"/>
    <dgm:cxn modelId="{B7EB97D1-7F1D-4A29-A71F-7E2A020AF658}" type="presOf" srcId="{2AB685BD-8D97-4C61-89DE-4023DE337BED}" destId="{7180E6B2-1E2E-48D9-BDF1-27922C79149F}" srcOrd="0" destOrd="0" presId="urn:microsoft.com/office/officeart/2024/layout/MeetTheTeam"/>
    <dgm:cxn modelId="{3AC1ADD3-EE7C-4D2E-8F79-B3FF12F30E67}" srcId="{6CAED278-4BCC-4A73-9491-7FA311C61465}" destId="{2AB685BD-8D97-4C61-89DE-4023DE337BED}" srcOrd="0" destOrd="0" parTransId="{B1B7E74F-AAE2-4438-B99B-CAF57E4CEEF2}" sibTransId="{26879268-1418-4753-98FE-55EDBEE68145}"/>
    <dgm:cxn modelId="{944ED7F3-2F10-4B2A-AF25-15747D177AB5}" type="presOf" srcId="{21B69894-0971-4C44-8355-65D0B0BCF7B2}" destId="{CECE0CAE-F00E-4462-8F23-F4BD6B87EFC3}" srcOrd="0" destOrd="0" presId="urn:microsoft.com/office/officeart/2024/layout/MeetTheTeam"/>
    <dgm:cxn modelId="{2F4334FB-8898-4A75-9899-68BB393D4F0B}" srcId="{21B69894-0971-4C44-8355-65D0B0BCF7B2}" destId="{D6D14401-A049-4141-B540-58662D940638}" srcOrd="0" destOrd="0" parTransId="{FB1F8677-A43C-4F68-8487-2F6EFA9A4B91}" sibTransId="{FC67C1DE-AF39-4822-A0F4-2FF04EC5ABA9}"/>
    <dgm:cxn modelId="{CCD9C3FD-92FF-47D6-84ED-E7A28BB0DAB8}" srcId="{20721D13-D68F-4C29-A241-7AE537E94519}" destId="{AD67AF57-DFD1-4DA5-9ACD-4F5C66028C52}" srcOrd="0" destOrd="0" parTransId="{EB1FEE23-9EE9-4DFC-8C09-D3A5F6CCC0DC}" sibTransId="{AB0BC6DA-FD95-402F-A36A-590D347F38A2}"/>
    <dgm:cxn modelId="{3F015DF9-211B-4819-9C5D-CB7EBD1BF589}" type="presParOf" srcId="{1C0E3DD4-18E2-470D-92C1-195F346E0A2B}" destId="{18C4F1D1-CE4A-4170-BF2F-4A7EC8EE946E}" srcOrd="0" destOrd="0" presId="urn:microsoft.com/office/officeart/2024/layout/MeetTheTeam"/>
    <dgm:cxn modelId="{A1530A58-8DD4-49C2-BBD8-05F1EBB038CD}" type="presParOf" srcId="{18C4F1D1-CE4A-4170-BF2F-4A7EC8EE946E}" destId="{4FA8BDBB-77DD-40F9-A29C-1C9C9661E4A4}" srcOrd="0" destOrd="0" presId="urn:microsoft.com/office/officeart/2024/layout/MeetTheTeam"/>
    <dgm:cxn modelId="{4F2CD03D-5774-4582-8BB9-E926138EF677}" type="presParOf" srcId="{18C4F1D1-CE4A-4170-BF2F-4A7EC8EE946E}" destId="{471C7FD4-4192-484B-8CDA-3FA735EFA5D1}" srcOrd="1" destOrd="0" presId="urn:microsoft.com/office/officeart/2024/layout/MeetTheTeam"/>
    <dgm:cxn modelId="{7498D69D-1E41-4106-89BF-8A6489DFD4EE}" type="presParOf" srcId="{18C4F1D1-CE4A-4170-BF2F-4A7EC8EE946E}" destId="{C3B9682F-97AF-4436-9892-CD8C5867B2B1}" srcOrd="2" destOrd="0" presId="urn:microsoft.com/office/officeart/2024/layout/MeetTheTeam"/>
    <dgm:cxn modelId="{1B8E1D1C-6193-408A-B7BF-4E5ADF69D6DD}" type="presParOf" srcId="{18C4F1D1-CE4A-4170-BF2F-4A7EC8EE946E}" destId="{7180E6B2-1E2E-48D9-BDF1-27922C79149F}" srcOrd="3" destOrd="0" presId="urn:microsoft.com/office/officeart/2024/layout/MeetTheTeam"/>
    <dgm:cxn modelId="{4B697F21-D0C2-41C9-8A23-AF66FF8DA3BB}" type="presParOf" srcId="{1C0E3DD4-18E2-470D-92C1-195F346E0A2B}" destId="{D474891B-A034-471D-BF4E-0DBC62765E0B}" srcOrd="1" destOrd="0" presId="urn:microsoft.com/office/officeart/2024/layout/MeetTheTeam"/>
    <dgm:cxn modelId="{B5C8A8AC-D025-4040-8C6D-8B1FBD696150}" type="presParOf" srcId="{1C0E3DD4-18E2-470D-92C1-195F346E0A2B}" destId="{BE49B7BB-515C-4B4A-B87A-8C1805248D50}" srcOrd="2" destOrd="0" presId="urn:microsoft.com/office/officeart/2024/layout/MeetTheTeam"/>
    <dgm:cxn modelId="{F599DE0F-73B7-41FB-A3FE-90CEC9D37850}" type="presParOf" srcId="{BE49B7BB-515C-4B4A-B87A-8C1805248D50}" destId="{81143A50-EF5F-4B08-96ED-43755316C3A5}" srcOrd="0" destOrd="0" presId="urn:microsoft.com/office/officeart/2024/layout/MeetTheTeam"/>
    <dgm:cxn modelId="{CF56D324-32B5-4A9B-9D67-82E66259A11B}" type="presParOf" srcId="{BE49B7BB-515C-4B4A-B87A-8C1805248D50}" destId="{630E8C76-890E-4A04-AC67-6E4F2F8E8D43}" srcOrd="1" destOrd="0" presId="urn:microsoft.com/office/officeart/2024/layout/MeetTheTeam"/>
    <dgm:cxn modelId="{E3151000-C76A-4012-9953-66B379886622}" type="presParOf" srcId="{BE49B7BB-515C-4B4A-B87A-8C1805248D50}" destId="{603511A3-17B3-41B7-9B5A-CF78B35F754A}" srcOrd="2" destOrd="0" presId="urn:microsoft.com/office/officeart/2024/layout/MeetTheTeam"/>
    <dgm:cxn modelId="{FAE6849E-FC58-4E25-A719-091F32A3C13A}" type="presParOf" srcId="{BE49B7BB-515C-4B4A-B87A-8C1805248D50}" destId="{4A9D699C-6892-4314-92ED-9F1C7968B374}" srcOrd="3" destOrd="0" presId="urn:microsoft.com/office/officeart/2024/layout/MeetTheTeam"/>
    <dgm:cxn modelId="{55D655FD-FEDD-4717-B761-D6D163F13BE1}" type="presParOf" srcId="{1C0E3DD4-18E2-470D-92C1-195F346E0A2B}" destId="{06263BFD-25BC-4786-8670-2B7FDA3D851A}" srcOrd="3" destOrd="0" presId="urn:microsoft.com/office/officeart/2024/layout/MeetTheTeam"/>
    <dgm:cxn modelId="{1623406F-7B04-4660-80F7-0E951AF95A26}" type="presParOf" srcId="{1C0E3DD4-18E2-470D-92C1-195F346E0A2B}" destId="{D14C1356-D43E-4A23-96DE-675B72DDBCE6}" srcOrd="4" destOrd="0" presId="urn:microsoft.com/office/officeart/2024/layout/MeetTheTeam"/>
    <dgm:cxn modelId="{012E9668-695B-4203-90D5-36935D4416AE}" type="presParOf" srcId="{D14C1356-D43E-4A23-96DE-675B72DDBCE6}" destId="{D63A263C-5C84-4F22-BEDD-DB6597D2E283}" srcOrd="0" destOrd="0" presId="urn:microsoft.com/office/officeart/2024/layout/MeetTheTeam"/>
    <dgm:cxn modelId="{C0639EFA-9DF9-4C0B-ABDC-F32C936D22C0}" type="presParOf" srcId="{D14C1356-D43E-4A23-96DE-675B72DDBCE6}" destId="{A9EEF589-736A-4C3A-A7D2-A8FC05057E46}" srcOrd="1" destOrd="0" presId="urn:microsoft.com/office/officeart/2024/layout/MeetTheTeam"/>
    <dgm:cxn modelId="{D01840BE-F40F-4019-85CB-2BB77AAD071F}" type="presParOf" srcId="{D14C1356-D43E-4A23-96DE-675B72DDBCE6}" destId="{00BA8D3F-6270-4D8D-AC6C-2A91F0AEB146}" srcOrd="2" destOrd="0" presId="urn:microsoft.com/office/officeart/2024/layout/MeetTheTeam"/>
    <dgm:cxn modelId="{12BFB3F9-C8C8-49B9-B881-E7F698D718AA}" type="presParOf" srcId="{D14C1356-D43E-4A23-96DE-675B72DDBCE6}" destId="{71081802-168B-4F2C-A467-3CDE510A7B81}" srcOrd="3" destOrd="0" presId="urn:microsoft.com/office/officeart/2024/layout/MeetTheTeam"/>
    <dgm:cxn modelId="{8028DA4D-9BA8-46DC-BA48-294696772E97}" type="presParOf" srcId="{1C0E3DD4-18E2-470D-92C1-195F346E0A2B}" destId="{B7569D56-D15B-42BC-AEF1-2046975A81C2}" srcOrd="5" destOrd="0" presId="urn:microsoft.com/office/officeart/2024/layout/MeetTheTeam"/>
    <dgm:cxn modelId="{193511EA-BAFE-4A57-9F08-19B1F1328D47}" type="presParOf" srcId="{1C0E3DD4-18E2-470D-92C1-195F346E0A2B}" destId="{7C6458E5-F23D-4313-BE48-6953533B0BBB}" srcOrd="6" destOrd="0" presId="urn:microsoft.com/office/officeart/2024/layout/MeetTheTeam"/>
    <dgm:cxn modelId="{2587C59A-004D-4964-96E5-A3FAB66791B9}" type="presParOf" srcId="{7C6458E5-F23D-4313-BE48-6953533B0BBB}" destId="{E91B9EB2-55BA-4D19-816E-44B051533BD7}" srcOrd="0" destOrd="0" presId="urn:microsoft.com/office/officeart/2024/layout/MeetTheTeam"/>
    <dgm:cxn modelId="{1547D4EB-77FA-452F-B4CB-916EA72236EA}" type="presParOf" srcId="{7C6458E5-F23D-4313-BE48-6953533B0BBB}" destId="{F77EC7EC-8CCE-4FFF-9A16-C7C32136F300}" srcOrd="1" destOrd="0" presId="urn:microsoft.com/office/officeart/2024/layout/MeetTheTeam"/>
    <dgm:cxn modelId="{2424968F-2019-4A75-AD46-AD2393F5AF73}" type="presParOf" srcId="{7C6458E5-F23D-4313-BE48-6953533B0BBB}" destId="{CECE0CAE-F00E-4462-8F23-F4BD6B87EFC3}" srcOrd="2" destOrd="0" presId="urn:microsoft.com/office/officeart/2024/layout/MeetTheTeam"/>
    <dgm:cxn modelId="{2FAC9E25-895D-43FB-A0DF-60A747505466}" type="presParOf" srcId="{7C6458E5-F23D-4313-BE48-6953533B0BBB}" destId="{6E4087BC-1AEF-4143-BB7F-9F15B9ED617D}" srcOrd="3" destOrd="0" presId="urn:microsoft.com/office/officeart/2024/layout/MeetTheTeam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797609-81E4-4DC8-BF01-C510DCD06EF9}" type="doc">
      <dgm:prSet loTypeId="urn:microsoft.com/office/officeart/2024/layout/MeetTheTeam" loCatId="meettheteam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40A0A6-9F12-4F95-84BF-21DBBE5784FA}">
      <dgm:prSet phldrT="Name" phldr="0">
        <dgm:extLst>
          <a:ext uri="{C7F2D5A4-9E3B-4C8F-A7D2-1F8E9B6C4A30}">
            <msodIdLoc:phldrLoc xmlns:msodIdLoc="http://schemas.microsoft.com/office/drawing/2026/04/diagram/placeholderloc" id="msoidsIgxPlaceholderName"/>
          </a:ext>
        </dgm:extLst>
      </dgm:prSet>
      <dgm:spPr/>
      <dgm:t>
        <a:bodyPr/>
        <a:lstStyle/>
        <a:p>
          <a:pPr>
            <a:defRPr b="1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Mariola Gkouso</a:t>
          </a:r>
        </a:p>
      </dgm:t>
    </dgm:pt>
    <dgm:pt modelId="{B753743B-16AF-40C1-9EFB-2D19445771A2}" type="parTrans" cxnId="{C510E696-7CD9-474C-9AEA-5CED88F47C2E}">
      <dgm:prSet/>
      <dgm:spPr/>
      <dgm:t>
        <a:bodyPr/>
        <a:lstStyle/>
        <a:p>
          <a:endParaRPr lang="en-GB"/>
        </a:p>
      </dgm:t>
    </dgm:pt>
    <dgm:pt modelId="{230BF7C0-3989-4FCF-BF8A-8B6649DFF1C1}" type="sibTrans" cxnId="{C510E696-7CD9-474C-9AEA-5CED88F47C2E}">
      <dgm:prSet/>
      <dgm:spPr/>
      <dgm:t>
        <a:bodyPr/>
        <a:lstStyle/>
        <a:p>
          <a:endParaRPr lang="en-GB"/>
        </a:p>
      </dgm:t>
    </dgm:pt>
    <dgm:pt modelId="{FC578A16-86C8-4431-9091-AE1C508A5C5B}">
      <dgm:prSet phldrT="Role" phldr="0" custT="1">
        <dgm:extLst>
          <a:ext uri="{C7F2D5A4-9E3B-4C8F-A7D2-1F8E9B6C4A30}">
            <msodIdLoc:phldrLoc xmlns:msodIdLoc="http://schemas.microsoft.com/office/drawing/2026/04/diagram/placeholderloc" id="msoidsIgxPlaceholderRole"/>
          </a:ext>
        </dgm:extLst>
      </dgm:prSet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Owner</a:t>
          </a:r>
        </a:p>
      </dgm:t>
    </dgm:pt>
    <dgm:pt modelId="{D88C45C9-3ADD-4204-B69F-95E403FBD27D}" type="parTrans" cxnId="{E75290E1-93D0-4B78-BF5E-C88DD97EF8E4}">
      <dgm:prSet/>
      <dgm:spPr/>
      <dgm:t>
        <a:bodyPr/>
        <a:lstStyle/>
        <a:p>
          <a:endParaRPr lang="en-GB"/>
        </a:p>
      </dgm:t>
    </dgm:pt>
    <dgm:pt modelId="{12D7D88C-FF08-4B02-A2AE-3CE4A2F50B7D}" type="sibTrans" cxnId="{E75290E1-93D0-4B78-BF5E-C88DD97EF8E4}">
      <dgm:prSet/>
      <dgm:spPr/>
      <dgm:t>
        <a:bodyPr/>
        <a:lstStyle/>
        <a:p>
          <a:endParaRPr lang="en-GB"/>
        </a:p>
      </dgm:t>
    </dgm:pt>
    <dgm:pt modelId="{4EC5A69D-145E-4A77-81BE-43CC37612C4E}" type="pres">
      <dgm:prSet presAssocID="{27797609-81E4-4DC8-BF01-C510DCD06EF9}" presName="root" presStyleCnt="0">
        <dgm:presLayoutVars>
          <dgm:dir/>
          <dgm:resizeHandles val="exact"/>
        </dgm:presLayoutVars>
      </dgm:prSet>
      <dgm:spPr/>
    </dgm:pt>
    <dgm:pt modelId="{18A510E4-4345-4354-B8A0-04D2A5839542}" type="pres">
      <dgm:prSet presAssocID="{7440A0A6-9F12-4F95-84BF-21DBBE5784FA}" presName="compNode" presStyleCnt="0"/>
      <dgm:spPr/>
    </dgm:pt>
    <dgm:pt modelId="{BBF1AED5-8952-48AD-93DB-024F32184992}" type="pres">
      <dgm:prSet presAssocID="{7440A0A6-9F12-4F95-84BF-21DBBE5784FA}" presName="photoCircle" presStyleLbl="fgImgPlace1" presStyleIdx="0" presStyleCnt="1" custLinFactNeighborX="32407" custLinFactNeighborY="-4730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Spa setting of candles"/>
        </a:ext>
      </dgm:extLst>
    </dgm:pt>
    <dgm:pt modelId="{E42CD6AF-BD7C-4B07-A7E6-F04E5F06F728}" type="pres">
      <dgm:prSet presAssocID="{7440A0A6-9F12-4F95-84BF-21DBBE5784FA}" presName="spacer" presStyleCnt="0"/>
      <dgm:spPr/>
    </dgm:pt>
    <dgm:pt modelId="{3239BBE7-7943-4B03-9B38-B88133BB40AC}" type="pres">
      <dgm:prSet presAssocID="{7440A0A6-9F12-4F95-84BF-21DBBE5784FA}" presName="nameText" presStyleLbl="revTx" presStyleIdx="0" presStyleCnt="2" custLinFactNeighborX="29629" custLinFactNeighborY="-26560">
        <dgm:presLayoutVars>
          <dgm:chMax val="1"/>
          <dgm:chPref val="1"/>
        </dgm:presLayoutVars>
      </dgm:prSet>
      <dgm:spPr/>
    </dgm:pt>
    <dgm:pt modelId="{10482ADB-9D57-4125-9484-92D50BA5240A}" type="pres">
      <dgm:prSet presAssocID="{7440A0A6-9F12-4F95-84BF-21DBBE5784FA}" presName="roleText" presStyleLbl="revTx" presStyleIdx="1" presStyleCnt="2" custLinFactNeighborX="21481" custLinFactNeighborY="2128">
        <dgm:presLayoutVars>
          <dgm:chMax val="0"/>
        </dgm:presLayoutVars>
      </dgm:prSet>
      <dgm:spPr/>
    </dgm:pt>
  </dgm:ptLst>
  <dgm:cxnLst>
    <dgm:cxn modelId="{4BD1E208-5CC9-4DD9-903B-D6D32A32ECA4}" type="presOf" srcId="{7440A0A6-9F12-4F95-84BF-21DBBE5784FA}" destId="{3239BBE7-7943-4B03-9B38-B88133BB40AC}" srcOrd="0" destOrd="0" presId="urn:microsoft.com/office/officeart/2024/layout/MeetTheTeam"/>
    <dgm:cxn modelId="{1A9D697E-FEE5-414A-B41C-E5FA8D461223}" type="presOf" srcId="{27797609-81E4-4DC8-BF01-C510DCD06EF9}" destId="{4EC5A69D-145E-4A77-81BE-43CC37612C4E}" srcOrd="0" destOrd="0" presId="urn:microsoft.com/office/officeart/2024/layout/MeetTheTeam"/>
    <dgm:cxn modelId="{C510E696-7CD9-474C-9AEA-5CED88F47C2E}" srcId="{27797609-81E4-4DC8-BF01-C510DCD06EF9}" destId="{7440A0A6-9F12-4F95-84BF-21DBBE5784FA}" srcOrd="0" destOrd="0" parTransId="{B753743B-16AF-40C1-9EFB-2D19445771A2}" sibTransId="{230BF7C0-3989-4FCF-BF8A-8B6649DFF1C1}"/>
    <dgm:cxn modelId="{E75290E1-93D0-4B78-BF5E-C88DD97EF8E4}" srcId="{7440A0A6-9F12-4F95-84BF-21DBBE5784FA}" destId="{FC578A16-86C8-4431-9091-AE1C508A5C5B}" srcOrd="0" destOrd="0" parTransId="{D88C45C9-3ADD-4204-B69F-95E403FBD27D}" sibTransId="{12D7D88C-FF08-4B02-A2AE-3CE4A2F50B7D}"/>
    <dgm:cxn modelId="{6972C1F6-3749-4888-8F5D-2C9075EB9A08}" type="presOf" srcId="{FC578A16-86C8-4431-9091-AE1C508A5C5B}" destId="{10482ADB-9D57-4125-9484-92D50BA5240A}" srcOrd="0" destOrd="0" presId="urn:microsoft.com/office/officeart/2024/layout/MeetTheTeam"/>
    <dgm:cxn modelId="{CB678578-0248-45D4-9ED7-3F2F227A8E8F}" type="presParOf" srcId="{4EC5A69D-145E-4A77-81BE-43CC37612C4E}" destId="{18A510E4-4345-4354-B8A0-04D2A5839542}" srcOrd="0" destOrd="0" presId="urn:microsoft.com/office/officeart/2024/layout/MeetTheTeam"/>
    <dgm:cxn modelId="{6641E97D-E87C-4058-B697-68700F1348FD}" type="presParOf" srcId="{18A510E4-4345-4354-B8A0-04D2A5839542}" destId="{BBF1AED5-8952-48AD-93DB-024F32184992}" srcOrd="0" destOrd="0" presId="urn:microsoft.com/office/officeart/2024/layout/MeetTheTeam"/>
    <dgm:cxn modelId="{73F2DC13-2B40-44EC-AAA6-28ABBCCEE255}" type="presParOf" srcId="{18A510E4-4345-4354-B8A0-04D2A5839542}" destId="{E42CD6AF-BD7C-4B07-A7E6-F04E5F06F728}" srcOrd="1" destOrd="0" presId="urn:microsoft.com/office/officeart/2024/layout/MeetTheTeam"/>
    <dgm:cxn modelId="{A15531C4-2776-4963-9737-E89B6BCD702C}" type="presParOf" srcId="{18A510E4-4345-4354-B8A0-04D2A5839542}" destId="{3239BBE7-7943-4B03-9B38-B88133BB40AC}" srcOrd="2" destOrd="0" presId="urn:microsoft.com/office/officeart/2024/layout/MeetTheTeam"/>
    <dgm:cxn modelId="{DA75F4A1-E4B7-42A2-8B71-1C65A370CA1D}" type="presParOf" srcId="{18A510E4-4345-4354-B8A0-04D2A5839542}" destId="{10482ADB-9D57-4125-9484-92D50BA5240A}" srcOrd="3" destOrd="0" presId="urn:microsoft.com/office/officeart/2024/layout/MeetTheTeam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A8BDBB-77DD-40F9-A29C-1C9C9661E4A4}">
      <dsp:nvSpPr>
        <dsp:cNvPr id="0" name=""/>
        <dsp:cNvSpPr/>
      </dsp:nvSpPr>
      <dsp:spPr>
        <a:xfrm>
          <a:off x="1228089" y="1031"/>
          <a:ext cx="1540687" cy="154068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9682F-97AF-4436-9892-CD8C5867B2B1}">
      <dsp:nvSpPr>
        <dsp:cNvPr id="0" name=""/>
        <dsp:cNvSpPr/>
      </dsp:nvSpPr>
      <dsp:spPr>
        <a:xfrm>
          <a:off x="1166812" y="1631009"/>
          <a:ext cx="1663242" cy="31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800" kern="1200" dirty="0"/>
        </a:p>
      </dsp:txBody>
      <dsp:txXfrm>
        <a:off x="1166812" y="1631009"/>
        <a:ext cx="1663242" cy="315140"/>
      </dsp:txXfrm>
    </dsp:sp>
    <dsp:sp modelId="{7180E6B2-1E2E-48D9-BDF1-27922C79149F}">
      <dsp:nvSpPr>
        <dsp:cNvPr id="0" name=""/>
        <dsp:cNvSpPr/>
      </dsp:nvSpPr>
      <dsp:spPr>
        <a:xfrm>
          <a:off x="1166812" y="1946149"/>
          <a:ext cx="1663242" cy="26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Senior Beauty Therapist</a:t>
          </a:r>
        </a:p>
      </dsp:txBody>
      <dsp:txXfrm>
        <a:off x="1166812" y="1946149"/>
        <a:ext cx="1663242" cy="262617"/>
      </dsp:txXfrm>
    </dsp:sp>
    <dsp:sp modelId="{81143A50-EF5F-4B08-96ED-43755316C3A5}">
      <dsp:nvSpPr>
        <dsp:cNvPr id="0" name=""/>
        <dsp:cNvSpPr/>
      </dsp:nvSpPr>
      <dsp:spPr>
        <a:xfrm>
          <a:off x="3045400" y="1031"/>
          <a:ext cx="1540687" cy="1540687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3511A3-17B3-41B7-9B5A-CF78B35F754A}">
      <dsp:nvSpPr>
        <dsp:cNvPr id="0" name=""/>
        <dsp:cNvSpPr/>
      </dsp:nvSpPr>
      <dsp:spPr>
        <a:xfrm>
          <a:off x="2984123" y="1631009"/>
          <a:ext cx="1663242" cy="31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800" kern="1200"/>
        </a:p>
      </dsp:txBody>
      <dsp:txXfrm>
        <a:off x="2984123" y="1631009"/>
        <a:ext cx="1663242" cy="315140"/>
      </dsp:txXfrm>
    </dsp:sp>
    <dsp:sp modelId="{4A9D699C-6892-4314-92ED-9F1C7968B374}">
      <dsp:nvSpPr>
        <dsp:cNvPr id="0" name=""/>
        <dsp:cNvSpPr/>
      </dsp:nvSpPr>
      <dsp:spPr>
        <a:xfrm>
          <a:off x="2984123" y="1946149"/>
          <a:ext cx="1663242" cy="26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Nail Technician</a:t>
          </a:r>
        </a:p>
      </dsp:txBody>
      <dsp:txXfrm>
        <a:off x="2984123" y="1946149"/>
        <a:ext cx="1663242" cy="262617"/>
      </dsp:txXfrm>
    </dsp:sp>
    <dsp:sp modelId="{D63A263C-5C84-4F22-BEDD-DB6597D2E283}">
      <dsp:nvSpPr>
        <dsp:cNvPr id="0" name=""/>
        <dsp:cNvSpPr/>
      </dsp:nvSpPr>
      <dsp:spPr>
        <a:xfrm>
          <a:off x="4862711" y="1031"/>
          <a:ext cx="1540687" cy="1540687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BA8D3F-6270-4D8D-AC6C-2A91F0AEB146}">
      <dsp:nvSpPr>
        <dsp:cNvPr id="0" name=""/>
        <dsp:cNvSpPr/>
      </dsp:nvSpPr>
      <dsp:spPr>
        <a:xfrm>
          <a:off x="4801434" y="1631009"/>
          <a:ext cx="1663242" cy="31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800" kern="1200"/>
        </a:p>
      </dsp:txBody>
      <dsp:txXfrm>
        <a:off x="4801434" y="1631009"/>
        <a:ext cx="1663242" cy="315140"/>
      </dsp:txXfrm>
    </dsp:sp>
    <dsp:sp modelId="{71081802-168B-4F2C-A467-3CDE510A7B81}">
      <dsp:nvSpPr>
        <dsp:cNvPr id="0" name=""/>
        <dsp:cNvSpPr/>
      </dsp:nvSpPr>
      <dsp:spPr>
        <a:xfrm>
          <a:off x="4801434" y="1946149"/>
          <a:ext cx="1663242" cy="26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Massage Therapist</a:t>
          </a:r>
        </a:p>
      </dsp:txBody>
      <dsp:txXfrm>
        <a:off x="4801434" y="1946149"/>
        <a:ext cx="1663242" cy="262617"/>
      </dsp:txXfrm>
    </dsp:sp>
    <dsp:sp modelId="{E91B9EB2-55BA-4D19-816E-44B051533BD7}">
      <dsp:nvSpPr>
        <dsp:cNvPr id="0" name=""/>
        <dsp:cNvSpPr/>
      </dsp:nvSpPr>
      <dsp:spPr>
        <a:xfrm>
          <a:off x="6680022" y="1031"/>
          <a:ext cx="1540687" cy="1540687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E0CAE-F00E-4462-8F23-F4BD6B87EFC3}">
      <dsp:nvSpPr>
        <dsp:cNvPr id="0" name=""/>
        <dsp:cNvSpPr/>
      </dsp:nvSpPr>
      <dsp:spPr>
        <a:xfrm>
          <a:off x="6618745" y="1631009"/>
          <a:ext cx="1663242" cy="31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800" kern="1200" dirty="0"/>
        </a:p>
      </dsp:txBody>
      <dsp:txXfrm>
        <a:off x="6618745" y="1631009"/>
        <a:ext cx="1663242" cy="315140"/>
      </dsp:txXfrm>
    </dsp:sp>
    <dsp:sp modelId="{6E4087BC-1AEF-4143-BB7F-9F15B9ED617D}">
      <dsp:nvSpPr>
        <dsp:cNvPr id="0" name=""/>
        <dsp:cNvSpPr/>
      </dsp:nvSpPr>
      <dsp:spPr>
        <a:xfrm>
          <a:off x="6618745" y="1946149"/>
          <a:ext cx="1663242" cy="26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Receptionist</a:t>
          </a:r>
        </a:p>
      </dsp:txBody>
      <dsp:txXfrm>
        <a:off x="6618745" y="1946149"/>
        <a:ext cx="1663242" cy="2626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1AED5-8952-48AD-93DB-024F32184992}">
      <dsp:nvSpPr>
        <dsp:cNvPr id="0" name=""/>
        <dsp:cNvSpPr/>
      </dsp:nvSpPr>
      <dsp:spPr>
        <a:xfrm>
          <a:off x="1524001" y="0"/>
          <a:ext cx="1732500" cy="173250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39BBE7-7943-4B03-9B38-B88133BB40AC}">
      <dsp:nvSpPr>
        <dsp:cNvPr id="0" name=""/>
        <dsp:cNvSpPr/>
      </dsp:nvSpPr>
      <dsp:spPr>
        <a:xfrm>
          <a:off x="1447798" y="1752598"/>
          <a:ext cx="1870312" cy="32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Mariola Gkouso</a:t>
          </a:r>
        </a:p>
      </dsp:txBody>
      <dsp:txXfrm>
        <a:off x="1447798" y="1752598"/>
        <a:ext cx="1870312" cy="324000"/>
      </dsp:txXfrm>
    </dsp:sp>
    <dsp:sp modelId="{10482ADB-9D57-4125-9484-92D50BA5240A}">
      <dsp:nvSpPr>
        <dsp:cNvPr id="0" name=""/>
        <dsp:cNvSpPr/>
      </dsp:nvSpPr>
      <dsp:spPr>
        <a:xfrm>
          <a:off x="1295405" y="2168398"/>
          <a:ext cx="1870312" cy="2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Owner</a:t>
          </a:r>
        </a:p>
      </dsp:txBody>
      <dsp:txXfrm>
        <a:off x="1295405" y="2168398"/>
        <a:ext cx="1870312" cy="27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layout/MeetTheTeam">
  <dgm:title val=""/>
  <dgm:desc val=""/>
  <dgm:catLst>
    <dgm:cat type="meettheteam" pri="100"/>
  </dgm:catLst>
  <dgm:sampData>
    <dgm:dataModel>
      <dgm:ptLst>
        <dgm:pt modelId="0" type="doc"/>
        <dgm:pt modelId="1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1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  <dgm:pt modelId="2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2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  <dgm:pt modelId="3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3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  <dgm:pt modelId="4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4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</dgm:ptLst>
      <dgm:cxnLst>
        <dgm:cxn modelId="100" srcId="0" destId="10" srcOrd="0" destOrd="0"/>
        <dgm:cxn modelId="101" srcId="10" destId="11" srcOrd="0" destOrd="0"/>
        <dgm:cxn modelId="102" srcId="0" destId="20" srcOrd="1" destOrd="0"/>
        <dgm:cxn modelId="103" srcId="20" destId="21" srcOrd="0" destOrd="0"/>
        <dgm:cxn modelId="104" srcId="0" destId="30" srcOrd="2" destOrd="0"/>
        <dgm:cxn modelId="105" srcId="30" destId="31" srcOrd="0" destOrd="0"/>
        <dgm:cxn modelId="106" srcId="0" destId="40" srcOrd="3" destOrd="0"/>
        <dgm:cxn modelId="107" srcId="40" destId="4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photoCircle" refType="w" fact="0.88"/>
          <dgm:constr type="h" for="ch" forName="photoCircle" refType="w" refFor="ch" refForName="photoCircle"/>
          <dgm:constr type="t" for="ch" forName="photoCircle"/>
          <dgm:constr type="ctrX" for="ch" forName="photoCircle" refType="w" fact="0.5"/>
          <dgm:constr type="h" for="ch" forName="spacer" refType="w" fact="0.051"/>
          <dgm:constr type="w" for="ch" forName="spacer" refType="w"/>
          <dgm:constr type="l" for="ch" forName="spacer"/>
          <dgm:constr type="t" for="ch" forName="spacer" refType="b" refFor="ch" refForName="photoCircle"/>
          <dgm:constr type="h" for="ch" forName="nameText" val="9"/>
          <dgm:constr type="w" for="ch" forName="nameText" refType="w" fact="0.95"/>
          <dgm:constr type="ctrX" for="ch" forName="nameText" refType="w" fact="0.5"/>
          <dgm:constr type="t" for="ch" forName="nameText" refType="b" refFor="ch" refForName="spacer"/>
          <dgm:constr type="h" for="ch" forName="roleText" val="7.5"/>
          <dgm:constr type="w" for="ch" forName="roleText" refType="w" fact="0.95"/>
          <dgm:constr type="ctrX" for="ch" forName="roleText" refType="w" fact="0.5"/>
          <dgm:constr type="t" for="ch" forName="roleText" refType="b" refFor="ch" refForName="nameText"/>
        </dgm:constrLst>
        <dgm:ruleLst>
          <dgm:rule type="h" val="INF" fact="NaN" max="NaN"/>
        </dgm:ruleLst>
        <dgm:layoutNode name="photoCircle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space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nameText" styleLbl="revTx">
          <dgm:varLst>
            <dgm:chMax val="1"/>
            <dgm:chPref val="1"/>
          </dgm:varLst>
          <dgm:alg type="tx">
            <dgm:param type="txAnchorVert" val="t"/>
            <dgm:param type="txAnchorHorzCh" val="ct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  <dgm:rule type="h" val="INF" fact="NaN" max="NaN"/>
          </dgm:ruleLst>
        </dgm:layoutNode>
        <dgm:layoutNode name="roleText" styleLbl="revTx">
          <dgm:varLst>
            <dgm:chMax val="0"/>
          </dgm:varLst>
          <dgm:alg type="tx">
            <dgm:param type="txAnchorVert" val="t"/>
            <dgm:param type="txAnchorHorzCh" val="ct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MeetTheTeam">
  <dgm:title val=""/>
  <dgm:desc val=""/>
  <dgm:catLst>
    <dgm:cat type="meettheteam" pri="100"/>
  </dgm:catLst>
  <dgm:sampData>
    <dgm:dataModel>
      <dgm:ptLst>
        <dgm:pt modelId="0" type="doc"/>
        <dgm:pt modelId="1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1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  <dgm:pt modelId="2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2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  <dgm:pt modelId="3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3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  <dgm:pt modelId="40">
          <dgm:prSet phldrT="Name" phldr="1">
            <dgm:extLst>
              <a:ext uri="{C7F2D5A4-9E3B-4C8F-A7D2-1F8E9B6C4A30}">
                <msodIdLoc:phldrLoc xmlns:msodIdLoc="http://schemas.microsoft.com/office/drawing/2026/04/diagram/placeholderloc" id="msoidsIgxPlaceholderName"/>
              </a:ext>
            </dgm:extLst>
          </dgm:prSet>
        </dgm:pt>
        <dgm:pt modelId="41">
          <dgm:prSet phldrT="Role" phldr="1">
            <dgm:extLst>
              <a:ext uri="{C7F2D5A4-9E3B-4C8F-A7D2-1F8E9B6C4A30}">
                <msodIdLoc:phldrLoc xmlns:msodIdLoc="http://schemas.microsoft.com/office/drawing/2026/04/diagram/placeholderloc" id="msoidsIgxPlaceholderRole"/>
              </a:ext>
            </dgm:extLst>
          </dgm:prSet>
        </dgm:pt>
      </dgm:ptLst>
      <dgm:cxnLst>
        <dgm:cxn modelId="100" srcId="0" destId="10" srcOrd="0" destOrd="0"/>
        <dgm:cxn modelId="101" srcId="10" destId="11" srcOrd="0" destOrd="0"/>
        <dgm:cxn modelId="102" srcId="0" destId="20" srcOrd="1" destOrd="0"/>
        <dgm:cxn modelId="103" srcId="20" destId="21" srcOrd="0" destOrd="0"/>
        <dgm:cxn modelId="104" srcId="0" destId="30" srcOrd="2" destOrd="0"/>
        <dgm:cxn modelId="105" srcId="30" destId="31" srcOrd="0" destOrd="0"/>
        <dgm:cxn modelId="106" srcId="0" destId="40" srcOrd="3" destOrd="0"/>
        <dgm:cxn modelId="107" srcId="40" destId="4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038"/>
          <dgm:constr type="sp" refType="w" refFor="ch" refForName="compNode" op="equ" fact="0.03"/>
          <dgm:constr type="primFontSz" for="des" forName="nameText" op="equ" val="18"/>
          <dgm:constr type="primFontSz" for="des" forName="roleText" op="equ" val="14"/>
          <dgm:constr type="h" for="des" forName="compNode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photoCircle" refType="w" fact="0.88"/>
          <dgm:constr type="h" for="ch" forName="photoCircle" refType="w" refFor="ch" refForName="photoCircle"/>
          <dgm:constr type="t" for="ch" forName="photoCircle"/>
          <dgm:constr type="ctrX" for="ch" forName="photoCircle" refType="w" fact="0.5"/>
          <dgm:constr type="h" for="ch" forName="spacer" refType="w" fact="0.051"/>
          <dgm:constr type="w" for="ch" forName="spacer" refType="w"/>
          <dgm:constr type="l" for="ch" forName="spacer"/>
          <dgm:constr type="t" for="ch" forName="spacer" refType="b" refFor="ch" refForName="photoCircle"/>
          <dgm:constr type="h" for="ch" forName="nameText" val="9"/>
          <dgm:constr type="w" for="ch" forName="nameText" refType="w" fact="0.95"/>
          <dgm:constr type="ctrX" for="ch" forName="nameText" refType="w" fact="0.5"/>
          <dgm:constr type="t" for="ch" forName="nameText" refType="b" refFor="ch" refForName="spacer"/>
          <dgm:constr type="h" for="ch" forName="roleText" val="7.5"/>
          <dgm:constr type="w" for="ch" forName="roleText" refType="w" fact="0.95"/>
          <dgm:constr type="ctrX" for="ch" forName="roleText" refType="w" fact="0.5"/>
          <dgm:constr type="t" for="ch" forName="roleText" refType="b" refFor="ch" refForName="nameText"/>
        </dgm:constrLst>
        <dgm:ruleLst>
          <dgm:rule type="h" val="INF" fact="NaN" max="NaN"/>
        </dgm:ruleLst>
        <dgm:layoutNode name="photoCircle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space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nameText" styleLbl="revTx">
          <dgm:varLst>
            <dgm:chMax val="1"/>
            <dgm:chPref val="1"/>
          </dgm:varLst>
          <dgm:alg type="tx">
            <dgm:param type="txAnchorVert" val="t"/>
            <dgm:param type="txAnchorHorzCh" val="ct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  <dgm:rule type="h" val="INF" fact="NaN" max="NaN"/>
          </dgm:ruleLst>
        </dgm:layoutNode>
        <dgm:layoutNode name="roleText" styleLbl="revTx">
          <dgm:varLst>
            <dgm:chMax val="0"/>
          </dgm:varLst>
          <dgm:alg type="tx">
            <dgm:param type="txAnchorVert" val="t"/>
            <dgm:param type="txAnchorHorzCh" val="ct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8" y="1446113"/>
            <a:ext cx="6981446" cy="560984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87000" y="7234263"/>
            <a:ext cx="6309360" cy="2071116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</a:defRPr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61872" y="1446111"/>
            <a:ext cx="8104920" cy="7888394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5638972" y="7030643"/>
            <a:ext cx="4060035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15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48640"/>
            <a:ext cx="16111728" cy="16983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488019"/>
            <a:ext cx="16171164" cy="7387500"/>
          </a:xfrm>
        </p:spPr>
        <p:txBody>
          <a:bodyPr>
            <a:normAutofit/>
          </a:bodyPr>
          <a:lstStyle>
            <a:lvl1pPr>
              <a:defRPr sz="27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1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68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827048"/>
            <a:ext cx="16459200" cy="1179576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8958944"/>
            <a:ext cx="16459200" cy="720560"/>
          </a:xfrm>
        </p:spPr>
        <p:txBody>
          <a:bodyPr anchor="t">
            <a:normAutofit/>
          </a:bodyPr>
          <a:lstStyle>
            <a:lvl1pPr marL="0" indent="0" algn="ctr">
              <a:buNone/>
              <a:defRPr sz="3000">
                <a:solidFill>
                  <a:schemeClr val="tx1"/>
                </a:solidFill>
              </a:defRPr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"/>
            <a:ext cx="18287999" cy="747963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594179" y="8680787"/>
            <a:ext cx="2255166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6" y="7484910"/>
            <a:ext cx="182879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0333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1" y="3867913"/>
            <a:ext cx="11819003" cy="5388944"/>
          </a:xfrm>
        </p:spPr>
        <p:txBody>
          <a:bodyPr>
            <a:norm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6" y="2571750"/>
            <a:ext cx="182879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81701" y="552451"/>
            <a:ext cx="11063288" cy="1521620"/>
          </a:xfrm>
        </p:spPr>
        <p:txBody>
          <a:bodyPr anchor="ctr">
            <a:normAutofit/>
          </a:bodyPr>
          <a:lstStyle>
            <a:lvl1pPr algn="r">
              <a:defRPr sz="3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538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1289305"/>
            <a:ext cx="14319504" cy="5513828"/>
          </a:xfrm>
        </p:spPr>
        <p:txBody>
          <a:bodyPr anchor="t">
            <a:norm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6" y="7715250"/>
            <a:ext cx="182879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9384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921" y="1944125"/>
            <a:ext cx="6529988" cy="6398753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802584" y="1944125"/>
            <a:ext cx="6487668" cy="6398753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342900" indent="0">
              <a:buNone/>
              <a:defRPr>
                <a:solidFill>
                  <a:schemeClr val="tx1"/>
                </a:solidFill>
              </a:defRPr>
            </a:lvl2pPr>
            <a:lvl3pPr marL="685800" indent="0">
              <a:buNone/>
              <a:defRPr>
                <a:solidFill>
                  <a:schemeClr val="tx1"/>
                </a:solidFill>
              </a:defRPr>
            </a:lvl3pPr>
            <a:lvl4pPr marL="1028700" indent="0">
              <a:buNone/>
              <a:defRPr>
                <a:solidFill>
                  <a:schemeClr val="tx1"/>
                </a:solidFill>
              </a:defRPr>
            </a:lvl4pPr>
            <a:lvl5pPr marL="13716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724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6912864"/>
            <a:ext cx="6254496" cy="2414016"/>
          </a:xfrm>
        </p:spPr>
        <p:txBody>
          <a:bodyPr anchor="t" anchorCtr="0">
            <a:noAutofit/>
          </a:bodyPr>
          <a:lstStyle>
            <a:lvl1pPr algn="ctr"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885952" y="1645920"/>
            <a:ext cx="5664705" cy="475215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4800">
                <a:solidFill>
                  <a:schemeClr val="tx1"/>
                </a:solidFill>
              </a:defRPr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2196" y="1261872"/>
            <a:ext cx="6323076" cy="7996428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445629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9294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3922776"/>
            <a:ext cx="5719572" cy="5335524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279608" y="1261872"/>
            <a:ext cx="7434263" cy="533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2100">
                <a:solidFill>
                  <a:schemeClr val="tx1"/>
                </a:solidFill>
              </a:defRPr>
            </a:lvl2pPr>
            <a:lvl3pPr>
              <a:defRPr sz="2100">
                <a:solidFill>
                  <a:schemeClr val="tx1"/>
                </a:solidFill>
              </a:defRPr>
            </a:lvl3pPr>
            <a:lvl4pPr>
              <a:defRPr sz="2100">
                <a:solidFill>
                  <a:schemeClr val="tx1"/>
                </a:solidFill>
              </a:defRPr>
            </a:lvl4pPr>
            <a:lvl5pPr>
              <a:defRPr sz="2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7524305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5814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261872"/>
            <a:ext cx="4498848" cy="7776972"/>
          </a:xfrm>
        </p:spPr>
        <p:txBody>
          <a:bodyPr anchor="t" anchorCtr="0">
            <a:norm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0389" y="1261872"/>
            <a:ext cx="9390231" cy="777697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2100">
                <a:solidFill>
                  <a:schemeClr val="tx1"/>
                </a:solidFill>
              </a:defRPr>
            </a:lvl2pPr>
            <a:lvl3pPr>
              <a:defRPr sz="2100">
                <a:solidFill>
                  <a:schemeClr val="tx1"/>
                </a:solidFill>
              </a:defRPr>
            </a:lvl3pPr>
            <a:lvl4pPr>
              <a:defRPr sz="2100">
                <a:solidFill>
                  <a:schemeClr val="tx1"/>
                </a:solidFill>
              </a:defRPr>
            </a:lvl4pPr>
            <a:lvl5pPr>
              <a:defRPr sz="2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273315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56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6729" y="1485767"/>
            <a:ext cx="3848390" cy="2788412"/>
          </a:xfrm>
        </p:spPr>
        <p:txBody>
          <a:bodyPr anchor="b"/>
          <a:lstStyle>
            <a:lvl1pPr>
              <a:def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12489485" cy="10287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248407" y="4517003"/>
            <a:ext cx="3839966" cy="398437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342900" indent="0">
              <a:buNone/>
              <a:defRPr lang="en-US" sz="2100" dirty="0"/>
            </a:lvl2pPr>
            <a:lvl3pPr marL="685800" indent="0">
              <a:buNone/>
              <a:defRPr lang="en-US" sz="2100" dirty="0"/>
            </a:lvl3pPr>
            <a:lvl4pPr marL="1028700" indent="0">
              <a:buNone/>
              <a:defRPr lang="en-US" sz="2100" dirty="0"/>
            </a:lvl4pPr>
            <a:lvl5pPr marL="1371600" indent="0">
              <a:buNone/>
              <a:defRPr lang="en-US" sz="21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5438846" y="2389438"/>
            <a:ext cx="4460283" cy="547688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5638972" y="7030643"/>
            <a:ext cx="4060035" cy="5476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7268444" y="9534526"/>
            <a:ext cx="861930" cy="5476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2480855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972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1" y="822960"/>
            <a:ext cx="9139838" cy="1714500"/>
          </a:xfrm>
        </p:spPr>
        <p:txBody>
          <a:bodyPr anchor="b">
            <a:no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"/>
            <a:ext cx="7190828" cy="10287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743200"/>
            <a:ext cx="9107424" cy="67345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95731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5638972" y="7030643"/>
            <a:ext cx="4060035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5438848" y="2389436"/>
            <a:ext cx="4460283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40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22960"/>
            <a:ext cx="9203436" cy="1714500"/>
          </a:xfrm>
        </p:spPr>
        <p:txBody>
          <a:bodyPr anchor="b">
            <a:no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0" y="2743200"/>
            <a:ext cx="9203436" cy="67345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100816" y="0"/>
            <a:ext cx="7187184" cy="10287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073033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496618" y="7030643"/>
            <a:ext cx="4060035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696742" y="2389436"/>
            <a:ext cx="4460283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6676" y="9534526"/>
            <a:ext cx="861930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59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80060"/>
            <a:ext cx="10287000" cy="1399032"/>
          </a:xfrm>
        </p:spPr>
        <p:txBody>
          <a:bodyPr anchor="b">
            <a:no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0" y="2071116"/>
            <a:ext cx="10287000" cy="747522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37599" y="0"/>
            <a:ext cx="6150401" cy="10287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2116642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496618" y="7030643"/>
            <a:ext cx="4060035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696742" y="2389436"/>
            <a:ext cx="4460283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6676" y="9534526"/>
            <a:ext cx="861930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2207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75120"/>
            <a:ext cx="6542532" cy="1893959"/>
          </a:xfrm>
        </p:spPr>
        <p:txBody>
          <a:bodyPr anchor="b">
            <a:no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1" y="2969192"/>
            <a:ext cx="6541295" cy="64938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18220" y="0"/>
            <a:ext cx="9669780" cy="10287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598189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496618" y="7030643"/>
            <a:ext cx="4060035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696742" y="2389436"/>
            <a:ext cx="4460283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6676" y="9534526"/>
            <a:ext cx="861930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689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80060"/>
            <a:ext cx="6858000" cy="1399032"/>
          </a:xfrm>
        </p:spPr>
        <p:txBody>
          <a:bodyPr anchor="b"/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0" y="2071116"/>
            <a:ext cx="6858000" cy="747522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876581" y="0"/>
            <a:ext cx="9411419" cy="10287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867586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496618" y="7030643"/>
            <a:ext cx="4060035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696742" y="2389436"/>
            <a:ext cx="4460283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6676" y="9534526"/>
            <a:ext cx="861930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664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18402"/>
            <a:ext cx="5609844" cy="2085495"/>
          </a:xfrm>
        </p:spPr>
        <p:txBody>
          <a:bodyPr anchor="t">
            <a:normAutofit/>
          </a:bodyPr>
          <a:lstStyle>
            <a:lvl1pPr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" y="0"/>
            <a:ext cx="18288000" cy="695269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748501" y="8526464"/>
            <a:ext cx="2563814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69480" y="7518401"/>
            <a:ext cx="9601200" cy="208549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2700">
                <a:solidFill>
                  <a:schemeClr val="tx1"/>
                </a:solidFill>
              </a:defRPr>
            </a:lvl1pPr>
            <a:lvl2pPr marL="342900" indent="0"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</a:defRPr>
            </a:lvl2pPr>
            <a:lvl3pPr marL="685800" indent="0">
              <a:buFont typeface="Arial" panose="020B0604020202020204" pitchFamily="34" charset="0"/>
              <a:buNone/>
              <a:defRPr sz="2100">
                <a:solidFill>
                  <a:schemeClr val="tx1"/>
                </a:solidFill>
              </a:defRPr>
            </a:lvl3pPr>
            <a:lvl4pPr marL="102870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4pPr>
            <a:lvl5pPr marL="1371600" indent="0">
              <a:buFont typeface="Arial" panose="020B0604020202020204" pitchFamily="34" charset="0"/>
              <a:buNone/>
              <a:defRPr sz="16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6760939" y="8152610"/>
            <a:ext cx="1816101" cy="5476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6957345"/>
            <a:ext cx="182879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40114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1" y="7324344"/>
            <a:ext cx="5486405" cy="2180844"/>
          </a:xfrm>
        </p:spPr>
        <p:txBody>
          <a:bodyPr anchor="t">
            <a:normAutofit/>
          </a:bodyPr>
          <a:lstStyle>
            <a:lvl1pPr algn="ctr"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97281" y="822964"/>
            <a:ext cx="5235263" cy="6062471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06640" y="823913"/>
            <a:ext cx="9841707" cy="86391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9176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49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246" y="839012"/>
            <a:ext cx="16133505" cy="139903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696742" y="2389436"/>
            <a:ext cx="4460283" cy="5476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1496619" y="6892420"/>
            <a:ext cx="4060035" cy="547688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32854" y="9396302"/>
            <a:ext cx="861930" cy="5476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6800" y="2570479"/>
            <a:ext cx="6580518" cy="6919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88391" y="2570480"/>
            <a:ext cx="9799607" cy="7716521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428625" lvl="0" indent="-428625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91172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6101" y="7406642"/>
            <a:ext cx="10481306" cy="2029968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500"/>
              </a:spcBef>
              <a:defRPr sz="42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086100" y="823532"/>
            <a:ext cx="14182725" cy="6500813"/>
          </a:xfrm>
        </p:spPr>
        <p:txBody>
          <a:bodyPr anchor="b">
            <a:normAutofit/>
          </a:bodyPr>
          <a:lstStyle>
            <a:lvl1pPr>
              <a:defRPr sz="348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2057400" y="0"/>
            <a:ext cx="0" cy="10287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37665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8972" y="-1842189"/>
            <a:ext cx="15979140" cy="1700784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36207" y="3403123"/>
            <a:ext cx="10415586" cy="5931383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6600" b="0" cap="all" baseline="0">
                <a:solidFill>
                  <a:schemeClr val="tx1"/>
                </a:solidFill>
              </a:defRPr>
            </a:lvl1pPr>
            <a:lvl2pPr marL="342900" indent="0" algn="ctr">
              <a:lnSpc>
                <a:spcPct val="110000"/>
              </a:lnSpc>
              <a:buNone/>
              <a:defRPr sz="6600" b="0" cap="all" baseline="0">
                <a:solidFill>
                  <a:schemeClr val="tx1"/>
                </a:solidFill>
              </a:defRPr>
            </a:lvl2pPr>
            <a:lvl3pPr marL="685800" indent="0" algn="ctr">
              <a:lnSpc>
                <a:spcPct val="110000"/>
              </a:lnSpc>
              <a:buNone/>
              <a:defRPr sz="6600" b="0" cap="all" baseline="0">
                <a:solidFill>
                  <a:schemeClr val="tx1"/>
                </a:solidFill>
              </a:defRPr>
            </a:lvl3pPr>
            <a:lvl4pPr marL="1028700" indent="0" algn="ctr">
              <a:lnSpc>
                <a:spcPct val="110000"/>
              </a:lnSpc>
              <a:buNone/>
              <a:defRPr sz="6600" b="0" cap="all" baseline="0">
                <a:solidFill>
                  <a:schemeClr val="tx1"/>
                </a:solidFill>
              </a:defRPr>
            </a:lvl4pPr>
            <a:lvl5pPr marL="1371600" indent="0" algn="ctr">
              <a:lnSpc>
                <a:spcPct val="110000"/>
              </a:lnSpc>
              <a:buNone/>
              <a:defRPr sz="6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4585808" y="-2145569"/>
            <a:ext cx="9116385" cy="15766058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27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0492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10252" y="8503920"/>
            <a:ext cx="9467496" cy="69951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500"/>
              </a:spcBef>
              <a:defRPr sz="27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5703" y="2616867"/>
            <a:ext cx="10496595" cy="5261859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9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4217070" y="-2522960"/>
            <a:ext cx="9853863" cy="15766058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270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038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48640"/>
            <a:ext cx="16111728" cy="169838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97757" y="3155158"/>
            <a:ext cx="7772400" cy="65270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427421" y="3154682"/>
            <a:ext cx="7772400" cy="65270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6344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48640"/>
            <a:ext cx="16111728" cy="169838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1" y="3154680"/>
            <a:ext cx="7736681" cy="839751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0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97758" y="4114801"/>
            <a:ext cx="7735781" cy="5645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464040" y="3154680"/>
            <a:ext cx="7774782" cy="839751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0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464042" y="4114801"/>
            <a:ext cx="7774782" cy="5645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0615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48640"/>
            <a:ext cx="16111728" cy="169838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1679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5043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3" y="685800"/>
            <a:ext cx="11013461" cy="1700784"/>
          </a:xfrm>
          <a:noFill/>
        </p:spPr>
        <p:txBody>
          <a:bodyPr anchor="b">
            <a:noAutofit/>
          </a:bodyPr>
          <a:lstStyle>
            <a:lvl1pPr>
              <a:defRPr sz="9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61872" y="3936492"/>
            <a:ext cx="15636240" cy="48006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342900" indent="0">
              <a:buNone/>
              <a:defRPr>
                <a:solidFill>
                  <a:schemeClr val="tx1"/>
                </a:solidFill>
              </a:defRPr>
            </a:lvl2pPr>
            <a:lvl3pPr marL="685800" indent="0">
              <a:buNone/>
              <a:defRPr>
                <a:solidFill>
                  <a:schemeClr val="tx1"/>
                </a:solidFill>
              </a:defRPr>
            </a:lvl3pPr>
            <a:lvl4pPr marL="1028700" indent="0">
              <a:buNone/>
              <a:defRPr>
                <a:solidFill>
                  <a:schemeClr val="tx1"/>
                </a:solidFill>
              </a:defRPr>
            </a:lvl4pPr>
            <a:lvl5pPr marL="13716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0355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48640"/>
            <a:ext cx="16111728" cy="1698387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7280" y="3452755"/>
            <a:ext cx="16111725" cy="5881748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342900" indent="0">
              <a:buNone/>
              <a:defRPr>
                <a:solidFill>
                  <a:schemeClr val="tx1"/>
                </a:solidFill>
              </a:defRPr>
            </a:lvl2pPr>
            <a:lvl3pPr marL="685800" indent="0">
              <a:buNone/>
              <a:defRPr>
                <a:solidFill>
                  <a:schemeClr val="tx1"/>
                </a:solidFill>
              </a:defRPr>
            </a:lvl3pPr>
            <a:lvl4pPr marL="1028700" indent="0">
              <a:buNone/>
              <a:defRPr>
                <a:solidFill>
                  <a:schemeClr val="tx1"/>
                </a:solidFill>
              </a:defRPr>
            </a:lvl4pPr>
            <a:lvl5pPr marL="13716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5049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877486"/>
            <a:ext cx="15773400" cy="16752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696742" y="2389436"/>
            <a:ext cx="4460283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5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3092204"/>
            <a:ext cx="15773400" cy="6172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5638972" y="7030643"/>
            <a:ext cx="4060035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500"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7268444" y="9534526"/>
            <a:ext cx="86193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500"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6" y="2736167"/>
            <a:ext cx="182879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2588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371600" rtl="0" eaLnBrk="1" latinLnBrk="0" hangingPunct="1">
        <a:lnSpc>
          <a:spcPct val="110000"/>
        </a:lnSpc>
        <a:spcBef>
          <a:spcPts val="1500"/>
        </a:spcBef>
        <a:buSzPct val="80000"/>
        <a:buFont typeface="Arial" panose="020B0604020202020204" pitchFamily="34" charset="0"/>
        <a:buNone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342900" algn="l" defTabSz="1371600" rtl="0" eaLnBrk="1" latinLnBrk="0" hangingPunct="1">
        <a:lnSpc>
          <a:spcPct val="110000"/>
        </a:lnSpc>
        <a:spcBef>
          <a:spcPts val="750"/>
        </a:spcBef>
        <a:buSzPct val="80000"/>
        <a:buFont typeface="Goudy Old Style" panose="02020502050305020303" pitchFamily="18" charset="0"/>
        <a:buChar char="–"/>
        <a:defRPr sz="24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234440" indent="-342900" algn="l" defTabSz="1371600" rtl="0" eaLnBrk="1" latinLnBrk="0" hangingPunct="1">
        <a:lnSpc>
          <a:spcPct val="110000"/>
        </a:lnSpc>
        <a:spcBef>
          <a:spcPts val="750"/>
        </a:spcBef>
        <a:buSzPct val="80000"/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indent="-342900" algn="l" defTabSz="1371600" rtl="0" eaLnBrk="1" latinLnBrk="0" hangingPunct="1">
        <a:lnSpc>
          <a:spcPct val="110000"/>
        </a:lnSpc>
        <a:spcBef>
          <a:spcPts val="750"/>
        </a:spcBef>
        <a:buSzPct val="80000"/>
        <a:buFont typeface="Goudy Old Style" panose="02020502050305020303" pitchFamily="18" charset="0"/>
        <a:buChar char="–"/>
        <a:defRPr sz="21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342900" algn="l" defTabSz="1371600" rtl="0" eaLnBrk="1" latinLnBrk="0" hangingPunct="1">
        <a:lnSpc>
          <a:spcPct val="110000"/>
        </a:lnSpc>
        <a:spcBef>
          <a:spcPts val="750"/>
        </a:spcBef>
        <a:buSzPct val="80000"/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15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britishbeautycouncil.com%2Freports%2F%3Futm_source%3Dchatgpt.com&amp;data=05%7C02%7C2512351%40student.uwtsd.ac.uk%7Cf7ad0236f36a457aa06608def0760ca8%7C4e0f11f9046e45059cb8db2152311e21%7C0%7C0%7C639212586977771234%7CUnknown%7CTWFpbGZsb3d8eyJFbXB0eU1hcGkiOnRydWUsIlYiOiIwLjAuMDAwMCIsIlAiOiJXaW4zMiIsIkFOIjoiTWFpbCIsIldUIjoyfQ%3D%3D%7C0%7C%7C%7C&amp;sdata=cG%2BE62HNWkBX0j41UFwr89xrmZSsz7IBIXA1motl0T0%3D&amp;reserved=0" TargetMode="External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Relationship Id="rId5" Type="http://schemas.openxmlformats.org/officeDocument/2006/relationships/hyperlink" Target="https://eur01.safelinks.protection.outlook.com/?url=https%3A%2F%2Fwww.who.int%2Fhealth-topics%2Fhealth-promotion%3Futm_source%3Dchatgpt.com&amp;data=05%7C02%7C2512351%40student.uwtsd.ac.uk%7Cf7ad0236f36a457aa06608def0760ca8%7C4e0f11f9046e45059cb8db2152311e21%7C0%7C0%7C639212586977845816%7CUnknown%7CTWFpbGZsb3d8eyJFbXB0eU1hcGkiOnRydWUsIlYiOiIwLjAuMDAwMCIsIlAiOiJXaW4zMiIsIkFOIjoiTWFpbCIsIldUIjoyfQ%3D%3D%7C0%7C%7C%7C&amp;sdata=CTyr9rp03mwXYIrZCR8iWIz0%2Bx9meZj7dnVVxaPB1F4%3D&amp;reserved=0" TargetMode="External"/><Relationship Id="rId4" Type="http://schemas.openxmlformats.org/officeDocument/2006/relationships/hyperlink" Target="https://eur01.safelinks.protection.outlook.com/?url=https%3A%2F%2Fwww.gov.uk%2Fbusiness-and-industry%3Futm_source%3Dchatgpt.com&amp;data=05%7C02%7C2512351%40student.uwtsd.ac.uk%7Cf7ad0236f36a457aa06608def0760ca8%7C4e0f11f9046e45059cb8db2152311e21%7C0%7C0%7C639212586977799513%7CUnknown%7CTWFpbGZsb3d8eyJFbXB0eU1hcGkiOnRydWUsIlYiOiIwLjAuMDAwMCIsIlAiOiJXaW4zMiIsIkFOIjoiTWFpbCIsIldUIjoyfQ%3D%3D%7C0%7C%7C%7C&amp;sdata=AlTgb4y0iEsey9vCpWNxS%2FchIhFJIXTy%2FAZKV82DAKw%3D&amp;reserved=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5.xml"/><Relationship Id="rId4" Type="http://schemas.openxmlformats.org/officeDocument/2006/relationships/hyperlink" Target="https://pxhere.com/en/photo/75135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/>
          <p:cNvSpPr/>
          <p:nvPr/>
        </p:nvSpPr>
        <p:spPr>
          <a:xfrm>
            <a:off x="457200" y="6972300"/>
            <a:ext cx="3189917" cy="2947743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8D158A-FBDF-0648-EFA3-1EF29C467F69}"/>
              </a:ext>
            </a:extLst>
          </p:cNvPr>
          <p:cNvSpPr txBox="1"/>
          <p:nvPr/>
        </p:nvSpPr>
        <p:spPr>
          <a:xfrm>
            <a:off x="4572000" y="3962600"/>
            <a:ext cx="9144000" cy="3744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Name : Mariola Gkouso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Student number: 2512351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Module : Enterprise and Entrepreneurship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Module code : LCLM4006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Assignment: Individual </a:t>
            </a:r>
            <a:r>
              <a:rPr lang="en-GB" sz="2400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Presentation Pitch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Submission Date:</a:t>
            </a:r>
            <a:r>
              <a:rPr lang="en-GB" sz="2400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/08/2026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Lecturer: Thomas Adeyemi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8579D3-866C-496E-B321-325813F22A42}"/>
              </a:ext>
            </a:extLst>
          </p:cNvPr>
          <p:cNvSpPr txBox="1"/>
          <p:nvPr/>
        </p:nvSpPr>
        <p:spPr>
          <a:xfrm>
            <a:off x="1796143" y="952500"/>
            <a:ext cx="15011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 PITCH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212231">
            <a:off x="14650280" y="234965"/>
            <a:ext cx="3034561" cy="3180884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8" y="0"/>
                </a:lnTo>
                <a:lnTo>
                  <a:pt x="389566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100000">
            <a:off x="796694" y="161917"/>
            <a:ext cx="3156649" cy="2826431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861911" y="7048500"/>
            <a:ext cx="5771896" cy="2996482"/>
            <a:chOff x="0" y="0"/>
            <a:chExt cx="1638892" cy="5853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38892" cy="585315"/>
            </a:xfrm>
            <a:custGeom>
              <a:avLst/>
              <a:gdLst/>
              <a:ahLst/>
              <a:cxnLst/>
              <a:rect l="l" t="t" r="r" b="b"/>
              <a:pathLst>
                <a:path w="1638892" h="585315">
                  <a:moveTo>
                    <a:pt x="57115" y="0"/>
                  </a:moveTo>
                  <a:lnTo>
                    <a:pt x="1581777" y="0"/>
                  </a:lnTo>
                  <a:cubicBezTo>
                    <a:pt x="1613321" y="0"/>
                    <a:pt x="1638892" y="25571"/>
                    <a:pt x="1638892" y="57115"/>
                  </a:cubicBezTo>
                  <a:lnTo>
                    <a:pt x="1638892" y="528200"/>
                  </a:lnTo>
                  <a:cubicBezTo>
                    <a:pt x="1638892" y="559744"/>
                    <a:pt x="1613321" y="585315"/>
                    <a:pt x="1581777" y="585315"/>
                  </a:cubicBezTo>
                  <a:lnTo>
                    <a:pt x="57115" y="585315"/>
                  </a:lnTo>
                  <a:cubicBezTo>
                    <a:pt x="25571" y="585315"/>
                    <a:pt x="0" y="559744"/>
                    <a:pt x="0" y="528200"/>
                  </a:cubicBezTo>
                  <a:lnTo>
                    <a:pt x="0" y="57115"/>
                  </a:lnTo>
                  <a:cubicBezTo>
                    <a:pt x="0" y="25571"/>
                    <a:pt x="25571" y="0"/>
                    <a:pt x="57115" y="0"/>
                  </a:cubicBezTo>
                  <a:close/>
                </a:path>
              </a:pathLst>
            </a:custGeom>
            <a:blipFill>
              <a:blip r:embed="rId3"/>
              <a:stretch>
                <a:fillRect t="-43100" b="-431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838200" y="2798094"/>
            <a:ext cx="11023711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  <a:spcBef>
                <a:spcPct val="0"/>
              </a:spcBef>
            </a:pPr>
            <a:r>
              <a:rPr lang="en-US" sz="3500">
                <a:solidFill>
                  <a:srgbClr val="424244"/>
                </a:solidFill>
                <a:latin typeface="Poppins"/>
                <a:ea typeface="Poppins"/>
                <a:cs typeface="Poppins"/>
                <a:sym typeface="Poppins"/>
              </a:rPr>
              <a:t>Your Sanctuary for Beauty and Well-Being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5800" y="408067"/>
            <a:ext cx="13991326" cy="1925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2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LUNAMAR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F17ADE-8E4A-3903-151A-9424871A12F1}"/>
              </a:ext>
            </a:extLst>
          </p:cNvPr>
          <p:cNvSpPr txBox="1"/>
          <p:nvPr/>
        </p:nvSpPr>
        <p:spPr>
          <a:xfrm>
            <a:off x="457200" y="6623743"/>
            <a:ext cx="10238014" cy="3211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3200" b="1" dirty="0">
                <a:solidFill>
                  <a:srgbClr val="424244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CONTENTS:</a:t>
            </a:r>
          </a:p>
          <a:p>
            <a:pPr marL="269874" lvl="1" algn="l">
              <a:lnSpc>
                <a:spcPts val="3499"/>
              </a:lnSpc>
            </a:pPr>
            <a:endParaRPr lang="en-US" sz="2499" dirty="0">
              <a:solidFill>
                <a:srgbClr val="424244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dirty="0">
                <a:solidFill>
                  <a:srgbClr val="424244"/>
                </a:solidFill>
                <a:latin typeface="Poppins"/>
                <a:ea typeface="Poppins"/>
                <a:cs typeface="Poppins"/>
                <a:sym typeface="Poppins"/>
              </a:rPr>
              <a:t>Business Idea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dirty="0">
                <a:solidFill>
                  <a:srgbClr val="424244"/>
                </a:solidFill>
                <a:latin typeface="Poppins"/>
                <a:ea typeface="Poppins"/>
                <a:cs typeface="Poppins"/>
                <a:sym typeface="Poppins"/>
              </a:rPr>
              <a:t>Market Opportunity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dirty="0">
                <a:solidFill>
                  <a:srgbClr val="424244"/>
                </a:solidFill>
                <a:latin typeface="Poppins"/>
                <a:ea typeface="Poppins"/>
                <a:cs typeface="Poppins"/>
                <a:sym typeface="Poppins"/>
              </a:rPr>
              <a:t>Marketing Strategies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dirty="0">
                <a:solidFill>
                  <a:srgbClr val="424244"/>
                </a:solidFill>
                <a:latin typeface="Poppins"/>
                <a:ea typeface="Poppins"/>
                <a:cs typeface="Poppins"/>
                <a:sym typeface="Poppins"/>
              </a:rPr>
              <a:t>Financial Requirements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dirty="0">
                <a:solidFill>
                  <a:srgbClr val="424244"/>
                </a:solidFill>
                <a:latin typeface="Poppins"/>
                <a:ea typeface="Poppins"/>
                <a:cs typeface="Poppins"/>
                <a:sym typeface="Poppins"/>
              </a:rPr>
              <a:t>Future Growth Plan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3547661" flipV="1">
            <a:off x="11934096" y="6403455"/>
            <a:ext cx="3895669" cy="411480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4114800"/>
                </a:moveTo>
                <a:lnTo>
                  <a:pt x="3895668" y="4114800"/>
                </a:lnTo>
                <a:lnTo>
                  <a:pt x="3895668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58932" y="3510686"/>
            <a:ext cx="15175163" cy="4227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50"/>
              </a:lnSpc>
            </a:pPr>
            <a:r>
              <a:rPr lang="en-US" sz="2607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r>
              <a:rPr lang="en-US" sz="2607" b="1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Lunamar Day Spa</a:t>
            </a:r>
            <a:r>
              <a:rPr lang="en-US" sz="2607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” is a premium wellness business that provides facial treatments, manicure and pedicure services, massage therapy, aromatherapy and reflexology.</a:t>
            </a:r>
          </a:p>
          <a:p>
            <a:pPr>
              <a:lnSpc>
                <a:spcPts val="3650"/>
              </a:lnSpc>
            </a:pPr>
            <a:endParaRPr lang="en-US" sz="2607" dirty="0">
              <a:solidFill>
                <a:srgbClr val="424244"/>
              </a:solidFill>
              <a:latin typeface="Arial"/>
              <a:ea typeface="Arial"/>
              <a:cs typeface="Arial"/>
              <a:sym typeface="Arial"/>
            </a:endParaRPr>
          </a:p>
          <a:p>
            <a:pPr>
              <a:lnSpc>
                <a:spcPts val="3650"/>
              </a:lnSpc>
            </a:pPr>
            <a:r>
              <a:rPr lang="en-US" sz="2607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Our target customers are adults aged between 20 and 60 who value beauty, health and relaxation.</a:t>
            </a:r>
          </a:p>
          <a:p>
            <a:pPr>
              <a:lnSpc>
                <a:spcPts val="3650"/>
              </a:lnSpc>
            </a:pPr>
            <a:r>
              <a:rPr lang="en-US" sz="2607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Our unique selling points are personalized treatment plans , highly trained therapists, premium skincare products and a relaxing spa environment.</a:t>
            </a:r>
          </a:p>
          <a:p>
            <a:pPr>
              <a:lnSpc>
                <a:spcPts val="3650"/>
              </a:lnSpc>
              <a:spcBef>
                <a:spcPct val="0"/>
              </a:spcBef>
            </a:pPr>
            <a:endParaRPr lang="en-US" sz="2607" dirty="0">
              <a:solidFill>
                <a:srgbClr val="424244"/>
              </a:solidFill>
              <a:latin typeface="Arial"/>
              <a:ea typeface="Arial"/>
              <a:cs typeface="Arial"/>
              <a:sym typeface="Arial"/>
            </a:endParaRPr>
          </a:p>
          <a:p>
            <a:pPr>
              <a:lnSpc>
                <a:spcPts val="3650"/>
              </a:lnSpc>
              <a:spcBef>
                <a:spcPct val="0"/>
              </a:spcBef>
            </a:pPr>
            <a:r>
              <a:rPr lang="en-US" sz="2607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The business will operate as a </a:t>
            </a:r>
            <a:r>
              <a:rPr lang="en-US" sz="2607" b="1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SOLE TRADER </a:t>
            </a:r>
            <a:r>
              <a:rPr lang="en-US" sz="2607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and will be managed by the owner and manager, together with senior beauty therapist, nail technician, massage therapist and receptionist.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32604" y="68985"/>
            <a:ext cx="8115300" cy="3508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999"/>
              </a:lnSpc>
            </a:pPr>
            <a:r>
              <a:rPr lang="en-US" sz="4000" b="1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Business Idea</a:t>
            </a:r>
          </a:p>
          <a:p>
            <a:pPr algn="l">
              <a:lnSpc>
                <a:spcPts val="13999"/>
              </a:lnSpc>
              <a:spcBef>
                <a:spcPct val="0"/>
              </a:spcBef>
            </a:pPr>
            <a:endParaRPr lang="en-US" sz="9999" dirty="0">
              <a:solidFill>
                <a:srgbClr val="424244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16B64B-C44F-C1BC-D4E8-EB67BEBF6696}"/>
              </a:ext>
            </a:extLst>
          </p:cNvPr>
          <p:cNvSpPr txBox="1"/>
          <p:nvPr/>
        </p:nvSpPr>
        <p:spPr>
          <a:xfrm>
            <a:off x="658932" y="9715500"/>
            <a:ext cx="7951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(British Beauty Council, 2025; GOV.UK,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275573">
            <a:off x="394298" y="7966844"/>
            <a:ext cx="2133600" cy="2514599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74CCB23F-90D3-3F21-B45B-32FB0EC6090E}"/>
              </a:ext>
            </a:extLst>
          </p:cNvPr>
          <p:cNvSpPr/>
          <p:nvPr/>
        </p:nvSpPr>
        <p:spPr>
          <a:xfrm rot="10224519">
            <a:off x="15815579" y="-106525"/>
            <a:ext cx="2133600" cy="2514599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4450968-E93B-F626-FF27-E9BEDFB9AD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6197347"/>
              </p:ext>
            </p:extLst>
          </p:nvPr>
        </p:nvGraphicFramePr>
        <p:xfrm>
          <a:off x="4038600" y="6175972"/>
          <a:ext cx="9448800" cy="2209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641D913-AC12-ADF5-BB80-C1A5A40BFC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8882547"/>
              </p:ext>
            </p:extLst>
          </p:nvPr>
        </p:nvGraphicFramePr>
        <p:xfrm>
          <a:off x="5257801" y="3261107"/>
          <a:ext cx="365760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" name="Oval 8" descr="Spa setting of candles">
            <a:extLst>
              <a:ext uri="{FF2B5EF4-FFF2-40B4-BE49-F238E27FC236}">
                <a16:creationId xmlns:a16="http://schemas.microsoft.com/office/drawing/2014/main" id="{CC8153AD-AD29-D6F9-674E-197DECF4CC87}"/>
              </a:ext>
            </a:extLst>
          </p:cNvPr>
          <p:cNvSpPr/>
          <p:nvPr/>
        </p:nvSpPr>
        <p:spPr>
          <a:xfrm>
            <a:off x="8917073" y="3258600"/>
            <a:ext cx="1732500" cy="1732500"/>
          </a:xfrm>
          <a:prstGeom prst="ellipse">
            <a:avLst/>
          </a:prstGeom>
          <a:blipFill>
            <a:blip r:embed="rId13"/>
            <a:srcRect/>
            <a:stretch>
              <a:fillRect l="-25000" r="-2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84E7F5-875C-6CA9-0747-B1111AFB3A5F}"/>
              </a:ext>
            </a:extLst>
          </p:cNvPr>
          <p:cNvSpPr txBox="1"/>
          <p:nvPr/>
        </p:nvSpPr>
        <p:spPr>
          <a:xfrm>
            <a:off x="9144000" y="4996543"/>
            <a:ext cx="1732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</a:p>
          <a:p>
            <a:r>
              <a:rPr lang="en-GB" dirty="0"/>
              <a:t>Manager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300BB5-5BFB-79CA-C442-310D7147051D}"/>
              </a:ext>
            </a:extLst>
          </p:cNvPr>
          <p:cNvSpPr txBox="1"/>
          <p:nvPr/>
        </p:nvSpPr>
        <p:spPr>
          <a:xfrm>
            <a:off x="4343400" y="1139888"/>
            <a:ext cx="853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ORGANISATION CHART OF LUNAMAR DAY SPA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 rot="-5400000">
            <a:off x="14897100" y="7200899"/>
            <a:ext cx="3124201" cy="3048001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28600" y="2476500"/>
            <a:ext cx="15773400" cy="17728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800" dirty="0">
                <a:solidFill>
                  <a:srgbClr val="424244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 have selected two most important external factors  from my PESTEL Analysis:</a:t>
            </a:r>
          </a:p>
          <a:p>
            <a:pPr algn="l">
              <a:lnSpc>
                <a:spcPts val="3499"/>
              </a:lnSpc>
            </a:pPr>
            <a:endParaRPr lang="en-US" sz="2800" dirty="0">
              <a:solidFill>
                <a:srgbClr val="424244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algn="l">
              <a:lnSpc>
                <a:spcPts val="3499"/>
              </a:lnSpc>
            </a:pPr>
            <a:endParaRPr lang="en-US" sz="2499" dirty="0">
              <a:solidFill>
                <a:srgbClr val="424244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499"/>
              </a:lnSpc>
            </a:pPr>
            <a:endParaRPr lang="en-US" sz="2499" dirty="0">
              <a:solidFill>
                <a:srgbClr val="424244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514600" y="225607"/>
            <a:ext cx="17815453" cy="1184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06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Two Important PESTEL Factors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AF7DDD-609C-4FBE-CA30-4452D385EF33}"/>
              </a:ext>
            </a:extLst>
          </p:cNvPr>
          <p:cNvSpPr txBox="1"/>
          <p:nvPr/>
        </p:nvSpPr>
        <p:spPr>
          <a:xfrm>
            <a:off x="8991600" y="4564440"/>
            <a:ext cx="8686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wellness and  self-care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Increased interest in natural and premium skincare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F92B0E-2E6B-B9B7-91AD-E27F00AC555C}"/>
              </a:ext>
            </a:extLst>
          </p:cNvPr>
          <p:cNvSpPr txBox="1"/>
          <p:nvPr/>
        </p:nvSpPr>
        <p:spPr>
          <a:xfrm>
            <a:off x="838200" y="4352772"/>
            <a:ext cx="76962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UK business licencing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Government tax and employment policies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1D24B6-950F-CD52-75AB-D3A7C4040C48}"/>
              </a:ext>
            </a:extLst>
          </p:cNvPr>
          <p:cNvSpPr txBox="1"/>
          <p:nvPr/>
        </p:nvSpPr>
        <p:spPr>
          <a:xfrm>
            <a:off x="838200" y="6972300"/>
            <a:ext cx="65531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Rising inflation and operating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Changes in customer disposable income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85EF31-D9E0-4B98-BB43-090218C57F7B}"/>
              </a:ext>
            </a:extLst>
          </p:cNvPr>
          <p:cNvSpPr txBox="1"/>
          <p:nvPr/>
        </p:nvSpPr>
        <p:spPr>
          <a:xfrm>
            <a:off x="10058400" y="9715500"/>
            <a:ext cx="3657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(Kotler and Keller,2022)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9BA08E-6349-464E-6BB9-03C7ACB6D148}"/>
              </a:ext>
            </a:extLst>
          </p:cNvPr>
          <p:cNvSpPr txBox="1"/>
          <p:nvPr/>
        </p:nvSpPr>
        <p:spPr>
          <a:xfrm>
            <a:off x="533400" y="3026735"/>
            <a:ext cx="99060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TECHNOLOGICAL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Growth of online booking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Increasing use of social media and digital marketing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C1BEA6-43FB-1831-9990-A9FA93DB5423}"/>
              </a:ext>
            </a:extLst>
          </p:cNvPr>
          <p:cNvSpPr txBox="1"/>
          <p:nvPr/>
        </p:nvSpPr>
        <p:spPr>
          <a:xfrm>
            <a:off x="10287000" y="3010406"/>
            <a:ext cx="74676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business must comply with UK health and safety 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Consumer protection laws and GDPR to protect customers and employees.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D77E31-0064-5FC1-4BEC-38F365DEA020}"/>
              </a:ext>
            </a:extLst>
          </p:cNvPr>
          <p:cNvSpPr txBox="1"/>
          <p:nvPr/>
        </p:nvSpPr>
        <p:spPr>
          <a:xfrm>
            <a:off x="533400" y="651510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Consumer preference for eco-friendly businesses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Need to reduce waste and energy consumption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0E73F7-B3FA-C9D3-BCD5-4D3A7B4E5133}"/>
              </a:ext>
            </a:extLst>
          </p:cNvPr>
          <p:cNvSpPr txBox="1"/>
          <p:nvPr/>
        </p:nvSpPr>
        <p:spPr>
          <a:xfrm>
            <a:off x="13563600" y="9535029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(Kotler and Keller,2022)</a:t>
            </a: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2C467805-F5FF-AA16-F745-A868E2F9F6A4}"/>
              </a:ext>
            </a:extLst>
          </p:cNvPr>
          <p:cNvSpPr/>
          <p:nvPr/>
        </p:nvSpPr>
        <p:spPr>
          <a:xfrm rot="-5400000">
            <a:off x="16097250" y="113413"/>
            <a:ext cx="1866900" cy="220980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75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rot="-10800000" flipV="1">
            <a:off x="-1235894" y="8612577"/>
            <a:ext cx="2658367" cy="2807900"/>
          </a:xfrm>
          <a:custGeom>
            <a:avLst/>
            <a:gdLst/>
            <a:ahLst/>
            <a:cxnLst/>
            <a:rect l="l" t="t" r="r" b="b"/>
            <a:pathLst>
              <a:path w="2658367" h="2807900">
                <a:moveTo>
                  <a:pt x="0" y="2807901"/>
                </a:moveTo>
                <a:lnTo>
                  <a:pt x="2658368" y="2807901"/>
                </a:lnTo>
                <a:lnTo>
                  <a:pt x="2658368" y="0"/>
                </a:lnTo>
                <a:lnTo>
                  <a:pt x="0" y="0"/>
                </a:lnTo>
                <a:lnTo>
                  <a:pt x="0" y="2807901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V="1">
            <a:off x="16375697" y="-701184"/>
            <a:ext cx="2658367" cy="2807900"/>
          </a:xfrm>
          <a:custGeom>
            <a:avLst/>
            <a:gdLst/>
            <a:ahLst/>
            <a:cxnLst/>
            <a:rect l="l" t="t" r="r" b="b"/>
            <a:pathLst>
              <a:path w="2658367" h="2807900">
                <a:moveTo>
                  <a:pt x="0" y="2807901"/>
                </a:moveTo>
                <a:lnTo>
                  <a:pt x="2658367" y="2807901"/>
                </a:lnTo>
                <a:lnTo>
                  <a:pt x="2658367" y="0"/>
                </a:lnTo>
                <a:lnTo>
                  <a:pt x="0" y="0"/>
                </a:lnTo>
                <a:lnTo>
                  <a:pt x="0" y="2807901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787C44-5A4E-9F07-7DBC-02A2BF9B5017}"/>
              </a:ext>
            </a:extLst>
          </p:cNvPr>
          <p:cNvSpPr txBox="1"/>
          <p:nvPr/>
        </p:nvSpPr>
        <p:spPr>
          <a:xfrm>
            <a:off x="381000" y="1562100"/>
            <a:ext cx="153924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 1</a:t>
            </a:r>
          </a:p>
          <a:p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My first marketing strategy is digital marketing.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Lunamar will promote its services through Instagram, Facebook and TikTok because these platforms are popular with our target market.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 will also use Google Business Profile so customers can easily find us online, read reviews and book appointments.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strategy will increase brand awareness, attract new customers and generate bookings while keeping advertising costs relatively low.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20"/>
          <p:cNvSpPr/>
          <p:nvPr/>
        </p:nvSpPr>
        <p:spPr>
          <a:xfrm rot="16200000" flipH="1">
            <a:off x="13673166" y="233336"/>
            <a:ext cx="3895669" cy="411480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131D87-DAA8-19F0-CDB1-AF77EF5A8169}"/>
              </a:ext>
            </a:extLst>
          </p:cNvPr>
          <p:cNvSpPr txBox="1"/>
          <p:nvPr/>
        </p:nvSpPr>
        <p:spPr>
          <a:xfrm>
            <a:off x="381000" y="1028700"/>
            <a:ext cx="16992600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 2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My second strategy focuses on customer retention.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Lunamar will introduce a loyalty membership programme where customers receive exclusive discounts and offers. This  will encourage customers to return regularly and increase customer loyalty.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Referral discounts will also encourage existing customers to recommend our services to friends and family, helping Lunamar attract new customers through word-of-mouth.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Seasonal promotions and gift vouchers will be offered throughout the year to encourage repeat visits and increase sales during quieter periods.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success of this strategy will be measured through repeat bookings, loyalty membership numbers and referral bookings.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927027">
            <a:off x="262527" y="5804"/>
            <a:ext cx="2897968" cy="3515995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07DFE1-D81B-5F4F-622A-DDBAEA0211B5}"/>
              </a:ext>
            </a:extLst>
          </p:cNvPr>
          <p:cNvSpPr txBox="1"/>
          <p:nvPr/>
        </p:nvSpPr>
        <p:spPr>
          <a:xfrm>
            <a:off x="4191000" y="952500"/>
            <a:ext cx="1127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066F02-B96C-9CE5-563B-8780A7FD35E3}"/>
              </a:ext>
            </a:extLst>
          </p:cNvPr>
          <p:cNvSpPr txBox="1"/>
          <p:nvPr/>
        </p:nvSpPr>
        <p:spPr>
          <a:xfrm>
            <a:off x="2438400" y="3543300"/>
            <a:ext cx="14706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total  investment required for the business is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£40,000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includes: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£30,000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start-up costs, including equipment , furniture, renovation and marketing.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£5,530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cover expected operating losses during the first three months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£4,470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emergency working capital.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Total of my savings: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£20,000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 still need: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£20,000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investment will provide sufficient funds to support the business during its start-up period and early months of operation.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258520" flipH="1">
            <a:off x="16509136" y="286513"/>
            <a:ext cx="1828799" cy="1752602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D7927B9-2496-7BED-4575-3AA07603A4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3658521"/>
              </p:ext>
            </p:extLst>
          </p:nvPr>
        </p:nvGraphicFramePr>
        <p:xfrm>
          <a:off x="4419600" y="3494134"/>
          <a:ext cx="10058400" cy="58287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15538">
                  <a:extLst>
                    <a:ext uri="{9D8B030D-6E8A-4147-A177-3AD203B41FA5}">
                      <a16:colId xmlns:a16="http://schemas.microsoft.com/office/drawing/2014/main" val="3666047815"/>
                    </a:ext>
                  </a:extLst>
                </a:gridCol>
                <a:gridCol w="5942862">
                  <a:extLst>
                    <a:ext uri="{9D8B030D-6E8A-4147-A177-3AD203B41FA5}">
                      <a16:colId xmlns:a16="http://schemas.microsoft.com/office/drawing/2014/main" val="483887899"/>
                    </a:ext>
                  </a:extLst>
                </a:gridCol>
              </a:tblGrid>
              <a:tr h="2803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up cost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 (£)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6397578"/>
                  </a:ext>
                </a:extLst>
              </a:tr>
              <a:tr h="4962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Spa furniture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1158822"/>
                  </a:ext>
                </a:extLst>
              </a:tr>
              <a:tr h="7323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Facial equipment and nail tools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45046"/>
                  </a:ext>
                </a:extLst>
              </a:tr>
              <a:tr h="7323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Skincare products and consumables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2,500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184262"/>
                  </a:ext>
                </a:extLst>
              </a:tr>
              <a:tr h="6362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Shop renovation and decoration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8,500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63060"/>
                  </a:ext>
                </a:extLst>
              </a:tr>
              <a:tr h="9824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registration and insurance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230215"/>
                  </a:ext>
                </a:extLst>
              </a:tr>
              <a:tr h="7323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 and booking system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1,500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0233257"/>
                  </a:ext>
                </a:extLst>
              </a:tr>
              <a:tr h="7323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and grand opening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2,500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2707611"/>
                  </a:ext>
                </a:extLst>
              </a:tr>
              <a:tr h="4821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start up cost 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699376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5F4CF956-FE4E-17EB-6070-0796497B2259}"/>
              </a:ext>
            </a:extLst>
          </p:cNvPr>
          <p:cNvSpPr txBox="1"/>
          <p:nvPr/>
        </p:nvSpPr>
        <p:spPr>
          <a:xfrm>
            <a:off x="6629400" y="2171700"/>
            <a:ext cx="9144000" cy="800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START UP COSTS</a:t>
            </a:r>
            <a:endParaRPr lang="en-GB" sz="2400" dirty="0"/>
          </a:p>
        </p:txBody>
      </p:sp>
      <p:sp>
        <p:nvSpPr>
          <p:cNvPr id="4" name="Freeform 2">
            <a:extLst>
              <a:ext uri="{FF2B5EF4-FFF2-40B4-BE49-F238E27FC236}">
                <a16:creationId xmlns:a16="http://schemas.microsoft.com/office/drawing/2014/main" id="{3CEA8263-E28F-BA94-2591-96D984183ED0}"/>
              </a:ext>
            </a:extLst>
          </p:cNvPr>
          <p:cNvSpPr/>
          <p:nvPr/>
        </p:nvSpPr>
        <p:spPr>
          <a:xfrm rot="5400000" flipH="1">
            <a:off x="495301" y="8381999"/>
            <a:ext cx="1828799" cy="1752602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010A14B-720A-5883-8B8A-AE798EE6AC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7983940"/>
              </p:ext>
            </p:extLst>
          </p:nvPr>
        </p:nvGraphicFramePr>
        <p:xfrm>
          <a:off x="10515600" y="3619500"/>
          <a:ext cx="7162800" cy="5638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41530">
                  <a:extLst>
                    <a:ext uri="{9D8B030D-6E8A-4147-A177-3AD203B41FA5}">
                      <a16:colId xmlns:a16="http://schemas.microsoft.com/office/drawing/2014/main" val="4257164639"/>
                    </a:ext>
                  </a:extLst>
                </a:gridCol>
                <a:gridCol w="1041530">
                  <a:extLst>
                    <a:ext uri="{9D8B030D-6E8A-4147-A177-3AD203B41FA5}">
                      <a16:colId xmlns:a16="http://schemas.microsoft.com/office/drawing/2014/main" val="3306999269"/>
                    </a:ext>
                  </a:extLst>
                </a:gridCol>
                <a:gridCol w="1041530">
                  <a:extLst>
                    <a:ext uri="{9D8B030D-6E8A-4147-A177-3AD203B41FA5}">
                      <a16:colId xmlns:a16="http://schemas.microsoft.com/office/drawing/2014/main" val="3114276955"/>
                    </a:ext>
                  </a:extLst>
                </a:gridCol>
                <a:gridCol w="1041530">
                  <a:extLst>
                    <a:ext uri="{9D8B030D-6E8A-4147-A177-3AD203B41FA5}">
                      <a16:colId xmlns:a16="http://schemas.microsoft.com/office/drawing/2014/main" val="676430356"/>
                    </a:ext>
                  </a:extLst>
                </a:gridCol>
                <a:gridCol w="1041530">
                  <a:extLst>
                    <a:ext uri="{9D8B030D-6E8A-4147-A177-3AD203B41FA5}">
                      <a16:colId xmlns:a16="http://schemas.microsoft.com/office/drawing/2014/main" val="76400017"/>
                    </a:ext>
                  </a:extLst>
                </a:gridCol>
                <a:gridCol w="1041530">
                  <a:extLst>
                    <a:ext uri="{9D8B030D-6E8A-4147-A177-3AD203B41FA5}">
                      <a16:colId xmlns:a16="http://schemas.microsoft.com/office/drawing/2014/main" val="1366141350"/>
                    </a:ext>
                  </a:extLst>
                </a:gridCol>
                <a:gridCol w="913620">
                  <a:extLst>
                    <a:ext uri="{9D8B030D-6E8A-4147-A177-3AD203B41FA5}">
                      <a16:colId xmlns:a16="http://schemas.microsoft.com/office/drawing/2014/main" val="534538412"/>
                    </a:ext>
                  </a:extLst>
                </a:gridCol>
              </a:tblGrid>
              <a:tr h="6858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524907"/>
                  </a:ext>
                </a:extLst>
              </a:tr>
              <a:tr h="6858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Electricity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729730"/>
                  </a:ext>
                </a:extLst>
              </a:tr>
              <a:tr h="10417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Beauty products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0291540"/>
                  </a:ext>
                </a:extLst>
              </a:tr>
              <a:tr h="10417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Laundry&amp;cleaning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£180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£240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4421493"/>
                  </a:ext>
                </a:extLst>
              </a:tr>
              <a:tr h="10417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Part-time staff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096386"/>
                  </a:ext>
                </a:extLst>
              </a:tr>
              <a:tr h="11418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variable cost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£1,530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£2,220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£2,440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£2,700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59330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D9063EB-91D7-193C-E0F9-C015A76A4FC2}"/>
              </a:ext>
            </a:extLst>
          </p:cNvPr>
          <p:cNvSpPr txBox="1"/>
          <p:nvPr/>
        </p:nvSpPr>
        <p:spPr>
          <a:xfrm>
            <a:off x="12725400" y="2781300"/>
            <a:ext cx="9144000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VARIABLE COSTS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BB675F4-FF43-859F-76CF-C8F00996B1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2755386"/>
              </p:ext>
            </p:extLst>
          </p:nvPr>
        </p:nvGraphicFramePr>
        <p:xfrm>
          <a:off x="1600200" y="3537857"/>
          <a:ext cx="5791200" cy="5715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95600">
                  <a:extLst>
                    <a:ext uri="{9D8B030D-6E8A-4147-A177-3AD203B41FA5}">
                      <a16:colId xmlns:a16="http://schemas.microsoft.com/office/drawing/2014/main" val="2768509118"/>
                    </a:ext>
                  </a:extLst>
                </a:gridCol>
                <a:gridCol w="2895600">
                  <a:extLst>
                    <a:ext uri="{9D8B030D-6E8A-4147-A177-3AD203B41FA5}">
                      <a16:colId xmlns:a16="http://schemas.microsoft.com/office/drawing/2014/main" val="2691555245"/>
                    </a:ext>
                  </a:extLst>
                </a:gridCol>
              </a:tblGrid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 MONTH (£)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1356517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Shop rent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1,500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1314731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rates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9461559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Water and gas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161685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salaries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911862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Accountant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885604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8417975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 and telephone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991562"/>
                  </a:ext>
                </a:extLst>
              </a:tr>
              <a:tr h="5563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9952728"/>
                  </a:ext>
                </a:extLst>
              </a:tr>
              <a:tr h="573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fixed costs 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4377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E032A60-D64B-15DC-C75F-BED5583B783A}"/>
              </a:ext>
            </a:extLst>
          </p:cNvPr>
          <p:cNvSpPr txBox="1"/>
          <p:nvPr/>
        </p:nvSpPr>
        <p:spPr>
          <a:xfrm>
            <a:off x="2743200" y="2889367"/>
            <a:ext cx="10931978" cy="45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FIXED COSTS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751444F5-CFA6-CC30-BAD9-59DFAD526B19}"/>
              </a:ext>
            </a:extLst>
          </p:cNvPr>
          <p:cNvSpPr/>
          <p:nvPr/>
        </p:nvSpPr>
        <p:spPr>
          <a:xfrm rot="5400000" flipH="1">
            <a:off x="190501" y="304798"/>
            <a:ext cx="1828799" cy="1752602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2">
            <a:extLst>
              <a:ext uri="{FF2B5EF4-FFF2-40B4-BE49-F238E27FC236}">
                <a16:creationId xmlns:a16="http://schemas.microsoft.com/office/drawing/2014/main" id="{B75311EC-28B3-9BAA-DE6F-4BACB5C2B342}"/>
              </a:ext>
            </a:extLst>
          </p:cNvPr>
          <p:cNvSpPr/>
          <p:nvPr/>
        </p:nvSpPr>
        <p:spPr>
          <a:xfrm rot="10014123" flipH="1">
            <a:off x="16460809" y="451609"/>
            <a:ext cx="1799413" cy="145898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92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/>
          <p:cNvSpPr/>
          <p:nvPr/>
        </p:nvSpPr>
        <p:spPr>
          <a:xfrm rot="-5400000" flipH="1">
            <a:off x="15583610" y="-370822"/>
            <a:ext cx="2295468" cy="3047999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CD3E30B-B94D-CB1C-7658-88B026287E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269139"/>
              </p:ext>
            </p:extLst>
          </p:nvPr>
        </p:nvGraphicFramePr>
        <p:xfrm>
          <a:off x="338184" y="3599441"/>
          <a:ext cx="8757195" cy="40586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49838">
                  <a:extLst>
                    <a:ext uri="{9D8B030D-6E8A-4147-A177-3AD203B41FA5}">
                      <a16:colId xmlns:a16="http://schemas.microsoft.com/office/drawing/2014/main" val="2495279913"/>
                    </a:ext>
                  </a:extLst>
                </a:gridCol>
                <a:gridCol w="1352217">
                  <a:extLst>
                    <a:ext uri="{9D8B030D-6E8A-4147-A177-3AD203B41FA5}">
                      <a16:colId xmlns:a16="http://schemas.microsoft.com/office/drawing/2014/main" val="1994263064"/>
                    </a:ext>
                  </a:extLst>
                </a:gridCol>
                <a:gridCol w="1251028">
                  <a:extLst>
                    <a:ext uri="{9D8B030D-6E8A-4147-A177-3AD203B41FA5}">
                      <a16:colId xmlns:a16="http://schemas.microsoft.com/office/drawing/2014/main" val="3983153964"/>
                    </a:ext>
                  </a:extLst>
                </a:gridCol>
                <a:gridCol w="1251028">
                  <a:extLst>
                    <a:ext uri="{9D8B030D-6E8A-4147-A177-3AD203B41FA5}">
                      <a16:colId xmlns:a16="http://schemas.microsoft.com/office/drawing/2014/main" val="3920797497"/>
                    </a:ext>
                  </a:extLst>
                </a:gridCol>
                <a:gridCol w="1251028">
                  <a:extLst>
                    <a:ext uri="{9D8B030D-6E8A-4147-A177-3AD203B41FA5}">
                      <a16:colId xmlns:a16="http://schemas.microsoft.com/office/drawing/2014/main" val="4285962254"/>
                    </a:ext>
                  </a:extLst>
                </a:gridCol>
                <a:gridCol w="1251028">
                  <a:extLst>
                    <a:ext uri="{9D8B030D-6E8A-4147-A177-3AD203B41FA5}">
                      <a16:colId xmlns:a16="http://schemas.microsoft.com/office/drawing/2014/main" val="4108412473"/>
                    </a:ext>
                  </a:extLst>
                </a:gridCol>
                <a:gridCol w="1251028">
                  <a:extLst>
                    <a:ext uri="{9D8B030D-6E8A-4147-A177-3AD203B41FA5}">
                      <a16:colId xmlns:a16="http://schemas.microsoft.com/office/drawing/2014/main" val="3120759176"/>
                    </a:ext>
                  </a:extLst>
                </a:gridCol>
              </a:tblGrid>
              <a:tr h="6499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0142639"/>
                  </a:ext>
                </a:extLst>
              </a:tr>
              <a:tr h="6910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8103160"/>
                  </a:ext>
                </a:extLst>
              </a:tr>
              <a:tr h="7506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£1,530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£2,220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£2,440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£2,700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8564107"/>
                  </a:ext>
                </a:extLst>
              </a:tr>
              <a:tr h="6499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costs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£8,650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£9,230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£9,650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£9,920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£10,140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£10,400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067357"/>
                  </a:ext>
                </a:extLst>
              </a:tr>
              <a:tr h="6499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 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£7,500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£9,500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£11,000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£12,500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£14,000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0506273"/>
                  </a:ext>
                </a:extLst>
              </a:tr>
              <a:tr h="6672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/ (Loss)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(£3,650)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(£1,730)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(£150)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£1,080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£2,360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£3,600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65480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240C8847-8419-31D1-F905-E7043ADB6EBB}"/>
              </a:ext>
            </a:extLst>
          </p:cNvPr>
          <p:cNvSpPr txBox="1"/>
          <p:nvPr/>
        </p:nvSpPr>
        <p:spPr>
          <a:xfrm>
            <a:off x="338184" y="2412001"/>
            <a:ext cx="9144000" cy="1799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REVENUE, COSTS AND PROFIT FORECAST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(FIRST SIX MONTHS)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2632B135-0F16-9DF4-3279-487C673AB4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054949"/>
              </p:ext>
            </p:extLst>
          </p:nvPr>
        </p:nvGraphicFramePr>
        <p:xfrm>
          <a:off x="10591800" y="3599441"/>
          <a:ext cx="5725160" cy="30881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2580">
                  <a:extLst>
                    <a:ext uri="{9D8B030D-6E8A-4147-A177-3AD203B41FA5}">
                      <a16:colId xmlns:a16="http://schemas.microsoft.com/office/drawing/2014/main" val="487624627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4221438769"/>
                    </a:ext>
                  </a:extLst>
                </a:gridCol>
              </a:tblGrid>
              <a:tr h="65722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Amount(£)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4569894"/>
                  </a:ext>
                </a:extLst>
              </a:tr>
              <a:tr h="516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start-up costs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367516"/>
                  </a:ext>
                </a:extLst>
              </a:tr>
              <a:tr h="516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Operating loss (Jan-mar)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5,530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6205367"/>
                  </a:ext>
                </a:extLst>
              </a:tr>
              <a:tr h="516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Emergency working capital</a:t>
                      </a:r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4,470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4849698"/>
                  </a:ext>
                </a:extLst>
              </a:tr>
              <a:tr h="65722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Investment Capital Required</a:t>
                      </a:r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£40,000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311048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51DB06EA-F13B-031F-9C87-3EF0670F7D8D}"/>
              </a:ext>
            </a:extLst>
          </p:cNvPr>
          <p:cNvSpPr txBox="1"/>
          <p:nvPr/>
        </p:nvSpPr>
        <p:spPr>
          <a:xfrm>
            <a:off x="10602686" y="6693002"/>
            <a:ext cx="5725160" cy="20227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Capital Required= Start-up Costs+ Expected initial Losses+ Working Capital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= £30,000+£5,530+ £4,470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= £40,000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837E61C-1009-FEF5-762C-32CAC6BFB52E}"/>
              </a:ext>
            </a:extLst>
          </p:cNvPr>
          <p:cNvSpPr txBox="1"/>
          <p:nvPr/>
        </p:nvSpPr>
        <p:spPr>
          <a:xfrm>
            <a:off x="10597243" y="2416112"/>
            <a:ext cx="5953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INVESTMENT CAPITAL REQUIREMENT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9539AB-93CF-861E-09BC-D76B9CB5C761}"/>
              </a:ext>
            </a:extLst>
          </p:cNvPr>
          <p:cNvSpPr txBox="1"/>
          <p:nvPr/>
        </p:nvSpPr>
        <p:spPr>
          <a:xfrm>
            <a:off x="16078200" y="9803563"/>
            <a:ext cx="358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(Burns, 2022)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/>
          <p:cNvSpPr/>
          <p:nvPr/>
        </p:nvSpPr>
        <p:spPr>
          <a:xfrm rot="-5400000" flipH="1">
            <a:off x="15374643" y="55858"/>
            <a:ext cx="2578819" cy="2848104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9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9" y="4114800"/>
                </a:lnTo>
                <a:lnTo>
                  <a:pt x="3895669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5400000" flipH="1">
            <a:off x="221431" y="7348490"/>
            <a:ext cx="2710043" cy="2848105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8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8" y="4114800"/>
                </a:lnTo>
                <a:lnTo>
                  <a:pt x="38956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B98C05-4DAE-729F-18CB-23D9081D0890}"/>
              </a:ext>
            </a:extLst>
          </p:cNvPr>
          <p:cNvSpPr txBox="1"/>
          <p:nvPr/>
        </p:nvSpPr>
        <p:spPr>
          <a:xfrm>
            <a:off x="990600" y="571500"/>
            <a:ext cx="1310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FINANCIAL HIGHLIGHTS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05599C0-DEBC-4E6C-597F-E6667005D0E2}"/>
              </a:ext>
            </a:extLst>
          </p:cNvPr>
          <p:cNvSpPr txBox="1"/>
          <p:nvPr/>
        </p:nvSpPr>
        <p:spPr>
          <a:xfrm>
            <a:off x="685800" y="2769320"/>
            <a:ext cx="1356360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Our financial forecast shows that monthly revenue is expected to increase steadily from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£5,000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Month 1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£14,000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Month 6.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business is expected to make losses during first three months while building its customer base.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However, from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Month 4 onwards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the business is forecast to become profitable, showing that the business model is financially sustainable.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-5400000" flipH="1">
            <a:off x="14564882" y="7200900"/>
            <a:ext cx="3895669" cy="411480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3895669" y="0"/>
                </a:moveTo>
                <a:lnTo>
                  <a:pt x="0" y="0"/>
                </a:lnTo>
                <a:lnTo>
                  <a:pt x="0" y="4114800"/>
                </a:lnTo>
                <a:lnTo>
                  <a:pt x="3895669" y="4114800"/>
                </a:lnTo>
                <a:lnTo>
                  <a:pt x="3895669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143F54-2336-C58F-BDC2-0F4C09A315F0}"/>
              </a:ext>
            </a:extLst>
          </p:cNvPr>
          <p:cNvSpPr txBox="1"/>
          <p:nvPr/>
        </p:nvSpPr>
        <p:spPr>
          <a:xfrm>
            <a:off x="914400" y="647700"/>
            <a:ext cx="990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879F95-79D2-7549-2D75-77A705693EFB}"/>
              </a:ext>
            </a:extLst>
          </p:cNvPr>
          <p:cNvSpPr txBox="1"/>
          <p:nvPr/>
        </p:nvSpPr>
        <p:spPr>
          <a:xfrm>
            <a:off x="685800" y="2171700"/>
            <a:ext cx="163068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conclusion , Lunamar Day Spa offers high-quality beauty and wellness services in a growing UK market.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Our personalised customer experience , strong digital marketing strategy and realistic financial planning provide a solid foundation for sustainable growth.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With an investment of £40,000, Lunamar is expected to become profitable from Month 4 onwards and recover its initial operating losses by approximately Month 6. The forecast shows increasing profits as revenue grows and the customer base becomes established.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Our long-term vision is to expand to a second branch, launch our own skincare range and become a trusted wellness brand in the UK.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phic 5" descr="Badge Tick1 with solid fill">
            <a:extLst>
              <a:ext uri="{FF2B5EF4-FFF2-40B4-BE49-F238E27FC236}">
                <a16:creationId xmlns:a16="http://schemas.microsoft.com/office/drawing/2014/main" id="{09E3CEFE-597A-B5E8-E740-5AC1933FEF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8" y="6210300"/>
            <a:ext cx="511628" cy="511628"/>
          </a:xfrm>
          <a:prstGeom prst="rect">
            <a:avLst/>
          </a:prstGeom>
        </p:spPr>
      </p:pic>
      <p:pic>
        <p:nvPicPr>
          <p:cNvPr id="10" name="Graphic 9" descr="Badge Tick1 with solid fill">
            <a:extLst>
              <a:ext uri="{FF2B5EF4-FFF2-40B4-BE49-F238E27FC236}">
                <a16:creationId xmlns:a16="http://schemas.microsoft.com/office/drawing/2014/main" id="{6E01A788-6C9E-C03E-2FC7-9FBCDA70E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8" y="4887686"/>
            <a:ext cx="511628" cy="511628"/>
          </a:xfrm>
          <a:prstGeom prst="rect">
            <a:avLst/>
          </a:prstGeom>
        </p:spPr>
      </p:pic>
      <p:pic>
        <p:nvPicPr>
          <p:cNvPr id="12" name="Graphic 11" descr="Badge Tick1 with solid fill">
            <a:extLst>
              <a:ext uri="{FF2B5EF4-FFF2-40B4-BE49-F238E27FC236}">
                <a16:creationId xmlns:a16="http://schemas.microsoft.com/office/drawing/2014/main" id="{24E7002A-CCA8-8458-BDCB-5117BB69DF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8" y="3714751"/>
            <a:ext cx="511628" cy="511628"/>
          </a:xfrm>
          <a:prstGeom prst="rect">
            <a:avLst/>
          </a:prstGeom>
        </p:spPr>
      </p:pic>
      <p:pic>
        <p:nvPicPr>
          <p:cNvPr id="14" name="Graphic 13" descr="Badge Tick1 with solid fill">
            <a:extLst>
              <a:ext uri="{FF2B5EF4-FFF2-40B4-BE49-F238E27FC236}">
                <a16:creationId xmlns:a16="http://schemas.microsoft.com/office/drawing/2014/main" id="{FC44AE2A-1C81-A578-CBC0-6EBD20BF42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8" y="2392137"/>
            <a:ext cx="511628" cy="51162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BA50CD90-23FF-9E69-0324-C7D8D1608588}"/>
              </a:ext>
            </a:extLst>
          </p:cNvPr>
          <p:cNvSpPr/>
          <p:nvPr/>
        </p:nvSpPr>
        <p:spPr>
          <a:xfrm rot="5400000">
            <a:off x="506604" y="64896"/>
            <a:ext cx="1933770" cy="2337379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E226FCBD-B979-97A7-61EA-399C167C5EF4}"/>
              </a:ext>
            </a:extLst>
          </p:cNvPr>
          <p:cNvSpPr/>
          <p:nvPr/>
        </p:nvSpPr>
        <p:spPr>
          <a:xfrm rot="16421837">
            <a:off x="15576961" y="7946885"/>
            <a:ext cx="2147713" cy="238330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1BF034-E833-C3A1-88BD-DF282006A622}"/>
              </a:ext>
            </a:extLst>
          </p:cNvPr>
          <p:cNvSpPr txBox="1"/>
          <p:nvPr/>
        </p:nvSpPr>
        <p:spPr>
          <a:xfrm>
            <a:off x="3429000" y="1562100"/>
            <a:ext cx="9296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BDBCB5-1679-26A3-8136-2075A505C68B}"/>
              </a:ext>
            </a:extLst>
          </p:cNvPr>
          <p:cNvSpPr txBox="1"/>
          <p:nvPr/>
        </p:nvSpPr>
        <p:spPr>
          <a:xfrm>
            <a:off x="533400" y="3771900"/>
            <a:ext cx="1653540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spcAft>
                <a:spcPts val="900"/>
              </a:spcAft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Burns, P. (2022) Entrepreneurship and Small Business: Start-up, Growth and Maturity. 6th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Red Globe Press.</a:t>
            </a:r>
          </a:p>
          <a:p>
            <a:pPr marL="0" marR="0" indent="0" algn="l">
              <a:spcAft>
                <a:spcPts val="900"/>
              </a:spcAft>
              <a:buNone/>
            </a:pPr>
            <a:b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spcAft>
                <a:spcPts val="900"/>
              </a:spcAft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Beauty Council (2025) The Value of Beauty 2025. Available at: </a:t>
            </a:r>
            <a:r>
              <a:rPr lang="en-GB" b="0" i="0" dirty="0">
                <a:solidFill>
                  <a:srgbClr val="0000E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Original URL: https://britishbeautycouncil.com/reports/?utm_source=chatgpt.com. Click or tap if you trust this link."/>
              </a:rPr>
              <a:t>British Beauty Council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 August 2026).</a:t>
            </a:r>
          </a:p>
          <a:p>
            <a:pPr marL="0" marR="0" indent="0" algn="l">
              <a:spcAft>
                <a:spcPts val="900"/>
              </a:spcAft>
              <a:buNone/>
            </a:pPr>
            <a:b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spcAft>
                <a:spcPts val="900"/>
              </a:spcAft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(2024) Business and industry guidance. Available at: </a:t>
            </a:r>
            <a:r>
              <a:rPr lang="en-GB" b="0" i="0" dirty="0">
                <a:solidFill>
                  <a:srgbClr val="0000E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gov.uk/business-and-industry?utm_source=chatgpt.com. Click or tap if you trust this link."/>
              </a:rPr>
              <a:t>GOV.UK Business and Industry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 August 2026).</a:t>
            </a:r>
          </a:p>
          <a:p>
            <a:pPr marL="0" marR="0" indent="0" algn="l">
              <a:spcAft>
                <a:spcPts val="900"/>
              </a:spcAft>
              <a:buNone/>
            </a:pPr>
            <a:b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spcAft>
                <a:spcPts val="900"/>
              </a:spcAft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Kotler, P. and Keller, K.L. (2022) Marketing Management. 16th Global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0" marR="0" indent="0" algn="l">
              <a:spcAft>
                <a:spcPts val="900"/>
              </a:spcAft>
              <a:buNone/>
            </a:pPr>
            <a:b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spcAft>
                <a:spcPts val="900"/>
              </a:spcAft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Health Promotion. Available at: </a:t>
            </a:r>
            <a:r>
              <a:rPr lang="en-GB" b="0" i="0" dirty="0">
                <a:solidFill>
                  <a:srgbClr val="0000E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 tooltip="Original URL: https://www.who.int/health-topics/health-promotion?utm_source=chatgpt.com. Click or tap if you trust this link."/>
              </a:rPr>
              <a:t>World Health Organization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 August 2026).</a:t>
            </a:r>
          </a:p>
        </p:txBody>
      </p:sp>
    </p:spTree>
    <p:extLst>
      <p:ext uri="{BB962C8B-B14F-4D97-AF65-F5344CB8AC3E}">
        <p14:creationId xmlns:p14="http://schemas.microsoft.com/office/powerpoint/2010/main" val="779106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6704677">
            <a:off x="14734985" y="7132698"/>
            <a:ext cx="3066095" cy="2857500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8" y="0"/>
                </a:lnTo>
                <a:lnTo>
                  <a:pt x="389566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880891">
            <a:off x="961831" y="201100"/>
            <a:ext cx="2786518" cy="3012578"/>
          </a:xfrm>
          <a:custGeom>
            <a:avLst/>
            <a:gdLst/>
            <a:ahLst/>
            <a:cxnLst/>
            <a:rect l="l" t="t" r="r" b="b"/>
            <a:pathLst>
              <a:path w="3895669" h="4114800">
                <a:moveTo>
                  <a:pt x="0" y="0"/>
                </a:moveTo>
                <a:lnTo>
                  <a:pt x="3895669" y="0"/>
                </a:lnTo>
                <a:lnTo>
                  <a:pt x="38956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4343400" y="2157237"/>
            <a:ext cx="8458200" cy="19256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200"/>
              </a:lnSpc>
              <a:spcBef>
                <a:spcPct val="0"/>
              </a:spcBef>
            </a:pPr>
            <a:r>
              <a:rPr lang="en-US" sz="6000" dirty="0">
                <a:solidFill>
                  <a:srgbClr val="424244"/>
                </a:solidFill>
                <a:latin typeface="Arial"/>
                <a:ea typeface="Arial"/>
                <a:cs typeface="Arial"/>
                <a:sym typeface="Arial"/>
              </a:rPr>
              <a:t>Thank you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63B1D1-A1DE-48F1-6A85-4E1A2E478032}"/>
              </a:ext>
            </a:extLst>
          </p:cNvPr>
          <p:cNvSpPr txBox="1"/>
          <p:nvPr/>
        </p:nvSpPr>
        <p:spPr>
          <a:xfrm>
            <a:off x="6858000" y="5373112"/>
            <a:ext cx="685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QUESTIONS?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65DC2D-D71F-0F13-7A61-DA1BC66ABE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10400" y="6667500"/>
            <a:ext cx="3352800" cy="22352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0</TotalTime>
  <Words>1194</Words>
  <Application>Microsoft Office PowerPoint</Application>
  <PresentationFormat>Custom</PresentationFormat>
  <Paragraphs>277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Poppins</vt:lpstr>
      <vt:lpstr>Goudy Old Style</vt:lpstr>
      <vt:lpstr>Arial</vt:lpstr>
      <vt:lpstr>Felix Titling</vt:lpstr>
      <vt:lpstr>Archway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Beige Minimalist Beauty and Spa Presentation</dc:title>
  <cp:lastModifiedBy>maria gkouso</cp:lastModifiedBy>
  <cp:revision>3</cp:revision>
  <dcterms:created xsi:type="dcterms:W3CDTF">2006-08-16T00:00:00Z</dcterms:created>
  <dcterms:modified xsi:type="dcterms:W3CDTF">2026-08-08T23:06:26Z</dcterms:modified>
  <dc:identifier>DAHQ_tBoLzA</dc:identifier>
</cp:coreProperties>
</file>