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57" r:id="rId3"/>
    <p:sldId id="258" r:id="rId4"/>
    <p:sldId id="259" r:id="rId5"/>
    <p:sldId id="260" r:id="rId6"/>
    <p:sldId id="261" r:id="rId7"/>
    <p:sldId id="262" r:id="rId8"/>
    <p:sldId id="265" r:id="rId9"/>
    <p:sldId id="263" r:id="rId10"/>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5pPr>
    <a:lvl6pPr marL="2286000" algn="l" defTabSz="914400" rtl="0" eaLnBrk="1" latinLnBrk="0" hangingPunct="1">
      <a:defRPr kern="1200">
        <a:solidFill>
          <a:schemeClr val="tx1"/>
        </a:solidFill>
        <a:latin typeface="Aptos" panose="020B0004020202020204" pitchFamily="34" charset="0"/>
        <a:ea typeface="+mn-ea"/>
        <a:cs typeface="+mn-cs"/>
      </a:defRPr>
    </a:lvl6pPr>
    <a:lvl7pPr marL="2743200" algn="l" defTabSz="914400" rtl="0" eaLnBrk="1" latinLnBrk="0" hangingPunct="1">
      <a:defRPr kern="1200">
        <a:solidFill>
          <a:schemeClr val="tx1"/>
        </a:solidFill>
        <a:latin typeface="Aptos" panose="020B0004020202020204" pitchFamily="34" charset="0"/>
        <a:ea typeface="+mn-ea"/>
        <a:cs typeface="+mn-cs"/>
      </a:defRPr>
    </a:lvl7pPr>
    <a:lvl8pPr marL="3200400" algn="l" defTabSz="914400" rtl="0" eaLnBrk="1" latinLnBrk="0" hangingPunct="1">
      <a:defRPr kern="1200">
        <a:solidFill>
          <a:schemeClr val="tx1"/>
        </a:solidFill>
        <a:latin typeface="Aptos" panose="020B0004020202020204" pitchFamily="34" charset="0"/>
        <a:ea typeface="+mn-ea"/>
        <a:cs typeface="+mn-cs"/>
      </a:defRPr>
    </a:lvl8pPr>
    <a:lvl9pPr marL="3657600" algn="l" defTabSz="914400" rtl="0" eaLnBrk="1" latinLnBrk="0" hangingPunct="1">
      <a:defRPr kern="1200">
        <a:solidFill>
          <a:schemeClr val="tx1"/>
        </a:solidFill>
        <a:latin typeface="Aptos" panose="020B0004020202020204"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82" y="2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600200" y="2386739"/>
            <a:ext cx="8991596" cy="1645920"/>
          </a:xfrm>
          <a:ln w="38103" cap="sq">
            <a:solidFill>
              <a:srgbClr val="404040"/>
            </a:solidFill>
            <a:prstDash val="solid"/>
            <a:miter/>
          </a:ln>
        </p:spPr>
        <p:txBody>
          <a:bodyPr lIns="274320" rIns="274320"/>
          <a:lstStyle>
            <a:lvl1pPr>
              <a:defRPr sz="3800"/>
            </a:lvl1pPr>
          </a:lstStyle>
          <a:p>
            <a:pPr lvl="0"/>
            <a:r>
              <a:rPr lang="en-US"/>
              <a:t>Click to edit Master title style</a:t>
            </a:r>
          </a:p>
        </p:txBody>
      </p:sp>
      <p:sp>
        <p:nvSpPr>
          <p:cNvPr id="3" name="Subtitle 2"/>
          <p:cNvSpPr txBox="1">
            <a:spLocks noGrp="1"/>
          </p:cNvSpPr>
          <p:nvPr>
            <p:ph type="subTitle" idx="1"/>
          </p:nvPr>
        </p:nvSpPr>
        <p:spPr>
          <a:xfrm>
            <a:off x="2695194" y="4352544"/>
            <a:ext cx="6801608" cy="1239889"/>
          </a:xfrm>
        </p:spPr>
        <p:txBody>
          <a:bodyPr anchorCtr="1"/>
          <a:lstStyle>
            <a:lvl1pPr marL="0" indent="0" algn="ctr">
              <a:buNone/>
              <a:defRPr sz="2000">
                <a:solidFill>
                  <a:srgbClr val="FFFFFF"/>
                </a:solidFill>
              </a:defRPr>
            </a:lvl1pPr>
          </a:lstStyle>
          <a:p>
            <a:pPr lvl="0"/>
            <a:r>
              <a:rPr lang="en-US"/>
              <a:t>Click to edit Master subtitle style</a:t>
            </a:r>
          </a:p>
        </p:txBody>
      </p:sp>
      <p:sp>
        <p:nvSpPr>
          <p:cNvPr id="4" name="Date Placeholder 6">
            <a:extLst>
              <a:ext uri="{FF2B5EF4-FFF2-40B4-BE49-F238E27FC236}">
                <a16:creationId xmlns:a16="http://schemas.microsoft.com/office/drawing/2014/main" id="{4CAFA976-317D-2C04-7671-969348F9F12D}"/>
              </a:ext>
            </a:extLst>
          </p:cNvPr>
          <p:cNvSpPr txBox="1">
            <a:spLocks noGrp="1"/>
          </p:cNvSpPr>
          <p:nvPr>
            <p:ph type="dt" sz="half" idx="10"/>
          </p:nvPr>
        </p:nvSpPr>
        <p:spPr/>
        <p:txBody>
          <a:bodyPr/>
          <a:lstStyle>
            <a:lvl1pPr>
              <a:defRPr smtClean="0">
                <a:solidFill>
                  <a:srgbClr val="FFFFFF"/>
                </a:solidFill>
              </a:defRPr>
            </a:lvl1pPr>
          </a:lstStyle>
          <a:p>
            <a:pPr>
              <a:defRPr/>
            </a:pPr>
            <a:fld id="{3B9B6679-CED7-447A-B3F1-A1ED567F3053}" type="datetime1">
              <a:rPr/>
              <a:pPr>
                <a:defRPr/>
              </a:pPr>
              <a:t>14/03/2026</a:t>
            </a:fld>
            <a:endParaRPr/>
          </a:p>
        </p:txBody>
      </p:sp>
      <p:sp>
        <p:nvSpPr>
          <p:cNvPr id="5" name="Footer Placeholder 7">
            <a:extLst>
              <a:ext uri="{FF2B5EF4-FFF2-40B4-BE49-F238E27FC236}">
                <a16:creationId xmlns:a16="http://schemas.microsoft.com/office/drawing/2014/main" id="{C4BD8E0D-E4CD-34CA-2DB4-EC6108471546}"/>
              </a:ext>
            </a:extLst>
          </p:cNvPr>
          <p:cNvSpPr txBox="1">
            <a:spLocks noGrp="1"/>
          </p:cNvSpPr>
          <p:nvPr>
            <p:ph type="ftr" sz="quarter" idx="11"/>
          </p:nvPr>
        </p:nvSpPr>
        <p:spPr/>
        <p:txBody>
          <a:bodyPr/>
          <a:lstStyle>
            <a:lvl1pPr>
              <a:defRPr>
                <a:solidFill>
                  <a:srgbClr val="FFFFFF"/>
                </a:solidFill>
              </a:defRPr>
            </a:lvl1pPr>
          </a:lstStyle>
          <a:p>
            <a:pPr>
              <a:defRPr/>
            </a:pPr>
            <a:endParaRPr/>
          </a:p>
        </p:txBody>
      </p:sp>
      <p:sp>
        <p:nvSpPr>
          <p:cNvPr id="6" name="Slide Number Placeholder 8">
            <a:extLst>
              <a:ext uri="{FF2B5EF4-FFF2-40B4-BE49-F238E27FC236}">
                <a16:creationId xmlns:a16="http://schemas.microsoft.com/office/drawing/2014/main" id="{47918DB4-EC59-EA42-4B6E-7352CF461660}"/>
              </a:ext>
            </a:extLst>
          </p:cNvPr>
          <p:cNvSpPr txBox="1">
            <a:spLocks noGrp="1"/>
          </p:cNvSpPr>
          <p:nvPr>
            <p:ph type="sldNum" sz="quarter" idx="12"/>
          </p:nvPr>
        </p:nvSpPr>
        <p:spPr/>
        <p:txBody>
          <a:bodyPr/>
          <a:lstStyle>
            <a:lvl1pPr>
              <a:defRPr smtClean="0"/>
            </a:lvl1pPr>
          </a:lstStyle>
          <a:p>
            <a:pPr>
              <a:defRPr/>
            </a:pPr>
            <a:fld id="{AB571259-B139-4CEB-9D7E-0A17F0BA1C3C}" type="slidenum">
              <a:rPr/>
              <a:pPr>
                <a:defRPr/>
              </a:pPr>
              <a:t>‹#›</a:t>
            </a:fld>
            <a:endParaRPr/>
          </a:p>
        </p:txBody>
      </p:sp>
    </p:spTree>
    <p:extLst>
      <p:ext uri="{BB962C8B-B14F-4D97-AF65-F5344CB8AC3E}">
        <p14:creationId xmlns:p14="http://schemas.microsoft.com/office/powerpoint/2010/main" val="26385540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46C50-9407-3381-43DC-2FB78849F95D}"/>
              </a:ext>
            </a:extLst>
          </p:cNvPr>
          <p:cNvSpPr txBox="1">
            <a:spLocks noGrp="1"/>
          </p:cNvSpPr>
          <p:nvPr>
            <p:ph type="dt" sz="half" idx="10"/>
          </p:nvPr>
        </p:nvSpPr>
        <p:spPr>
          <a:ln/>
        </p:spPr>
        <p:txBody>
          <a:bodyPr/>
          <a:lstStyle>
            <a:lvl1pPr>
              <a:defRPr/>
            </a:lvl1pPr>
          </a:lstStyle>
          <a:p>
            <a:pPr>
              <a:defRPr/>
            </a:pPr>
            <a:fld id="{20E7FC0B-6A77-4496-BBA0-64F8FC4C2A64}" type="datetime1">
              <a:rPr/>
              <a:pPr>
                <a:defRPr/>
              </a:pPr>
              <a:t>14/03/2026</a:t>
            </a:fld>
            <a:endParaRPr/>
          </a:p>
        </p:txBody>
      </p:sp>
      <p:sp>
        <p:nvSpPr>
          <p:cNvPr id="5" name="Footer Placeholder 4">
            <a:extLst>
              <a:ext uri="{FF2B5EF4-FFF2-40B4-BE49-F238E27FC236}">
                <a16:creationId xmlns:a16="http://schemas.microsoft.com/office/drawing/2014/main" id="{EBFF27FF-2D60-2622-95DB-C41213818D22}"/>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A2E4EEF-8B75-ADD9-3A72-FB5C3BD50A64}"/>
              </a:ext>
            </a:extLst>
          </p:cNvPr>
          <p:cNvSpPr txBox="1">
            <a:spLocks noGrp="1"/>
          </p:cNvSpPr>
          <p:nvPr>
            <p:ph type="sldNum" sz="quarter" idx="12"/>
          </p:nvPr>
        </p:nvSpPr>
        <p:spPr>
          <a:ln/>
        </p:spPr>
        <p:txBody>
          <a:bodyPr/>
          <a:lstStyle>
            <a:lvl1pPr>
              <a:defRPr/>
            </a:lvl1pPr>
          </a:lstStyle>
          <a:p>
            <a:pPr>
              <a:defRPr/>
            </a:pPr>
            <a:fld id="{D9D60B6D-E1BA-44E6-B065-926FD124EBEA}" type="slidenum">
              <a:rPr/>
              <a:pPr>
                <a:defRPr/>
              </a:pPr>
              <a:t>‹#›</a:t>
            </a:fld>
            <a:endParaRPr/>
          </a:p>
        </p:txBody>
      </p:sp>
    </p:spTree>
    <p:extLst>
      <p:ext uri="{BB962C8B-B14F-4D97-AF65-F5344CB8AC3E}">
        <p14:creationId xmlns:p14="http://schemas.microsoft.com/office/powerpoint/2010/main" val="199990004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1600200" y="2386739"/>
            <a:ext cx="8991596" cy="1645920"/>
          </a:xfrm>
          <a:ln w="38103" cap="sq">
            <a:solidFill>
              <a:srgbClr val="404040"/>
            </a:solidFill>
            <a:prstDash val="solid"/>
            <a:miter/>
          </a:ln>
        </p:spPr>
        <p:txBody>
          <a:bodyPr lIns="274320" rIns="274320"/>
          <a:lstStyle>
            <a:lvl1pPr>
              <a:defRPr sz="3800"/>
            </a:lvl1pPr>
          </a:lstStyle>
          <a:p>
            <a:pPr lvl="0"/>
            <a:r>
              <a:rPr lang="en-US"/>
              <a:t>Click to edit Master title style</a:t>
            </a:r>
          </a:p>
        </p:txBody>
      </p:sp>
      <p:sp>
        <p:nvSpPr>
          <p:cNvPr id="3" name="Text Placeholder 2"/>
          <p:cNvSpPr txBox="1">
            <a:spLocks noGrp="1"/>
          </p:cNvSpPr>
          <p:nvPr>
            <p:ph type="body" idx="1"/>
          </p:nvPr>
        </p:nvSpPr>
        <p:spPr>
          <a:xfrm>
            <a:off x="2695194" y="4352461"/>
            <a:ext cx="6801608" cy="1265081"/>
          </a:xfrm>
        </p:spPr>
        <p:txBody>
          <a:bodyPr anchorCtr="1"/>
          <a:lstStyle>
            <a:lvl1pPr marL="0" indent="0">
              <a:buNone/>
              <a:defRPr sz="2000">
                <a:solidFill>
                  <a:srgbClr val="FFFFFF"/>
                </a:solidFill>
              </a:defRPr>
            </a:lvl1pPr>
          </a:lstStyle>
          <a:p>
            <a:pPr lvl="0"/>
            <a:r>
              <a:rPr lang="en-US"/>
              <a:t>Click to edit Master text styles</a:t>
            </a:r>
          </a:p>
        </p:txBody>
      </p:sp>
      <p:sp>
        <p:nvSpPr>
          <p:cNvPr id="4" name="Date Placeholder 6">
            <a:extLst>
              <a:ext uri="{FF2B5EF4-FFF2-40B4-BE49-F238E27FC236}">
                <a16:creationId xmlns:a16="http://schemas.microsoft.com/office/drawing/2014/main" id="{183A6376-796E-F27E-A1FC-9DF21C915AED}"/>
              </a:ext>
            </a:extLst>
          </p:cNvPr>
          <p:cNvSpPr txBox="1">
            <a:spLocks noGrp="1"/>
          </p:cNvSpPr>
          <p:nvPr>
            <p:ph type="dt" sz="half" idx="10"/>
          </p:nvPr>
        </p:nvSpPr>
        <p:spPr/>
        <p:txBody>
          <a:bodyPr/>
          <a:lstStyle>
            <a:lvl1pPr>
              <a:defRPr smtClean="0">
                <a:solidFill>
                  <a:srgbClr val="FFFFFF"/>
                </a:solidFill>
              </a:defRPr>
            </a:lvl1pPr>
          </a:lstStyle>
          <a:p>
            <a:pPr>
              <a:defRPr/>
            </a:pPr>
            <a:fld id="{AFBA3A13-2A9A-4B61-AFAF-4C11C311BC3B}" type="datetime1">
              <a:rPr/>
              <a:pPr>
                <a:defRPr/>
              </a:pPr>
              <a:t>14/03/2026</a:t>
            </a:fld>
            <a:endParaRPr/>
          </a:p>
        </p:txBody>
      </p:sp>
      <p:sp>
        <p:nvSpPr>
          <p:cNvPr id="5" name="Footer Placeholder 7">
            <a:extLst>
              <a:ext uri="{FF2B5EF4-FFF2-40B4-BE49-F238E27FC236}">
                <a16:creationId xmlns:a16="http://schemas.microsoft.com/office/drawing/2014/main" id="{284CC821-3756-D104-A31F-71C0846BB13A}"/>
              </a:ext>
            </a:extLst>
          </p:cNvPr>
          <p:cNvSpPr txBox="1">
            <a:spLocks noGrp="1"/>
          </p:cNvSpPr>
          <p:nvPr>
            <p:ph type="ftr" sz="quarter" idx="11"/>
          </p:nvPr>
        </p:nvSpPr>
        <p:spPr/>
        <p:txBody>
          <a:bodyPr/>
          <a:lstStyle>
            <a:lvl1pPr>
              <a:defRPr>
                <a:solidFill>
                  <a:srgbClr val="FFFFFF"/>
                </a:solidFill>
              </a:defRPr>
            </a:lvl1pPr>
          </a:lstStyle>
          <a:p>
            <a:pPr>
              <a:defRPr/>
            </a:pPr>
            <a:endParaRPr/>
          </a:p>
        </p:txBody>
      </p:sp>
      <p:sp>
        <p:nvSpPr>
          <p:cNvPr id="6" name="Slide Number Placeholder 8">
            <a:extLst>
              <a:ext uri="{FF2B5EF4-FFF2-40B4-BE49-F238E27FC236}">
                <a16:creationId xmlns:a16="http://schemas.microsoft.com/office/drawing/2014/main" id="{1CB6067A-186B-BB78-1652-B81BA3474B40}"/>
              </a:ext>
            </a:extLst>
          </p:cNvPr>
          <p:cNvSpPr txBox="1">
            <a:spLocks noGrp="1"/>
          </p:cNvSpPr>
          <p:nvPr>
            <p:ph type="sldNum" sz="quarter" idx="12"/>
          </p:nvPr>
        </p:nvSpPr>
        <p:spPr/>
        <p:txBody>
          <a:bodyPr/>
          <a:lstStyle>
            <a:lvl1pPr>
              <a:defRPr smtClean="0"/>
            </a:lvl1pPr>
          </a:lstStyle>
          <a:p>
            <a:pPr>
              <a:defRPr/>
            </a:pPr>
            <a:fld id="{0895551D-1D7B-4174-A203-9DB86BED8C1F}" type="slidenum">
              <a:rPr/>
              <a:pPr>
                <a:defRPr/>
              </a:pPr>
              <a:t>‹#›</a:t>
            </a:fld>
            <a:endParaRPr/>
          </a:p>
        </p:txBody>
      </p:sp>
    </p:spTree>
    <p:extLst>
      <p:ext uri="{BB962C8B-B14F-4D97-AF65-F5344CB8AC3E}">
        <p14:creationId xmlns:p14="http://schemas.microsoft.com/office/powerpoint/2010/main" val="1834142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581912" y="2638044"/>
            <a:ext cx="4271775" cy="31019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338319" y="2638044"/>
            <a:ext cx="4270248" cy="31019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FF33759C-E57E-91A9-694A-1D7C2602C9EF}"/>
              </a:ext>
            </a:extLst>
          </p:cNvPr>
          <p:cNvSpPr txBox="1">
            <a:spLocks noGrp="1"/>
          </p:cNvSpPr>
          <p:nvPr>
            <p:ph type="dt" sz="half" idx="10"/>
          </p:nvPr>
        </p:nvSpPr>
        <p:spPr>
          <a:ln/>
        </p:spPr>
        <p:txBody>
          <a:bodyPr/>
          <a:lstStyle>
            <a:lvl1pPr>
              <a:defRPr/>
            </a:lvl1pPr>
          </a:lstStyle>
          <a:p>
            <a:pPr>
              <a:defRPr/>
            </a:pPr>
            <a:fld id="{4A5286CD-14B5-4417-BCA7-0DAB6F522FCB}" type="datetime1">
              <a:rPr/>
              <a:pPr>
                <a:defRPr/>
              </a:pPr>
              <a:t>14/03/2026</a:t>
            </a:fld>
            <a:endParaRPr/>
          </a:p>
        </p:txBody>
      </p:sp>
      <p:sp>
        <p:nvSpPr>
          <p:cNvPr id="6" name="Footer Placeholder 4">
            <a:extLst>
              <a:ext uri="{FF2B5EF4-FFF2-40B4-BE49-F238E27FC236}">
                <a16:creationId xmlns:a16="http://schemas.microsoft.com/office/drawing/2014/main" id="{4D6D1E91-7CE1-E068-E654-AD69BCEC98BA}"/>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23CF0A64-1224-21EF-3EBE-3B1825BF61CB}"/>
              </a:ext>
            </a:extLst>
          </p:cNvPr>
          <p:cNvSpPr txBox="1">
            <a:spLocks noGrp="1"/>
          </p:cNvSpPr>
          <p:nvPr>
            <p:ph type="sldNum" sz="quarter" idx="12"/>
          </p:nvPr>
        </p:nvSpPr>
        <p:spPr>
          <a:ln/>
        </p:spPr>
        <p:txBody>
          <a:bodyPr/>
          <a:lstStyle>
            <a:lvl1pPr>
              <a:defRPr/>
            </a:lvl1pPr>
          </a:lstStyle>
          <a:p>
            <a:pPr>
              <a:defRPr/>
            </a:pPr>
            <a:fld id="{1F13D907-0BAD-418A-8B0D-AAE7086FE5D5}" type="slidenum">
              <a:rPr/>
              <a:pPr>
                <a:defRPr/>
              </a:pPr>
              <a:t>‹#›</a:t>
            </a:fld>
            <a:endParaRPr/>
          </a:p>
        </p:txBody>
      </p:sp>
    </p:spTree>
    <p:extLst>
      <p:ext uri="{BB962C8B-B14F-4D97-AF65-F5344CB8AC3E}">
        <p14:creationId xmlns:p14="http://schemas.microsoft.com/office/powerpoint/2010/main" val="4170909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p:cNvSpPr txBox="1">
            <a:spLocks noGrp="1"/>
          </p:cNvSpPr>
          <p:nvPr>
            <p:ph type="body" idx="1"/>
          </p:nvPr>
        </p:nvSpPr>
        <p:spPr>
          <a:xfrm>
            <a:off x="1583439" y="2313432"/>
            <a:ext cx="4270248" cy="704088"/>
          </a:xfrm>
        </p:spPr>
        <p:txBody>
          <a:bodyPr anchor="b" anchorCtr="1"/>
          <a:lstStyle>
            <a:lvl1pPr marL="0" indent="0" algn="ctr">
              <a:buNone/>
              <a:defRPr sz="1900" cap="all" spc="100">
                <a:solidFill>
                  <a:srgbClr val="6B8891"/>
                </a:solidFill>
              </a:defRPr>
            </a:lvl1pPr>
          </a:lstStyle>
          <a:p>
            <a:pPr lvl="0"/>
            <a:r>
              <a:rPr lang="en-US"/>
              <a:t>Click to edit Master text styles</a:t>
            </a:r>
          </a:p>
        </p:txBody>
      </p:sp>
      <p:sp>
        <p:nvSpPr>
          <p:cNvPr id="3" name="Content Placeholder 3"/>
          <p:cNvSpPr txBox="1">
            <a:spLocks noGrp="1"/>
          </p:cNvSpPr>
          <p:nvPr>
            <p:ph idx="2"/>
          </p:nvPr>
        </p:nvSpPr>
        <p:spPr>
          <a:xfrm>
            <a:off x="1583439" y="3143250"/>
            <a:ext cx="4270248" cy="259677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5"/>
          <p:cNvSpPr txBox="1">
            <a:spLocks noGrp="1"/>
          </p:cNvSpPr>
          <p:nvPr>
            <p:ph idx="4"/>
          </p:nvPr>
        </p:nvSpPr>
        <p:spPr>
          <a:xfrm>
            <a:off x="6338319" y="3143250"/>
            <a:ext cx="4253487" cy="259677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338319" y="2313432"/>
            <a:ext cx="4270248" cy="704088"/>
          </a:xfrm>
        </p:spPr>
        <p:txBody>
          <a:bodyPr anchor="b" anchorCtr="1"/>
          <a:lstStyle>
            <a:lvl1pPr marL="0" indent="0" algn="ctr">
              <a:buNone/>
              <a:defRPr sz="1900" cap="all" spc="100">
                <a:solidFill>
                  <a:srgbClr val="6B8891"/>
                </a:solidFill>
              </a:defRPr>
            </a:lvl1pPr>
          </a:lstStyle>
          <a:p>
            <a:pPr lvl="0"/>
            <a:r>
              <a:rPr lang="en-US"/>
              <a:t>Click to edit Master text styles</a:t>
            </a:r>
          </a:p>
        </p:txBody>
      </p:sp>
      <p:sp>
        <p:nvSpPr>
          <p:cNvPr id="9" name="Title 9"/>
          <p:cNvSpPr txBox="1">
            <a:spLocks noGrp="1"/>
          </p:cNvSpPr>
          <p:nvPr>
            <p:ph type="title"/>
          </p:nvPr>
        </p:nvSpPr>
        <p:spPr/>
        <p:txBody>
          <a:bodyPr/>
          <a:lstStyle>
            <a:lvl1pPr>
              <a:defRPr/>
            </a:lvl1pPr>
          </a:lstStyle>
          <a:p>
            <a:pPr lvl="0"/>
            <a:r>
              <a:rPr lang="en-US"/>
              <a:t>Click to edit Master title style</a:t>
            </a:r>
          </a:p>
        </p:txBody>
      </p:sp>
      <p:sp>
        <p:nvSpPr>
          <p:cNvPr id="6" name="Date Placeholder 3">
            <a:extLst>
              <a:ext uri="{FF2B5EF4-FFF2-40B4-BE49-F238E27FC236}">
                <a16:creationId xmlns:a16="http://schemas.microsoft.com/office/drawing/2014/main" id="{3E2F37A5-36A7-69B1-7FC4-1CCDD60D799F}"/>
              </a:ext>
            </a:extLst>
          </p:cNvPr>
          <p:cNvSpPr txBox="1">
            <a:spLocks noGrp="1"/>
          </p:cNvSpPr>
          <p:nvPr>
            <p:ph type="dt" sz="half" idx="10"/>
          </p:nvPr>
        </p:nvSpPr>
        <p:spPr>
          <a:ln/>
        </p:spPr>
        <p:txBody>
          <a:bodyPr/>
          <a:lstStyle>
            <a:lvl1pPr>
              <a:defRPr/>
            </a:lvl1pPr>
          </a:lstStyle>
          <a:p>
            <a:pPr>
              <a:defRPr/>
            </a:pPr>
            <a:fld id="{A78822F5-3847-4182-A93C-B99ADB6F68CD}" type="datetime1">
              <a:rPr/>
              <a:pPr>
                <a:defRPr/>
              </a:pPr>
              <a:t>14/03/2026</a:t>
            </a:fld>
            <a:endParaRPr/>
          </a:p>
        </p:txBody>
      </p:sp>
      <p:sp>
        <p:nvSpPr>
          <p:cNvPr id="7" name="Footer Placeholder 4">
            <a:extLst>
              <a:ext uri="{FF2B5EF4-FFF2-40B4-BE49-F238E27FC236}">
                <a16:creationId xmlns:a16="http://schemas.microsoft.com/office/drawing/2014/main" id="{E764BFD1-74CB-7DBB-8325-B45152FF487E}"/>
              </a:ext>
            </a:extLst>
          </p:cNvPr>
          <p:cNvSpPr txBox="1">
            <a:spLocks noGrp="1"/>
          </p:cNvSpPr>
          <p:nvPr>
            <p:ph type="ftr" sz="quarter" idx="11"/>
          </p:nvPr>
        </p:nvSpPr>
        <p:spPr>
          <a:ln/>
        </p:spPr>
        <p:txBody>
          <a:bodyPr/>
          <a:lstStyle>
            <a:lvl1pPr>
              <a:defRPr/>
            </a:lvl1pPr>
          </a:lstStyle>
          <a:p>
            <a:pPr>
              <a:defRPr/>
            </a:pPr>
            <a:endParaRPr/>
          </a:p>
        </p:txBody>
      </p:sp>
      <p:sp>
        <p:nvSpPr>
          <p:cNvPr id="8" name="Slide Number Placeholder 5">
            <a:extLst>
              <a:ext uri="{FF2B5EF4-FFF2-40B4-BE49-F238E27FC236}">
                <a16:creationId xmlns:a16="http://schemas.microsoft.com/office/drawing/2014/main" id="{43DB1E95-3ED0-ADC4-FFF6-C2621EFA4AD7}"/>
              </a:ext>
            </a:extLst>
          </p:cNvPr>
          <p:cNvSpPr txBox="1">
            <a:spLocks noGrp="1"/>
          </p:cNvSpPr>
          <p:nvPr>
            <p:ph type="sldNum" sz="quarter" idx="12"/>
          </p:nvPr>
        </p:nvSpPr>
        <p:spPr>
          <a:ln/>
        </p:spPr>
        <p:txBody>
          <a:bodyPr/>
          <a:lstStyle>
            <a:lvl1pPr>
              <a:defRPr/>
            </a:lvl1pPr>
          </a:lstStyle>
          <a:p>
            <a:pPr>
              <a:defRPr/>
            </a:pPr>
            <a:fld id="{8B9F1F31-A8FE-4EFE-8D68-748D81DC8963}" type="slidenum">
              <a:rPr/>
              <a:pPr>
                <a:defRPr/>
              </a:pPr>
              <a:t>‹#›</a:t>
            </a:fld>
            <a:endParaRPr/>
          </a:p>
        </p:txBody>
      </p:sp>
    </p:spTree>
    <p:extLst>
      <p:ext uri="{BB962C8B-B14F-4D97-AF65-F5344CB8AC3E}">
        <p14:creationId xmlns:p14="http://schemas.microsoft.com/office/powerpoint/2010/main" val="3812448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3">
            <a:extLst>
              <a:ext uri="{FF2B5EF4-FFF2-40B4-BE49-F238E27FC236}">
                <a16:creationId xmlns:a16="http://schemas.microsoft.com/office/drawing/2014/main" id="{54602656-3D40-316E-78B2-5A75504C74A3}"/>
              </a:ext>
            </a:extLst>
          </p:cNvPr>
          <p:cNvSpPr txBox="1">
            <a:spLocks noGrp="1"/>
          </p:cNvSpPr>
          <p:nvPr>
            <p:ph type="dt" sz="half" idx="10"/>
          </p:nvPr>
        </p:nvSpPr>
        <p:spPr>
          <a:ln/>
        </p:spPr>
        <p:txBody>
          <a:bodyPr/>
          <a:lstStyle>
            <a:lvl1pPr>
              <a:defRPr/>
            </a:lvl1pPr>
          </a:lstStyle>
          <a:p>
            <a:pPr>
              <a:defRPr/>
            </a:pPr>
            <a:fld id="{EE51E291-AB4B-4472-8C72-D10D82E75D66}" type="datetime1">
              <a:rPr/>
              <a:pPr>
                <a:defRPr/>
              </a:pPr>
              <a:t>14/03/2026</a:t>
            </a:fld>
            <a:endParaRPr/>
          </a:p>
        </p:txBody>
      </p:sp>
      <p:sp>
        <p:nvSpPr>
          <p:cNvPr id="4" name="Footer Placeholder 4">
            <a:extLst>
              <a:ext uri="{FF2B5EF4-FFF2-40B4-BE49-F238E27FC236}">
                <a16:creationId xmlns:a16="http://schemas.microsoft.com/office/drawing/2014/main" id="{B117B4AF-9B75-B8B9-6C9F-5D22D2930503}"/>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E524C8EE-7BCD-C0FA-9DCF-E0F74B9AF0CF}"/>
              </a:ext>
            </a:extLst>
          </p:cNvPr>
          <p:cNvSpPr txBox="1">
            <a:spLocks noGrp="1"/>
          </p:cNvSpPr>
          <p:nvPr>
            <p:ph type="sldNum" sz="quarter" idx="12"/>
          </p:nvPr>
        </p:nvSpPr>
        <p:spPr>
          <a:ln/>
        </p:spPr>
        <p:txBody>
          <a:bodyPr/>
          <a:lstStyle>
            <a:lvl1pPr>
              <a:defRPr/>
            </a:lvl1pPr>
          </a:lstStyle>
          <a:p>
            <a:pPr>
              <a:defRPr/>
            </a:pPr>
            <a:fld id="{D3E27AB4-6F34-4E3E-82FE-81D22EB0E64A}" type="slidenum">
              <a:rPr/>
              <a:pPr>
                <a:defRPr/>
              </a:pPr>
              <a:t>‹#›</a:t>
            </a:fld>
            <a:endParaRPr/>
          </a:p>
        </p:txBody>
      </p:sp>
    </p:spTree>
    <p:extLst>
      <p:ext uri="{BB962C8B-B14F-4D97-AF65-F5344CB8AC3E}">
        <p14:creationId xmlns:p14="http://schemas.microsoft.com/office/powerpoint/2010/main" val="55400078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9329897-2B6A-4BD6-BC65-3A3C9FC7D370}"/>
              </a:ext>
            </a:extLst>
          </p:cNvPr>
          <p:cNvSpPr txBox="1">
            <a:spLocks noGrp="1"/>
          </p:cNvSpPr>
          <p:nvPr>
            <p:ph type="dt" sz="half" idx="10"/>
          </p:nvPr>
        </p:nvSpPr>
        <p:spPr>
          <a:ln/>
        </p:spPr>
        <p:txBody>
          <a:bodyPr/>
          <a:lstStyle>
            <a:lvl1pPr>
              <a:defRPr/>
            </a:lvl1pPr>
          </a:lstStyle>
          <a:p>
            <a:pPr>
              <a:defRPr/>
            </a:pPr>
            <a:fld id="{03F7C64C-097E-4703-A7D3-947B133A664F}" type="datetime1">
              <a:rPr/>
              <a:pPr>
                <a:defRPr/>
              </a:pPr>
              <a:t>14/03/2026</a:t>
            </a:fld>
            <a:endParaRPr/>
          </a:p>
        </p:txBody>
      </p:sp>
      <p:sp>
        <p:nvSpPr>
          <p:cNvPr id="3" name="Footer Placeholder 4">
            <a:extLst>
              <a:ext uri="{FF2B5EF4-FFF2-40B4-BE49-F238E27FC236}">
                <a16:creationId xmlns:a16="http://schemas.microsoft.com/office/drawing/2014/main" id="{048E7637-E055-EC5F-FDF7-B60A1C304578}"/>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ED5F850D-5B94-7ED9-5684-A20084777CA3}"/>
              </a:ext>
            </a:extLst>
          </p:cNvPr>
          <p:cNvSpPr txBox="1">
            <a:spLocks noGrp="1"/>
          </p:cNvSpPr>
          <p:nvPr>
            <p:ph type="sldNum" sz="quarter" idx="12"/>
          </p:nvPr>
        </p:nvSpPr>
        <p:spPr>
          <a:ln/>
        </p:spPr>
        <p:txBody>
          <a:bodyPr/>
          <a:lstStyle>
            <a:lvl1pPr>
              <a:defRPr/>
            </a:lvl1pPr>
          </a:lstStyle>
          <a:p>
            <a:pPr>
              <a:defRPr/>
            </a:pPr>
            <a:fld id="{BB7DBF39-C409-472C-8C3E-D37A205D3178}" type="slidenum">
              <a:rPr/>
              <a:pPr>
                <a:defRPr/>
              </a:pPr>
              <a:t>‹#›</a:t>
            </a:fld>
            <a:endParaRPr/>
          </a:p>
        </p:txBody>
      </p:sp>
    </p:spTree>
    <p:extLst>
      <p:ext uri="{BB962C8B-B14F-4D97-AF65-F5344CB8AC3E}">
        <p14:creationId xmlns:p14="http://schemas.microsoft.com/office/powerpoint/2010/main" val="2656260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25">
            <a:extLst>
              <a:ext uri="{FF2B5EF4-FFF2-40B4-BE49-F238E27FC236}">
                <a16:creationId xmlns:a16="http://schemas.microsoft.com/office/drawing/2014/main" id="{5DF372E2-F849-98AA-54BC-7BE6A3CE1F33}"/>
              </a:ext>
            </a:extLst>
          </p:cNvPr>
          <p:cNvSpPr>
            <a:spLocks noChangeArrowheads="1"/>
          </p:cNvSpPr>
          <p:nvPr/>
        </p:nvSpPr>
        <p:spPr bwMode="auto">
          <a:xfrm>
            <a:off x="0" y="0"/>
            <a:ext cx="6096000" cy="6858000"/>
          </a:xfrm>
          <a:prstGeom prst="rect">
            <a:avLst/>
          </a:prstGeom>
          <a:solidFill>
            <a:srgbClr val="9BAFB5"/>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endParaRPr lang="en-GB" altLang="en-US">
              <a:solidFill>
                <a:srgbClr val="000000"/>
              </a:solidFill>
            </a:endParaRPr>
          </a:p>
        </p:txBody>
      </p:sp>
      <p:sp>
        <p:nvSpPr>
          <p:cNvPr id="3" name="Title 1"/>
          <p:cNvSpPr txBox="1">
            <a:spLocks noGrp="1"/>
          </p:cNvSpPr>
          <p:nvPr>
            <p:ph type="title"/>
          </p:nvPr>
        </p:nvSpPr>
        <p:spPr>
          <a:xfrm>
            <a:off x="804672" y="2243827"/>
            <a:ext cx="4486659" cy="1141500"/>
          </a:xfrm>
        </p:spPr>
        <p:txBody>
          <a:bodyPr/>
          <a:lstStyle>
            <a:lvl1pPr>
              <a:defRPr sz="2200"/>
            </a:lvl1pPr>
          </a:lstStyle>
          <a:p>
            <a:pPr lvl="0"/>
            <a:r>
              <a:rPr lang="en-US"/>
              <a:t>Click to edit Master title style</a:t>
            </a:r>
          </a:p>
        </p:txBody>
      </p:sp>
      <p:sp>
        <p:nvSpPr>
          <p:cNvPr id="4" name="Content Placeholder 2"/>
          <p:cNvSpPr txBox="1">
            <a:spLocks noGrp="1"/>
          </p:cNvSpPr>
          <p:nvPr>
            <p:ph idx="1"/>
          </p:nvPr>
        </p:nvSpPr>
        <p:spPr>
          <a:xfrm>
            <a:off x="6736083" y="804672"/>
            <a:ext cx="4815843" cy="5248656"/>
          </a:xfrm>
        </p:spPr>
        <p:txBody>
          <a:bodyPr/>
          <a:lstStyle>
            <a:lvl1pPr>
              <a:defRPr sz="1900">
                <a:solidFill>
                  <a:srgbClr val="000000"/>
                </a:solidFill>
              </a:defRPr>
            </a:lvl1pPr>
            <a:lvl2pPr>
              <a:defRPr>
                <a:solidFill>
                  <a:srgbClr val="000000"/>
                </a:solidFill>
              </a:defRPr>
            </a:lvl2pPr>
            <a:lvl3pPr>
              <a:defRPr>
                <a:solidFill>
                  <a:srgbClr val="000000"/>
                </a:solidFill>
              </a:defRPr>
            </a:lvl3pPr>
            <a:lvl4pPr>
              <a:defRPr>
                <a:solidFill>
                  <a:srgbClr val="000000"/>
                </a:solidFill>
              </a:defRPr>
            </a:lvl4pPr>
            <a:lvl5pPr>
              <a:defRPr>
                <a:solidFill>
                  <a:srgbClr val="00000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p:cNvSpPr txBox="1">
            <a:spLocks noGrp="1"/>
          </p:cNvSpPr>
          <p:nvPr>
            <p:ph type="body" idx="2"/>
          </p:nvPr>
        </p:nvSpPr>
        <p:spPr>
          <a:xfrm>
            <a:off x="1115568" y="3549920"/>
            <a:ext cx="3794759" cy="2194038"/>
          </a:xfrm>
        </p:spPr>
        <p:txBody>
          <a:bodyPr anchorCtr="1"/>
          <a:lstStyle>
            <a:lvl1pPr marL="0" indent="0" algn="ctr">
              <a:buNone/>
              <a:defRPr sz="1500">
                <a:solidFill>
                  <a:srgbClr val="FFFFFF"/>
                </a:solidFill>
              </a:defRPr>
            </a:lvl1pPr>
          </a:lstStyle>
          <a:p>
            <a:pPr lvl="0"/>
            <a:r>
              <a:rPr lang="en-US"/>
              <a:t>Click to edit Master text styles</a:t>
            </a:r>
          </a:p>
        </p:txBody>
      </p:sp>
      <p:sp>
        <p:nvSpPr>
          <p:cNvPr id="6" name="Date Placeholder 8">
            <a:extLst>
              <a:ext uri="{FF2B5EF4-FFF2-40B4-BE49-F238E27FC236}">
                <a16:creationId xmlns:a16="http://schemas.microsoft.com/office/drawing/2014/main" id="{DDF3D421-07F7-EAD2-6907-ECCB64D7FFFF}"/>
              </a:ext>
            </a:extLst>
          </p:cNvPr>
          <p:cNvSpPr txBox="1">
            <a:spLocks noGrp="1"/>
          </p:cNvSpPr>
          <p:nvPr>
            <p:ph type="dt" sz="half" idx="10"/>
          </p:nvPr>
        </p:nvSpPr>
        <p:spPr/>
        <p:txBody>
          <a:bodyPr/>
          <a:lstStyle>
            <a:lvl1pPr>
              <a:defRPr smtClean="0"/>
            </a:lvl1pPr>
          </a:lstStyle>
          <a:p>
            <a:pPr>
              <a:defRPr/>
            </a:pPr>
            <a:fld id="{021B6BCB-8A67-46FE-B00B-0AFBCCABF199}" type="datetime1">
              <a:rPr/>
              <a:pPr>
                <a:defRPr/>
              </a:pPr>
              <a:t>14/03/2026</a:t>
            </a:fld>
            <a:endParaRPr/>
          </a:p>
        </p:txBody>
      </p:sp>
      <p:sp>
        <p:nvSpPr>
          <p:cNvPr id="7" name="Footer Placeholder 9">
            <a:extLst>
              <a:ext uri="{FF2B5EF4-FFF2-40B4-BE49-F238E27FC236}">
                <a16:creationId xmlns:a16="http://schemas.microsoft.com/office/drawing/2014/main" id="{2F1C0C40-5F37-325B-EF02-36B0BA9773CF}"/>
              </a:ext>
            </a:extLst>
          </p:cNvPr>
          <p:cNvSpPr txBox="1">
            <a:spLocks noGrp="1"/>
          </p:cNvSpPr>
          <p:nvPr>
            <p:ph type="ftr" sz="quarter" idx="11"/>
          </p:nvPr>
        </p:nvSpPr>
        <p:spPr>
          <a:xfrm>
            <a:off x="804863" y="6235700"/>
            <a:ext cx="5124450" cy="320675"/>
          </a:xfrm>
        </p:spPr>
        <p:txBody>
          <a:bodyPr/>
          <a:lstStyle>
            <a:lvl1pPr>
              <a:defRPr>
                <a:solidFill>
                  <a:srgbClr val="FFFFFF"/>
                </a:solidFill>
              </a:defRPr>
            </a:lvl1pPr>
          </a:lstStyle>
          <a:p>
            <a:pPr>
              <a:defRPr/>
            </a:pPr>
            <a:endParaRPr/>
          </a:p>
        </p:txBody>
      </p:sp>
      <p:sp>
        <p:nvSpPr>
          <p:cNvPr id="8" name="Slide Number Placeholder 10">
            <a:extLst>
              <a:ext uri="{FF2B5EF4-FFF2-40B4-BE49-F238E27FC236}">
                <a16:creationId xmlns:a16="http://schemas.microsoft.com/office/drawing/2014/main" id="{E0A0869A-2D9E-BE14-809A-C8D4E9FEDF41}"/>
              </a:ext>
            </a:extLst>
          </p:cNvPr>
          <p:cNvSpPr txBox="1">
            <a:spLocks noGrp="1"/>
          </p:cNvSpPr>
          <p:nvPr>
            <p:ph type="sldNum" sz="quarter" idx="12"/>
          </p:nvPr>
        </p:nvSpPr>
        <p:spPr/>
        <p:txBody>
          <a:bodyPr/>
          <a:lstStyle>
            <a:lvl1pPr>
              <a:defRPr smtClean="0"/>
            </a:lvl1pPr>
          </a:lstStyle>
          <a:p>
            <a:pPr>
              <a:defRPr/>
            </a:pPr>
            <a:fld id="{FEBFB121-F7F2-4017-884D-A0137F8BD270}" type="slidenum">
              <a:rPr/>
              <a:pPr>
                <a:defRPr/>
              </a:pPr>
              <a:t>‹#›</a:t>
            </a:fld>
            <a:endParaRPr/>
          </a:p>
        </p:txBody>
      </p:sp>
    </p:spTree>
    <p:extLst>
      <p:ext uri="{BB962C8B-B14F-4D97-AF65-F5344CB8AC3E}">
        <p14:creationId xmlns:p14="http://schemas.microsoft.com/office/powerpoint/2010/main" val="3423488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4F08344A-2AB5-986D-0D3D-392C41505544}"/>
              </a:ext>
            </a:extLst>
          </p:cNvPr>
          <p:cNvSpPr>
            <a:spLocks noChangeArrowheads="1"/>
          </p:cNvSpPr>
          <p:nvPr/>
        </p:nvSpPr>
        <p:spPr bwMode="auto">
          <a:xfrm>
            <a:off x="0" y="0"/>
            <a:ext cx="6096000" cy="6858000"/>
          </a:xfrm>
          <a:prstGeom prst="rect">
            <a:avLst/>
          </a:prstGeom>
          <a:solidFill>
            <a:srgbClr val="9BAFB5"/>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endParaRPr lang="en-GB" altLang="en-US">
              <a:solidFill>
                <a:srgbClr val="000000"/>
              </a:solidFill>
            </a:endParaRPr>
          </a:p>
        </p:txBody>
      </p:sp>
      <p:sp>
        <p:nvSpPr>
          <p:cNvPr id="3" name="Title 1"/>
          <p:cNvSpPr txBox="1">
            <a:spLocks noGrp="1"/>
          </p:cNvSpPr>
          <p:nvPr>
            <p:ph type="title"/>
          </p:nvPr>
        </p:nvSpPr>
        <p:spPr>
          <a:xfrm>
            <a:off x="808521" y="2243827"/>
            <a:ext cx="4494998" cy="1134642"/>
          </a:xfrm>
        </p:spPr>
        <p:txBody>
          <a:bodyPr>
            <a:noAutofit/>
          </a:bodyPr>
          <a:lstStyle>
            <a:lvl1pPr>
              <a:defRPr sz="2200"/>
            </a:lvl1pPr>
          </a:lstStyle>
          <a:p>
            <a:pPr lvl="0"/>
            <a:r>
              <a:rPr lang="en-US"/>
              <a:t>Click to edit Master title style</a:t>
            </a:r>
          </a:p>
        </p:txBody>
      </p:sp>
      <p:sp>
        <p:nvSpPr>
          <p:cNvPr id="4" name="Picture Placeholder 2"/>
          <p:cNvSpPr txBox="1">
            <a:spLocks noGrp="1"/>
          </p:cNvSpPr>
          <p:nvPr>
            <p:ph type="pic" idx="1"/>
          </p:nvPr>
        </p:nvSpPr>
        <p:spPr>
          <a:xfrm>
            <a:off x="6096003" y="0"/>
            <a:ext cx="6102092" cy="6858000"/>
          </a:xfrm>
          <a:solidFill>
            <a:srgbClr val="BFBFBF"/>
          </a:solidFill>
        </p:spPr>
        <p:txBody>
          <a:bodyPr>
            <a:normAutofit/>
          </a:bodyPr>
          <a:lstStyle>
            <a:lvl1pPr marL="0" indent="0">
              <a:buNone/>
              <a:defRPr sz="3200">
                <a:solidFill>
                  <a:srgbClr val="FFFFFF"/>
                </a:solidFill>
              </a:defRPr>
            </a:lvl1pPr>
          </a:lstStyle>
          <a:p>
            <a:pPr lvl="0"/>
            <a:r>
              <a:rPr lang="en-US" noProof="0"/>
              <a:t>Click icon to add picture</a:t>
            </a:r>
          </a:p>
        </p:txBody>
      </p:sp>
      <p:sp>
        <p:nvSpPr>
          <p:cNvPr id="5" name="Text Placeholder 3"/>
          <p:cNvSpPr txBox="1">
            <a:spLocks noGrp="1"/>
          </p:cNvSpPr>
          <p:nvPr>
            <p:ph type="body" idx="2"/>
          </p:nvPr>
        </p:nvSpPr>
        <p:spPr>
          <a:xfrm>
            <a:off x="1115568" y="3549920"/>
            <a:ext cx="3794759" cy="2194038"/>
          </a:xfrm>
        </p:spPr>
        <p:txBody>
          <a:bodyPr anchorCtr="1"/>
          <a:lstStyle>
            <a:lvl1pPr marL="0" indent="0" algn="ctr">
              <a:buNone/>
              <a:defRPr sz="1500">
                <a:solidFill>
                  <a:srgbClr val="FFFFFF"/>
                </a:solidFill>
              </a:defRPr>
            </a:lvl1pPr>
          </a:lstStyle>
          <a:p>
            <a:pPr lvl="0"/>
            <a:r>
              <a:rPr lang="en-US"/>
              <a:t>Click to edit Master text styles</a:t>
            </a:r>
          </a:p>
        </p:txBody>
      </p:sp>
      <p:sp>
        <p:nvSpPr>
          <p:cNvPr id="6" name="Date Placeholder 7">
            <a:extLst>
              <a:ext uri="{FF2B5EF4-FFF2-40B4-BE49-F238E27FC236}">
                <a16:creationId xmlns:a16="http://schemas.microsoft.com/office/drawing/2014/main" id="{93B07413-2F12-1E3D-D11E-A301958CD79D}"/>
              </a:ext>
            </a:extLst>
          </p:cNvPr>
          <p:cNvSpPr txBox="1">
            <a:spLocks noGrp="1"/>
          </p:cNvSpPr>
          <p:nvPr>
            <p:ph type="dt" sz="half" idx="10"/>
          </p:nvPr>
        </p:nvSpPr>
        <p:spPr/>
        <p:txBody>
          <a:bodyPr/>
          <a:lstStyle>
            <a:lvl1pPr>
              <a:defRPr smtClean="0">
                <a:solidFill>
                  <a:srgbClr val="FFFFFF"/>
                </a:solidFill>
                <a:effectLst>
                  <a:outerShdw dist="38096" dir="2700000">
                    <a:srgbClr val="000000"/>
                  </a:outerShdw>
                </a:effectLst>
              </a:defRPr>
            </a:lvl1pPr>
          </a:lstStyle>
          <a:p>
            <a:pPr>
              <a:defRPr/>
            </a:pPr>
            <a:fld id="{34A14E5C-5DF3-45B2-A37F-19C8AE2D0140}" type="datetime1">
              <a:rPr/>
              <a:pPr>
                <a:defRPr/>
              </a:pPr>
              <a:t>14/03/2026</a:t>
            </a:fld>
            <a:endParaRPr/>
          </a:p>
        </p:txBody>
      </p:sp>
      <p:sp>
        <p:nvSpPr>
          <p:cNvPr id="7" name="Footer Placeholder 8">
            <a:extLst>
              <a:ext uri="{FF2B5EF4-FFF2-40B4-BE49-F238E27FC236}">
                <a16:creationId xmlns:a16="http://schemas.microsoft.com/office/drawing/2014/main" id="{712FDFAF-D82B-F0ED-1246-C2B416DB96E0}"/>
              </a:ext>
            </a:extLst>
          </p:cNvPr>
          <p:cNvSpPr txBox="1">
            <a:spLocks noGrp="1"/>
          </p:cNvSpPr>
          <p:nvPr>
            <p:ph type="ftr" sz="quarter" idx="11"/>
          </p:nvPr>
        </p:nvSpPr>
        <p:spPr>
          <a:xfrm>
            <a:off x="804863" y="6235700"/>
            <a:ext cx="5124450" cy="320675"/>
          </a:xfrm>
        </p:spPr>
        <p:txBody>
          <a:bodyPr/>
          <a:lstStyle>
            <a:lvl1pPr>
              <a:defRPr>
                <a:solidFill>
                  <a:srgbClr val="FFFFFF"/>
                </a:solidFill>
              </a:defRPr>
            </a:lvl1pPr>
          </a:lstStyle>
          <a:p>
            <a:pPr>
              <a:defRPr/>
            </a:pPr>
            <a:endParaRPr/>
          </a:p>
        </p:txBody>
      </p:sp>
      <p:sp>
        <p:nvSpPr>
          <p:cNvPr id="8" name="Slide Number Placeholder 9">
            <a:extLst>
              <a:ext uri="{FF2B5EF4-FFF2-40B4-BE49-F238E27FC236}">
                <a16:creationId xmlns:a16="http://schemas.microsoft.com/office/drawing/2014/main" id="{F1D6D321-8F96-1145-851F-3E418A4924D4}"/>
              </a:ext>
            </a:extLst>
          </p:cNvPr>
          <p:cNvSpPr txBox="1">
            <a:spLocks noGrp="1"/>
          </p:cNvSpPr>
          <p:nvPr>
            <p:ph type="sldNum" sz="quarter" idx="12"/>
          </p:nvPr>
        </p:nvSpPr>
        <p:spPr/>
        <p:txBody>
          <a:bodyPr/>
          <a:lstStyle>
            <a:lvl1pPr>
              <a:defRPr smtClean="0"/>
            </a:lvl1pPr>
          </a:lstStyle>
          <a:p>
            <a:pPr>
              <a:defRPr/>
            </a:pPr>
            <a:fld id="{AF066DEA-3521-4FF2-8A79-97AEB92B33E3}" type="slidenum">
              <a:rPr/>
              <a:pPr>
                <a:defRPr/>
              </a:pPr>
              <a:t>‹#›</a:t>
            </a:fld>
            <a:endParaRPr/>
          </a:p>
        </p:txBody>
      </p:sp>
    </p:spTree>
    <p:extLst>
      <p:ext uri="{BB962C8B-B14F-4D97-AF65-F5344CB8AC3E}">
        <p14:creationId xmlns:p14="http://schemas.microsoft.com/office/powerpoint/2010/main" val="1433475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69E939-48BE-08AF-C82A-3FE0535530CE}"/>
              </a:ext>
            </a:extLst>
          </p:cNvPr>
          <p:cNvSpPr txBox="1">
            <a:spLocks noGrp="1"/>
          </p:cNvSpPr>
          <p:nvPr>
            <p:ph type="dt" sz="half" idx="10"/>
          </p:nvPr>
        </p:nvSpPr>
        <p:spPr>
          <a:ln/>
        </p:spPr>
        <p:txBody>
          <a:bodyPr/>
          <a:lstStyle>
            <a:lvl1pPr>
              <a:defRPr/>
            </a:lvl1pPr>
          </a:lstStyle>
          <a:p>
            <a:pPr>
              <a:defRPr/>
            </a:pPr>
            <a:fld id="{275314F8-35EA-4572-81FA-A7319CA04873}" type="datetime1">
              <a:rPr/>
              <a:pPr>
                <a:defRPr/>
              </a:pPr>
              <a:t>14/03/2026</a:t>
            </a:fld>
            <a:endParaRPr/>
          </a:p>
        </p:txBody>
      </p:sp>
      <p:sp>
        <p:nvSpPr>
          <p:cNvPr id="5" name="Footer Placeholder 4">
            <a:extLst>
              <a:ext uri="{FF2B5EF4-FFF2-40B4-BE49-F238E27FC236}">
                <a16:creationId xmlns:a16="http://schemas.microsoft.com/office/drawing/2014/main" id="{FBFCF805-BE79-A016-B570-8D811C9151FA}"/>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FEA3DC9A-F09D-F6E8-64CC-34F44D50A4BE}"/>
              </a:ext>
            </a:extLst>
          </p:cNvPr>
          <p:cNvSpPr txBox="1">
            <a:spLocks noGrp="1"/>
          </p:cNvSpPr>
          <p:nvPr>
            <p:ph type="sldNum" sz="quarter" idx="12"/>
          </p:nvPr>
        </p:nvSpPr>
        <p:spPr>
          <a:ln/>
        </p:spPr>
        <p:txBody>
          <a:bodyPr/>
          <a:lstStyle>
            <a:lvl1pPr>
              <a:defRPr/>
            </a:lvl1pPr>
          </a:lstStyle>
          <a:p>
            <a:pPr>
              <a:defRPr/>
            </a:pPr>
            <a:fld id="{2E12792E-18B6-40AD-B0B8-4E1D69039AD4}" type="slidenum">
              <a:rPr/>
              <a:pPr>
                <a:defRPr/>
              </a:pPr>
              <a:t>‹#›</a:t>
            </a:fld>
            <a:endParaRPr/>
          </a:p>
        </p:txBody>
      </p:sp>
    </p:spTree>
    <p:extLst>
      <p:ext uri="{BB962C8B-B14F-4D97-AF65-F5344CB8AC3E}">
        <p14:creationId xmlns:p14="http://schemas.microsoft.com/office/powerpoint/2010/main" val="2468921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653113" y="937259"/>
            <a:ext cx="1298603" cy="4983480"/>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2231136" y="937259"/>
            <a:ext cx="6198489" cy="498348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73858-EC6E-3E1D-4BE0-415E45EC33F3}"/>
              </a:ext>
            </a:extLst>
          </p:cNvPr>
          <p:cNvSpPr txBox="1">
            <a:spLocks noGrp="1"/>
          </p:cNvSpPr>
          <p:nvPr>
            <p:ph type="dt" sz="half" idx="10"/>
          </p:nvPr>
        </p:nvSpPr>
        <p:spPr>
          <a:ln/>
        </p:spPr>
        <p:txBody>
          <a:bodyPr/>
          <a:lstStyle>
            <a:lvl1pPr>
              <a:defRPr/>
            </a:lvl1pPr>
          </a:lstStyle>
          <a:p>
            <a:pPr>
              <a:defRPr/>
            </a:pPr>
            <a:fld id="{C55A92DD-08E4-4272-B0A7-B5DB5714317C}" type="datetime1">
              <a:rPr/>
              <a:pPr>
                <a:defRPr/>
              </a:pPr>
              <a:t>14/03/2026</a:t>
            </a:fld>
            <a:endParaRPr/>
          </a:p>
        </p:txBody>
      </p:sp>
      <p:sp>
        <p:nvSpPr>
          <p:cNvPr id="5" name="Footer Placeholder 4">
            <a:extLst>
              <a:ext uri="{FF2B5EF4-FFF2-40B4-BE49-F238E27FC236}">
                <a16:creationId xmlns:a16="http://schemas.microsoft.com/office/drawing/2014/main" id="{B8CB48C7-6D44-6934-52C2-FEBF1087C07E}"/>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7F8BD027-D573-E1E5-838E-4BD5E7E64D1E}"/>
              </a:ext>
            </a:extLst>
          </p:cNvPr>
          <p:cNvSpPr txBox="1">
            <a:spLocks noGrp="1"/>
          </p:cNvSpPr>
          <p:nvPr>
            <p:ph type="sldNum" sz="quarter" idx="12"/>
          </p:nvPr>
        </p:nvSpPr>
        <p:spPr>
          <a:ln/>
        </p:spPr>
        <p:txBody>
          <a:bodyPr/>
          <a:lstStyle>
            <a:lvl1pPr>
              <a:defRPr/>
            </a:lvl1pPr>
          </a:lstStyle>
          <a:p>
            <a:pPr>
              <a:defRPr/>
            </a:pPr>
            <a:fld id="{93193E7C-0531-4B29-8E2A-CAF9F1C2A3F5}" type="slidenum">
              <a:rPr/>
              <a:pPr>
                <a:defRPr/>
              </a:pPr>
              <a:t>‹#›</a:t>
            </a:fld>
            <a:endParaRPr/>
          </a:p>
        </p:txBody>
      </p:sp>
    </p:spTree>
    <p:extLst>
      <p:ext uri="{BB962C8B-B14F-4D97-AF65-F5344CB8AC3E}">
        <p14:creationId xmlns:p14="http://schemas.microsoft.com/office/powerpoint/2010/main" val="2949772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00B0F0"/>
            </a:gs>
            <a:gs pos="100000">
              <a:srgbClr val="A3EAF1"/>
            </a:gs>
          </a:gsLst>
          <a:lin ang="540000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48BB98-E002-62CF-470B-C64EBE78F13F}"/>
              </a:ext>
            </a:extLst>
          </p:cNvPr>
          <p:cNvSpPr txBox="1">
            <a:spLocks noGrp="1"/>
          </p:cNvSpPr>
          <p:nvPr>
            <p:ph type="title"/>
          </p:nvPr>
        </p:nvSpPr>
        <p:spPr>
          <a:xfrm>
            <a:off x="2230438" y="965200"/>
            <a:ext cx="7731125" cy="1187450"/>
          </a:xfrm>
          <a:prstGeom prst="rect">
            <a:avLst/>
          </a:prstGeom>
          <a:solidFill>
            <a:srgbClr val="FFFFFF"/>
          </a:solidFill>
          <a:ln w="31747" cap="sq">
            <a:solidFill>
              <a:srgbClr val="404040"/>
            </a:solidFill>
            <a:prstDash val="solid"/>
            <a:miter/>
          </a:ln>
        </p:spPr>
        <p:txBody>
          <a:bodyPr vert="horz" wrap="square" lIns="182880" tIns="182880" rIns="182880" bIns="182880" anchor="ctr" anchorCtr="1" compatLnSpc="1">
            <a:normAutofit/>
          </a:bodyPr>
          <a:lstStyle/>
          <a:p>
            <a:pPr lvl="0"/>
            <a:r>
              <a:rPr lang="en-US"/>
              <a:t>Click to edit Master title style</a:t>
            </a:r>
          </a:p>
        </p:txBody>
      </p:sp>
      <p:sp>
        <p:nvSpPr>
          <p:cNvPr id="1027" name="Text Placeholder 2">
            <a:extLst>
              <a:ext uri="{FF2B5EF4-FFF2-40B4-BE49-F238E27FC236}">
                <a16:creationId xmlns:a16="http://schemas.microsoft.com/office/drawing/2014/main" id="{B08DAD15-0706-9597-540A-E4A32F7C7C07}"/>
              </a:ext>
            </a:extLst>
          </p:cNvPr>
          <p:cNvSpPr txBox="1">
            <a:spLocks noGrp="1" noChangeArrowheads="1"/>
          </p:cNvSpPr>
          <p:nvPr>
            <p:ph type="body" idx="1"/>
          </p:nvPr>
        </p:nvSpPr>
        <p:spPr bwMode="auto">
          <a:xfrm>
            <a:off x="2230438" y="2638425"/>
            <a:ext cx="7731125" cy="310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6F6551F8-109E-0D31-9B37-FE3B4B6112C8}"/>
              </a:ext>
            </a:extLst>
          </p:cNvPr>
          <p:cNvSpPr txBox="1">
            <a:spLocks noGrp="1"/>
          </p:cNvSpPr>
          <p:nvPr>
            <p:ph type="dt" sz="half" idx="2"/>
          </p:nvPr>
        </p:nvSpPr>
        <p:spPr>
          <a:xfrm>
            <a:off x="7821613" y="6238875"/>
            <a:ext cx="2754312" cy="323850"/>
          </a:xfrm>
          <a:prstGeom prst="rect">
            <a:avLst/>
          </a:prstGeom>
          <a:noFill/>
          <a:ln>
            <a:noFill/>
          </a:ln>
        </p:spPr>
        <p:txBody>
          <a:bodyPr vert="horz" wrap="square" lIns="91440" tIns="45720" rIns="91440" bIns="45720" anchor="ctr" anchorCtr="0" compatLnSpc="1">
            <a:noAutofit/>
          </a:bodyPr>
          <a:lstStyle>
            <a:lvl1pPr marL="0" marR="0" lvl="0" indent="0" algn="r" defTabSz="457200" rtl="0" eaLnBrk="1" fontAlgn="auto" hangingPunct="1">
              <a:lnSpc>
                <a:spcPct val="100000"/>
              </a:lnSpc>
              <a:spcBef>
                <a:spcPts val="0"/>
              </a:spcBef>
              <a:spcAft>
                <a:spcPts val="0"/>
              </a:spcAft>
              <a:buNone/>
              <a:tabLst/>
              <a:defRPr lang="en-GB" sz="1050" b="0" i="0" u="none" strike="noStrike" kern="1200" cap="none" spc="0" baseline="0" smtClean="0">
                <a:solidFill>
                  <a:srgbClr val="000000"/>
                </a:solidFill>
                <a:uFillTx/>
                <a:latin typeface="Gill Sans MT"/>
              </a:defRPr>
            </a:lvl1pPr>
          </a:lstStyle>
          <a:p>
            <a:pPr>
              <a:defRPr/>
            </a:pPr>
            <a:fld id="{A02F61A1-4E8E-450C-A164-11830FAC0C13}" type="datetime1">
              <a:rPr/>
              <a:pPr>
                <a:defRPr/>
              </a:pPr>
              <a:t>14/03/2026</a:t>
            </a:fld>
            <a:endParaRPr/>
          </a:p>
        </p:txBody>
      </p:sp>
      <p:sp>
        <p:nvSpPr>
          <p:cNvPr id="5" name="Footer Placeholder 4">
            <a:extLst>
              <a:ext uri="{FF2B5EF4-FFF2-40B4-BE49-F238E27FC236}">
                <a16:creationId xmlns:a16="http://schemas.microsoft.com/office/drawing/2014/main" id="{826961FE-FED7-85A9-88C7-E0C717ECB38A}"/>
              </a:ext>
            </a:extLst>
          </p:cNvPr>
          <p:cNvSpPr txBox="1">
            <a:spLocks noGrp="1"/>
          </p:cNvSpPr>
          <p:nvPr>
            <p:ph type="ftr" sz="quarter" idx="3"/>
          </p:nvPr>
        </p:nvSpPr>
        <p:spPr>
          <a:xfrm>
            <a:off x="1600200" y="6235700"/>
            <a:ext cx="5900738" cy="320675"/>
          </a:xfrm>
          <a:prstGeom prst="rect">
            <a:avLst/>
          </a:prstGeom>
          <a:noFill/>
          <a:ln>
            <a:noFill/>
          </a:ln>
        </p:spPr>
        <p:txBody>
          <a:bodyPr vert="horz" wrap="square" lIns="91440" tIns="45720" rIns="91440" bIns="45720" anchor="ctr" anchorCtr="0" compatLnSpc="1">
            <a:noAutofit/>
          </a:bodyPr>
          <a:lstStyle>
            <a:lvl1pPr marL="0" marR="0" lvl="0" indent="0" algn="l" defTabSz="457200" rtl="0" eaLnBrk="1" fontAlgn="auto" hangingPunct="1">
              <a:lnSpc>
                <a:spcPct val="100000"/>
              </a:lnSpc>
              <a:spcBef>
                <a:spcPts val="0"/>
              </a:spcBef>
              <a:spcAft>
                <a:spcPts val="0"/>
              </a:spcAft>
              <a:buNone/>
              <a:tabLst/>
              <a:defRPr lang="en-GB" sz="1050" b="0" i="0" u="none" strike="noStrike" kern="1200" cap="none" spc="0" baseline="0">
                <a:solidFill>
                  <a:srgbClr val="000000"/>
                </a:solidFill>
                <a:uFillTx/>
                <a:latin typeface="Gill Sans MT"/>
              </a:defRPr>
            </a:lvl1pPr>
          </a:lstStyle>
          <a:p>
            <a:pPr>
              <a:defRPr/>
            </a:pPr>
            <a:endParaRPr/>
          </a:p>
        </p:txBody>
      </p:sp>
      <p:sp>
        <p:nvSpPr>
          <p:cNvPr id="6" name="Slide Number Placeholder 5">
            <a:extLst>
              <a:ext uri="{FF2B5EF4-FFF2-40B4-BE49-F238E27FC236}">
                <a16:creationId xmlns:a16="http://schemas.microsoft.com/office/drawing/2014/main" id="{DE8877B7-CF7A-95B9-0A34-62BB9D4B6B8B}"/>
              </a:ext>
            </a:extLst>
          </p:cNvPr>
          <p:cNvSpPr txBox="1">
            <a:spLocks noGrp="1"/>
          </p:cNvSpPr>
          <p:nvPr>
            <p:ph type="sldNum" sz="quarter" idx="4"/>
          </p:nvPr>
        </p:nvSpPr>
        <p:spPr>
          <a:xfrm>
            <a:off x="10758488" y="6218238"/>
            <a:ext cx="366712" cy="365125"/>
          </a:xfrm>
          <a:prstGeom prst="rect">
            <a:avLst/>
          </a:prstGeom>
          <a:solidFill>
            <a:srgbClr val="1D1D1D">
              <a:alpha val="70000"/>
            </a:srgbClr>
          </a:solidFill>
          <a:ln>
            <a:noFill/>
          </a:ln>
        </p:spPr>
        <p:txBody>
          <a:bodyPr vert="horz" wrap="square" lIns="18288" tIns="45720" rIns="18288" bIns="45720" anchor="ctr" anchorCtr="1" compatLnSpc="1">
            <a:noAutofit/>
          </a:bodyPr>
          <a:lstStyle>
            <a:lvl1pPr marL="0" marR="0" lvl="0" indent="0" algn="ctr" defTabSz="457200" rtl="0" eaLnBrk="1" fontAlgn="auto" hangingPunct="1">
              <a:lnSpc>
                <a:spcPct val="100000"/>
              </a:lnSpc>
              <a:spcBef>
                <a:spcPts val="0"/>
              </a:spcBef>
              <a:spcAft>
                <a:spcPts val="0"/>
              </a:spcAft>
              <a:buNone/>
              <a:tabLst/>
              <a:defRPr lang="en-GB" sz="1100" b="0" i="0" u="none" strike="noStrike" kern="1200" cap="none" spc="0" baseline="0" smtClean="0">
                <a:solidFill>
                  <a:srgbClr val="FFFFFF"/>
                </a:solidFill>
                <a:uFillTx/>
                <a:latin typeface="Gill Sans MT"/>
              </a:defRPr>
            </a:lvl1pPr>
          </a:lstStyle>
          <a:p>
            <a:pPr>
              <a:defRPr/>
            </a:pPr>
            <a:fld id="{B4A6E700-F01B-4029-A232-D57C5BA31596}"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71" r:id="rId1"/>
    <p:sldLayoutId id="2147483664" r:id="rId2"/>
    <p:sldLayoutId id="2147483672" r:id="rId3"/>
    <p:sldLayoutId id="2147483665" r:id="rId4"/>
    <p:sldLayoutId id="2147483666" r:id="rId5"/>
    <p:sldLayoutId id="2147483667" r:id="rId6"/>
    <p:sldLayoutId id="2147483668" r:id="rId7"/>
    <p:sldLayoutId id="2147483673" r:id="rId8"/>
    <p:sldLayoutId id="2147483674" r:id="rId9"/>
    <p:sldLayoutId id="2147483669" r:id="rId10"/>
    <p:sldLayoutId id="2147483670" r:id="rId11"/>
  </p:sldLayoutIdLst>
  <p:transition spd="slow"/>
  <p:txStyles>
    <p:titleStyle>
      <a:lvl1pPr algn="ctr" rtl="0" eaLnBrk="0" fontAlgn="base">
        <a:lnSpc>
          <a:spcPct val="90000"/>
        </a:lnSpc>
        <a:spcBef>
          <a:spcPct val="0"/>
        </a:spcBef>
        <a:spcAft>
          <a:spcPct val="0"/>
        </a:spcAft>
        <a:defRPr lang="en-US" sz="2800" kern="1200" cap="all" spc="200">
          <a:solidFill>
            <a:srgbClr val="262626"/>
          </a:solidFill>
          <a:latin typeface="Gill Sans MT"/>
        </a:defRPr>
      </a:lvl1pPr>
      <a:lvl2pPr algn="ctr" rtl="0" eaLnBrk="0" fontAlgn="base">
        <a:lnSpc>
          <a:spcPct val="90000"/>
        </a:lnSpc>
        <a:spcBef>
          <a:spcPct val="0"/>
        </a:spcBef>
        <a:spcAft>
          <a:spcPct val="0"/>
        </a:spcAft>
        <a:defRPr sz="2800">
          <a:solidFill>
            <a:srgbClr val="262626"/>
          </a:solidFill>
          <a:latin typeface="Gill Sans MT" panose="020B0502020104020203" pitchFamily="34" charset="0"/>
        </a:defRPr>
      </a:lvl2pPr>
      <a:lvl3pPr algn="ctr" rtl="0" eaLnBrk="0" fontAlgn="base">
        <a:lnSpc>
          <a:spcPct val="90000"/>
        </a:lnSpc>
        <a:spcBef>
          <a:spcPct val="0"/>
        </a:spcBef>
        <a:spcAft>
          <a:spcPct val="0"/>
        </a:spcAft>
        <a:defRPr sz="2800">
          <a:solidFill>
            <a:srgbClr val="262626"/>
          </a:solidFill>
          <a:latin typeface="Gill Sans MT" panose="020B0502020104020203" pitchFamily="34" charset="0"/>
        </a:defRPr>
      </a:lvl3pPr>
      <a:lvl4pPr algn="ctr" rtl="0" eaLnBrk="0" fontAlgn="base">
        <a:lnSpc>
          <a:spcPct val="90000"/>
        </a:lnSpc>
        <a:spcBef>
          <a:spcPct val="0"/>
        </a:spcBef>
        <a:spcAft>
          <a:spcPct val="0"/>
        </a:spcAft>
        <a:defRPr sz="2800">
          <a:solidFill>
            <a:srgbClr val="262626"/>
          </a:solidFill>
          <a:latin typeface="Gill Sans MT" panose="020B0502020104020203" pitchFamily="34" charset="0"/>
        </a:defRPr>
      </a:lvl4pPr>
      <a:lvl5pPr algn="ctr" rtl="0" eaLnBrk="0" fontAlgn="base">
        <a:lnSpc>
          <a:spcPct val="90000"/>
        </a:lnSpc>
        <a:spcBef>
          <a:spcPct val="0"/>
        </a:spcBef>
        <a:spcAft>
          <a:spcPct val="0"/>
        </a:spcAft>
        <a:defRPr sz="2800">
          <a:solidFill>
            <a:srgbClr val="262626"/>
          </a:solidFill>
          <a:latin typeface="Gill Sans MT" panose="020B0502020104020203" pitchFamily="34" charset="0"/>
        </a:defRPr>
      </a:lvl5pPr>
      <a:lvl6pPr marL="457200" algn="ctr" rtl="0" eaLnBrk="0" fontAlgn="base">
        <a:lnSpc>
          <a:spcPct val="90000"/>
        </a:lnSpc>
        <a:spcBef>
          <a:spcPct val="0"/>
        </a:spcBef>
        <a:spcAft>
          <a:spcPct val="0"/>
        </a:spcAft>
        <a:defRPr sz="2800">
          <a:solidFill>
            <a:srgbClr val="262626"/>
          </a:solidFill>
          <a:latin typeface="Gill Sans MT" panose="020B0502020104020203" pitchFamily="34" charset="0"/>
        </a:defRPr>
      </a:lvl6pPr>
      <a:lvl7pPr marL="914400" algn="ctr" rtl="0" eaLnBrk="0" fontAlgn="base">
        <a:lnSpc>
          <a:spcPct val="90000"/>
        </a:lnSpc>
        <a:spcBef>
          <a:spcPct val="0"/>
        </a:spcBef>
        <a:spcAft>
          <a:spcPct val="0"/>
        </a:spcAft>
        <a:defRPr sz="2800">
          <a:solidFill>
            <a:srgbClr val="262626"/>
          </a:solidFill>
          <a:latin typeface="Gill Sans MT" panose="020B0502020104020203" pitchFamily="34" charset="0"/>
        </a:defRPr>
      </a:lvl7pPr>
      <a:lvl8pPr marL="1371600" algn="ctr" rtl="0" eaLnBrk="0" fontAlgn="base">
        <a:lnSpc>
          <a:spcPct val="90000"/>
        </a:lnSpc>
        <a:spcBef>
          <a:spcPct val="0"/>
        </a:spcBef>
        <a:spcAft>
          <a:spcPct val="0"/>
        </a:spcAft>
        <a:defRPr sz="2800">
          <a:solidFill>
            <a:srgbClr val="262626"/>
          </a:solidFill>
          <a:latin typeface="Gill Sans MT" panose="020B0502020104020203" pitchFamily="34" charset="0"/>
        </a:defRPr>
      </a:lvl8pPr>
      <a:lvl9pPr marL="1828800" algn="ctr" rtl="0" eaLnBrk="0" fontAlgn="base">
        <a:lnSpc>
          <a:spcPct val="90000"/>
        </a:lnSpc>
        <a:spcBef>
          <a:spcPct val="0"/>
        </a:spcBef>
        <a:spcAft>
          <a:spcPct val="0"/>
        </a:spcAft>
        <a:defRPr sz="2800">
          <a:solidFill>
            <a:srgbClr val="262626"/>
          </a:solidFill>
          <a:latin typeface="Gill Sans MT" panose="020B0502020104020203" pitchFamily="34" charset="0"/>
        </a:defRPr>
      </a:lvl9pPr>
    </p:titleStyle>
    <p:bodyStyle>
      <a:lvl1pPr marL="228600" indent="-228600" algn="l" rtl="0" eaLnBrk="0" fontAlgn="base">
        <a:spcBef>
          <a:spcPts val="1000"/>
        </a:spcBef>
        <a:spcAft>
          <a:spcPct val="0"/>
        </a:spcAft>
        <a:buClr>
          <a:srgbClr val="9BAFB5"/>
        </a:buClr>
        <a:buSzPct val="100000"/>
        <a:buFont typeface="Arial" panose="020B0604020202020204" pitchFamily="34" charset="0"/>
        <a:buChar char="•"/>
        <a:defRPr lang="en-US" kern="1200">
          <a:solidFill>
            <a:srgbClr val="262626"/>
          </a:solidFill>
          <a:latin typeface="Gill Sans MT"/>
        </a:defRPr>
      </a:lvl1pPr>
      <a:lvl2pPr marL="457200" lvl="1" indent="-228600" algn="l" rtl="0" eaLnBrk="0" fontAlgn="base">
        <a:spcBef>
          <a:spcPts val="1000"/>
        </a:spcBef>
        <a:spcAft>
          <a:spcPct val="0"/>
        </a:spcAft>
        <a:buClr>
          <a:srgbClr val="9BAFB5"/>
        </a:buClr>
        <a:buSzPct val="100000"/>
        <a:buFont typeface="Arial" panose="020B0604020202020204" pitchFamily="34" charset="0"/>
        <a:buChar char="•"/>
        <a:defRPr lang="en-US" sz="1600" kern="1200">
          <a:solidFill>
            <a:srgbClr val="262626"/>
          </a:solidFill>
          <a:latin typeface="Gill Sans MT"/>
        </a:defRPr>
      </a:lvl2pPr>
      <a:lvl3pPr marL="685800" lvl="2" indent="-228600" algn="l" rtl="0" eaLnBrk="0" fontAlgn="base">
        <a:spcBef>
          <a:spcPts val="1000"/>
        </a:spcBef>
        <a:spcAft>
          <a:spcPct val="0"/>
        </a:spcAft>
        <a:buClr>
          <a:srgbClr val="9BAFB5"/>
        </a:buClr>
        <a:buSzPct val="100000"/>
        <a:buFont typeface="Arial" panose="020B0604020202020204" pitchFamily="34" charset="0"/>
        <a:buChar char="•"/>
        <a:defRPr lang="en-US" sz="1600" kern="1200">
          <a:solidFill>
            <a:srgbClr val="262626"/>
          </a:solidFill>
          <a:latin typeface="Gill Sans MT"/>
        </a:defRPr>
      </a:lvl3pPr>
      <a:lvl4pPr marL="914400" lvl="3" indent="-228600" algn="l" rtl="0" eaLnBrk="0" fontAlgn="base">
        <a:spcBef>
          <a:spcPts val="1000"/>
        </a:spcBef>
        <a:spcAft>
          <a:spcPct val="0"/>
        </a:spcAft>
        <a:buClr>
          <a:srgbClr val="9BAFB5"/>
        </a:buClr>
        <a:buSzPct val="100000"/>
        <a:buFont typeface="Arial" panose="020B0604020202020204" pitchFamily="34" charset="0"/>
        <a:buChar char="•"/>
        <a:defRPr lang="en-US" sz="1600" kern="1200">
          <a:solidFill>
            <a:srgbClr val="262626"/>
          </a:solidFill>
          <a:latin typeface="Gill Sans MT"/>
        </a:defRPr>
      </a:lvl4pPr>
      <a:lvl5pPr marL="1143000" lvl="4" indent="-228600" algn="l" rtl="0" eaLnBrk="0" fontAlgn="base">
        <a:spcBef>
          <a:spcPts val="1000"/>
        </a:spcBef>
        <a:spcAft>
          <a:spcPct val="0"/>
        </a:spcAft>
        <a:buClr>
          <a:srgbClr val="9BAFB5"/>
        </a:buClr>
        <a:buSzPct val="100000"/>
        <a:buFont typeface="Arial" panose="020B0604020202020204" pitchFamily="34" charset="0"/>
        <a:buChar char="•"/>
        <a:defRPr lang="en-US" sz="1600" kern="1200">
          <a:solidFill>
            <a:srgbClr val="262626"/>
          </a:solidFill>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6146" name="Picture 2" descr="UWTSD launches Academy to develop a professional network of training ...">
            <a:extLst>
              <a:ext uri="{FF2B5EF4-FFF2-40B4-BE49-F238E27FC236}">
                <a16:creationId xmlns:a16="http://schemas.microsoft.com/office/drawing/2014/main" id="{D03F1741-C791-9ABC-CE78-D82685913AC1}"/>
              </a:ext>
            </a:extLst>
          </p:cNvPr>
          <p:cNvPicPr>
            <a:picLocks noChangeAspect="1"/>
          </p:cNvPicPr>
          <p:nvPr/>
        </p:nvPicPr>
        <p:blipFill>
          <a:blip r:embed="rId2">
            <a:extLst>
              <a:ext uri="{28A0092B-C50C-407E-A947-70E740481C1C}">
                <a14:useLocalDpi xmlns:a14="http://schemas.microsoft.com/office/drawing/2010/main" val="0"/>
              </a:ext>
            </a:extLst>
          </a:blip>
          <a:srcRect t="11905" b="13940"/>
          <a:stretch>
            <a:fillRect/>
          </a:stretch>
        </p:blipFill>
        <p:spPr bwMode="auto">
          <a:xfrm>
            <a:off x="10207625" y="6011863"/>
            <a:ext cx="1824038" cy="712787"/>
          </a:xfrm>
          <a:prstGeom prst="rect">
            <a:avLst/>
          </a:prstGeom>
          <a:solidFill>
            <a:srgbClr val="EDEDED"/>
          </a:solidFill>
          <a:ln w="88897" cap="sq">
            <a:solidFill>
              <a:srgbClr val="FFFFFF"/>
            </a:solidFill>
            <a:miter lim="800000"/>
            <a:headEnd/>
            <a:tailEnd/>
          </a:ln>
          <a:effectLst>
            <a:outerShdw algn="tl" rotWithShape="0">
              <a:srgbClr val="000000">
                <a:alpha val="45000"/>
              </a:srgbClr>
            </a:outerShdw>
          </a:effectLst>
        </p:spPr>
      </p:pic>
      <p:sp>
        <p:nvSpPr>
          <p:cNvPr id="3" name="Title 1">
            <a:extLst>
              <a:ext uri="{FF2B5EF4-FFF2-40B4-BE49-F238E27FC236}">
                <a16:creationId xmlns:a16="http://schemas.microsoft.com/office/drawing/2014/main" id="{5B49C5FB-CD27-D47B-012B-639A7C182781}"/>
              </a:ext>
            </a:extLst>
          </p:cNvPr>
          <p:cNvSpPr txBox="1">
            <a:spLocks noGrp="1"/>
          </p:cNvSpPr>
          <p:nvPr>
            <p:ph type="title"/>
          </p:nvPr>
        </p:nvSpPr>
        <p:spPr>
          <a:xfrm>
            <a:off x="2070100" y="331788"/>
            <a:ext cx="8051800" cy="1154112"/>
          </a:xfrm>
        </p:spPr>
        <p:txBody>
          <a:bodyPr/>
          <a:lstStyle/>
          <a:p>
            <a:pPr eaLnBrk="1" fontAlgn="auto">
              <a:spcBef>
                <a:spcPts val="0"/>
              </a:spcBef>
              <a:spcAft>
                <a:spcPts val="0"/>
              </a:spcAft>
              <a:defRPr/>
            </a:pPr>
            <a:r>
              <a:rPr lang="en-GB" sz="2100" b="1" u="sng"/>
              <a:t> Psychology in Health and Social Care</a:t>
            </a:r>
            <a:br>
              <a:rPr lang="en-GB" sz="2100"/>
            </a:br>
            <a:endParaRPr lang="en-GB" sz="2100"/>
          </a:p>
        </p:txBody>
      </p:sp>
      <p:sp>
        <p:nvSpPr>
          <p:cNvPr id="4" name="Content Placeholder 2">
            <a:extLst>
              <a:ext uri="{FF2B5EF4-FFF2-40B4-BE49-F238E27FC236}">
                <a16:creationId xmlns:a16="http://schemas.microsoft.com/office/drawing/2014/main" id="{B06A66B5-0955-78E9-C95C-C1F95C14FAA7}"/>
              </a:ext>
            </a:extLst>
          </p:cNvPr>
          <p:cNvSpPr txBox="1">
            <a:spLocks noGrp="1"/>
          </p:cNvSpPr>
          <p:nvPr>
            <p:ph idx="1"/>
          </p:nvPr>
        </p:nvSpPr>
        <p:spPr>
          <a:xfrm>
            <a:off x="1382713" y="2373313"/>
            <a:ext cx="6205537" cy="4351337"/>
          </a:xfrm>
        </p:spPr>
        <p:txBody>
          <a:bodyPr>
            <a:normAutofit/>
          </a:bodyPr>
          <a:lstStyle/>
          <a:p>
            <a:pPr eaLnBrk="1" fontAlgn="auto">
              <a:lnSpc>
                <a:spcPct val="90000"/>
              </a:lnSpc>
              <a:spcAft>
                <a:spcPts val="0"/>
              </a:spcAft>
              <a:buFont typeface="Arial" pitchFamily="34"/>
              <a:buChar char="•"/>
              <a:defRPr/>
            </a:pPr>
            <a:r>
              <a:rPr lang="en-GB" sz="2000" b="1">
                <a:latin typeface="Aptos"/>
              </a:rPr>
              <a:t>Student Name </a:t>
            </a:r>
            <a:r>
              <a:rPr lang="en-GB" sz="2000">
                <a:latin typeface="Aptos"/>
              </a:rPr>
              <a:t>:       Eloida Karina Chavez Sifuentes </a:t>
            </a:r>
          </a:p>
          <a:p>
            <a:pPr eaLnBrk="1" fontAlgn="auto">
              <a:lnSpc>
                <a:spcPct val="90000"/>
              </a:lnSpc>
              <a:spcAft>
                <a:spcPts val="0"/>
              </a:spcAft>
              <a:buFont typeface="Arial" pitchFamily="34"/>
              <a:buChar char="•"/>
              <a:defRPr/>
            </a:pPr>
            <a:r>
              <a:rPr lang="en-GB" sz="2000" b="1">
                <a:latin typeface="Aptos"/>
              </a:rPr>
              <a:t>Student ID  </a:t>
            </a:r>
            <a:r>
              <a:rPr lang="en-GB" sz="2000">
                <a:latin typeface="Aptos"/>
              </a:rPr>
              <a:t>:               2437214</a:t>
            </a:r>
          </a:p>
          <a:p>
            <a:pPr eaLnBrk="1" fontAlgn="auto">
              <a:lnSpc>
                <a:spcPct val="90000"/>
              </a:lnSpc>
              <a:spcAft>
                <a:spcPts val="0"/>
              </a:spcAft>
              <a:buFont typeface="Arial" pitchFamily="34"/>
              <a:buChar char="•"/>
              <a:defRPr/>
            </a:pPr>
            <a:r>
              <a:rPr lang="en-GB" sz="2000" b="1">
                <a:latin typeface="Aptos"/>
              </a:rPr>
              <a:t>Module Number</a:t>
            </a:r>
            <a:r>
              <a:rPr lang="en-GB" sz="2000">
                <a:latin typeface="Aptos"/>
              </a:rPr>
              <a:t>:     LCHS4010</a:t>
            </a:r>
          </a:p>
          <a:p>
            <a:pPr eaLnBrk="1" fontAlgn="auto">
              <a:lnSpc>
                <a:spcPct val="90000"/>
              </a:lnSpc>
              <a:spcAft>
                <a:spcPts val="0"/>
              </a:spcAft>
              <a:buFont typeface="Arial" pitchFamily="34"/>
              <a:buChar char="•"/>
              <a:defRPr/>
            </a:pPr>
            <a:r>
              <a:rPr lang="en-GB" sz="2000" b="1">
                <a:latin typeface="Aptos"/>
              </a:rPr>
              <a:t>Lecture Name</a:t>
            </a:r>
            <a:r>
              <a:rPr lang="en-GB">
                <a:latin typeface="Aptos"/>
              </a:rPr>
              <a:t>:          Peace Ukachukwu    </a:t>
            </a:r>
          </a:p>
          <a:p>
            <a:pPr eaLnBrk="1" fontAlgn="auto">
              <a:lnSpc>
                <a:spcPct val="90000"/>
              </a:lnSpc>
              <a:spcAft>
                <a:spcPts val="0"/>
              </a:spcAft>
              <a:buFont typeface="Arial" pitchFamily="34"/>
              <a:buChar char="•"/>
              <a:defRPr/>
            </a:pPr>
            <a:endParaRPr lang="en-GB">
              <a:latin typeface="Aptos"/>
            </a:endParaRPr>
          </a:p>
          <a:p>
            <a:pPr eaLnBrk="1" fontAlgn="auto">
              <a:lnSpc>
                <a:spcPct val="90000"/>
              </a:lnSpc>
              <a:spcAft>
                <a:spcPts val="0"/>
              </a:spcAft>
              <a:buFont typeface="Arial" pitchFamily="34"/>
              <a:buChar char="•"/>
              <a:defRPr/>
            </a:pPr>
            <a:endParaRPr lang="en-GB">
              <a:latin typeface="Aptos"/>
            </a:endParaRPr>
          </a:p>
          <a:p>
            <a:pPr marL="0" indent="0" algn="ctr" eaLnBrk="1" fontAlgn="auto">
              <a:lnSpc>
                <a:spcPct val="90000"/>
              </a:lnSpc>
              <a:spcAft>
                <a:spcPts val="0"/>
              </a:spcAft>
              <a:buFont typeface="Arial" pitchFamily="34"/>
              <a:buNone/>
              <a:defRPr/>
            </a:pPr>
            <a:r>
              <a:rPr lang="en-GB" b="1">
                <a:latin typeface="Aptos"/>
              </a:rPr>
              <a:t>DECLARATION</a:t>
            </a:r>
            <a:r>
              <a:rPr lang="en-GB" b="1"/>
              <a:t>:</a:t>
            </a:r>
          </a:p>
          <a:p>
            <a:pPr marL="0" indent="0" algn="ctr" eaLnBrk="1" fontAlgn="auto">
              <a:lnSpc>
                <a:spcPct val="90000"/>
              </a:lnSpc>
              <a:spcAft>
                <a:spcPts val="0"/>
              </a:spcAft>
              <a:buFont typeface="Arial" pitchFamily="34"/>
              <a:buNone/>
              <a:defRPr/>
            </a:pPr>
            <a:r>
              <a:rPr>
                <a:latin typeface="Aptos"/>
              </a:rPr>
              <a:t>I have used AI as a support tool in this assignment to help me with structure and clarity, as I am dyslexic and benefit from additional assistance to express my ideas effectively. All analysis, decisions, interpretations, and academic arguments presented in this work are entirely my own. I also used AI to create visual images to support my presentation</a:t>
            </a:r>
            <a:r>
              <a:t>.</a:t>
            </a:r>
            <a:endParaRPr lang="en-GB"/>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4DADF-9584-56CD-C02F-E3C7616FFF5A}"/>
              </a:ext>
            </a:extLst>
          </p:cNvPr>
          <p:cNvSpPr txBox="1">
            <a:spLocks noGrp="1"/>
          </p:cNvSpPr>
          <p:nvPr>
            <p:ph type="title"/>
          </p:nvPr>
        </p:nvSpPr>
        <p:spPr>
          <a:xfrm>
            <a:off x="838200" y="365125"/>
            <a:ext cx="10515600" cy="874713"/>
          </a:xfrm>
        </p:spPr>
        <p:txBody>
          <a:bodyPr/>
          <a:lstStyle/>
          <a:p>
            <a:pPr eaLnBrk="1" fontAlgn="auto">
              <a:spcBef>
                <a:spcPts val="0"/>
              </a:spcBef>
              <a:spcAft>
                <a:spcPts val="0"/>
              </a:spcAft>
              <a:defRPr/>
            </a:pPr>
            <a:r>
              <a:rPr lang="en-GB"/>
              <a:t>   Introduction</a:t>
            </a:r>
          </a:p>
        </p:txBody>
      </p:sp>
      <p:sp>
        <p:nvSpPr>
          <p:cNvPr id="3" name="TextBox 3">
            <a:extLst>
              <a:ext uri="{FF2B5EF4-FFF2-40B4-BE49-F238E27FC236}">
                <a16:creationId xmlns:a16="http://schemas.microsoft.com/office/drawing/2014/main" id="{64F7397F-00FC-6F77-09E3-3ABC3645FD33}"/>
              </a:ext>
            </a:extLst>
          </p:cNvPr>
          <p:cNvSpPr txBox="1"/>
          <p:nvPr/>
        </p:nvSpPr>
        <p:spPr>
          <a:xfrm>
            <a:off x="1335088" y="1592263"/>
            <a:ext cx="5391150" cy="4248150"/>
          </a:xfrm>
          <a:prstGeom prst="rect">
            <a:avLst/>
          </a:prstGeom>
          <a:noFill/>
          <a:ln cap="flat">
            <a:noFill/>
          </a:ln>
        </p:spPr>
        <p:txBody>
          <a:bodyPr anchorCtr="1">
            <a:spAutoFit/>
          </a:bodyPr>
          <a:lstStyle/>
          <a:p>
            <a:pPr algn="ctr" eaLnBrk="1" fontAlgn="auto" hangingPunct="1">
              <a:spcBef>
                <a:spcPts val="0"/>
              </a:spcBef>
              <a:spcAft>
                <a:spcPts val="0"/>
              </a:spcAft>
              <a:defRPr sz="1800" b="0" i="0" u="none" strike="noStrike" kern="0" cap="none" spc="0" baseline="0">
                <a:solidFill>
                  <a:srgbClr val="000000"/>
                </a:solidFill>
                <a:uFillTx/>
              </a:defRPr>
            </a:pPr>
            <a:r>
              <a:rPr lang="en-US" b="1">
                <a:solidFill>
                  <a:srgbClr val="000000"/>
                </a:solidFill>
                <a:latin typeface="Aptos"/>
              </a:rPr>
              <a:t>Support Plan for Jenny case</a:t>
            </a:r>
            <a:r>
              <a:rPr lang="en-US" b="1" kern="0">
                <a:solidFill>
                  <a:srgbClr val="000000"/>
                </a:solidFill>
                <a:latin typeface="Aptos"/>
              </a:rPr>
              <a:t>. </a:t>
            </a:r>
            <a:r>
              <a:rPr lang="en-US" b="1">
                <a:solidFill>
                  <a:srgbClr val="000000"/>
                </a:solidFill>
                <a:latin typeface="Aptos"/>
              </a:rPr>
              <a:t>Using Piaget’s Cognitive Development Theory:</a:t>
            </a:r>
          </a:p>
          <a:p>
            <a:pPr algn="ctr"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Jenny is a 16‑year‑old young carer who has spent five years supporting her mother after her father passed away. Her mother struggles with mobility, memory and low mood, which means Jenny carries responsibilities far beyond what is typical for her age.</a:t>
            </a:r>
          </a:p>
          <a:p>
            <a:pPr algn="ctr"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For this presentation, I focus on Piaget’s cognitive development theory, because it helps explain how Jenny might be thinking, coping and making sense of her situation.</a:t>
            </a:r>
          </a:p>
          <a:p>
            <a:pPr algn="ctr"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My aim is to explore how the theory applies to Jenny, what it reveals about her needs, and how it can guide realistic support strategies that protect her well‑being and development.</a:t>
            </a:r>
          </a:p>
        </p:txBody>
      </p:sp>
      <p:pic>
        <p:nvPicPr>
          <p:cNvPr id="7172" name="Picture 5">
            <a:extLst>
              <a:ext uri="{FF2B5EF4-FFF2-40B4-BE49-F238E27FC236}">
                <a16:creationId xmlns:a16="http://schemas.microsoft.com/office/drawing/2014/main" id="{A52EDA23-F717-5E22-7554-F06CB7A598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2975" y="1592263"/>
            <a:ext cx="4060825" cy="4741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F9DD2-D4A4-7836-F937-44AB09766578}"/>
              </a:ext>
            </a:extLst>
          </p:cNvPr>
          <p:cNvSpPr txBox="1">
            <a:spLocks noGrp="1"/>
          </p:cNvSpPr>
          <p:nvPr>
            <p:ph type="title"/>
          </p:nvPr>
        </p:nvSpPr>
        <p:spPr>
          <a:xfrm>
            <a:off x="1160463" y="369888"/>
            <a:ext cx="10698162" cy="1189037"/>
          </a:xfrm>
        </p:spPr>
        <p:txBody>
          <a:bodyPr/>
          <a:lstStyle/>
          <a:p>
            <a:pPr eaLnBrk="1" fontAlgn="auto">
              <a:spcBef>
                <a:spcPts val="0"/>
              </a:spcBef>
              <a:spcAft>
                <a:spcPts val="0"/>
              </a:spcAft>
              <a:defRPr/>
            </a:pPr>
            <a:r>
              <a:t> Piaget’s Cognitive Development Theory</a:t>
            </a:r>
            <a:endParaRPr lang="en-GB"/>
          </a:p>
        </p:txBody>
      </p:sp>
      <p:sp>
        <p:nvSpPr>
          <p:cNvPr id="8195" name="TextBox 3">
            <a:extLst>
              <a:ext uri="{FF2B5EF4-FFF2-40B4-BE49-F238E27FC236}">
                <a16:creationId xmlns:a16="http://schemas.microsoft.com/office/drawing/2014/main" id="{08709FCE-341E-3A6B-4586-215B4B7E3640}"/>
              </a:ext>
            </a:extLst>
          </p:cNvPr>
          <p:cNvSpPr txBox="1">
            <a:spLocks noChangeArrowheads="1"/>
          </p:cNvSpPr>
          <p:nvPr/>
        </p:nvSpPr>
        <p:spPr bwMode="auto">
          <a:xfrm>
            <a:off x="149225" y="2192338"/>
            <a:ext cx="7599363"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1">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r>
              <a:rPr lang="en-US" altLang="en-US" b="1">
                <a:solidFill>
                  <a:srgbClr val="000000"/>
                </a:solidFill>
              </a:rPr>
              <a:t>Piaget’s Theory and Why It Matters Here:</a:t>
            </a:r>
          </a:p>
          <a:p>
            <a:pPr algn="ctr" eaLnBrk="1" hangingPunct="1"/>
            <a:r>
              <a:rPr lang="en-US" altLang="en-US">
                <a:solidFill>
                  <a:srgbClr val="000000"/>
                </a:solidFill>
              </a:rPr>
              <a:t>Piaget proposed that children move through stages of cognitive development, each bringing new ways of thinking and understanding the world (Piaget, 1952). His theory focuses on how young people build knowledge through experience, using processes like assimilation and accommodation to make sense of new situations.</a:t>
            </a:r>
          </a:p>
          <a:p>
            <a:pPr algn="ctr" eaLnBrk="1" hangingPunct="1"/>
            <a:r>
              <a:rPr lang="en-US" altLang="en-US">
                <a:solidFill>
                  <a:srgbClr val="000000"/>
                </a:solidFill>
              </a:rPr>
              <a:t>Jenny is in the formal operational stage, which usually begins around age 11. At this stage, young people can think abstractly, imagine possibilities, reason logically and reflect on moral or emotional issues (McLeod, 2025).</a:t>
            </a:r>
          </a:p>
          <a:p>
            <a:pPr algn="ctr" eaLnBrk="1" hangingPunct="1"/>
            <a:r>
              <a:rPr lang="en-US" altLang="en-US">
                <a:solidFill>
                  <a:srgbClr val="000000"/>
                </a:solidFill>
              </a:rPr>
              <a:t>This matters because adolescence is a time when identity, independence and future planning become central, and Jenny’s caring role interacts directly with these developmental tasks.</a:t>
            </a:r>
          </a:p>
        </p:txBody>
      </p:sp>
      <p:pic>
        <p:nvPicPr>
          <p:cNvPr id="8196" name="Picture 4">
            <a:extLst>
              <a:ext uri="{FF2B5EF4-FFF2-40B4-BE49-F238E27FC236}">
                <a16:creationId xmlns:a16="http://schemas.microsoft.com/office/drawing/2014/main" id="{039B311A-7195-68B9-F256-7525F803CF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3700" y="2338388"/>
            <a:ext cx="3763963" cy="290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DF7D5-7BBD-E589-0352-A6AACC8B5CC2}"/>
              </a:ext>
            </a:extLst>
          </p:cNvPr>
          <p:cNvSpPr txBox="1">
            <a:spLocks noGrp="1"/>
          </p:cNvSpPr>
          <p:nvPr>
            <p:ph type="title"/>
          </p:nvPr>
        </p:nvSpPr>
        <p:spPr>
          <a:xfrm>
            <a:off x="1704975" y="165100"/>
            <a:ext cx="8089900" cy="1187450"/>
          </a:xfrm>
        </p:spPr>
        <p:txBody>
          <a:bodyPr/>
          <a:lstStyle/>
          <a:p>
            <a:pPr eaLnBrk="1" fontAlgn="auto">
              <a:spcBef>
                <a:spcPts val="0"/>
              </a:spcBef>
              <a:spcAft>
                <a:spcPts val="0"/>
              </a:spcAft>
              <a:defRPr/>
            </a:pPr>
            <a:r>
              <a:rPr lang="en-GB" sz="2900"/>
              <a:t>Linking Piaget to Jenny’s Situation</a:t>
            </a:r>
          </a:p>
        </p:txBody>
      </p:sp>
      <p:sp>
        <p:nvSpPr>
          <p:cNvPr id="3" name="TextBox 3">
            <a:extLst>
              <a:ext uri="{FF2B5EF4-FFF2-40B4-BE49-F238E27FC236}">
                <a16:creationId xmlns:a16="http://schemas.microsoft.com/office/drawing/2014/main" id="{60E0E1DD-7341-B39E-43CC-DC6D67122ECF}"/>
              </a:ext>
            </a:extLst>
          </p:cNvPr>
          <p:cNvSpPr txBox="1"/>
          <p:nvPr/>
        </p:nvSpPr>
        <p:spPr>
          <a:xfrm>
            <a:off x="571500" y="1643063"/>
            <a:ext cx="9544050" cy="4802187"/>
          </a:xfrm>
          <a:prstGeom prst="rect">
            <a:avLst/>
          </a:prstGeom>
          <a:noFill/>
          <a:ln cap="flat">
            <a:noFill/>
          </a:ln>
        </p:spPr>
        <p:txBody>
          <a:bodyPr>
            <a:spAutoFit/>
          </a:bodyPr>
          <a:lstStyle/>
          <a:p>
            <a:pPr algn="just"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Jenny’s daily responsibilities require planning, decision‑making and problem‑solving, which are all part of formal operational thinking. She has had to grow up quickly, and her environment pushes her to use advanced reasoning earlier and more intensely than many young people her age.</a:t>
            </a:r>
          </a:p>
          <a:p>
            <a:pPr algn="just" eaLnBrk="1" fontAlgn="auto" hangingPunct="1">
              <a:spcBef>
                <a:spcPts val="0"/>
              </a:spcBef>
              <a:spcAft>
                <a:spcPts val="0"/>
              </a:spcAft>
              <a:defRPr sz="1800" b="0" i="0" u="none" strike="noStrike" kern="0" cap="none" spc="0" baseline="0">
                <a:solidFill>
                  <a:srgbClr val="000000"/>
                </a:solidFill>
                <a:uFillTx/>
              </a:defRPr>
            </a:pPr>
            <a:r>
              <a:rPr lang="en-US" b="1" kern="0">
                <a:solidFill>
                  <a:srgbClr val="000000"/>
                </a:solidFill>
                <a:latin typeface="Aptos"/>
              </a:rPr>
              <a:t>JENNY’S  RESPONSIBILITY :</a:t>
            </a:r>
          </a:p>
          <a:p>
            <a:pPr algn="just"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  • Planning daily routines and tasks.</a:t>
            </a:r>
          </a:p>
          <a:p>
            <a:pPr algn="just"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  • Making decisions that affect her household and caregiving role.</a:t>
            </a:r>
          </a:p>
          <a:p>
            <a:pPr algn="just"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  • Solving practical and emotional problems that arise in her daily life.</a:t>
            </a:r>
          </a:p>
          <a:p>
            <a:pPr algn="just"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  • Taking on adult‑like responsibilities earlier than her peers.</a:t>
            </a:r>
          </a:p>
          <a:p>
            <a:pPr algn="just"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  • Managing risks and thinking ahead about possible outcomes.</a:t>
            </a:r>
          </a:p>
          <a:p>
            <a:pPr algn="just"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  • Reflecting on abstract ideas such as fairness, responsibility, loss and her future.</a:t>
            </a:r>
          </a:p>
          <a:p>
            <a:pPr algn="just" eaLnBrk="1" fontAlgn="auto" hangingPunct="1">
              <a:spcBef>
                <a:spcPts val="0"/>
              </a:spcBef>
              <a:spcAft>
                <a:spcPts val="0"/>
              </a:spcAft>
              <a:defRPr sz="1800" b="0" i="0" u="none" strike="noStrike" kern="0" cap="none" spc="0" baseline="0">
                <a:solidFill>
                  <a:srgbClr val="000000"/>
                </a:solidFill>
                <a:uFillTx/>
              </a:defRPr>
            </a:pPr>
            <a:endParaRPr lang="en-US">
              <a:solidFill>
                <a:srgbClr val="000000"/>
              </a:solidFill>
              <a:latin typeface="Aptos"/>
            </a:endParaRPr>
          </a:p>
          <a:p>
            <a:pPr algn="just"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However, research shows that young carers often experience emotional strain, reduced school engagement and limited time for friendships (Bowman Grangel et al., 2025). Jenny’s ability to think abstractly may also mean she imagines worst‑case scenarios, which can increase anxiety. Piaget helps us understand not only what Jenny does, but how she processes it internally: how she interprets responsibility, fairness, loss and her own future.</a:t>
            </a:r>
            <a:endParaRPr lang="en-GB">
              <a:solidFill>
                <a:srgbClr val="000000"/>
              </a:solidFill>
              <a:latin typeface="Aptos"/>
            </a:endParaRPr>
          </a:p>
        </p:txBody>
      </p:sp>
      <p:pic>
        <p:nvPicPr>
          <p:cNvPr id="9220" name="Graphic 4" descr="Blueprint with solid fill">
            <a:extLst>
              <a:ext uri="{FF2B5EF4-FFF2-40B4-BE49-F238E27FC236}">
                <a16:creationId xmlns:a16="http://schemas.microsoft.com/office/drawing/2014/main" id="{1867BAA9-F6CE-E7CB-C9C4-AD414A7206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6025" y="2432050"/>
            <a:ext cx="2663825" cy="2025650"/>
          </a:xfrm>
          <a:prstGeom prst="rect">
            <a:avLst/>
          </a:prstGeom>
          <a:noFill/>
          <a:ln>
            <a:noFill/>
          </a:ln>
          <a:effectLst>
            <a:outerShdw dist="250193" dir="8460030" algn="tl" rotWithShape="0">
              <a:srgbClr val="000000">
                <a:alpha val="28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10242" name="Picture 4" descr="Estructura del cerebro hemisferio analítico izquierdo y hemisferio ...">
            <a:extLst>
              <a:ext uri="{FF2B5EF4-FFF2-40B4-BE49-F238E27FC236}">
                <a16:creationId xmlns:a16="http://schemas.microsoft.com/office/drawing/2014/main" id="{25E4E7A0-9C6E-DE88-B346-6ABAEFC65F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895475"/>
            <a:ext cx="3479800" cy="405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35CE4AC1-2CF4-32FF-23A5-D25E408BB1ED}"/>
              </a:ext>
            </a:extLst>
          </p:cNvPr>
          <p:cNvSpPr txBox="1">
            <a:spLocks noGrp="1"/>
          </p:cNvSpPr>
          <p:nvPr>
            <p:ph type="title"/>
          </p:nvPr>
        </p:nvSpPr>
        <p:spPr>
          <a:xfrm>
            <a:off x="1246188" y="122238"/>
            <a:ext cx="9393237" cy="1189037"/>
          </a:xfrm>
        </p:spPr>
        <p:txBody>
          <a:bodyPr/>
          <a:lstStyle/>
          <a:p>
            <a:pPr eaLnBrk="1" fontAlgn="auto">
              <a:spcBef>
                <a:spcPts val="0"/>
              </a:spcBef>
              <a:spcAft>
                <a:spcPts val="0"/>
              </a:spcAft>
              <a:defRPr/>
            </a:pPr>
            <a:r>
              <a:rPr lang="en-GB" sz="2900"/>
              <a:t>Strategies and Interventions (Jenny’s Context)</a:t>
            </a:r>
          </a:p>
        </p:txBody>
      </p:sp>
      <p:sp>
        <p:nvSpPr>
          <p:cNvPr id="4" name="TextBox 2">
            <a:extLst>
              <a:ext uri="{FF2B5EF4-FFF2-40B4-BE49-F238E27FC236}">
                <a16:creationId xmlns:a16="http://schemas.microsoft.com/office/drawing/2014/main" id="{3A7A59BE-CAFE-7CED-7ABD-DD1DAEC33E35}"/>
              </a:ext>
            </a:extLst>
          </p:cNvPr>
          <p:cNvSpPr txBox="1"/>
          <p:nvPr/>
        </p:nvSpPr>
        <p:spPr>
          <a:xfrm>
            <a:off x="3886200" y="1895475"/>
            <a:ext cx="7167563" cy="4248150"/>
          </a:xfrm>
          <a:prstGeom prst="rect">
            <a:avLst/>
          </a:prstGeom>
          <a:noFill/>
          <a:ln cap="flat">
            <a:noFill/>
          </a:ln>
        </p:spPr>
        <p:txBody>
          <a:bodyPr>
            <a:spAutoFit/>
          </a:bodyPr>
          <a:lstStyle/>
          <a:p>
            <a:pPr marL="285750" indent="-285750" eaLnBrk="1" fontAlgn="auto" hangingPunct="1">
              <a:spcBef>
                <a:spcPts val="0"/>
              </a:spcBef>
              <a:spcAft>
                <a:spcPts val="0"/>
              </a:spcAft>
              <a:buSzPct val="100000"/>
              <a:buFont typeface="Wingdings" pitchFamily="2"/>
              <a:buChar char="v"/>
              <a:defRPr sz="1800" b="0" i="0" u="none" strike="noStrike" kern="0" cap="none" spc="0" baseline="0">
                <a:solidFill>
                  <a:srgbClr val="000000"/>
                </a:solidFill>
                <a:uFillTx/>
              </a:defRPr>
            </a:pPr>
            <a:r>
              <a:rPr lang="en-US" sz="1400">
                <a:solidFill>
                  <a:srgbClr val="000000"/>
                </a:solidFill>
                <a:latin typeface="Aptos"/>
              </a:rPr>
              <a:t> </a:t>
            </a:r>
            <a:r>
              <a:rPr lang="en-US" sz="1400" b="1">
                <a:solidFill>
                  <a:srgbClr val="000000"/>
                </a:solidFill>
                <a:latin typeface="Aptos"/>
              </a:rPr>
              <a:t>Using Piaget’s Theory:</a:t>
            </a:r>
          </a:p>
          <a:p>
            <a:pPr eaLnBrk="1" fontAlgn="auto" hangingPunct="1">
              <a:spcBef>
                <a:spcPts val="0"/>
              </a:spcBef>
              <a:spcAft>
                <a:spcPts val="0"/>
              </a:spcAft>
              <a:defRPr sz="1800" b="0" i="0" u="none" strike="noStrike" kern="0" cap="none" spc="0" baseline="0">
                <a:solidFill>
                  <a:srgbClr val="000000"/>
                </a:solidFill>
                <a:uFillTx/>
              </a:defRPr>
            </a:pPr>
            <a:r>
              <a:rPr lang="en-US" sz="1400">
                <a:solidFill>
                  <a:srgbClr val="000000"/>
                </a:solidFill>
                <a:latin typeface="Aptos"/>
              </a:rPr>
              <a:t>  • Recognise Jenny as an active thinker who can take part in planning her own support.</a:t>
            </a:r>
          </a:p>
          <a:p>
            <a:pPr eaLnBrk="1" fontAlgn="auto" hangingPunct="1">
              <a:spcBef>
                <a:spcPts val="0"/>
              </a:spcBef>
              <a:spcAft>
                <a:spcPts val="0"/>
              </a:spcAft>
              <a:defRPr sz="1800" b="0" i="0" u="none" strike="noStrike" kern="0" cap="none" spc="0" baseline="0">
                <a:solidFill>
                  <a:srgbClr val="000000"/>
                </a:solidFill>
                <a:uFillTx/>
              </a:defRPr>
            </a:pPr>
            <a:r>
              <a:rPr lang="en-US" sz="1400">
                <a:solidFill>
                  <a:srgbClr val="000000"/>
                </a:solidFill>
                <a:latin typeface="Aptos"/>
              </a:rPr>
              <a:t>  •Encourage her to reflect on her needs, consider different options and understand   possible consequences.</a:t>
            </a:r>
          </a:p>
          <a:p>
            <a:pPr eaLnBrk="1" fontAlgn="auto" hangingPunct="1">
              <a:spcBef>
                <a:spcPts val="0"/>
              </a:spcBef>
              <a:spcAft>
                <a:spcPts val="0"/>
              </a:spcAft>
              <a:defRPr sz="1800" b="0" i="0" u="none" strike="noStrike" kern="0" cap="none" spc="0" baseline="0">
                <a:solidFill>
                  <a:srgbClr val="000000"/>
                </a:solidFill>
                <a:uFillTx/>
              </a:defRPr>
            </a:pPr>
            <a:r>
              <a:rPr lang="en-US" sz="1400">
                <a:solidFill>
                  <a:srgbClr val="000000"/>
                </a:solidFill>
                <a:latin typeface="Aptos"/>
              </a:rPr>
              <a:t>  • Involve her in decision‑making to strengthen her sense of control and autonomy.</a:t>
            </a:r>
          </a:p>
          <a:p>
            <a:pPr marL="285750" indent="-285750" eaLnBrk="1" fontAlgn="auto" hangingPunct="1">
              <a:spcBef>
                <a:spcPts val="0"/>
              </a:spcBef>
              <a:spcAft>
                <a:spcPts val="0"/>
              </a:spcAft>
              <a:buSzPct val="100000"/>
              <a:buFont typeface="Wingdings" pitchFamily="2"/>
              <a:buChar char="v"/>
              <a:defRPr sz="1800" b="0" i="0" u="none" strike="noStrike" kern="0" cap="none" spc="0" baseline="0">
                <a:solidFill>
                  <a:srgbClr val="000000"/>
                </a:solidFill>
                <a:uFillTx/>
              </a:defRPr>
            </a:pPr>
            <a:r>
              <a:rPr lang="en-US" sz="1400" b="1">
                <a:solidFill>
                  <a:srgbClr val="000000"/>
                </a:solidFill>
                <a:latin typeface="Aptos"/>
              </a:rPr>
              <a:t>Goal‑Setting and Cognitive Support:</a:t>
            </a:r>
          </a:p>
          <a:p>
            <a:pPr eaLnBrk="1" fontAlgn="auto" hangingPunct="1">
              <a:spcBef>
                <a:spcPts val="0"/>
              </a:spcBef>
              <a:spcAft>
                <a:spcPts val="0"/>
              </a:spcAft>
              <a:defRPr sz="1800" b="0" i="0" u="none" strike="noStrike" kern="0" cap="none" spc="0" baseline="0">
                <a:solidFill>
                  <a:srgbClr val="000000"/>
                </a:solidFill>
                <a:uFillTx/>
              </a:defRPr>
            </a:pPr>
            <a:r>
              <a:rPr lang="en-US" sz="1400">
                <a:solidFill>
                  <a:srgbClr val="000000"/>
                </a:solidFill>
                <a:latin typeface="Aptos"/>
              </a:rPr>
              <a:t> • work with Jenny to set realistic goals for school, social life and caring responsibilities.</a:t>
            </a:r>
          </a:p>
          <a:p>
            <a:pPr eaLnBrk="1" fontAlgn="auto" hangingPunct="1">
              <a:spcBef>
                <a:spcPts val="0"/>
              </a:spcBef>
              <a:spcAft>
                <a:spcPts val="0"/>
              </a:spcAft>
              <a:defRPr sz="1800" b="0" i="0" u="none" strike="noStrike" kern="0" cap="none" spc="0" baseline="0">
                <a:solidFill>
                  <a:srgbClr val="000000"/>
                </a:solidFill>
                <a:uFillTx/>
              </a:defRPr>
            </a:pPr>
            <a:r>
              <a:rPr lang="en-US" sz="1400">
                <a:solidFill>
                  <a:srgbClr val="000000"/>
                </a:solidFill>
                <a:latin typeface="Aptos"/>
              </a:rPr>
              <a:t>  • Use structured conversations to help her break overwhelming tasks into smaller, manageable steps.</a:t>
            </a:r>
          </a:p>
          <a:p>
            <a:pPr eaLnBrk="1" fontAlgn="auto" hangingPunct="1">
              <a:spcBef>
                <a:spcPts val="0"/>
              </a:spcBef>
              <a:spcAft>
                <a:spcPts val="0"/>
              </a:spcAft>
              <a:defRPr sz="1800" b="0" i="0" u="none" strike="noStrike" kern="0" cap="none" spc="0" baseline="0">
                <a:solidFill>
                  <a:srgbClr val="000000"/>
                </a:solidFill>
                <a:uFillTx/>
              </a:defRPr>
            </a:pPr>
            <a:r>
              <a:rPr lang="en-US" sz="1400">
                <a:solidFill>
                  <a:srgbClr val="000000"/>
                </a:solidFill>
                <a:latin typeface="Aptos"/>
              </a:rPr>
              <a:t>  • Support her cognitive load by organising information clearly and avoiding unnecessary complexity</a:t>
            </a:r>
            <a:r>
              <a:rPr lang="en-US">
                <a:solidFill>
                  <a:srgbClr val="000000"/>
                </a:solidFill>
                <a:latin typeface="Aptos"/>
              </a:rPr>
              <a:t>.</a:t>
            </a:r>
          </a:p>
          <a:p>
            <a:pPr marL="285750" indent="-285750" eaLnBrk="1" fontAlgn="auto" hangingPunct="1">
              <a:spcBef>
                <a:spcPts val="0"/>
              </a:spcBef>
              <a:spcAft>
                <a:spcPts val="0"/>
              </a:spcAft>
              <a:buSzPct val="100000"/>
              <a:buFont typeface="Wingdings" pitchFamily="2"/>
              <a:buChar char="v"/>
              <a:defRPr sz="1800" b="0" i="0" u="none" strike="noStrike" kern="0" cap="none" spc="0" baseline="0">
                <a:solidFill>
                  <a:srgbClr val="000000"/>
                </a:solidFill>
                <a:uFillTx/>
              </a:defRPr>
            </a:pPr>
            <a:r>
              <a:rPr lang="en-US" sz="1400" b="1">
                <a:solidFill>
                  <a:srgbClr val="000000"/>
                </a:solidFill>
                <a:latin typeface="Aptos"/>
              </a:rPr>
              <a:t>Practical and Social Support:</a:t>
            </a:r>
          </a:p>
          <a:p>
            <a:pPr eaLnBrk="1" fontAlgn="auto" hangingPunct="1">
              <a:spcBef>
                <a:spcPts val="0"/>
              </a:spcBef>
              <a:spcAft>
                <a:spcPts val="0"/>
              </a:spcAft>
              <a:defRPr sz="1800" b="0" i="0" u="none" strike="noStrike" kern="0" cap="none" spc="0" baseline="0">
                <a:solidFill>
                  <a:srgbClr val="000000"/>
                </a:solidFill>
                <a:uFillTx/>
              </a:defRPr>
            </a:pPr>
            <a:r>
              <a:rPr lang="en-US" sz="1400">
                <a:solidFill>
                  <a:srgbClr val="000000"/>
                </a:solidFill>
                <a:latin typeface="Aptos"/>
              </a:rPr>
              <a:t>  • Provide social care services to reduce her caring responsibilities.</a:t>
            </a:r>
          </a:p>
          <a:p>
            <a:pPr eaLnBrk="1" fontAlgn="auto" hangingPunct="1">
              <a:spcBef>
                <a:spcPts val="0"/>
              </a:spcBef>
              <a:spcAft>
                <a:spcPts val="0"/>
              </a:spcAft>
              <a:defRPr sz="1800" b="0" i="0" u="none" strike="noStrike" kern="0" cap="none" spc="0" baseline="0">
                <a:solidFill>
                  <a:srgbClr val="000000"/>
                </a:solidFill>
                <a:uFillTx/>
              </a:defRPr>
            </a:pPr>
            <a:r>
              <a:rPr lang="en-US" sz="1400">
                <a:solidFill>
                  <a:srgbClr val="000000"/>
                </a:solidFill>
                <a:latin typeface="Aptos"/>
              </a:rPr>
              <a:t>  • Ensure her mother receives appropriate, targeted support to ease pressure on Jenny.</a:t>
            </a:r>
          </a:p>
          <a:p>
            <a:pPr eaLnBrk="1" fontAlgn="auto" hangingPunct="1">
              <a:spcBef>
                <a:spcPts val="0"/>
              </a:spcBef>
              <a:spcAft>
                <a:spcPts val="0"/>
              </a:spcAft>
              <a:defRPr sz="1800" b="0" i="0" u="none" strike="noStrike" kern="0" cap="none" spc="0" baseline="0">
                <a:solidFill>
                  <a:srgbClr val="000000"/>
                </a:solidFill>
                <a:uFillTx/>
              </a:defRPr>
            </a:pPr>
            <a:r>
              <a:rPr lang="en-US" sz="1400">
                <a:solidFill>
                  <a:srgbClr val="000000"/>
                </a:solidFill>
                <a:latin typeface="Aptos"/>
              </a:rPr>
              <a:t>  • Encourage the school to offer flexible deadlines, academic adjustments or pastoral support.</a:t>
            </a:r>
          </a:p>
          <a:p>
            <a:pPr marL="285750" indent="-285750" eaLnBrk="1" fontAlgn="auto" hangingPunct="1">
              <a:spcBef>
                <a:spcPts val="0"/>
              </a:spcBef>
              <a:spcAft>
                <a:spcPts val="0"/>
              </a:spcAft>
              <a:buSzPct val="100000"/>
              <a:buFont typeface="Wingdings" pitchFamily="2"/>
              <a:buChar char="v"/>
              <a:defRPr sz="1800" b="0" i="0" u="none" strike="noStrike" kern="0" cap="none" spc="0" baseline="0">
                <a:solidFill>
                  <a:srgbClr val="000000"/>
                </a:solidFill>
                <a:uFillTx/>
              </a:defRPr>
            </a:pPr>
            <a:r>
              <a:rPr lang="en-US" sz="1400" b="1">
                <a:solidFill>
                  <a:srgbClr val="000000"/>
                </a:solidFill>
                <a:latin typeface="Aptos"/>
              </a:rPr>
              <a:t>Evidence‑Based Benefits:</a:t>
            </a:r>
          </a:p>
          <a:p>
            <a:pPr eaLnBrk="1" fontAlgn="auto" hangingPunct="1">
              <a:spcBef>
                <a:spcPts val="0"/>
              </a:spcBef>
              <a:spcAft>
                <a:spcPts val="0"/>
              </a:spcAft>
              <a:defRPr sz="1800" b="0" i="0" u="none" strike="noStrike" kern="0" cap="none" spc="0" baseline="0">
                <a:solidFill>
                  <a:srgbClr val="000000"/>
                </a:solidFill>
                <a:uFillTx/>
              </a:defRPr>
            </a:pPr>
            <a:r>
              <a:rPr lang="en-US" sz="1400">
                <a:solidFill>
                  <a:srgbClr val="000000"/>
                </a:solidFill>
                <a:latin typeface="Aptos"/>
              </a:rPr>
              <a:t>  • Research shows that reducing the caring load improves young carers’ mental health and educational outcomes (Dharampal &amp; Ani, 2019).</a:t>
            </a:r>
            <a:endParaRPr lang="en-GB" sz="1400">
              <a:solidFill>
                <a:srgbClr val="000000"/>
              </a:solidFill>
              <a:latin typeface="Aptos"/>
            </a:endParaRP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D4E90-DFBD-65EB-A114-C3EBAC9E7E65}"/>
              </a:ext>
            </a:extLst>
          </p:cNvPr>
          <p:cNvSpPr txBox="1">
            <a:spLocks noGrp="1"/>
          </p:cNvSpPr>
          <p:nvPr>
            <p:ph type="title"/>
          </p:nvPr>
        </p:nvSpPr>
        <p:spPr>
          <a:xfrm>
            <a:off x="1200150" y="398463"/>
            <a:ext cx="9120188" cy="1189037"/>
          </a:xfrm>
        </p:spPr>
        <p:txBody>
          <a:bodyPr/>
          <a:lstStyle/>
          <a:p>
            <a:pPr eaLnBrk="1" fontAlgn="auto">
              <a:spcBef>
                <a:spcPts val="0"/>
              </a:spcBef>
              <a:spcAft>
                <a:spcPts val="0"/>
              </a:spcAft>
              <a:defRPr/>
            </a:pPr>
            <a:r>
              <a:rPr sz="3200"/>
              <a:t>Jennys development </a:t>
            </a:r>
            <a:endParaRPr lang="en-GB" sz="3200"/>
          </a:p>
        </p:txBody>
      </p:sp>
      <p:sp>
        <p:nvSpPr>
          <p:cNvPr id="3" name="TextBox 3">
            <a:extLst>
              <a:ext uri="{FF2B5EF4-FFF2-40B4-BE49-F238E27FC236}">
                <a16:creationId xmlns:a16="http://schemas.microsoft.com/office/drawing/2014/main" id="{9AC273A2-9DB0-7360-1B0B-FACF125BC637}"/>
              </a:ext>
            </a:extLst>
          </p:cNvPr>
          <p:cNvSpPr txBox="1"/>
          <p:nvPr/>
        </p:nvSpPr>
        <p:spPr>
          <a:xfrm>
            <a:off x="254000" y="1970088"/>
            <a:ext cx="6386513" cy="4246562"/>
          </a:xfrm>
          <a:prstGeom prst="rect">
            <a:avLst/>
          </a:prstGeom>
          <a:noFill/>
          <a:ln cap="flat">
            <a:noFill/>
          </a:ln>
        </p:spPr>
        <p:txBody>
          <a:bodyPr>
            <a:spAutoFit/>
          </a:bodyPr>
          <a:lstStyle/>
          <a:p>
            <a:pPr marL="285750" indent="-285750" algn="just" eaLnBrk="1" fontAlgn="auto" hangingPunct="1">
              <a:spcBef>
                <a:spcPts val="0"/>
              </a:spcBef>
              <a:spcAft>
                <a:spcPts val="0"/>
              </a:spcAft>
              <a:buSzPct val="100000"/>
              <a:buFont typeface="Wingdings" pitchFamily="2"/>
              <a:buChar char="q"/>
              <a:defRPr sz="1800" b="0" i="0" u="none" strike="noStrike" kern="0" cap="none" spc="0" baseline="0">
                <a:solidFill>
                  <a:srgbClr val="000000"/>
                </a:solidFill>
                <a:uFillTx/>
              </a:defRPr>
            </a:pPr>
            <a:r>
              <a:rPr lang="en-US" b="1">
                <a:solidFill>
                  <a:srgbClr val="000000"/>
                </a:solidFill>
                <a:latin typeface="Aptos"/>
              </a:rPr>
              <a:t>Biological factors</a:t>
            </a:r>
          </a:p>
          <a:p>
            <a:pPr eaLnBrk="1" fontAlgn="auto" hangingPunct="1">
              <a:spcBef>
                <a:spcPts val="0"/>
              </a:spcBef>
              <a:spcAft>
                <a:spcPts val="0"/>
              </a:spcAft>
              <a:defRPr sz="1800" b="0" i="0" u="none" strike="noStrike" kern="0" cap="none" spc="0" baseline="0">
                <a:solidFill>
                  <a:srgbClr val="000000"/>
                </a:solidFill>
                <a:uFillTx/>
              </a:defRPr>
            </a:pPr>
            <a:r>
              <a:rPr lang="en-US">
                <a:solidFill>
                  <a:srgbClr val="000000"/>
                </a:solidFill>
                <a:latin typeface="Aptos"/>
              </a:rPr>
              <a:t>Jenny’s brain is still developing, especially in areas involved in planning, decision‑making, and emotional regulation. This ongoing development supports the emergence of formal operational thinking, which allows her to reason abstractly, anticipate consequences, and reflect on complex situations.</a:t>
            </a:r>
          </a:p>
          <a:p>
            <a:pPr eaLnBrk="1" fontAlgn="auto" hangingPunct="1">
              <a:spcBef>
                <a:spcPts val="0"/>
              </a:spcBef>
              <a:spcAft>
                <a:spcPts val="0"/>
              </a:spcAft>
              <a:defRPr sz="1800" b="0" i="0" u="none" strike="noStrike" kern="0" cap="none" spc="0" baseline="0">
                <a:solidFill>
                  <a:srgbClr val="000000"/>
                </a:solidFill>
                <a:uFillTx/>
              </a:defRPr>
            </a:pPr>
            <a:endParaRPr lang="en-US" kern="0">
              <a:solidFill>
                <a:srgbClr val="000000"/>
              </a:solidFill>
              <a:latin typeface="Aptos"/>
            </a:endParaRPr>
          </a:p>
          <a:p>
            <a:pPr marL="285750" indent="-285750" eaLnBrk="1" fontAlgn="auto" hangingPunct="1">
              <a:spcBef>
                <a:spcPts val="0"/>
              </a:spcBef>
              <a:spcAft>
                <a:spcPts val="0"/>
              </a:spcAft>
              <a:buSzPct val="100000"/>
              <a:buFont typeface="Wingdings" pitchFamily="2"/>
              <a:buChar char="q"/>
              <a:defRPr sz="1800" b="0" i="0" u="none" strike="noStrike" kern="0" cap="none" spc="0" baseline="0">
                <a:solidFill>
                  <a:srgbClr val="000000"/>
                </a:solidFill>
                <a:uFillTx/>
              </a:defRPr>
            </a:pPr>
            <a:r>
              <a:rPr lang="es-ES" b="1">
                <a:solidFill>
                  <a:srgbClr val="000000"/>
                </a:solidFill>
                <a:latin typeface="Aptos"/>
              </a:rPr>
              <a:t>Factores ambientales</a:t>
            </a:r>
          </a:p>
          <a:p>
            <a:pPr eaLnBrk="1" fontAlgn="auto" hangingPunct="1">
              <a:spcBef>
                <a:spcPts val="0"/>
              </a:spcBef>
              <a:spcAft>
                <a:spcPts val="0"/>
              </a:spcAft>
              <a:defRPr sz="1800" b="0" i="0" u="none" strike="noStrike" kern="0" cap="none" spc="0" baseline="0">
                <a:solidFill>
                  <a:srgbClr val="000000"/>
                </a:solidFill>
                <a:uFillTx/>
              </a:defRPr>
            </a:pPr>
            <a:r>
              <a:rPr lang="es-ES">
                <a:solidFill>
                  <a:srgbClr val="000000"/>
                </a:solidFill>
                <a:latin typeface="Aptos"/>
              </a:rPr>
              <a:t>Jenny ha vivido experiencias que influyen directamente en su desarrollo:</a:t>
            </a:r>
          </a:p>
          <a:p>
            <a:pPr eaLnBrk="1" fontAlgn="auto" hangingPunct="1">
              <a:spcBef>
                <a:spcPts val="0"/>
              </a:spcBef>
              <a:spcAft>
                <a:spcPts val="0"/>
              </a:spcAft>
              <a:defRPr sz="1800" b="0" i="0" u="none" strike="noStrike" kern="0" cap="none" spc="0" baseline="0">
                <a:solidFill>
                  <a:srgbClr val="000000"/>
                </a:solidFill>
                <a:uFillTx/>
              </a:defRPr>
            </a:pPr>
            <a:r>
              <a:rPr lang="es-ES">
                <a:solidFill>
                  <a:srgbClr val="000000"/>
                </a:solidFill>
                <a:latin typeface="Aptos"/>
              </a:rPr>
              <a:t>• Una pérdida significativa que implica un proceso de duelo.</a:t>
            </a:r>
          </a:p>
          <a:p>
            <a:pPr eaLnBrk="1" fontAlgn="auto" hangingPunct="1">
              <a:spcBef>
                <a:spcPts val="0"/>
              </a:spcBef>
              <a:spcAft>
                <a:spcPts val="0"/>
              </a:spcAft>
              <a:defRPr sz="1800" b="0" i="0" u="none" strike="noStrike" kern="0" cap="none" spc="0" baseline="0">
                <a:solidFill>
                  <a:srgbClr val="000000"/>
                </a:solidFill>
                <a:uFillTx/>
              </a:defRPr>
            </a:pPr>
            <a:r>
              <a:rPr lang="es-ES">
                <a:solidFill>
                  <a:srgbClr val="000000"/>
                </a:solidFill>
                <a:latin typeface="Aptos"/>
              </a:rPr>
              <a:t>• Responsabilidades de cuidado continuas dentro de su familia.</a:t>
            </a:r>
          </a:p>
          <a:p>
            <a:pPr eaLnBrk="1" fontAlgn="auto" hangingPunct="1">
              <a:spcBef>
                <a:spcPts val="0"/>
              </a:spcBef>
              <a:spcAft>
                <a:spcPts val="0"/>
              </a:spcAft>
              <a:defRPr sz="1800" b="0" i="0" u="none" strike="noStrike" kern="0" cap="none" spc="0" baseline="0">
                <a:solidFill>
                  <a:srgbClr val="000000"/>
                </a:solidFill>
                <a:uFillTx/>
              </a:defRPr>
            </a:pPr>
            <a:r>
              <a:rPr lang="es-ES">
                <a:solidFill>
                  <a:srgbClr val="000000"/>
                </a:solidFill>
                <a:latin typeface="Aptos"/>
              </a:rPr>
              <a:t>•Reducción del tiempo social, lo que limita oportunidades de ocio, apoyo entre iguales y exploración personal.</a:t>
            </a:r>
            <a:endParaRPr lang="en-US">
              <a:solidFill>
                <a:srgbClr val="000000"/>
              </a:solidFill>
              <a:latin typeface="Aptos"/>
            </a:endParaRPr>
          </a:p>
        </p:txBody>
      </p:sp>
      <p:pic>
        <p:nvPicPr>
          <p:cNvPr id="11268" name="Picture 5">
            <a:extLst>
              <a:ext uri="{FF2B5EF4-FFF2-40B4-BE49-F238E27FC236}">
                <a16:creationId xmlns:a16="http://schemas.microsoft.com/office/drawing/2014/main" id="{5B5071DE-4B5D-F6F8-A36E-C1B5550718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5013" y="1843088"/>
            <a:ext cx="4029075" cy="480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5ABF1-8078-DE09-4DD3-79330FF3B3CE}"/>
              </a:ext>
            </a:extLst>
          </p:cNvPr>
          <p:cNvSpPr txBox="1">
            <a:spLocks noGrp="1"/>
          </p:cNvSpPr>
          <p:nvPr>
            <p:ph type="title"/>
          </p:nvPr>
        </p:nvSpPr>
        <p:spPr>
          <a:xfrm>
            <a:off x="1722438" y="304800"/>
            <a:ext cx="7731125" cy="1189038"/>
          </a:xfrm>
        </p:spPr>
        <p:txBody>
          <a:bodyPr/>
          <a:lstStyle/>
          <a:p>
            <a:pPr eaLnBrk="1" fontAlgn="auto">
              <a:spcBef>
                <a:spcPts val="0"/>
              </a:spcBef>
              <a:spcAft>
                <a:spcPts val="0"/>
              </a:spcAft>
              <a:defRPr/>
            </a:pPr>
            <a:r>
              <a:t> Strengths and Limits of Piaget in This Case</a:t>
            </a:r>
            <a:endParaRPr lang="en-GB"/>
          </a:p>
        </p:txBody>
      </p:sp>
      <p:sp>
        <p:nvSpPr>
          <p:cNvPr id="3" name="TextBox 5">
            <a:extLst>
              <a:ext uri="{FF2B5EF4-FFF2-40B4-BE49-F238E27FC236}">
                <a16:creationId xmlns:a16="http://schemas.microsoft.com/office/drawing/2014/main" id="{FCE659CD-D89D-D240-9061-EEDEB03C32BB}"/>
              </a:ext>
            </a:extLst>
          </p:cNvPr>
          <p:cNvSpPr txBox="1"/>
          <p:nvPr/>
        </p:nvSpPr>
        <p:spPr>
          <a:xfrm>
            <a:off x="1638300" y="1892300"/>
            <a:ext cx="8134350" cy="4032250"/>
          </a:xfrm>
          <a:prstGeom prst="rect">
            <a:avLst/>
          </a:prstGeom>
          <a:noFill/>
          <a:ln cap="flat">
            <a:noFill/>
          </a:ln>
        </p:spPr>
        <p:txBody>
          <a:bodyPr>
            <a:spAutoFit/>
          </a:bodyPr>
          <a:lstStyle/>
          <a:p>
            <a:pPr marL="285750" indent="-285750" eaLnBrk="1" fontAlgn="auto" hangingPunct="1">
              <a:spcBef>
                <a:spcPts val="0"/>
              </a:spcBef>
              <a:spcAft>
                <a:spcPts val="0"/>
              </a:spcAft>
              <a:buSzPct val="100000"/>
              <a:buFont typeface="Wingdings" pitchFamily="2"/>
              <a:buChar char="v"/>
              <a:defRPr sz="1800" b="0" i="0" u="none" strike="noStrike" kern="0" cap="none" spc="0" baseline="0">
                <a:solidFill>
                  <a:srgbClr val="000000"/>
                </a:solidFill>
                <a:uFillTx/>
              </a:defRPr>
            </a:pPr>
            <a:r>
              <a:rPr lang="en-US" sz="1600">
                <a:solidFill>
                  <a:srgbClr val="000000"/>
                </a:solidFill>
                <a:latin typeface="Aptos"/>
              </a:rPr>
              <a:t> Strengths of Using Piaget for Jenny:</a:t>
            </a:r>
          </a:p>
          <a:p>
            <a:pPr eaLnBrk="1" fontAlgn="auto" hangingPunct="1">
              <a:spcBef>
                <a:spcPts val="0"/>
              </a:spcBef>
              <a:spcAft>
                <a:spcPts val="0"/>
              </a:spcAft>
              <a:defRPr sz="1800" b="0" i="0" u="none" strike="noStrike" kern="0" cap="none" spc="0" baseline="0">
                <a:solidFill>
                  <a:srgbClr val="000000"/>
                </a:solidFill>
                <a:uFillTx/>
              </a:defRPr>
            </a:pPr>
            <a:endParaRPr lang="en-US" sz="1600">
              <a:solidFill>
                <a:srgbClr val="000000"/>
              </a:solidFill>
              <a:latin typeface="Aptos"/>
            </a:endParaRPr>
          </a:p>
          <a:p>
            <a:pPr eaLnBrk="1" fontAlgn="auto" hangingPunct="1">
              <a:spcBef>
                <a:spcPts val="0"/>
              </a:spcBef>
              <a:spcAft>
                <a:spcPts val="0"/>
              </a:spcAft>
              <a:defRPr sz="1800" b="0" i="0" u="none" strike="noStrike" kern="0" cap="none" spc="0" baseline="0">
                <a:solidFill>
                  <a:srgbClr val="000000"/>
                </a:solidFill>
                <a:uFillTx/>
              </a:defRPr>
            </a:pPr>
            <a:r>
              <a:rPr lang="en-US" sz="1600">
                <a:solidFill>
                  <a:srgbClr val="000000"/>
                </a:solidFill>
                <a:latin typeface="Aptos"/>
              </a:rPr>
              <a:t>  • Provides a clear framework for understanding Jenny’s cognitive abilities.</a:t>
            </a:r>
          </a:p>
          <a:p>
            <a:pPr eaLnBrk="1" fontAlgn="auto" hangingPunct="1">
              <a:spcBef>
                <a:spcPts val="0"/>
              </a:spcBef>
              <a:spcAft>
                <a:spcPts val="0"/>
              </a:spcAft>
              <a:defRPr sz="1800" b="0" i="0" u="none" strike="noStrike" kern="0" cap="none" spc="0" baseline="0">
                <a:solidFill>
                  <a:srgbClr val="000000"/>
                </a:solidFill>
                <a:uFillTx/>
              </a:defRPr>
            </a:pPr>
            <a:r>
              <a:rPr lang="en-US" sz="1600">
                <a:solidFill>
                  <a:srgbClr val="000000"/>
                </a:solidFill>
                <a:latin typeface="Aptos"/>
              </a:rPr>
              <a:t>  • Helps explain why she can engage in complex reasoning and decision‑making.</a:t>
            </a:r>
          </a:p>
          <a:p>
            <a:pPr eaLnBrk="1" fontAlgn="auto" hangingPunct="1">
              <a:spcBef>
                <a:spcPts val="0"/>
              </a:spcBef>
              <a:spcAft>
                <a:spcPts val="0"/>
              </a:spcAft>
              <a:defRPr sz="1800" b="0" i="0" u="none" strike="noStrike" kern="0" cap="none" spc="0" baseline="0">
                <a:solidFill>
                  <a:srgbClr val="000000"/>
                </a:solidFill>
                <a:uFillTx/>
              </a:defRPr>
            </a:pPr>
            <a:r>
              <a:rPr lang="en-US" sz="1600">
                <a:solidFill>
                  <a:srgbClr val="000000"/>
                </a:solidFill>
                <a:latin typeface="Aptos"/>
              </a:rPr>
              <a:t>  • Supports involving her in choices about her care and responsibilities.</a:t>
            </a:r>
          </a:p>
          <a:p>
            <a:pPr eaLnBrk="1" fontAlgn="auto" hangingPunct="1">
              <a:spcBef>
                <a:spcPts val="0"/>
              </a:spcBef>
              <a:spcAft>
                <a:spcPts val="0"/>
              </a:spcAft>
              <a:defRPr sz="1800" b="0" i="0" u="none" strike="noStrike" kern="0" cap="none" spc="0" baseline="0">
                <a:solidFill>
                  <a:srgbClr val="000000"/>
                </a:solidFill>
                <a:uFillTx/>
              </a:defRPr>
            </a:pPr>
            <a:r>
              <a:rPr lang="en-US" sz="1600">
                <a:solidFill>
                  <a:srgbClr val="000000"/>
                </a:solidFill>
                <a:latin typeface="Aptos"/>
              </a:rPr>
              <a:t>  • Clarifies why she may become overwhelmed by hypothetical or future‑focused     worries.</a:t>
            </a:r>
          </a:p>
          <a:p>
            <a:pPr eaLnBrk="1" fontAlgn="auto" hangingPunct="1">
              <a:spcBef>
                <a:spcPts val="0"/>
              </a:spcBef>
              <a:spcAft>
                <a:spcPts val="0"/>
              </a:spcAft>
              <a:defRPr sz="1800" b="0" i="0" u="none" strike="noStrike" kern="0" cap="none" spc="0" baseline="0">
                <a:solidFill>
                  <a:srgbClr val="000000"/>
                </a:solidFill>
                <a:uFillTx/>
              </a:defRPr>
            </a:pPr>
            <a:endParaRPr lang="en-US" sz="1600">
              <a:solidFill>
                <a:srgbClr val="000000"/>
              </a:solidFill>
              <a:latin typeface="Aptos"/>
            </a:endParaRPr>
          </a:p>
          <a:p>
            <a:pPr marL="285750" indent="-285750" eaLnBrk="1" fontAlgn="auto" hangingPunct="1">
              <a:spcBef>
                <a:spcPts val="0"/>
              </a:spcBef>
              <a:spcAft>
                <a:spcPts val="0"/>
              </a:spcAft>
              <a:buSzPct val="100000"/>
              <a:buFont typeface="Wingdings" pitchFamily="2"/>
              <a:buChar char="v"/>
              <a:defRPr sz="1800" b="0" i="0" u="none" strike="noStrike" kern="0" cap="none" spc="0" baseline="0">
                <a:solidFill>
                  <a:srgbClr val="000000"/>
                </a:solidFill>
                <a:uFillTx/>
              </a:defRPr>
            </a:pPr>
            <a:r>
              <a:rPr lang="en-US" sz="1600">
                <a:solidFill>
                  <a:srgbClr val="000000"/>
                </a:solidFill>
                <a:latin typeface="Aptos"/>
              </a:rPr>
              <a:t>Limits of Piaget’s Theory in This Case:</a:t>
            </a:r>
          </a:p>
          <a:p>
            <a:pPr eaLnBrk="1" fontAlgn="auto" hangingPunct="1">
              <a:spcBef>
                <a:spcPts val="0"/>
              </a:spcBef>
              <a:spcAft>
                <a:spcPts val="0"/>
              </a:spcAft>
              <a:defRPr sz="1800" b="0" i="0" u="none" strike="noStrike" kern="0" cap="none" spc="0" baseline="0">
                <a:solidFill>
                  <a:srgbClr val="000000"/>
                </a:solidFill>
                <a:uFillTx/>
              </a:defRPr>
            </a:pPr>
            <a:endParaRPr lang="en-US" sz="1600">
              <a:solidFill>
                <a:srgbClr val="000000"/>
              </a:solidFill>
              <a:latin typeface="Aptos"/>
            </a:endParaRPr>
          </a:p>
          <a:p>
            <a:pPr eaLnBrk="1" fontAlgn="auto" hangingPunct="1">
              <a:spcBef>
                <a:spcPts val="0"/>
              </a:spcBef>
              <a:spcAft>
                <a:spcPts val="0"/>
              </a:spcAft>
              <a:defRPr sz="1800" b="0" i="0" u="none" strike="noStrike" kern="0" cap="none" spc="0" baseline="0">
                <a:solidFill>
                  <a:srgbClr val="000000"/>
                </a:solidFill>
                <a:uFillTx/>
              </a:defRPr>
            </a:pPr>
            <a:r>
              <a:rPr lang="en-US" sz="1600">
                <a:solidFill>
                  <a:srgbClr val="000000"/>
                </a:solidFill>
                <a:latin typeface="Aptos"/>
              </a:rPr>
              <a:t>   • Focuses mainly on cognitive development and overlooks emotional strain.</a:t>
            </a:r>
          </a:p>
          <a:p>
            <a:pPr eaLnBrk="1" fontAlgn="auto" hangingPunct="1">
              <a:spcBef>
                <a:spcPts val="0"/>
              </a:spcBef>
              <a:spcAft>
                <a:spcPts val="0"/>
              </a:spcAft>
              <a:defRPr sz="1800" b="0" i="0" u="none" strike="noStrike" kern="0" cap="none" spc="0" baseline="0">
                <a:solidFill>
                  <a:srgbClr val="000000"/>
                </a:solidFill>
                <a:uFillTx/>
              </a:defRPr>
            </a:pPr>
            <a:r>
              <a:rPr lang="en-US" sz="1600">
                <a:solidFill>
                  <a:srgbClr val="000000"/>
                </a:solidFill>
                <a:latin typeface="Aptos"/>
              </a:rPr>
              <a:t>   • Does not address trauma, stress, or the emotional impact of being a young carer.</a:t>
            </a:r>
          </a:p>
          <a:p>
            <a:pPr eaLnBrk="1" fontAlgn="auto" hangingPunct="1">
              <a:spcBef>
                <a:spcPts val="0"/>
              </a:spcBef>
              <a:spcAft>
                <a:spcPts val="0"/>
              </a:spcAft>
              <a:defRPr sz="1800" b="0" i="0" u="none" strike="noStrike" kern="0" cap="none" spc="0" baseline="0">
                <a:solidFill>
                  <a:srgbClr val="000000"/>
                </a:solidFill>
                <a:uFillTx/>
              </a:defRPr>
            </a:pPr>
            <a:r>
              <a:rPr lang="en-US" sz="1600">
                <a:solidFill>
                  <a:srgbClr val="000000"/>
                </a:solidFill>
                <a:latin typeface="Aptos"/>
              </a:rPr>
              <a:t>   • Ignores social inequality and environmental pressures that shape Jenny’s experience.</a:t>
            </a:r>
          </a:p>
          <a:p>
            <a:pPr eaLnBrk="1" fontAlgn="auto" hangingPunct="1">
              <a:spcBef>
                <a:spcPts val="0"/>
              </a:spcBef>
              <a:spcAft>
                <a:spcPts val="0"/>
              </a:spcAft>
              <a:defRPr sz="1800" b="0" i="0" u="none" strike="noStrike" kern="0" cap="none" spc="0" baseline="0">
                <a:solidFill>
                  <a:srgbClr val="000000"/>
                </a:solidFill>
                <a:uFillTx/>
              </a:defRPr>
            </a:pPr>
            <a:r>
              <a:rPr lang="en-US" sz="1600">
                <a:solidFill>
                  <a:srgbClr val="000000"/>
                </a:solidFill>
                <a:latin typeface="Aptos"/>
              </a:rPr>
              <a:t>   • Assumes fixed stages of development, which may not reflect real‑life variation.</a:t>
            </a:r>
          </a:p>
          <a:p>
            <a:pPr eaLnBrk="1" fontAlgn="auto" hangingPunct="1">
              <a:spcBef>
                <a:spcPts val="0"/>
              </a:spcBef>
              <a:spcAft>
                <a:spcPts val="0"/>
              </a:spcAft>
              <a:defRPr sz="1800" b="0" i="0" u="none" strike="noStrike" kern="0" cap="none" spc="0" baseline="0">
                <a:solidFill>
                  <a:srgbClr val="000000"/>
                </a:solidFill>
                <a:uFillTx/>
              </a:defRPr>
            </a:pPr>
            <a:r>
              <a:rPr lang="en-US" sz="1600">
                <a:solidFill>
                  <a:srgbClr val="000000"/>
                </a:solidFill>
                <a:latin typeface="Aptos"/>
              </a:rPr>
              <a:t>   • Needs to be combined with other models (e.g., stress and coping theories) for a full understanding of Jenny’s situation (EBSCO Research Starters, 2023).</a:t>
            </a:r>
            <a:endParaRPr lang="en-GB" sz="1600">
              <a:solidFill>
                <a:srgbClr val="000000"/>
              </a:solidFill>
              <a:latin typeface="Aptos"/>
            </a:endParaRP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D241B-10E3-A22A-DD77-C46D0392CA5B}"/>
              </a:ext>
            </a:extLst>
          </p:cNvPr>
          <p:cNvSpPr txBox="1">
            <a:spLocks noGrp="1"/>
          </p:cNvSpPr>
          <p:nvPr>
            <p:ph type="ctrTitle"/>
          </p:nvPr>
        </p:nvSpPr>
        <p:spPr>
          <a:xfrm>
            <a:off x="1041400" y="182563"/>
            <a:ext cx="8991600" cy="1082675"/>
          </a:xfrm>
        </p:spPr>
        <p:txBody>
          <a:bodyPr/>
          <a:lstStyle/>
          <a:p>
            <a:pPr eaLnBrk="1" fontAlgn="auto">
              <a:spcBef>
                <a:spcPts val="0"/>
              </a:spcBef>
              <a:spcAft>
                <a:spcPts val="0"/>
              </a:spcAft>
              <a:defRPr/>
            </a:pPr>
            <a:r>
              <a:t>conclusion</a:t>
            </a:r>
            <a:endParaRPr lang="en-GB"/>
          </a:p>
        </p:txBody>
      </p:sp>
      <p:sp>
        <p:nvSpPr>
          <p:cNvPr id="13315" name="Subtitle 2">
            <a:extLst>
              <a:ext uri="{FF2B5EF4-FFF2-40B4-BE49-F238E27FC236}">
                <a16:creationId xmlns:a16="http://schemas.microsoft.com/office/drawing/2014/main" id="{D4D51E2F-191C-48D7-5421-FA8FF9BA8A13}"/>
              </a:ext>
            </a:extLst>
          </p:cNvPr>
          <p:cNvSpPr txBox="1">
            <a:spLocks noGrp="1" noChangeArrowheads="1"/>
          </p:cNvSpPr>
          <p:nvPr>
            <p:ph type="subTitle" idx="1"/>
          </p:nvPr>
        </p:nvSpPr>
        <p:spPr>
          <a:xfrm>
            <a:off x="1041400" y="1974850"/>
            <a:ext cx="6800850" cy="3430588"/>
          </a:xfrm>
        </p:spPr>
        <p:txBody>
          <a:bodyPr/>
          <a:lstStyle/>
          <a:p>
            <a:pPr marL="342900" indent="-342900" algn="l" eaLnBrk="1">
              <a:lnSpc>
                <a:spcPct val="80000"/>
              </a:lnSpc>
              <a:buFont typeface="Wingdings" panose="05000000000000000000" pitchFamily="2" charset="2"/>
              <a:buChar char="Ø"/>
            </a:pPr>
            <a:r>
              <a:rPr altLang="en-US" sz="1900">
                <a:solidFill>
                  <a:srgbClr val="000000"/>
                </a:solidFill>
                <a:latin typeface="Aptos" panose="020B0004020202020204" pitchFamily="34" charset="0"/>
              </a:rPr>
              <a:t>This presentation explored Jenny’s situation as a young carer through Piaget’s cognitive development theory. I discussed how her caring responsibilities interact with her stage of formal operational thinking, influencing her cognitive, emotional and social development.</a:t>
            </a:r>
          </a:p>
          <a:p>
            <a:pPr marL="342900" indent="-342900" algn="l" eaLnBrk="1">
              <a:lnSpc>
                <a:spcPct val="80000"/>
              </a:lnSpc>
              <a:buFont typeface="Wingdings" panose="05000000000000000000" pitchFamily="2" charset="2"/>
              <a:buChar char="Ø"/>
            </a:pPr>
            <a:r>
              <a:rPr altLang="en-US" sz="1900">
                <a:solidFill>
                  <a:srgbClr val="000000"/>
                </a:solidFill>
                <a:latin typeface="Aptos" panose="020B0004020202020204" pitchFamily="34" charset="0"/>
              </a:rPr>
              <a:t>I proposed strategies that combine Piaget’s ideas with practical support, aiming to reduce her caring load and strengthen her well‑being.</a:t>
            </a:r>
          </a:p>
          <a:p>
            <a:pPr marL="342900" indent="-342900" algn="l" eaLnBrk="1">
              <a:lnSpc>
                <a:spcPct val="80000"/>
              </a:lnSpc>
              <a:buFont typeface="Wingdings" panose="05000000000000000000" pitchFamily="2" charset="2"/>
              <a:buChar char="Ø"/>
            </a:pPr>
            <a:r>
              <a:rPr altLang="en-US" sz="1900">
                <a:solidFill>
                  <a:srgbClr val="000000"/>
                </a:solidFill>
                <a:latin typeface="Aptos" panose="020B0004020202020204" pitchFamily="34" charset="0"/>
              </a:rPr>
              <a:t>The key message is that theory helps us understand Jenny’s thinking, but real support must also address her emotional world, her environment and the pressures she faces every day.</a:t>
            </a:r>
            <a:endParaRPr lang="en-GB" altLang="en-US" sz="1900">
              <a:solidFill>
                <a:srgbClr val="000000"/>
              </a:solidFill>
              <a:latin typeface="Aptos" panose="020B0004020202020204" pitchFamily="34" charset="0"/>
            </a:endParaRPr>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B11C-B673-117D-97C9-8DD19A8BA2E9}"/>
              </a:ext>
            </a:extLst>
          </p:cNvPr>
          <p:cNvSpPr txBox="1">
            <a:spLocks noGrp="1"/>
          </p:cNvSpPr>
          <p:nvPr>
            <p:ph type="title"/>
          </p:nvPr>
        </p:nvSpPr>
        <p:spPr/>
        <p:txBody>
          <a:bodyPr/>
          <a:lstStyle/>
          <a:p>
            <a:pPr eaLnBrk="1" fontAlgn="auto">
              <a:spcBef>
                <a:spcPts val="0"/>
              </a:spcBef>
              <a:spcAft>
                <a:spcPts val="0"/>
              </a:spcAft>
              <a:defRPr/>
            </a:pPr>
            <a:r>
              <a:rPr lang="en-GB"/>
              <a:t>   Reference </a:t>
            </a:r>
          </a:p>
        </p:txBody>
      </p:sp>
      <p:sp>
        <p:nvSpPr>
          <p:cNvPr id="14339" name="Content Placeholder 2">
            <a:extLst>
              <a:ext uri="{FF2B5EF4-FFF2-40B4-BE49-F238E27FC236}">
                <a16:creationId xmlns:a16="http://schemas.microsoft.com/office/drawing/2014/main" id="{7B3C9360-C3A7-8778-07E0-3DA2C03B8CD3}"/>
              </a:ext>
            </a:extLst>
          </p:cNvPr>
          <p:cNvSpPr txBox="1">
            <a:spLocks noGrp="1" noChangeArrowheads="1"/>
          </p:cNvSpPr>
          <p:nvPr>
            <p:ph idx="1"/>
          </p:nvPr>
        </p:nvSpPr>
        <p:spPr>
          <a:xfrm>
            <a:off x="2230438" y="2638425"/>
            <a:ext cx="7731125" cy="3937000"/>
          </a:xfrm>
        </p:spPr>
        <p:txBody>
          <a:bodyPr/>
          <a:lstStyle/>
          <a:p>
            <a:pPr marL="0" indent="0" eaLnBrk="1">
              <a:lnSpc>
                <a:spcPct val="80000"/>
              </a:lnSpc>
              <a:buFont typeface="Arial" panose="020B0604020202020204" pitchFamily="34" charset="0"/>
              <a:buNone/>
            </a:pPr>
            <a:r>
              <a:rPr altLang="en-US" sz="1600">
                <a:latin typeface="Aptos" panose="020B0004020202020204" pitchFamily="34" charset="0"/>
              </a:rPr>
              <a:t>Piaget, J. (1952) The origins of intelligence in children. New York: International Universities Press.</a:t>
            </a:r>
          </a:p>
          <a:p>
            <a:pPr marL="0" indent="0" eaLnBrk="1">
              <a:lnSpc>
                <a:spcPct val="80000"/>
              </a:lnSpc>
              <a:buFont typeface="Arial" panose="020B0604020202020204" pitchFamily="34" charset="0"/>
              <a:buNone/>
            </a:pPr>
            <a:r>
              <a:rPr altLang="en-US" sz="1600">
                <a:latin typeface="Aptos" panose="020B0004020202020204" pitchFamily="34" charset="0"/>
              </a:rPr>
              <a:t>McLeod, S. (2025) ‘Jean Piaget’s theory of cognitive development’, Simply Psychology.</a:t>
            </a:r>
          </a:p>
          <a:p>
            <a:pPr marL="0" indent="0" eaLnBrk="1">
              <a:lnSpc>
                <a:spcPct val="80000"/>
              </a:lnSpc>
              <a:buFont typeface="Arial" panose="020B0604020202020204" pitchFamily="34" charset="0"/>
              <a:buNone/>
            </a:pPr>
            <a:r>
              <a:rPr altLang="en-US" sz="1600">
                <a:latin typeface="Aptos" panose="020B0004020202020204" pitchFamily="34" charset="0"/>
              </a:rPr>
              <a:t>NOVA Open Publishing (2022) ‘Cognitive development – Piaget and formal operational thought’, in PSY 236 Adolescent Psychology.</a:t>
            </a:r>
          </a:p>
          <a:p>
            <a:pPr marL="0" indent="0" eaLnBrk="1">
              <a:lnSpc>
                <a:spcPct val="80000"/>
              </a:lnSpc>
              <a:buFont typeface="Arial" panose="020B0604020202020204" pitchFamily="34" charset="0"/>
              <a:buNone/>
            </a:pPr>
            <a:r>
              <a:rPr altLang="en-US" sz="1600">
                <a:latin typeface="Aptos" panose="020B0004020202020204" pitchFamily="34" charset="0"/>
              </a:rPr>
              <a:t>EBSCO Research Starters (2023) Jean Piaget’s theory of cognitive development.</a:t>
            </a:r>
          </a:p>
          <a:p>
            <a:pPr marL="0" indent="0" eaLnBrk="1">
              <a:lnSpc>
                <a:spcPct val="80000"/>
              </a:lnSpc>
              <a:buFont typeface="Arial" panose="020B0604020202020204" pitchFamily="34" charset="0"/>
              <a:buNone/>
            </a:pPr>
            <a:r>
              <a:rPr altLang="en-US" sz="1600">
                <a:latin typeface="Aptos" panose="020B0004020202020204" pitchFamily="34" charset="0"/>
              </a:rPr>
              <a:t>Bowman Grangel, A. et al. (2025) ‘Health outcomes and psychosocial determinants in young carers: a systematic review’, The Lancet Public Health, 10(7), pp. e625–e639.</a:t>
            </a:r>
          </a:p>
          <a:p>
            <a:pPr marL="0" indent="0" eaLnBrk="1">
              <a:lnSpc>
                <a:spcPct val="80000"/>
              </a:lnSpc>
              <a:buFont typeface="Arial" panose="020B0604020202020204" pitchFamily="34" charset="0"/>
              <a:buNone/>
            </a:pPr>
            <a:r>
              <a:rPr altLang="en-US" sz="1600">
                <a:latin typeface="Aptos" panose="020B0004020202020204" pitchFamily="34" charset="0"/>
              </a:rPr>
              <a:t>Dharampal, R. and Ani, C. (2019) ‘The emotional and mental health needs of young carers’, BJPsych Bulletin, 44(3), pp. 112–118.</a:t>
            </a:r>
          </a:p>
          <a:p>
            <a:pPr marL="0" indent="0" eaLnBrk="1">
              <a:lnSpc>
                <a:spcPct val="80000"/>
              </a:lnSpc>
              <a:buFont typeface="Arial" panose="020B0604020202020204" pitchFamily="34" charset="0"/>
              <a:buNone/>
            </a:pPr>
            <a:r>
              <a:rPr altLang="en-US" sz="1600">
                <a:latin typeface="Aptos" panose="020B0004020202020204" pitchFamily="34" charset="0"/>
              </a:rPr>
              <a:t>The Children’s Society (2024) Young carers’ well‑being.</a:t>
            </a:r>
          </a:p>
          <a:p>
            <a:pPr marL="0" indent="0" eaLnBrk="1">
              <a:lnSpc>
                <a:spcPct val="80000"/>
              </a:lnSpc>
              <a:buFont typeface="Arial" panose="020B0604020202020204" pitchFamily="34" charset="0"/>
              <a:buNone/>
            </a:pPr>
            <a:r>
              <a:rPr altLang="en-US" sz="1600">
                <a:latin typeface="Aptos" panose="020B0004020202020204" pitchFamily="34" charset="0"/>
              </a:rPr>
              <a:t>Lacey, B. (2023) ‘Research into the mental health of young carers’, Population Health Research Institute, St George’s, University of London.</a:t>
            </a:r>
            <a:endParaRPr lang="en-GB" altLang="en-US" sz="1600">
              <a:latin typeface="Aptos" panose="020B0004020202020204" pitchFamily="34" charset="0"/>
            </a:endParaRPr>
          </a:p>
        </p:txBody>
      </p:sp>
    </p:spTree>
  </p:cSld>
  <p:clrMapOvr>
    <a:masterClrMapping/>
  </p:clrMapOvr>
  <p:transition spd="slow"/>
</p:sld>
</file>

<file path=ppt/theme/theme1.xml><?xml version="1.0" encoding="utf-8"?>
<a:theme xmlns:a="http://schemas.openxmlformats.org/drawingml/2006/main" name="Parcel">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406</TotalTime>
  <Words>1338</Words>
  <Application>Microsoft Office PowerPoint</Application>
  <PresentationFormat>Widescreen</PresentationFormat>
  <Paragraphs>82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Gill Sans MT</vt:lpstr>
      <vt:lpstr>Wingdings</vt:lpstr>
      <vt:lpstr>Parcel</vt:lpstr>
      <vt:lpstr> Psychology in Health and Social Care </vt:lpstr>
      <vt:lpstr>   Introduction</vt:lpstr>
      <vt:lpstr> Piaget’s Cognitive Development Theory</vt:lpstr>
      <vt:lpstr>Linking Piaget to Jenny’s Situation</vt:lpstr>
      <vt:lpstr>Strategies and Interventions (Jenny’s Context)</vt:lpstr>
      <vt:lpstr>Jennys development </vt:lpstr>
      <vt:lpstr> Strengths and Limits of Piaget in This Case</vt:lpstr>
      <vt:lpstr>conclusion</vt:lpstr>
      <vt:lpstr>   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Eloida Karina Chavez Sifuentes (2437214)</dc:creator>
  <cp:lastModifiedBy>Karina Chavez Sifuentes (2437214)</cp:lastModifiedBy>
  <cp:revision>15</cp:revision>
  <dcterms:created xsi:type="dcterms:W3CDTF">2026-02-27T21:38:26Z</dcterms:created>
  <dcterms:modified xsi:type="dcterms:W3CDTF">2026-03-14T11:01:18Z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y fmtid="{D5CDD505-2E9C-101B-9397-08002B2CF9AE}" pid="3" name="_activity">
    <vt:lpwstr/>
  </property>
</Properties>
</file>