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4"/>
  </p:sldMasterIdLst>
  <p:notesMasterIdLst>
    <p:notesMasterId r:id="rId26"/>
  </p:notesMasterIdLst>
  <p:handoutMasterIdLst>
    <p:handoutMasterId r:id="rId27"/>
  </p:handoutMasterIdLst>
  <p:sldIdLst>
    <p:sldId id="301" r:id="rId5"/>
    <p:sldId id="360" r:id="rId6"/>
    <p:sldId id="275" r:id="rId7"/>
    <p:sldId id="280" r:id="rId8"/>
    <p:sldId id="361" r:id="rId9"/>
    <p:sldId id="368" r:id="rId10"/>
    <p:sldId id="362" r:id="rId11"/>
    <p:sldId id="364" r:id="rId12"/>
    <p:sldId id="365" r:id="rId13"/>
    <p:sldId id="371" r:id="rId14"/>
    <p:sldId id="372" r:id="rId15"/>
    <p:sldId id="369" r:id="rId16"/>
    <p:sldId id="370" r:id="rId17"/>
    <p:sldId id="374" r:id="rId18"/>
    <p:sldId id="373" r:id="rId19"/>
    <p:sldId id="375" r:id="rId20"/>
    <p:sldId id="376" r:id="rId21"/>
    <p:sldId id="377" r:id="rId22"/>
    <p:sldId id="378" r:id="rId23"/>
    <p:sldId id="316" r:id="rId24"/>
    <p:sldId id="379" r:id="rId25"/>
  </p:sldIdLst>
  <p:sldSz cx="9144000" cy="5143500" type="screen16x9"/>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02B2D58-50A2-437C-9D3E-068956BE114E}">
          <p14:sldIdLst>
            <p14:sldId id="301"/>
            <p14:sldId id="360"/>
          </p14:sldIdLst>
        </p14:section>
        <p14:section name="Section 1" id="{590D57CB-7062-4556-9482-77BA1A330431}">
          <p14:sldIdLst>
            <p14:sldId id="275"/>
            <p14:sldId id="280"/>
            <p14:sldId id="361"/>
            <p14:sldId id="368"/>
            <p14:sldId id="362"/>
            <p14:sldId id="364"/>
            <p14:sldId id="365"/>
            <p14:sldId id="371"/>
            <p14:sldId id="372"/>
            <p14:sldId id="369"/>
            <p14:sldId id="370"/>
            <p14:sldId id="374"/>
            <p14:sldId id="373"/>
            <p14:sldId id="375"/>
            <p14:sldId id="376"/>
            <p14:sldId id="377"/>
            <p14:sldId id="378"/>
          </p14:sldIdLst>
        </p14:section>
        <p14:section name="End" id="{9BFE455D-CAC8-4794-A658-DD4097F1953F}">
          <p14:sldIdLst>
            <p14:sldId id="316"/>
            <p14:sldId id="379"/>
          </p14:sldIdLst>
        </p14:section>
      </p14:sectionLst>
    </p:ext>
    <p:ext uri="{EFAFB233-063F-42B5-8137-9DF3F51BA10A}">
      <p15:sldGuideLst xmlns:p15="http://schemas.microsoft.com/office/powerpoint/2012/main">
        <p15:guide id="1" orient="horz" pos="1620">
          <p15:clr>
            <a:srgbClr val="A4A3A4"/>
          </p15:clr>
        </p15:guide>
        <p15:guide id="2" orient="horz" pos="278">
          <p15:clr>
            <a:srgbClr val="A4A3A4"/>
          </p15:clr>
        </p15:guide>
        <p15:guide id="3" orient="horz" pos="2963">
          <p15:clr>
            <a:srgbClr val="A4A3A4"/>
          </p15:clr>
        </p15:guide>
        <p15:guide id="4" orient="horz" pos="598">
          <p15:clr>
            <a:srgbClr val="A4A3A4"/>
          </p15:clr>
        </p15:guide>
        <p15:guide id="5" orient="horz" pos="161">
          <p15:clr>
            <a:srgbClr val="A4A3A4"/>
          </p15:clr>
        </p15:guide>
        <p15:guide id="6" orient="horz" pos="2859">
          <p15:clr>
            <a:srgbClr val="A4A3A4"/>
          </p15:clr>
        </p15:guide>
        <p15:guide id="7" pos="2880">
          <p15:clr>
            <a:srgbClr val="A4A3A4"/>
          </p15:clr>
        </p15:guide>
        <p15:guide id="8" pos="359">
          <p15:clr>
            <a:srgbClr val="A4A3A4"/>
          </p15:clr>
        </p15:guide>
        <p15:guide id="9" pos="5403">
          <p15:clr>
            <a:srgbClr val="A4A3A4"/>
          </p15:clr>
        </p15:guide>
        <p15:guide id="10" pos="3845">
          <p15:clr>
            <a:srgbClr val="A4A3A4"/>
          </p15:clr>
        </p15:guide>
        <p15:guide id="11" pos="1796">
          <p15:clr>
            <a:srgbClr val="A4A3A4"/>
          </p15:clr>
        </p15:guide>
        <p15:guide id="12" pos="5499">
          <p15:clr>
            <a:srgbClr val="A4A3A4"/>
          </p15:clr>
        </p15:guide>
        <p15:guide id="13" pos="263">
          <p15:clr>
            <a:srgbClr val="A4A3A4"/>
          </p15:clr>
        </p15:guide>
        <p15:guide id="14" pos="3607">
          <p15:clr>
            <a:srgbClr val="A4A3A4"/>
          </p15:clr>
        </p15:guide>
        <p15:guide id="15" pos="2644">
          <p15:clr>
            <a:srgbClr val="A4A3A4"/>
          </p15:clr>
        </p15:guide>
        <p15:guide id="16" orient="horz" pos="1252">
          <p15:clr>
            <a:srgbClr val="A4A3A4"/>
          </p15:clr>
        </p15:guide>
        <p15:guide id="17" orient="horz" pos="641">
          <p15:clr>
            <a:srgbClr val="A4A3A4"/>
          </p15:clr>
        </p15:guide>
        <p15:guide id="18" orient="horz" pos="894">
          <p15:clr>
            <a:srgbClr val="A4A3A4"/>
          </p15:clr>
        </p15:guide>
        <p15:guide id="19" orient="horz">
          <p15:clr>
            <a:srgbClr val="A4A3A4"/>
          </p15:clr>
        </p15:guide>
        <p15:guide id="20" pos="3602">
          <p15:clr>
            <a:srgbClr val="A4A3A4"/>
          </p15:clr>
        </p15:guide>
        <p15:guide id="21" pos="2532">
          <p15:clr>
            <a:srgbClr val="A4A3A4"/>
          </p15:clr>
        </p15:guide>
        <p15:guide id="22" orient="horz" pos="2663">
          <p15:clr>
            <a:srgbClr val="A4A3A4"/>
          </p15:clr>
        </p15:guide>
        <p15:guide id="23" orient="horz" pos="2299">
          <p15:clr>
            <a:srgbClr val="A4A3A4"/>
          </p15:clr>
        </p15:guide>
      </p15:sldGuideLst>
    </p:ext>
    <p:ext uri="{2D200454-40CA-4A62-9FC3-DE9A4176ACB9}">
      <p15:notesGuideLst xmlns:p15="http://schemas.microsoft.com/office/powerpoint/2012/main">
        <p15:guide id="1" orient="horz" pos="3224">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D5CA"/>
    <a:srgbClr val="3D7EDB"/>
    <a:srgbClr val="BEB9A6"/>
    <a:srgbClr val="EBEAE4"/>
    <a:srgbClr val="E5E3DB"/>
    <a:srgbClr val="E0E0E0"/>
    <a:srgbClr val="999999"/>
    <a:srgbClr val="D6D6D6"/>
    <a:srgbClr val="C4D8F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D83F54-4165-4B78-9946-B1A594714AB3}" v="15" dt="2026-02-24T15:43:09.9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8" autoAdjust="0"/>
    <p:restoredTop sz="92549" autoAdjust="0"/>
  </p:normalViewPr>
  <p:slideViewPr>
    <p:cSldViewPr snapToGrid="0" showGuides="1">
      <p:cViewPr varScale="1">
        <p:scale>
          <a:sx n="101" d="100"/>
          <a:sy n="101" d="100"/>
        </p:scale>
        <p:origin x="950" y="67"/>
      </p:cViewPr>
      <p:guideLst>
        <p:guide orient="horz" pos="1620"/>
        <p:guide orient="horz" pos="278"/>
        <p:guide orient="horz" pos="2963"/>
        <p:guide orient="horz" pos="598"/>
        <p:guide orient="horz" pos="161"/>
        <p:guide orient="horz" pos="2859"/>
        <p:guide pos="2880"/>
        <p:guide pos="359"/>
        <p:guide pos="5403"/>
        <p:guide pos="3845"/>
        <p:guide pos="1796"/>
        <p:guide pos="5499"/>
        <p:guide pos="263"/>
        <p:guide pos="3607"/>
        <p:guide pos="2644"/>
        <p:guide orient="horz" pos="1252"/>
        <p:guide orient="horz" pos="641"/>
        <p:guide orient="horz" pos="894"/>
        <p:guide orient="horz"/>
        <p:guide pos="3602"/>
        <p:guide pos="2532"/>
        <p:guide orient="horz" pos="2663"/>
        <p:guide orient="horz" pos="2299"/>
      </p:guideLst>
    </p:cSldViewPr>
  </p:slideViewPr>
  <p:outlineViewPr>
    <p:cViewPr>
      <p:scale>
        <a:sx n="33" d="100"/>
        <a:sy n="33" d="100"/>
      </p:scale>
      <p:origin x="0" y="27042"/>
    </p:cViewPr>
  </p:outlineViewPr>
  <p:notesTextViewPr>
    <p:cViewPr>
      <p:scale>
        <a:sx n="1" d="1"/>
        <a:sy n="1" d="1"/>
      </p:scale>
      <p:origin x="0" y="0"/>
    </p:cViewPr>
  </p:notesTextViewPr>
  <p:sorterViewPr>
    <p:cViewPr varScale="1">
      <p:scale>
        <a:sx n="100" d="100"/>
        <a:sy n="100" d="100"/>
      </p:scale>
      <p:origin x="0" y="-60"/>
    </p:cViewPr>
  </p:sorterViewPr>
  <p:notesViewPr>
    <p:cSldViewPr snapToGrid="0" showGuides="1">
      <p:cViewPr varScale="1">
        <p:scale>
          <a:sx n="82" d="100"/>
          <a:sy n="82" d="100"/>
        </p:scale>
        <p:origin x="-316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yrne, Darrell" userId="a81f5036-97b8-4551-bb65-8c171a1ddb35" providerId="ADAL" clId="{0C35BECF-B0CA-451B-8AC5-5A328F3DEB64}"/>
    <pc:docChg chg="undo custSel addSld delSld modSld sldOrd modSection">
      <pc:chgData name="Byrne, Darrell" userId="a81f5036-97b8-4551-bb65-8c171a1ddb35" providerId="ADAL" clId="{0C35BECF-B0CA-451B-8AC5-5A328F3DEB64}" dt="2026-02-24T15:46:20.348" v="11965" actId="20577"/>
      <pc:docMkLst>
        <pc:docMk/>
      </pc:docMkLst>
      <pc:sldChg chg="add del">
        <pc:chgData name="Byrne, Darrell" userId="a81f5036-97b8-4551-bb65-8c171a1ddb35" providerId="ADAL" clId="{0C35BECF-B0CA-451B-8AC5-5A328F3DEB64}" dt="2026-02-24T15:42:40.991" v="11926" actId="2696"/>
        <pc:sldMkLst>
          <pc:docMk/>
          <pc:sldMk cId="507538212" sldId="256"/>
        </pc:sldMkLst>
      </pc:sldChg>
      <pc:sldChg chg="add del">
        <pc:chgData name="Byrne, Darrell" userId="a81f5036-97b8-4551-bb65-8c171a1ddb35" providerId="ADAL" clId="{0C35BECF-B0CA-451B-8AC5-5A328F3DEB64}" dt="2026-02-24T15:42:40.991" v="11926" actId="2696"/>
        <pc:sldMkLst>
          <pc:docMk/>
          <pc:sldMk cId="2749479527" sldId="257"/>
        </pc:sldMkLst>
      </pc:sldChg>
      <pc:sldChg chg="add del">
        <pc:chgData name="Byrne, Darrell" userId="a81f5036-97b8-4551-bb65-8c171a1ddb35" providerId="ADAL" clId="{0C35BECF-B0CA-451B-8AC5-5A328F3DEB64}" dt="2026-02-24T15:42:40.991" v="11926" actId="2696"/>
        <pc:sldMkLst>
          <pc:docMk/>
          <pc:sldMk cId="4168442264" sldId="258"/>
        </pc:sldMkLst>
      </pc:sldChg>
      <pc:sldChg chg="add del">
        <pc:chgData name="Byrne, Darrell" userId="a81f5036-97b8-4551-bb65-8c171a1ddb35" providerId="ADAL" clId="{0C35BECF-B0CA-451B-8AC5-5A328F3DEB64}" dt="2026-02-24T15:42:40.991" v="11926" actId="2696"/>
        <pc:sldMkLst>
          <pc:docMk/>
          <pc:sldMk cId="1244725113" sldId="259"/>
        </pc:sldMkLst>
      </pc:sldChg>
      <pc:sldChg chg="add del">
        <pc:chgData name="Byrne, Darrell" userId="a81f5036-97b8-4551-bb65-8c171a1ddb35" providerId="ADAL" clId="{0C35BECF-B0CA-451B-8AC5-5A328F3DEB64}" dt="2026-02-24T15:42:40.991" v="11926" actId="2696"/>
        <pc:sldMkLst>
          <pc:docMk/>
          <pc:sldMk cId="1876855803" sldId="260"/>
        </pc:sldMkLst>
      </pc:sldChg>
      <pc:sldChg chg="add del">
        <pc:chgData name="Byrne, Darrell" userId="a81f5036-97b8-4551-bb65-8c171a1ddb35" providerId="ADAL" clId="{0C35BECF-B0CA-451B-8AC5-5A328F3DEB64}" dt="2026-02-24T15:42:40.991" v="11926" actId="2696"/>
        <pc:sldMkLst>
          <pc:docMk/>
          <pc:sldMk cId="112336598" sldId="261"/>
        </pc:sldMkLst>
      </pc:sldChg>
      <pc:sldChg chg="add del">
        <pc:chgData name="Byrne, Darrell" userId="a81f5036-97b8-4551-bb65-8c171a1ddb35" providerId="ADAL" clId="{0C35BECF-B0CA-451B-8AC5-5A328F3DEB64}" dt="2026-02-24T15:42:40.991" v="11926" actId="2696"/>
        <pc:sldMkLst>
          <pc:docMk/>
          <pc:sldMk cId="1908401627" sldId="262"/>
        </pc:sldMkLst>
      </pc:sldChg>
      <pc:sldChg chg="add del">
        <pc:chgData name="Byrne, Darrell" userId="a81f5036-97b8-4551-bb65-8c171a1ddb35" providerId="ADAL" clId="{0C35BECF-B0CA-451B-8AC5-5A328F3DEB64}" dt="2026-02-24T15:42:40.991" v="11926" actId="2696"/>
        <pc:sldMkLst>
          <pc:docMk/>
          <pc:sldMk cId="3615789780" sldId="263"/>
        </pc:sldMkLst>
      </pc:sldChg>
      <pc:sldChg chg="add del">
        <pc:chgData name="Byrne, Darrell" userId="a81f5036-97b8-4551-bb65-8c171a1ddb35" providerId="ADAL" clId="{0C35BECF-B0CA-451B-8AC5-5A328F3DEB64}" dt="2026-02-24T15:42:40.991" v="11926" actId="2696"/>
        <pc:sldMkLst>
          <pc:docMk/>
          <pc:sldMk cId="3730144830" sldId="264"/>
        </pc:sldMkLst>
      </pc:sldChg>
      <pc:sldChg chg="add del">
        <pc:chgData name="Byrne, Darrell" userId="a81f5036-97b8-4551-bb65-8c171a1ddb35" providerId="ADAL" clId="{0C35BECF-B0CA-451B-8AC5-5A328F3DEB64}" dt="2026-02-24T15:42:40.991" v="11926" actId="2696"/>
        <pc:sldMkLst>
          <pc:docMk/>
          <pc:sldMk cId="1138302137" sldId="265"/>
        </pc:sldMkLst>
      </pc:sldChg>
      <pc:sldChg chg="add del">
        <pc:chgData name="Byrne, Darrell" userId="a81f5036-97b8-4551-bb65-8c171a1ddb35" providerId="ADAL" clId="{0C35BECF-B0CA-451B-8AC5-5A328F3DEB64}" dt="2026-02-24T15:42:40.991" v="11926" actId="2696"/>
        <pc:sldMkLst>
          <pc:docMk/>
          <pc:sldMk cId="1708730302" sldId="266"/>
        </pc:sldMkLst>
      </pc:sldChg>
      <pc:sldChg chg="add del">
        <pc:chgData name="Byrne, Darrell" userId="a81f5036-97b8-4551-bb65-8c171a1ddb35" providerId="ADAL" clId="{0C35BECF-B0CA-451B-8AC5-5A328F3DEB64}" dt="2026-02-24T15:42:40.991" v="11926" actId="2696"/>
        <pc:sldMkLst>
          <pc:docMk/>
          <pc:sldMk cId="3513397252" sldId="267"/>
        </pc:sldMkLst>
      </pc:sldChg>
      <pc:sldChg chg="add del">
        <pc:chgData name="Byrne, Darrell" userId="a81f5036-97b8-4551-bb65-8c171a1ddb35" providerId="ADAL" clId="{0C35BECF-B0CA-451B-8AC5-5A328F3DEB64}" dt="2026-02-24T15:42:40.991" v="11926" actId="2696"/>
        <pc:sldMkLst>
          <pc:docMk/>
          <pc:sldMk cId="3041660627" sldId="268"/>
        </pc:sldMkLst>
      </pc:sldChg>
      <pc:sldChg chg="add del">
        <pc:chgData name="Byrne, Darrell" userId="a81f5036-97b8-4551-bb65-8c171a1ddb35" providerId="ADAL" clId="{0C35BECF-B0CA-451B-8AC5-5A328F3DEB64}" dt="2026-02-24T15:42:40.991" v="11926" actId="2696"/>
        <pc:sldMkLst>
          <pc:docMk/>
          <pc:sldMk cId="2570172282" sldId="269"/>
        </pc:sldMkLst>
      </pc:sldChg>
      <pc:sldChg chg="add del">
        <pc:chgData name="Byrne, Darrell" userId="a81f5036-97b8-4551-bb65-8c171a1ddb35" providerId="ADAL" clId="{0C35BECF-B0CA-451B-8AC5-5A328F3DEB64}" dt="2026-02-24T15:42:40.991" v="11926" actId="2696"/>
        <pc:sldMkLst>
          <pc:docMk/>
          <pc:sldMk cId="3070865448" sldId="270"/>
        </pc:sldMkLst>
      </pc:sldChg>
      <pc:sldChg chg="add del">
        <pc:chgData name="Byrne, Darrell" userId="a81f5036-97b8-4551-bb65-8c171a1ddb35" providerId="ADAL" clId="{0C35BECF-B0CA-451B-8AC5-5A328F3DEB64}" dt="2026-02-24T15:42:40.991" v="11926" actId="2696"/>
        <pc:sldMkLst>
          <pc:docMk/>
          <pc:sldMk cId="3591891837" sldId="271"/>
        </pc:sldMkLst>
      </pc:sldChg>
      <pc:sldChg chg="add del">
        <pc:chgData name="Byrne, Darrell" userId="a81f5036-97b8-4551-bb65-8c171a1ddb35" providerId="ADAL" clId="{0C35BECF-B0CA-451B-8AC5-5A328F3DEB64}" dt="2026-02-24T15:42:40.991" v="11926" actId="2696"/>
        <pc:sldMkLst>
          <pc:docMk/>
          <pc:sldMk cId="2865068960" sldId="272"/>
        </pc:sldMkLst>
      </pc:sldChg>
      <pc:sldChg chg="add del">
        <pc:chgData name="Byrne, Darrell" userId="a81f5036-97b8-4551-bb65-8c171a1ddb35" providerId="ADAL" clId="{0C35BECF-B0CA-451B-8AC5-5A328F3DEB64}" dt="2026-02-24T15:42:40.991" v="11926" actId="2696"/>
        <pc:sldMkLst>
          <pc:docMk/>
          <pc:sldMk cId="3359374918" sldId="273"/>
        </pc:sldMkLst>
      </pc:sldChg>
      <pc:sldChg chg="add del">
        <pc:chgData name="Byrne, Darrell" userId="a81f5036-97b8-4551-bb65-8c171a1ddb35" providerId="ADAL" clId="{0C35BECF-B0CA-451B-8AC5-5A328F3DEB64}" dt="2026-02-24T15:42:40.991" v="11926" actId="2696"/>
        <pc:sldMkLst>
          <pc:docMk/>
          <pc:sldMk cId="4078438887" sldId="274"/>
        </pc:sldMkLst>
      </pc:sldChg>
      <pc:sldChg chg="add del">
        <pc:chgData name="Byrne, Darrell" userId="a81f5036-97b8-4551-bb65-8c171a1ddb35" providerId="ADAL" clId="{0C35BECF-B0CA-451B-8AC5-5A328F3DEB64}" dt="2026-02-24T15:42:40.991" v="11926" actId="2696"/>
        <pc:sldMkLst>
          <pc:docMk/>
          <pc:sldMk cId="4183827356" sldId="276"/>
        </pc:sldMkLst>
      </pc:sldChg>
      <pc:sldChg chg="add del">
        <pc:chgData name="Byrne, Darrell" userId="a81f5036-97b8-4551-bb65-8c171a1ddb35" providerId="ADAL" clId="{0C35BECF-B0CA-451B-8AC5-5A328F3DEB64}" dt="2026-02-24T15:42:40.991" v="11926" actId="2696"/>
        <pc:sldMkLst>
          <pc:docMk/>
          <pc:sldMk cId="1022863252" sldId="277"/>
        </pc:sldMkLst>
      </pc:sldChg>
      <pc:sldChg chg="add del">
        <pc:chgData name="Byrne, Darrell" userId="a81f5036-97b8-4551-bb65-8c171a1ddb35" providerId="ADAL" clId="{0C35BECF-B0CA-451B-8AC5-5A328F3DEB64}" dt="2026-02-24T15:42:40.991" v="11926" actId="2696"/>
        <pc:sldMkLst>
          <pc:docMk/>
          <pc:sldMk cId="2245898463" sldId="278"/>
        </pc:sldMkLst>
      </pc:sldChg>
      <pc:sldChg chg="add del">
        <pc:chgData name="Byrne, Darrell" userId="a81f5036-97b8-4551-bb65-8c171a1ddb35" providerId="ADAL" clId="{0C35BECF-B0CA-451B-8AC5-5A328F3DEB64}" dt="2026-02-24T15:42:40.991" v="11926" actId="2696"/>
        <pc:sldMkLst>
          <pc:docMk/>
          <pc:sldMk cId="3684448323" sldId="279"/>
        </pc:sldMkLst>
      </pc:sldChg>
      <pc:sldChg chg="modSp mod modNotesTx">
        <pc:chgData name="Byrne, Darrell" userId="a81f5036-97b8-4551-bb65-8c171a1ddb35" providerId="ADAL" clId="{0C35BECF-B0CA-451B-8AC5-5A328F3DEB64}" dt="2026-02-24T13:35:52.131" v="3012" actId="20577"/>
        <pc:sldMkLst>
          <pc:docMk/>
          <pc:sldMk cId="2868083221" sldId="280"/>
        </pc:sldMkLst>
        <pc:spChg chg="mod">
          <ac:chgData name="Byrne, Darrell" userId="a81f5036-97b8-4551-bb65-8c171a1ddb35" providerId="ADAL" clId="{0C35BECF-B0CA-451B-8AC5-5A328F3DEB64}" dt="2026-02-24T13:16:56.127" v="645" actId="5793"/>
          <ac:spMkLst>
            <pc:docMk/>
            <pc:sldMk cId="2868083221" sldId="280"/>
            <ac:spMk id="8" creationId="{00000000-0000-0000-0000-000000000000}"/>
          </ac:spMkLst>
        </pc:spChg>
        <pc:spChg chg="mod">
          <ac:chgData name="Byrne, Darrell" userId="a81f5036-97b8-4551-bb65-8c171a1ddb35" providerId="ADAL" clId="{0C35BECF-B0CA-451B-8AC5-5A328F3DEB64}" dt="2026-02-24T13:13:24.343" v="84" actId="20577"/>
          <ac:spMkLst>
            <pc:docMk/>
            <pc:sldMk cId="2868083221" sldId="280"/>
            <ac:spMk id="13" creationId="{98A7D67E-E061-FFC1-E54E-15FD553EF6DA}"/>
          </ac:spMkLst>
        </pc:spChg>
      </pc:sldChg>
      <pc:sldChg chg="add del">
        <pc:chgData name="Byrne, Darrell" userId="a81f5036-97b8-4551-bb65-8c171a1ddb35" providerId="ADAL" clId="{0C35BECF-B0CA-451B-8AC5-5A328F3DEB64}" dt="2026-02-24T15:42:40.991" v="11926" actId="2696"/>
        <pc:sldMkLst>
          <pc:docMk/>
          <pc:sldMk cId="1977634370" sldId="281"/>
        </pc:sldMkLst>
      </pc:sldChg>
      <pc:sldChg chg="add del">
        <pc:chgData name="Byrne, Darrell" userId="a81f5036-97b8-4551-bb65-8c171a1ddb35" providerId="ADAL" clId="{0C35BECF-B0CA-451B-8AC5-5A328F3DEB64}" dt="2026-02-24T15:42:40.991" v="11926" actId="2696"/>
        <pc:sldMkLst>
          <pc:docMk/>
          <pc:sldMk cId="3990925340" sldId="282"/>
        </pc:sldMkLst>
      </pc:sldChg>
      <pc:sldChg chg="add del">
        <pc:chgData name="Byrne, Darrell" userId="a81f5036-97b8-4551-bb65-8c171a1ddb35" providerId="ADAL" clId="{0C35BECF-B0CA-451B-8AC5-5A328F3DEB64}" dt="2026-02-24T15:42:40.991" v="11926" actId="2696"/>
        <pc:sldMkLst>
          <pc:docMk/>
          <pc:sldMk cId="480422130" sldId="283"/>
        </pc:sldMkLst>
      </pc:sldChg>
      <pc:sldChg chg="add del">
        <pc:chgData name="Byrne, Darrell" userId="a81f5036-97b8-4551-bb65-8c171a1ddb35" providerId="ADAL" clId="{0C35BECF-B0CA-451B-8AC5-5A328F3DEB64}" dt="2026-02-24T15:42:40.991" v="11926" actId="2696"/>
        <pc:sldMkLst>
          <pc:docMk/>
          <pc:sldMk cId="3056409243" sldId="284"/>
        </pc:sldMkLst>
      </pc:sldChg>
      <pc:sldChg chg="add del">
        <pc:chgData name="Byrne, Darrell" userId="a81f5036-97b8-4551-bb65-8c171a1ddb35" providerId="ADAL" clId="{0C35BECF-B0CA-451B-8AC5-5A328F3DEB64}" dt="2026-02-24T15:42:40.991" v="11926" actId="2696"/>
        <pc:sldMkLst>
          <pc:docMk/>
          <pc:sldMk cId="1871561760" sldId="285"/>
        </pc:sldMkLst>
      </pc:sldChg>
      <pc:sldChg chg="add del">
        <pc:chgData name="Byrne, Darrell" userId="a81f5036-97b8-4551-bb65-8c171a1ddb35" providerId="ADAL" clId="{0C35BECF-B0CA-451B-8AC5-5A328F3DEB64}" dt="2026-02-24T15:42:40.991" v="11926" actId="2696"/>
        <pc:sldMkLst>
          <pc:docMk/>
          <pc:sldMk cId="1951099961" sldId="286"/>
        </pc:sldMkLst>
      </pc:sldChg>
      <pc:sldChg chg="add del">
        <pc:chgData name="Byrne, Darrell" userId="a81f5036-97b8-4551-bb65-8c171a1ddb35" providerId="ADAL" clId="{0C35BECF-B0CA-451B-8AC5-5A328F3DEB64}" dt="2026-02-24T15:42:40.991" v="11926" actId="2696"/>
        <pc:sldMkLst>
          <pc:docMk/>
          <pc:sldMk cId="78406203" sldId="287"/>
        </pc:sldMkLst>
      </pc:sldChg>
      <pc:sldChg chg="add del">
        <pc:chgData name="Byrne, Darrell" userId="a81f5036-97b8-4551-bb65-8c171a1ddb35" providerId="ADAL" clId="{0C35BECF-B0CA-451B-8AC5-5A328F3DEB64}" dt="2026-02-24T15:42:40.991" v="11926" actId="2696"/>
        <pc:sldMkLst>
          <pc:docMk/>
          <pc:sldMk cId="2827206071" sldId="288"/>
        </pc:sldMkLst>
      </pc:sldChg>
      <pc:sldChg chg="add del">
        <pc:chgData name="Byrne, Darrell" userId="a81f5036-97b8-4551-bb65-8c171a1ddb35" providerId="ADAL" clId="{0C35BECF-B0CA-451B-8AC5-5A328F3DEB64}" dt="2026-02-24T15:42:40.991" v="11926" actId="2696"/>
        <pc:sldMkLst>
          <pc:docMk/>
          <pc:sldMk cId="1343443398" sldId="289"/>
        </pc:sldMkLst>
      </pc:sldChg>
      <pc:sldChg chg="add del">
        <pc:chgData name="Byrne, Darrell" userId="a81f5036-97b8-4551-bb65-8c171a1ddb35" providerId="ADAL" clId="{0C35BECF-B0CA-451B-8AC5-5A328F3DEB64}" dt="2026-02-24T15:42:40.991" v="11926" actId="2696"/>
        <pc:sldMkLst>
          <pc:docMk/>
          <pc:sldMk cId="4046525584" sldId="290"/>
        </pc:sldMkLst>
      </pc:sldChg>
      <pc:sldChg chg="add del">
        <pc:chgData name="Byrne, Darrell" userId="a81f5036-97b8-4551-bb65-8c171a1ddb35" providerId="ADAL" clId="{0C35BECF-B0CA-451B-8AC5-5A328F3DEB64}" dt="2026-02-24T15:42:40.991" v="11926" actId="2696"/>
        <pc:sldMkLst>
          <pc:docMk/>
          <pc:sldMk cId="2428321836" sldId="291"/>
        </pc:sldMkLst>
      </pc:sldChg>
      <pc:sldChg chg="add del">
        <pc:chgData name="Byrne, Darrell" userId="a81f5036-97b8-4551-bb65-8c171a1ddb35" providerId="ADAL" clId="{0C35BECF-B0CA-451B-8AC5-5A328F3DEB64}" dt="2026-02-24T15:42:40.991" v="11926" actId="2696"/>
        <pc:sldMkLst>
          <pc:docMk/>
          <pc:sldMk cId="3758653665" sldId="292"/>
        </pc:sldMkLst>
      </pc:sldChg>
      <pc:sldChg chg="add del">
        <pc:chgData name="Byrne, Darrell" userId="a81f5036-97b8-4551-bb65-8c171a1ddb35" providerId="ADAL" clId="{0C35BECF-B0CA-451B-8AC5-5A328F3DEB64}" dt="2026-02-24T15:42:40.991" v="11926" actId="2696"/>
        <pc:sldMkLst>
          <pc:docMk/>
          <pc:sldMk cId="3949141851" sldId="293"/>
        </pc:sldMkLst>
      </pc:sldChg>
      <pc:sldChg chg="add del">
        <pc:chgData name="Byrne, Darrell" userId="a81f5036-97b8-4551-bb65-8c171a1ddb35" providerId="ADAL" clId="{0C35BECF-B0CA-451B-8AC5-5A328F3DEB64}" dt="2026-02-24T15:42:40.991" v="11926" actId="2696"/>
        <pc:sldMkLst>
          <pc:docMk/>
          <pc:sldMk cId="3959487798" sldId="294"/>
        </pc:sldMkLst>
      </pc:sldChg>
      <pc:sldChg chg="add del">
        <pc:chgData name="Byrne, Darrell" userId="a81f5036-97b8-4551-bb65-8c171a1ddb35" providerId="ADAL" clId="{0C35BECF-B0CA-451B-8AC5-5A328F3DEB64}" dt="2026-02-24T15:42:40.991" v="11926" actId="2696"/>
        <pc:sldMkLst>
          <pc:docMk/>
          <pc:sldMk cId="4098024008" sldId="295"/>
        </pc:sldMkLst>
      </pc:sldChg>
      <pc:sldChg chg="add del">
        <pc:chgData name="Byrne, Darrell" userId="a81f5036-97b8-4551-bb65-8c171a1ddb35" providerId="ADAL" clId="{0C35BECF-B0CA-451B-8AC5-5A328F3DEB64}" dt="2026-02-24T15:42:40.991" v="11926" actId="2696"/>
        <pc:sldMkLst>
          <pc:docMk/>
          <pc:sldMk cId="2161109481" sldId="296"/>
        </pc:sldMkLst>
      </pc:sldChg>
      <pc:sldChg chg="add del">
        <pc:chgData name="Byrne, Darrell" userId="a81f5036-97b8-4551-bb65-8c171a1ddb35" providerId="ADAL" clId="{0C35BECF-B0CA-451B-8AC5-5A328F3DEB64}" dt="2026-02-24T15:42:40.991" v="11926" actId="2696"/>
        <pc:sldMkLst>
          <pc:docMk/>
          <pc:sldMk cId="4206980357" sldId="297"/>
        </pc:sldMkLst>
      </pc:sldChg>
      <pc:sldChg chg="add del">
        <pc:chgData name="Byrne, Darrell" userId="a81f5036-97b8-4551-bb65-8c171a1ddb35" providerId="ADAL" clId="{0C35BECF-B0CA-451B-8AC5-5A328F3DEB64}" dt="2026-02-24T15:42:40.991" v="11926" actId="2696"/>
        <pc:sldMkLst>
          <pc:docMk/>
          <pc:sldMk cId="1250792565" sldId="298"/>
        </pc:sldMkLst>
      </pc:sldChg>
      <pc:sldChg chg="add del">
        <pc:chgData name="Byrne, Darrell" userId="a81f5036-97b8-4551-bb65-8c171a1ddb35" providerId="ADAL" clId="{0C35BECF-B0CA-451B-8AC5-5A328F3DEB64}" dt="2026-02-24T15:42:40.991" v="11926" actId="2696"/>
        <pc:sldMkLst>
          <pc:docMk/>
          <pc:sldMk cId="3156047824" sldId="299"/>
        </pc:sldMkLst>
      </pc:sldChg>
      <pc:sldChg chg="add del">
        <pc:chgData name="Byrne, Darrell" userId="a81f5036-97b8-4551-bb65-8c171a1ddb35" providerId="ADAL" clId="{0C35BECF-B0CA-451B-8AC5-5A328F3DEB64}" dt="2026-02-24T15:42:40.991" v="11926" actId="2696"/>
        <pc:sldMkLst>
          <pc:docMk/>
          <pc:sldMk cId="1018076200" sldId="300"/>
        </pc:sldMkLst>
      </pc:sldChg>
      <pc:sldChg chg="add del">
        <pc:chgData name="Byrne, Darrell" userId="a81f5036-97b8-4551-bb65-8c171a1ddb35" providerId="ADAL" clId="{0C35BECF-B0CA-451B-8AC5-5A328F3DEB64}" dt="2026-02-24T15:42:40.991" v="11926" actId="2696"/>
        <pc:sldMkLst>
          <pc:docMk/>
          <pc:sldMk cId="1166146235" sldId="302"/>
        </pc:sldMkLst>
      </pc:sldChg>
      <pc:sldChg chg="add del">
        <pc:chgData name="Byrne, Darrell" userId="a81f5036-97b8-4551-bb65-8c171a1ddb35" providerId="ADAL" clId="{0C35BECF-B0CA-451B-8AC5-5A328F3DEB64}" dt="2026-02-24T15:42:40.991" v="11926" actId="2696"/>
        <pc:sldMkLst>
          <pc:docMk/>
          <pc:sldMk cId="3095964527" sldId="303"/>
        </pc:sldMkLst>
      </pc:sldChg>
      <pc:sldChg chg="add del">
        <pc:chgData name="Byrne, Darrell" userId="a81f5036-97b8-4551-bb65-8c171a1ddb35" providerId="ADAL" clId="{0C35BECF-B0CA-451B-8AC5-5A328F3DEB64}" dt="2026-02-24T15:42:40.991" v="11926" actId="2696"/>
        <pc:sldMkLst>
          <pc:docMk/>
          <pc:sldMk cId="3831631149" sldId="304"/>
        </pc:sldMkLst>
      </pc:sldChg>
      <pc:sldChg chg="add del">
        <pc:chgData name="Byrne, Darrell" userId="a81f5036-97b8-4551-bb65-8c171a1ddb35" providerId="ADAL" clId="{0C35BECF-B0CA-451B-8AC5-5A328F3DEB64}" dt="2026-02-24T15:42:40.991" v="11926" actId="2696"/>
        <pc:sldMkLst>
          <pc:docMk/>
          <pc:sldMk cId="1633864566" sldId="305"/>
        </pc:sldMkLst>
      </pc:sldChg>
      <pc:sldChg chg="add del">
        <pc:chgData name="Byrne, Darrell" userId="a81f5036-97b8-4551-bb65-8c171a1ddb35" providerId="ADAL" clId="{0C35BECF-B0CA-451B-8AC5-5A328F3DEB64}" dt="2026-02-24T15:42:40.991" v="11926" actId="2696"/>
        <pc:sldMkLst>
          <pc:docMk/>
          <pc:sldMk cId="2859197574" sldId="306"/>
        </pc:sldMkLst>
      </pc:sldChg>
      <pc:sldChg chg="add del">
        <pc:chgData name="Byrne, Darrell" userId="a81f5036-97b8-4551-bb65-8c171a1ddb35" providerId="ADAL" clId="{0C35BECF-B0CA-451B-8AC5-5A328F3DEB64}" dt="2026-02-24T15:42:40.991" v="11926" actId="2696"/>
        <pc:sldMkLst>
          <pc:docMk/>
          <pc:sldMk cId="3821059287" sldId="307"/>
        </pc:sldMkLst>
      </pc:sldChg>
      <pc:sldChg chg="add del">
        <pc:chgData name="Byrne, Darrell" userId="a81f5036-97b8-4551-bb65-8c171a1ddb35" providerId="ADAL" clId="{0C35BECF-B0CA-451B-8AC5-5A328F3DEB64}" dt="2026-02-24T15:42:40.991" v="11926" actId="2696"/>
        <pc:sldMkLst>
          <pc:docMk/>
          <pc:sldMk cId="694811468" sldId="308"/>
        </pc:sldMkLst>
      </pc:sldChg>
      <pc:sldChg chg="add del">
        <pc:chgData name="Byrne, Darrell" userId="a81f5036-97b8-4551-bb65-8c171a1ddb35" providerId="ADAL" clId="{0C35BECF-B0CA-451B-8AC5-5A328F3DEB64}" dt="2026-02-24T15:42:40.991" v="11926" actId="2696"/>
        <pc:sldMkLst>
          <pc:docMk/>
          <pc:sldMk cId="686167091" sldId="309"/>
        </pc:sldMkLst>
      </pc:sldChg>
      <pc:sldChg chg="add del">
        <pc:chgData name="Byrne, Darrell" userId="a81f5036-97b8-4551-bb65-8c171a1ddb35" providerId="ADAL" clId="{0C35BECF-B0CA-451B-8AC5-5A328F3DEB64}" dt="2026-02-24T15:42:40.991" v="11926" actId="2696"/>
        <pc:sldMkLst>
          <pc:docMk/>
          <pc:sldMk cId="1707883775" sldId="310"/>
        </pc:sldMkLst>
      </pc:sldChg>
      <pc:sldChg chg="add del">
        <pc:chgData name="Byrne, Darrell" userId="a81f5036-97b8-4551-bb65-8c171a1ddb35" providerId="ADAL" clId="{0C35BECF-B0CA-451B-8AC5-5A328F3DEB64}" dt="2026-02-24T15:42:40.991" v="11926" actId="2696"/>
        <pc:sldMkLst>
          <pc:docMk/>
          <pc:sldMk cId="895245409" sldId="311"/>
        </pc:sldMkLst>
      </pc:sldChg>
      <pc:sldChg chg="add del">
        <pc:chgData name="Byrne, Darrell" userId="a81f5036-97b8-4551-bb65-8c171a1ddb35" providerId="ADAL" clId="{0C35BECF-B0CA-451B-8AC5-5A328F3DEB64}" dt="2026-02-24T15:42:40.991" v="11926" actId="2696"/>
        <pc:sldMkLst>
          <pc:docMk/>
          <pc:sldMk cId="2347049835" sldId="312"/>
        </pc:sldMkLst>
      </pc:sldChg>
      <pc:sldChg chg="add del">
        <pc:chgData name="Byrne, Darrell" userId="a81f5036-97b8-4551-bb65-8c171a1ddb35" providerId="ADAL" clId="{0C35BECF-B0CA-451B-8AC5-5A328F3DEB64}" dt="2026-02-24T15:42:40.991" v="11926" actId="2696"/>
        <pc:sldMkLst>
          <pc:docMk/>
          <pc:sldMk cId="385475792" sldId="313"/>
        </pc:sldMkLst>
      </pc:sldChg>
      <pc:sldChg chg="add del">
        <pc:chgData name="Byrne, Darrell" userId="a81f5036-97b8-4551-bb65-8c171a1ddb35" providerId="ADAL" clId="{0C35BECF-B0CA-451B-8AC5-5A328F3DEB64}" dt="2026-02-24T15:42:40.991" v="11926" actId="2696"/>
        <pc:sldMkLst>
          <pc:docMk/>
          <pc:sldMk cId="3864101134" sldId="314"/>
        </pc:sldMkLst>
      </pc:sldChg>
      <pc:sldChg chg="add del">
        <pc:chgData name="Byrne, Darrell" userId="a81f5036-97b8-4551-bb65-8c171a1ddb35" providerId="ADAL" clId="{0C35BECF-B0CA-451B-8AC5-5A328F3DEB64}" dt="2026-02-24T15:42:40.991" v="11926" actId="2696"/>
        <pc:sldMkLst>
          <pc:docMk/>
          <pc:sldMk cId="476410423" sldId="315"/>
        </pc:sldMkLst>
      </pc:sldChg>
      <pc:sldChg chg="add del">
        <pc:chgData name="Byrne, Darrell" userId="a81f5036-97b8-4551-bb65-8c171a1ddb35" providerId="ADAL" clId="{0C35BECF-B0CA-451B-8AC5-5A328F3DEB64}" dt="2026-02-24T15:42:40.991" v="11926" actId="2696"/>
        <pc:sldMkLst>
          <pc:docMk/>
          <pc:sldMk cId="2972970216" sldId="317"/>
        </pc:sldMkLst>
      </pc:sldChg>
      <pc:sldChg chg="add del">
        <pc:chgData name="Byrne, Darrell" userId="a81f5036-97b8-4551-bb65-8c171a1ddb35" providerId="ADAL" clId="{0C35BECF-B0CA-451B-8AC5-5A328F3DEB64}" dt="2026-02-24T15:42:40.991" v="11926" actId="2696"/>
        <pc:sldMkLst>
          <pc:docMk/>
          <pc:sldMk cId="3146272447" sldId="318"/>
        </pc:sldMkLst>
      </pc:sldChg>
      <pc:sldChg chg="add del">
        <pc:chgData name="Byrne, Darrell" userId="a81f5036-97b8-4551-bb65-8c171a1ddb35" providerId="ADAL" clId="{0C35BECF-B0CA-451B-8AC5-5A328F3DEB64}" dt="2026-02-24T15:42:40.991" v="11926" actId="2696"/>
        <pc:sldMkLst>
          <pc:docMk/>
          <pc:sldMk cId="4023571757" sldId="319"/>
        </pc:sldMkLst>
      </pc:sldChg>
      <pc:sldChg chg="add del">
        <pc:chgData name="Byrne, Darrell" userId="a81f5036-97b8-4551-bb65-8c171a1ddb35" providerId="ADAL" clId="{0C35BECF-B0CA-451B-8AC5-5A328F3DEB64}" dt="2026-02-24T15:42:40.991" v="11926" actId="2696"/>
        <pc:sldMkLst>
          <pc:docMk/>
          <pc:sldMk cId="3407217226" sldId="320"/>
        </pc:sldMkLst>
      </pc:sldChg>
      <pc:sldChg chg="add del">
        <pc:chgData name="Byrne, Darrell" userId="a81f5036-97b8-4551-bb65-8c171a1ddb35" providerId="ADAL" clId="{0C35BECF-B0CA-451B-8AC5-5A328F3DEB64}" dt="2026-02-24T15:42:40.991" v="11926" actId="2696"/>
        <pc:sldMkLst>
          <pc:docMk/>
          <pc:sldMk cId="1738480402" sldId="321"/>
        </pc:sldMkLst>
      </pc:sldChg>
      <pc:sldChg chg="add del">
        <pc:chgData name="Byrne, Darrell" userId="a81f5036-97b8-4551-bb65-8c171a1ddb35" providerId="ADAL" clId="{0C35BECF-B0CA-451B-8AC5-5A328F3DEB64}" dt="2026-02-24T15:42:40.991" v="11926" actId="2696"/>
        <pc:sldMkLst>
          <pc:docMk/>
          <pc:sldMk cId="3043414983" sldId="322"/>
        </pc:sldMkLst>
      </pc:sldChg>
      <pc:sldChg chg="add del">
        <pc:chgData name="Byrne, Darrell" userId="a81f5036-97b8-4551-bb65-8c171a1ddb35" providerId="ADAL" clId="{0C35BECF-B0CA-451B-8AC5-5A328F3DEB64}" dt="2026-02-24T15:42:40.991" v="11926" actId="2696"/>
        <pc:sldMkLst>
          <pc:docMk/>
          <pc:sldMk cId="3031363614" sldId="323"/>
        </pc:sldMkLst>
      </pc:sldChg>
      <pc:sldChg chg="add del">
        <pc:chgData name="Byrne, Darrell" userId="a81f5036-97b8-4551-bb65-8c171a1ddb35" providerId="ADAL" clId="{0C35BECF-B0CA-451B-8AC5-5A328F3DEB64}" dt="2026-02-24T15:42:40.991" v="11926" actId="2696"/>
        <pc:sldMkLst>
          <pc:docMk/>
          <pc:sldMk cId="2988667206" sldId="324"/>
        </pc:sldMkLst>
      </pc:sldChg>
      <pc:sldChg chg="add del">
        <pc:chgData name="Byrne, Darrell" userId="a81f5036-97b8-4551-bb65-8c171a1ddb35" providerId="ADAL" clId="{0C35BECF-B0CA-451B-8AC5-5A328F3DEB64}" dt="2026-02-24T15:42:40.991" v="11926" actId="2696"/>
        <pc:sldMkLst>
          <pc:docMk/>
          <pc:sldMk cId="1339072494" sldId="325"/>
        </pc:sldMkLst>
      </pc:sldChg>
      <pc:sldChg chg="add del">
        <pc:chgData name="Byrne, Darrell" userId="a81f5036-97b8-4551-bb65-8c171a1ddb35" providerId="ADAL" clId="{0C35BECF-B0CA-451B-8AC5-5A328F3DEB64}" dt="2026-02-24T15:42:40.991" v="11926" actId="2696"/>
        <pc:sldMkLst>
          <pc:docMk/>
          <pc:sldMk cId="1381370374" sldId="326"/>
        </pc:sldMkLst>
      </pc:sldChg>
      <pc:sldChg chg="add del">
        <pc:chgData name="Byrne, Darrell" userId="a81f5036-97b8-4551-bb65-8c171a1ddb35" providerId="ADAL" clId="{0C35BECF-B0CA-451B-8AC5-5A328F3DEB64}" dt="2026-02-24T15:42:40.991" v="11926" actId="2696"/>
        <pc:sldMkLst>
          <pc:docMk/>
          <pc:sldMk cId="2067221678" sldId="327"/>
        </pc:sldMkLst>
      </pc:sldChg>
      <pc:sldChg chg="add del">
        <pc:chgData name="Byrne, Darrell" userId="a81f5036-97b8-4551-bb65-8c171a1ddb35" providerId="ADAL" clId="{0C35BECF-B0CA-451B-8AC5-5A328F3DEB64}" dt="2026-02-24T15:42:40.991" v="11926" actId="2696"/>
        <pc:sldMkLst>
          <pc:docMk/>
          <pc:sldMk cId="793757319" sldId="328"/>
        </pc:sldMkLst>
      </pc:sldChg>
      <pc:sldChg chg="add del">
        <pc:chgData name="Byrne, Darrell" userId="a81f5036-97b8-4551-bb65-8c171a1ddb35" providerId="ADAL" clId="{0C35BECF-B0CA-451B-8AC5-5A328F3DEB64}" dt="2026-02-24T15:42:40.991" v="11926" actId="2696"/>
        <pc:sldMkLst>
          <pc:docMk/>
          <pc:sldMk cId="2759518594" sldId="329"/>
        </pc:sldMkLst>
      </pc:sldChg>
      <pc:sldChg chg="add del">
        <pc:chgData name="Byrne, Darrell" userId="a81f5036-97b8-4551-bb65-8c171a1ddb35" providerId="ADAL" clId="{0C35BECF-B0CA-451B-8AC5-5A328F3DEB64}" dt="2026-02-24T15:42:40.991" v="11926" actId="2696"/>
        <pc:sldMkLst>
          <pc:docMk/>
          <pc:sldMk cId="1387740407" sldId="330"/>
        </pc:sldMkLst>
      </pc:sldChg>
      <pc:sldChg chg="add del">
        <pc:chgData name="Byrne, Darrell" userId="a81f5036-97b8-4551-bb65-8c171a1ddb35" providerId="ADAL" clId="{0C35BECF-B0CA-451B-8AC5-5A328F3DEB64}" dt="2026-02-24T15:42:40.991" v="11926" actId="2696"/>
        <pc:sldMkLst>
          <pc:docMk/>
          <pc:sldMk cId="869057324" sldId="331"/>
        </pc:sldMkLst>
      </pc:sldChg>
      <pc:sldChg chg="add del">
        <pc:chgData name="Byrne, Darrell" userId="a81f5036-97b8-4551-bb65-8c171a1ddb35" providerId="ADAL" clId="{0C35BECF-B0CA-451B-8AC5-5A328F3DEB64}" dt="2026-02-24T15:42:40.991" v="11926" actId="2696"/>
        <pc:sldMkLst>
          <pc:docMk/>
          <pc:sldMk cId="1728176196" sldId="332"/>
        </pc:sldMkLst>
      </pc:sldChg>
      <pc:sldChg chg="add del">
        <pc:chgData name="Byrne, Darrell" userId="a81f5036-97b8-4551-bb65-8c171a1ddb35" providerId="ADAL" clId="{0C35BECF-B0CA-451B-8AC5-5A328F3DEB64}" dt="2026-02-24T15:42:40.991" v="11926" actId="2696"/>
        <pc:sldMkLst>
          <pc:docMk/>
          <pc:sldMk cId="1657317070" sldId="333"/>
        </pc:sldMkLst>
      </pc:sldChg>
      <pc:sldChg chg="add del">
        <pc:chgData name="Byrne, Darrell" userId="a81f5036-97b8-4551-bb65-8c171a1ddb35" providerId="ADAL" clId="{0C35BECF-B0CA-451B-8AC5-5A328F3DEB64}" dt="2026-02-24T15:42:40.991" v="11926" actId="2696"/>
        <pc:sldMkLst>
          <pc:docMk/>
          <pc:sldMk cId="1425736495" sldId="334"/>
        </pc:sldMkLst>
      </pc:sldChg>
      <pc:sldChg chg="add del">
        <pc:chgData name="Byrne, Darrell" userId="a81f5036-97b8-4551-bb65-8c171a1ddb35" providerId="ADAL" clId="{0C35BECF-B0CA-451B-8AC5-5A328F3DEB64}" dt="2026-02-24T15:42:40.991" v="11926" actId="2696"/>
        <pc:sldMkLst>
          <pc:docMk/>
          <pc:sldMk cId="4108272627" sldId="335"/>
        </pc:sldMkLst>
      </pc:sldChg>
      <pc:sldChg chg="add del">
        <pc:chgData name="Byrne, Darrell" userId="a81f5036-97b8-4551-bb65-8c171a1ddb35" providerId="ADAL" clId="{0C35BECF-B0CA-451B-8AC5-5A328F3DEB64}" dt="2026-02-24T15:42:40.991" v="11926" actId="2696"/>
        <pc:sldMkLst>
          <pc:docMk/>
          <pc:sldMk cId="3534993506" sldId="336"/>
        </pc:sldMkLst>
      </pc:sldChg>
      <pc:sldChg chg="add del">
        <pc:chgData name="Byrne, Darrell" userId="a81f5036-97b8-4551-bb65-8c171a1ddb35" providerId="ADAL" clId="{0C35BECF-B0CA-451B-8AC5-5A328F3DEB64}" dt="2026-02-24T15:42:40.991" v="11926" actId="2696"/>
        <pc:sldMkLst>
          <pc:docMk/>
          <pc:sldMk cId="3330996289" sldId="337"/>
        </pc:sldMkLst>
      </pc:sldChg>
      <pc:sldChg chg="add del">
        <pc:chgData name="Byrne, Darrell" userId="a81f5036-97b8-4551-bb65-8c171a1ddb35" providerId="ADAL" clId="{0C35BECF-B0CA-451B-8AC5-5A328F3DEB64}" dt="2026-02-24T15:42:40.991" v="11926" actId="2696"/>
        <pc:sldMkLst>
          <pc:docMk/>
          <pc:sldMk cId="451302848" sldId="338"/>
        </pc:sldMkLst>
      </pc:sldChg>
      <pc:sldChg chg="add del">
        <pc:chgData name="Byrne, Darrell" userId="a81f5036-97b8-4551-bb65-8c171a1ddb35" providerId="ADAL" clId="{0C35BECF-B0CA-451B-8AC5-5A328F3DEB64}" dt="2026-02-24T15:42:40.991" v="11926" actId="2696"/>
        <pc:sldMkLst>
          <pc:docMk/>
          <pc:sldMk cId="1786488802" sldId="339"/>
        </pc:sldMkLst>
      </pc:sldChg>
      <pc:sldChg chg="add del">
        <pc:chgData name="Byrne, Darrell" userId="a81f5036-97b8-4551-bb65-8c171a1ddb35" providerId="ADAL" clId="{0C35BECF-B0CA-451B-8AC5-5A328F3DEB64}" dt="2026-02-24T15:42:40.991" v="11926" actId="2696"/>
        <pc:sldMkLst>
          <pc:docMk/>
          <pc:sldMk cId="1308786600" sldId="340"/>
        </pc:sldMkLst>
      </pc:sldChg>
      <pc:sldChg chg="add del">
        <pc:chgData name="Byrne, Darrell" userId="a81f5036-97b8-4551-bb65-8c171a1ddb35" providerId="ADAL" clId="{0C35BECF-B0CA-451B-8AC5-5A328F3DEB64}" dt="2026-02-24T15:42:40.991" v="11926" actId="2696"/>
        <pc:sldMkLst>
          <pc:docMk/>
          <pc:sldMk cId="647223064" sldId="341"/>
        </pc:sldMkLst>
      </pc:sldChg>
      <pc:sldChg chg="add del">
        <pc:chgData name="Byrne, Darrell" userId="a81f5036-97b8-4551-bb65-8c171a1ddb35" providerId="ADAL" clId="{0C35BECF-B0CA-451B-8AC5-5A328F3DEB64}" dt="2026-02-24T15:42:40.991" v="11926" actId="2696"/>
        <pc:sldMkLst>
          <pc:docMk/>
          <pc:sldMk cId="1721725679" sldId="342"/>
        </pc:sldMkLst>
      </pc:sldChg>
      <pc:sldChg chg="add del">
        <pc:chgData name="Byrne, Darrell" userId="a81f5036-97b8-4551-bb65-8c171a1ddb35" providerId="ADAL" clId="{0C35BECF-B0CA-451B-8AC5-5A328F3DEB64}" dt="2026-02-24T15:42:40.991" v="11926" actId="2696"/>
        <pc:sldMkLst>
          <pc:docMk/>
          <pc:sldMk cId="1882619905" sldId="343"/>
        </pc:sldMkLst>
      </pc:sldChg>
      <pc:sldChg chg="add del">
        <pc:chgData name="Byrne, Darrell" userId="a81f5036-97b8-4551-bb65-8c171a1ddb35" providerId="ADAL" clId="{0C35BECF-B0CA-451B-8AC5-5A328F3DEB64}" dt="2026-02-24T15:42:40.991" v="11926" actId="2696"/>
        <pc:sldMkLst>
          <pc:docMk/>
          <pc:sldMk cId="4227799255" sldId="344"/>
        </pc:sldMkLst>
      </pc:sldChg>
      <pc:sldChg chg="add del">
        <pc:chgData name="Byrne, Darrell" userId="a81f5036-97b8-4551-bb65-8c171a1ddb35" providerId="ADAL" clId="{0C35BECF-B0CA-451B-8AC5-5A328F3DEB64}" dt="2026-02-24T15:42:40.991" v="11926" actId="2696"/>
        <pc:sldMkLst>
          <pc:docMk/>
          <pc:sldMk cId="2048627511" sldId="345"/>
        </pc:sldMkLst>
      </pc:sldChg>
      <pc:sldChg chg="add del">
        <pc:chgData name="Byrne, Darrell" userId="a81f5036-97b8-4551-bb65-8c171a1ddb35" providerId="ADAL" clId="{0C35BECF-B0CA-451B-8AC5-5A328F3DEB64}" dt="2026-02-24T15:42:40.991" v="11926" actId="2696"/>
        <pc:sldMkLst>
          <pc:docMk/>
          <pc:sldMk cId="967991492" sldId="346"/>
        </pc:sldMkLst>
      </pc:sldChg>
      <pc:sldChg chg="add del">
        <pc:chgData name="Byrne, Darrell" userId="a81f5036-97b8-4551-bb65-8c171a1ddb35" providerId="ADAL" clId="{0C35BECF-B0CA-451B-8AC5-5A328F3DEB64}" dt="2026-02-24T15:42:40.991" v="11926" actId="2696"/>
        <pc:sldMkLst>
          <pc:docMk/>
          <pc:sldMk cId="3747230080" sldId="347"/>
        </pc:sldMkLst>
      </pc:sldChg>
      <pc:sldChg chg="add del">
        <pc:chgData name="Byrne, Darrell" userId="a81f5036-97b8-4551-bb65-8c171a1ddb35" providerId="ADAL" clId="{0C35BECF-B0CA-451B-8AC5-5A328F3DEB64}" dt="2026-02-24T15:42:40.991" v="11926" actId="2696"/>
        <pc:sldMkLst>
          <pc:docMk/>
          <pc:sldMk cId="2684066668" sldId="348"/>
        </pc:sldMkLst>
      </pc:sldChg>
      <pc:sldChg chg="add del">
        <pc:chgData name="Byrne, Darrell" userId="a81f5036-97b8-4551-bb65-8c171a1ddb35" providerId="ADAL" clId="{0C35BECF-B0CA-451B-8AC5-5A328F3DEB64}" dt="2026-02-24T15:42:40.991" v="11926" actId="2696"/>
        <pc:sldMkLst>
          <pc:docMk/>
          <pc:sldMk cId="410562109" sldId="349"/>
        </pc:sldMkLst>
      </pc:sldChg>
      <pc:sldChg chg="add del">
        <pc:chgData name="Byrne, Darrell" userId="a81f5036-97b8-4551-bb65-8c171a1ddb35" providerId="ADAL" clId="{0C35BECF-B0CA-451B-8AC5-5A328F3DEB64}" dt="2026-02-24T15:42:40.991" v="11926" actId="2696"/>
        <pc:sldMkLst>
          <pc:docMk/>
          <pc:sldMk cId="548795887" sldId="350"/>
        </pc:sldMkLst>
      </pc:sldChg>
      <pc:sldChg chg="add del">
        <pc:chgData name="Byrne, Darrell" userId="a81f5036-97b8-4551-bb65-8c171a1ddb35" providerId="ADAL" clId="{0C35BECF-B0CA-451B-8AC5-5A328F3DEB64}" dt="2026-02-24T15:42:40.991" v="11926" actId="2696"/>
        <pc:sldMkLst>
          <pc:docMk/>
          <pc:sldMk cId="1911188818" sldId="351"/>
        </pc:sldMkLst>
      </pc:sldChg>
      <pc:sldChg chg="add del">
        <pc:chgData name="Byrne, Darrell" userId="a81f5036-97b8-4551-bb65-8c171a1ddb35" providerId="ADAL" clId="{0C35BECF-B0CA-451B-8AC5-5A328F3DEB64}" dt="2026-02-24T15:42:40.991" v="11926" actId="2696"/>
        <pc:sldMkLst>
          <pc:docMk/>
          <pc:sldMk cId="3456421821" sldId="352"/>
        </pc:sldMkLst>
      </pc:sldChg>
      <pc:sldChg chg="add del">
        <pc:chgData name="Byrne, Darrell" userId="a81f5036-97b8-4551-bb65-8c171a1ddb35" providerId="ADAL" clId="{0C35BECF-B0CA-451B-8AC5-5A328F3DEB64}" dt="2026-02-24T15:42:40.991" v="11926" actId="2696"/>
        <pc:sldMkLst>
          <pc:docMk/>
          <pc:sldMk cId="46550409" sldId="353"/>
        </pc:sldMkLst>
      </pc:sldChg>
      <pc:sldChg chg="add del">
        <pc:chgData name="Byrne, Darrell" userId="a81f5036-97b8-4551-bb65-8c171a1ddb35" providerId="ADAL" clId="{0C35BECF-B0CA-451B-8AC5-5A328F3DEB64}" dt="2026-02-24T15:42:40.991" v="11926" actId="2696"/>
        <pc:sldMkLst>
          <pc:docMk/>
          <pc:sldMk cId="3854721654" sldId="354"/>
        </pc:sldMkLst>
      </pc:sldChg>
      <pc:sldChg chg="add del">
        <pc:chgData name="Byrne, Darrell" userId="a81f5036-97b8-4551-bb65-8c171a1ddb35" providerId="ADAL" clId="{0C35BECF-B0CA-451B-8AC5-5A328F3DEB64}" dt="2026-02-24T15:42:40.991" v="11926" actId="2696"/>
        <pc:sldMkLst>
          <pc:docMk/>
          <pc:sldMk cId="499246616" sldId="355"/>
        </pc:sldMkLst>
      </pc:sldChg>
      <pc:sldChg chg="add del">
        <pc:chgData name="Byrne, Darrell" userId="a81f5036-97b8-4551-bb65-8c171a1ddb35" providerId="ADAL" clId="{0C35BECF-B0CA-451B-8AC5-5A328F3DEB64}" dt="2026-02-24T15:42:40.991" v="11926" actId="2696"/>
        <pc:sldMkLst>
          <pc:docMk/>
          <pc:sldMk cId="1634019213" sldId="356"/>
        </pc:sldMkLst>
      </pc:sldChg>
      <pc:sldChg chg="add del">
        <pc:chgData name="Byrne, Darrell" userId="a81f5036-97b8-4551-bb65-8c171a1ddb35" providerId="ADAL" clId="{0C35BECF-B0CA-451B-8AC5-5A328F3DEB64}" dt="2026-02-24T15:42:40.991" v="11926" actId="2696"/>
        <pc:sldMkLst>
          <pc:docMk/>
          <pc:sldMk cId="3571193817" sldId="357"/>
        </pc:sldMkLst>
      </pc:sldChg>
      <pc:sldChg chg="add del">
        <pc:chgData name="Byrne, Darrell" userId="a81f5036-97b8-4551-bb65-8c171a1ddb35" providerId="ADAL" clId="{0C35BECF-B0CA-451B-8AC5-5A328F3DEB64}" dt="2026-02-24T15:42:40.991" v="11926" actId="2696"/>
        <pc:sldMkLst>
          <pc:docMk/>
          <pc:sldMk cId="444371386" sldId="358"/>
        </pc:sldMkLst>
      </pc:sldChg>
      <pc:sldChg chg="add del">
        <pc:chgData name="Byrne, Darrell" userId="a81f5036-97b8-4551-bb65-8c171a1ddb35" providerId="ADAL" clId="{0C35BECF-B0CA-451B-8AC5-5A328F3DEB64}" dt="2026-02-24T15:42:40.991" v="11926" actId="2696"/>
        <pc:sldMkLst>
          <pc:docMk/>
          <pc:sldMk cId="1608065817" sldId="359"/>
        </pc:sldMkLst>
      </pc:sldChg>
      <pc:sldChg chg="modSp mod">
        <pc:chgData name="Byrne, Darrell" userId="a81f5036-97b8-4551-bb65-8c171a1ddb35" providerId="ADAL" clId="{0C35BECF-B0CA-451B-8AC5-5A328F3DEB64}" dt="2026-02-24T15:46:20.348" v="11965" actId="20577"/>
        <pc:sldMkLst>
          <pc:docMk/>
          <pc:sldMk cId="1259510518" sldId="360"/>
        </pc:sldMkLst>
        <pc:spChg chg="mod">
          <ac:chgData name="Byrne, Darrell" userId="a81f5036-97b8-4551-bb65-8c171a1ddb35" providerId="ADAL" clId="{0C35BECF-B0CA-451B-8AC5-5A328F3DEB64}" dt="2026-02-24T15:46:20.348" v="11965" actId="20577"/>
          <ac:spMkLst>
            <pc:docMk/>
            <pc:sldMk cId="1259510518" sldId="360"/>
            <ac:spMk id="4" creationId="{00000000-0000-0000-0000-000000000000}"/>
          </ac:spMkLst>
        </pc:spChg>
      </pc:sldChg>
      <pc:sldChg chg="modSp mod">
        <pc:chgData name="Byrne, Darrell" userId="a81f5036-97b8-4551-bb65-8c171a1ddb35" providerId="ADAL" clId="{0C35BECF-B0CA-451B-8AC5-5A328F3DEB64}" dt="2026-02-24T13:38:20.319" v="3023" actId="20577"/>
        <pc:sldMkLst>
          <pc:docMk/>
          <pc:sldMk cId="4257308377" sldId="361"/>
        </pc:sldMkLst>
        <pc:spChg chg="mod">
          <ac:chgData name="Byrne, Darrell" userId="a81f5036-97b8-4551-bb65-8c171a1ddb35" providerId="ADAL" clId="{0C35BECF-B0CA-451B-8AC5-5A328F3DEB64}" dt="2026-02-24T13:38:20.319" v="3023" actId="20577"/>
          <ac:spMkLst>
            <pc:docMk/>
            <pc:sldMk cId="4257308377" sldId="361"/>
            <ac:spMk id="13" creationId="{96B958A0-B9BE-162E-82A9-42D9E0F404F9}"/>
          </ac:spMkLst>
        </pc:spChg>
      </pc:sldChg>
      <pc:sldChg chg="modSp mod modNotesTx">
        <pc:chgData name="Byrne, Darrell" userId="a81f5036-97b8-4551-bb65-8c171a1ddb35" providerId="ADAL" clId="{0C35BECF-B0CA-451B-8AC5-5A328F3DEB64}" dt="2026-02-24T14:26:52.051" v="7583" actId="20577"/>
        <pc:sldMkLst>
          <pc:docMk/>
          <pc:sldMk cId="3910613311" sldId="362"/>
        </pc:sldMkLst>
        <pc:spChg chg="mod">
          <ac:chgData name="Byrne, Darrell" userId="a81f5036-97b8-4551-bb65-8c171a1ddb35" providerId="ADAL" clId="{0C35BECF-B0CA-451B-8AC5-5A328F3DEB64}" dt="2026-02-24T14:07:31.009" v="6065" actId="20577"/>
          <ac:spMkLst>
            <pc:docMk/>
            <pc:sldMk cId="3910613311" sldId="362"/>
            <ac:spMk id="8" creationId="{E776A4F5-80BA-CC53-69F6-FBC449191FD0}"/>
          </ac:spMkLst>
        </pc:spChg>
        <pc:spChg chg="mod">
          <ac:chgData name="Byrne, Darrell" userId="a81f5036-97b8-4551-bb65-8c171a1ddb35" providerId="ADAL" clId="{0C35BECF-B0CA-451B-8AC5-5A328F3DEB64}" dt="2026-02-24T14:03:17.961" v="5476" actId="313"/>
          <ac:spMkLst>
            <pc:docMk/>
            <pc:sldMk cId="3910613311" sldId="362"/>
            <ac:spMk id="13" creationId="{4AB6DF1A-2C15-1A47-8D1F-6E737EDD4F85}"/>
          </ac:spMkLst>
        </pc:spChg>
      </pc:sldChg>
      <pc:sldChg chg="add del">
        <pc:chgData name="Byrne, Darrell" userId="a81f5036-97b8-4551-bb65-8c171a1ddb35" providerId="ADAL" clId="{0C35BECF-B0CA-451B-8AC5-5A328F3DEB64}" dt="2026-02-24T15:42:40.991" v="11926" actId="2696"/>
        <pc:sldMkLst>
          <pc:docMk/>
          <pc:sldMk cId="2824614584" sldId="363"/>
        </pc:sldMkLst>
      </pc:sldChg>
      <pc:sldChg chg="modSp mod modNotesTx">
        <pc:chgData name="Byrne, Darrell" userId="a81f5036-97b8-4551-bb65-8c171a1ddb35" providerId="ADAL" clId="{0C35BECF-B0CA-451B-8AC5-5A328F3DEB64}" dt="2026-02-24T14:41:10.581" v="9597" actId="313"/>
        <pc:sldMkLst>
          <pc:docMk/>
          <pc:sldMk cId="1269177711" sldId="364"/>
        </pc:sldMkLst>
        <pc:spChg chg="mod">
          <ac:chgData name="Byrne, Darrell" userId="a81f5036-97b8-4551-bb65-8c171a1ddb35" providerId="ADAL" clId="{0C35BECF-B0CA-451B-8AC5-5A328F3DEB64}" dt="2026-02-24T14:33:13.169" v="8248" actId="20577"/>
          <ac:spMkLst>
            <pc:docMk/>
            <pc:sldMk cId="1269177711" sldId="364"/>
            <ac:spMk id="8" creationId="{F419C526-01F8-322C-2D4E-9E7BF029ADF5}"/>
          </ac:spMkLst>
        </pc:spChg>
        <pc:spChg chg="mod">
          <ac:chgData name="Byrne, Darrell" userId="a81f5036-97b8-4551-bb65-8c171a1ddb35" providerId="ADAL" clId="{0C35BECF-B0CA-451B-8AC5-5A328F3DEB64}" dt="2026-02-24T14:29:13.750" v="7648" actId="20577"/>
          <ac:spMkLst>
            <pc:docMk/>
            <pc:sldMk cId="1269177711" sldId="364"/>
            <ac:spMk id="13" creationId="{6D837764-8A6C-2F92-DC3F-F059EED378A3}"/>
          </ac:spMkLst>
        </pc:spChg>
      </pc:sldChg>
      <pc:sldChg chg="modSp mod modNotesTx">
        <pc:chgData name="Byrne, Darrell" userId="a81f5036-97b8-4551-bb65-8c171a1ddb35" providerId="ADAL" clId="{0C35BECF-B0CA-451B-8AC5-5A328F3DEB64}" dt="2026-02-24T14:59:44.600" v="11747" actId="20577"/>
        <pc:sldMkLst>
          <pc:docMk/>
          <pc:sldMk cId="1376146669" sldId="365"/>
        </pc:sldMkLst>
        <pc:spChg chg="mod">
          <ac:chgData name="Byrne, Darrell" userId="a81f5036-97b8-4551-bb65-8c171a1ddb35" providerId="ADAL" clId="{0C35BECF-B0CA-451B-8AC5-5A328F3DEB64}" dt="2026-02-24T14:50:29.543" v="10241" actId="20577"/>
          <ac:spMkLst>
            <pc:docMk/>
            <pc:sldMk cId="1376146669" sldId="365"/>
            <ac:spMk id="8" creationId="{880A7E63-1220-239B-D1D1-550FCD327F7F}"/>
          </ac:spMkLst>
        </pc:spChg>
        <pc:spChg chg="mod">
          <ac:chgData name="Byrne, Darrell" userId="a81f5036-97b8-4551-bb65-8c171a1ddb35" providerId="ADAL" clId="{0C35BECF-B0CA-451B-8AC5-5A328F3DEB64}" dt="2026-02-24T14:46:30.597" v="9642" actId="20577"/>
          <ac:spMkLst>
            <pc:docMk/>
            <pc:sldMk cId="1376146669" sldId="365"/>
            <ac:spMk id="13" creationId="{124907AB-4DCA-F966-ED9D-13CCCFF2F2DE}"/>
          </ac:spMkLst>
        </pc:spChg>
      </pc:sldChg>
      <pc:sldChg chg="del">
        <pc:chgData name="Byrne, Darrell" userId="a81f5036-97b8-4551-bb65-8c171a1ddb35" providerId="ADAL" clId="{0C35BECF-B0CA-451B-8AC5-5A328F3DEB64}" dt="2026-02-24T15:15:11.396" v="11801" actId="47"/>
        <pc:sldMkLst>
          <pc:docMk/>
          <pc:sldMk cId="178894655" sldId="366"/>
        </pc:sldMkLst>
      </pc:sldChg>
      <pc:sldChg chg="add del">
        <pc:chgData name="Byrne, Darrell" userId="a81f5036-97b8-4551-bb65-8c171a1ddb35" providerId="ADAL" clId="{0C35BECF-B0CA-451B-8AC5-5A328F3DEB64}" dt="2026-02-24T15:42:40.991" v="11926" actId="2696"/>
        <pc:sldMkLst>
          <pc:docMk/>
          <pc:sldMk cId="2131506703" sldId="366"/>
        </pc:sldMkLst>
      </pc:sldChg>
      <pc:sldChg chg="del">
        <pc:chgData name="Byrne, Darrell" userId="a81f5036-97b8-4551-bb65-8c171a1ddb35" providerId="ADAL" clId="{0C35BECF-B0CA-451B-8AC5-5A328F3DEB64}" dt="2026-02-24T15:15:13.893" v="11802" actId="47"/>
        <pc:sldMkLst>
          <pc:docMk/>
          <pc:sldMk cId="1340635762" sldId="367"/>
        </pc:sldMkLst>
      </pc:sldChg>
      <pc:sldChg chg="add del">
        <pc:chgData name="Byrne, Darrell" userId="a81f5036-97b8-4551-bb65-8c171a1ddb35" providerId="ADAL" clId="{0C35BECF-B0CA-451B-8AC5-5A328F3DEB64}" dt="2026-02-24T15:42:40.991" v="11926" actId="2696"/>
        <pc:sldMkLst>
          <pc:docMk/>
          <pc:sldMk cId="3826144964" sldId="367"/>
        </pc:sldMkLst>
      </pc:sldChg>
      <pc:sldChg chg="addSp delSp modSp mod modNotesTx">
        <pc:chgData name="Byrne, Darrell" userId="a81f5036-97b8-4551-bb65-8c171a1ddb35" providerId="ADAL" clId="{0C35BECF-B0CA-451B-8AC5-5A328F3DEB64}" dt="2026-02-24T14:00:06.830" v="5427" actId="20577"/>
        <pc:sldMkLst>
          <pc:docMk/>
          <pc:sldMk cId="760758092" sldId="368"/>
        </pc:sldMkLst>
        <pc:spChg chg="add del mod">
          <ac:chgData name="Byrne, Darrell" userId="a81f5036-97b8-4551-bb65-8c171a1ddb35" providerId="ADAL" clId="{0C35BECF-B0CA-451B-8AC5-5A328F3DEB64}" dt="2026-02-24T13:42:52.713" v="3025"/>
          <ac:spMkLst>
            <pc:docMk/>
            <pc:sldMk cId="760758092" sldId="368"/>
            <ac:spMk id="3" creationId="{D89EE376-E1A0-DA22-3E9D-95CA86A84DCE}"/>
          </ac:spMkLst>
        </pc:spChg>
        <pc:spChg chg="add mod">
          <ac:chgData name="Byrne, Darrell" userId="a81f5036-97b8-4551-bb65-8c171a1ddb35" providerId="ADAL" clId="{0C35BECF-B0CA-451B-8AC5-5A328F3DEB64}" dt="2026-02-24T13:46:41.667" v="3633" actId="20577"/>
          <ac:spMkLst>
            <pc:docMk/>
            <pc:sldMk cId="760758092" sldId="368"/>
            <ac:spMk id="4" creationId="{E007D1FD-3383-596C-1954-6A42897A0DFA}"/>
          </ac:spMkLst>
        </pc:spChg>
        <pc:spChg chg="mod">
          <ac:chgData name="Byrne, Darrell" userId="a81f5036-97b8-4551-bb65-8c171a1ddb35" providerId="ADAL" clId="{0C35BECF-B0CA-451B-8AC5-5A328F3DEB64}" dt="2026-02-24T13:43:16.659" v="3065" actId="313"/>
          <ac:spMkLst>
            <pc:docMk/>
            <pc:sldMk cId="760758092" sldId="368"/>
            <ac:spMk id="13" creationId="{4937398F-DAFD-C5AC-93DC-31AC99126155}"/>
          </ac:spMkLst>
        </pc:spChg>
        <pc:graphicFrameChg chg="del">
          <ac:chgData name="Byrne, Darrell" userId="a81f5036-97b8-4551-bb65-8c171a1ddb35" providerId="ADAL" clId="{0C35BECF-B0CA-451B-8AC5-5A328F3DEB64}" dt="2026-02-24T13:42:37.790" v="3024" actId="478"/>
          <ac:graphicFrameMkLst>
            <pc:docMk/>
            <pc:sldMk cId="760758092" sldId="368"/>
            <ac:graphicFrameMk id="5" creationId="{E1A80247-650B-5BF0-8038-DC59C0C1A782}"/>
          </ac:graphicFrameMkLst>
        </pc:graphicFrameChg>
      </pc:sldChg>
      <pc:sldChg chg="modSp add mod ord">
        <pc:chgData name="Byrne, Darrell" userId="a81f5036-97b8-4551-bb65-8c171a1ddb35" providerId="ADAL" clId="{0C35BECF-B0CA-451B-8AC5-5A328F3DEB64}" dt="2026-02-24T15:17:09.788" v="11813" actId="20577"/>
        <pc:sldMkLst>
          <pc:docMk/>
          <pc:sldMk cId="1514543083" sldId="377"/>
        </pc:sldMkLst>
        <pc:spChg chg="mod">
          <ac:chgData name="Byrne, Darrell" userId="a81f5036-97b8-4551-bb65-8c171a1ddb35" providerId="ADAL" clId="{0C35BECF-B0CA-451B-8AC5-5A328F3DEB64}" dt="2026-02-24T15:17:09.788" v="11813" actId="20577"/>
          <ac:spMkLst>
            <pc:docMk/>
            <pc:sldMk cId="1514543083" sldId="377"/>
            <ac:spMk id="13" creationId="{663155B4-CBFF-962C-6555-4D58C1BFB70D}"/>
          </ac:spMkLst>
        </pc:spChg>
      </pc:sldChg>
      <pc:sldChg chg="modSp add del mod ord">
        <pc:chgData name="Byrne, Darrell" userId="a81f5036-97b8-4551-bb65-8c171a1ddb35" providerId="ADAL" clId="{0C35BECF-B0CA-451B-8AC5-5A328F3DEB64}" dt="2026-02-24T15:13:20.975" v="11799" actId="47"/>
        <pc:sldMkLst>
          <pc:docMk/>
          <pc:sldMk cId="3435789102" sldId="377"/>
        </pc:sldMkLst>
        <pc:spChg chg="mod">
          <ac:chgData name="Byrne, Darrell" userId="a81f5036-97b8-4551-bb65-8c171a1ddb35" providerId="ADAL" clId="{0C35BECF-B0CA-451B-8AC5-5A328F3DEB64}" dt="2026-02-24T15:02:32.639" v="11793" actId="313"/>
          <ac:spMkLst>
            <pc:docMk/>
            <pc:sldMk cId="3435789102" sldId="377"/>
            <ac:spMk id="13" creationId="{68E6E83A-F784-A2DD-FDB8-FA3148C15D56}"/>
          </ac:spMkLst>
        </pc:spChg>
      </pc:sldChg>
      <pc:sldChg chg="new del">
        <pc:chgData name="Byrne, Darrell" userId="a81f5036-97b8-4551-bb65-8c171a1ddb35" providerId="ADAL" clId="{0C35BECF-B0CA-451B-8AC5-5A328F3DEB64}" dt="2026-02-24T15:28:23.411" v="11817" actId="2696"/>
        <pc:sldMkLst>
          <pc:docMk/>
          <pc:sldMk cId="966433554" sldId="378"/>
        </pc:sldMkLst>
      </pc:sldChg>
      <pc:sldChg chg="addSp delSp modSp add del mod ord modNotesTx">
        <pc:chgData name="Byrne, Darrell" userId="a81f5036-97b8-4551-bb65-8c171a1ddb35" providerId="ADAL" clId="{0C35BECF-B0CA-451B-8AC5-5A328F3DEB64}" dt="2026-02-24T15:13:23.726" v="11800" actId="47"/>
        <pc:sldMkLst>
          <pc:docMk/>
          <pc:sldMk cId="1692688479" sldId="378"/>
        </pc:sldMkLst>
        <pc:spChg chg="add mod">
          <ac:chgData name="Byrne, Darrell" userId="a81f5036-97b8-4551-bb65-8c171a1ddb35" providerId="ADAL" clId="{0C35BECF-B0CA-451B-8AC5-5A328F3DEB64}" dt="2026-02-24T15:02:46.059" v="11797" actId="478"/>
          <ac:spMkLst>
            <pc:docMk/>
            <pc:sldMk cId="1692688479" sldId="378"/>
            <ac:spMk id="3" creationId="{D1014012-2E8C-639E-9ECE-6F3573265C41}"/>
          </ac:spMkLst>
        </pc:spChg>
        <pc:picChg chg="del">
          <ac:chgData name="Byrne, Darrell" userId="a81f5036-97b8-4551-bb65-8c171a1ddb35" providerId="ADAL" clId="{0C35BECF-B0CA-451B-8AC5-5A328F3DEB64}" dt="2026-02-24T15:02:46.059" v="11797" actId="478"/>
          <ac:picMkLst>
            <pc:docMk/>
            <pc:sldMk cId="1692688479" sldId="378"/>
            <ac:picMk id="16" creationId="{CB98C268-D333-6E0D-2ED5-6D62E4C93C51}"/>
          </ac:picMkLst>
        </pc:picChg>
      </pc:sldChg>
      <pc:sldChg chg="addSp delSp modSp new mod modClrScheme chgLayout">
        <pc:chgData name="Byrne, Darrell" userId="a81f5036-97b8-4551-bb65-8c171a1ddb35" providerId="ADAL" clId="{0C35BECF-B0CA-451B-8AC5-5A328F3DEB64}" dt="2026-02-24T15:32:14.251" v="11916" actId="14100"/>
        <pc:sldMkLst>
          <pc:docMk/>
          <pc:sldMk cId="2860915614" sldId="378"/>
        </pc:sldMkLst>
        <pc:spChg chg="del">
          <ac:chgData name="Byrne, Darrell" userId="a81f5036-97b8-4551-bb65-8c171a1ddb35" providerId="ADAL" clId="{0C35BECF-B0CA-451B-8AC5-5A328F3DEB64}" dt="2026-02-24T15:28:35.383" v="11819" actId="700"/>
          <ac:spMkLst>
            <pc:docMk/>
            <pc:sldMk cId="2860915614" sldId="378"/>
            <ac:spMk id="2" creationId="{4C1EF245-DF2E-A72B-E55A-80F50B82DC5F}"/>
          </ac:spMkLst>
        </pc:spChg>
        <pc:spChg chg="del">
          <ac:chgData name="Byrne, Darrell" userId="a81f5036-97b8-4551-bb65-8c171a1ddb35" providerId="ADAL" clId="{0C35BECF-B0CA-451B-8AC5-5A328F3DEB64}" dt="2026-02-24T15:28:35.383" v="11819" actId="700"/>
          <ac:spMkLst>
            <pc:docMk/>
            <pc:sldMk cId="2860915614" sldId="378"/>
            <ac:spMk id="3" creationId="{4BCFFF7E-43CB-6914-38FC-D6B2ABEE7B28}"/>
          </ac:spMkLst>
        </pc:spChg>
        <pc:spChg chg="mod ord">
          <ac:chgData name="Byrne, Darrell" userId="a81f5036-97b8-4551-bb65-8c171a1ddb35" providerId="ADAL" clId="{0C35BECF-B0CA-451B-8AC5-5A328F3DEB64}" dt="2026-02-24T15:31:04.616" v="11886" actId="26606"/>
          <ac:spMkLst>
            <pc:docMk/>
            <pc:sldMk cId="2860915614" sldId="378"/>
            <ac:spMk id="4" creationId="{B6CF7C96-85A6-309B-864E-29147BB53E60}"/>
          </ac:spMkLst>
        </pc:spChg>
        <pc:spChg chg="add mod">
          <ac:chgData name="Byrne, Darrell" userId="a81f5036-97b8-4551-bb65-8c171a1ddb35" providerId="ADAL" clId="{0C35BECF-B0CA-451B-8AC5-5A328F3DEB64}" dt="2026-02-24T15:31:04.616" v="11886" actId="26606"/>
          <ac:spMkLst>
            <pc:docMk/>
            <pc:sldMk cId="2860915614" sldId="378"/>
            <ac:spMk id="9" creationId="{562C211D-B467-50CC-EE46-774FAA4365D6}"/>
          </ac:spMkLst>
        </pc:spChg>
        <pc:spChg chg="add del mod ord">
          <ac:chgData name="Byrne, Darrell" userId="a81f5036-97b8-4551-bb65-8c171a1ddb35" providerId="ADAL" clId="{0C35BECF-B0CA-451B-8AC5-5A328F3DEB64}" dt="2026-02-24T15:31:44.127" v="11910" actId="478"/>
          <ac:spMkLst>
            <pc:docMk/>
            <pc:sldMk cId="2860915614" sldId="378"/>
            <ac:spMk id="10" creationId="{58873AC7-74DA-475C-D10D-43E199253F16}"/>
          </ac:spMkLst>
        </pc:spChg>
        <pc:spChg chg="add mod">
          <ac:chgData name="Byrne, Darrell" userId="a81f5036-97b8-4551-bb65-8c171a1ddb35" providerId="ADAL" clId="{0C35BECF-B0CA-451B-8AC5-5A328F3DEB64}" dt="2026-02-24T15:32:07.338" v="11914" actId="1076"/>
          <ac:spMkLst>
            <pc:docMk/>
            <pc:sldMk cId="2860915614" sldId="378"/>
            <ac:spMk id="11" creationId="{014C2D76-D8E2-3864-7BD2-1FD86EA4035F}"/>
          </ac:spMkLst>
        </pc:spChg>
        <pc:graphicFrameChg chg="add mod">
          <ac:chgData name="Byrne, Darrell" userId="a81f5036-97b8-4551-bb65-8c171a1ddb35" providerId="ADAL" clId="{0C35BECF-B0CA-451B-8AC5-5A328F3DEB64}" dt="2026-02-24T15:28:43.851" v="11820"/>
          <ac:graphicFrameMkLst>
            <pc:docMk/>
            <pc:sldMk cId="2860915614" sldId="378"/>
            <ac:graphicFrameMk id="5" creationId="{6CD2196B-BADB-5245-1911-6220E7FD6C37}"/>
          </ac:graphicFrameMkLst>
        </pc:graphicFrameChg>
        <pc:graphicFrameChg chg="add del mod">
          <ac:chgData name="Byrne, Darrell" userId="a81f5036-97b8-4551-bb65-8c171a1ddb35" providerId="ADAL" clId="{0C35BECF-B0CA-451B-8AC5-5A328F3DEB64}" dt="2026-02-24T15:29:06.819" v="11823" actId="478"/>
          <ac:graphicFrameMkLst>
            <pc:docMk/>
            <pc:sldMk cId="2860915614" sldId="378"/>
            <ac:graphicFrameMk id="7" creationId="{213965EA-E5C6-D42D-2BAB-ECB1F25A845A}"/>
          </ac:graphicFrameMkLst>
        </pc:graphicFrameChg>
        <pc:picChg chg="add mod">
          <ac:chgData name="Byrne, Darrell" userId="a81f5036-97b8-4551-bb65-8c171a1ddb35" providerId="ADAL" clId="{0C35BECF-B0CA-451B-8AC5-5A328F3DEB64}" dt="2026-02-24T15:32:14.251" v="11916" actId="14100"/>
          <ac:picMkLst>
            <pc:docMk/>
            <pc:sldMk cId="2860915614" sldId="378"/>
            <ac:picMk id="6" creationId="{7A59DFBE-17C6-9380-E65A-FC429C0D0D39}"/>
          </ac:picMkLst>
        </pc:picChg>
        <pc:picChg chg="add mod">
          <ac:chgData name="Byrne, Darrell" userId="a81f5036-97b8-4551-bb65-8c171a1ddb35" providerId="ADAL" clId="{0C35BECF-B0CA-451B-8AC5-5A328F3DEB64}" dt="2026-02-24T15:32:00.029" v="11913" actId="14100"/>
          <ac:picMkLst>
            <pc:docMk/>
            <pc:sldMk cId="2860915614" sldId="378"/>
            <ac:picMk id="8" creationId="{D98D386D-9BF8-28B4-1FE2-8E9A768BA420}"/>
          </ac:picMkLst>
        </pc:picChg>
      </pc:sldChg>
      <pc:sldChg chg="new del">
        <pc:chgData name="Byrne, Darrell" userId="a81f5036-97b8-4551-bb65-8c171a1ddb35" providerId="ADAL" clId="{0C35BECF-B0CA-451B-8AC5-5A328F3DEB64}" dt="2026-02-24T15:28:12.710" v="11815" actId="2696"/>
        <pc:sldMkLst>
          <pc:docMk/>
          <pc:sldMk cId="3180253802" sldId="378"/>
        </pc:sldMkLst>
      </pc:sldChg>
      <pc:sldChg chg="addSp delSp modSp new mod modClrScheme chgLayout">
        <pc:chgData name="Byrne, Darrell" userId="a81f5036-97b8-4551-bb65-8c171a1ddb35" providerId="ADAL" clId="{0C35BECF-B0CA-451B-8AC5-5A328F3DEB64}" dt="2026-02-24T15:43:14.414" v="11929" actId="1076"/>
        <pc:sldMkLst>
          <pc:docMk/>
          <pc:sldMk cId="3087692321" sldId="379"/>
        </pc:sldMkLst>
        <pc:spChg chg="del">
          <ac:chgData name="Byrne, Darrell" userId="a81f5036-97b8-4551-bb65-8c171a1ddb35" providerId="ADAL" clId="{0C35BECF-B0CA-451B-8AC5-5A328F3DEB64}" dt="2026-02-24T15:38:15.154" v="11918" actId="700"/>
          <ac:spMkLst>
            <pc:docMk/>
            <pc:sldMk cId="3087692321" sldId="379"/>
            <ac:spMk id="2" creationId="{945A2A92-99FB-B019-DCE0-9D26C2CA8F7B}"/>
          </ac:spMkLst>
        </pc:spChg>
        <pc:spChg chg="del">
          <ac:chgData name="Byrne, Darrell" userId="a81f5036-97b8-4551-bb65-8c171a1ddb35" providerId="ADAL" clId="{0C35BECF-B0CA-451B-8AC5-5A328F3DEB64}" dt="2026-02-24T15:38:15.154" v="11918" actId="700"/>
          <ac:spMkLst>
            <pc:docMk/>
            <pc:sldMk cId="3087692321" sldId="379"/>
            <ac:spMk id="3" creationId="{4D576D58-F712-33BE-B7BC-8A8513C2A31B}"/>
          </ac:spMkLst>
        </pc:spChg>
        <pc:spChg chg="add del mod">
          <ac:chgData name="Byrne, Darrell" userId="a81f5036-97b8-4551-bb65-8c171a1ddb35" providerId="ADAL" clId="{0C35BECF-B0CA-451B-8AC5-5A328F3DEB64}" dt="2026-02-24T15:41:24.809" v="11924"/>
          <ac:spMkLst>
            <pc:docMk/>
            <pc:sldMk cId="3087692321" sldId="379"/>
            <ac:spMk id="6" creationId="{5E5D263B-06B8-4CBE-2817-01823A7C091E}"/>
          </ac:spMkLst>
        </pc:spChg>
        <pc:graphicFrameChg chg="add del mod">
          <ac:chgData name="Byrne, Darrell" userId="a81f5036-97b8-4551-bb65-8c171a1ddb35" providerId="ADAL" clId="{0C35BECF-B0CA-451B-8AC5-5A328F3DEB64}" dt="2026-02-24T15:41:24.806" v="11922" actId="478"/>
          <ac:graphicFrameMkLst>
            <pc:docMk/>
            <pc:sldMk cId="3087692321" sldId="379"/>
            <ac:graphicFrameMk id="5" creationId="{D440B3C3-63C3-29FC-90F9-0EA6B34066E2}"/>
          </ac:graphicFrameMkLst>
        </pc:graphicFrameChg>
        <pc:graphicFrameChg chg="add mod">
          <ac:chgData name="Byrne, Darrell" userId="a81f5036-97b8-4551-bb65-8c171a1ddb35" providerId="ADAL" clId="{0C35BECF-B0CA-451B-8AC5-5A328F3DEB64}" dt="2026-02-24T15:43:14.414" v="11929" actId="1076"/>
          <ac:graphicFrameMkLst>
            <pc:docMk/>
            <pc:sldMk cId="3087692321" sldId="379"/>
            <ac:graphicFrameMk id="7" creationId="{62FE4BE1-4571-4D40-1C1A-BC1CFB6FA21F}"/>
          </ac:graphicFrameMkLst>
        </pc:graphicFrameChg>
      </pc:sldChg>
      <pc:sldChg chg="add del">
        <pc:chgData name="Byrne, Darrell" userId="a81f5036-97b8-4551-bb65-8c171a1ddb35" providerId="ADAL" clId="{0C35BECF-B0CA-451B-8AC5-5A328F3DEB64}" dt="2026-02-24T15:42:40.991" v="11926" actId="2696"/>
        <pc:sldMkLst>
          <pc:docMk/>
          <pc:sldMk cId="2141585805" sldId="380"/>
        </pc:sldMkLst>
      </pc:sldChg>
      <pc:sldChg chg="add del">
        <pc:chgData name="Byrne, Darrell" userId="a81f5036-97b8-4551-bb65-8c171a1ddb35" providerId="ADAL" clId="{0C35BECF-B0CA-451B-8AC5-5A328F3DEB64}" dt="2026-02-24T15:42:40.991" v="11926" actId="2696"/>
        <pc:sldMkLst>
          <pc:docMk/>
          <pc:sldMk cId="1619693131" sldId="381"/>
        </pc:sldMkLst>
      </pc:sldChg>
      <pc:sldChg chg="add del">
        <pc:chgData name="Byrne, Darrell" userId="a81f5036-97b8-4551-bb65-8c171a1ddb35" providerId="ADAL" clId="{0C35BECF-B0CA-451B-8AC5-5A328F3DEB64}" dt="2026-02-24T15:42:40.991" v="11926" actId="2696"/>
        <pc:sldMkLst>
          <pc:docMk/>
          <pc:sldMk cId="1566275712" sldId="382"/>
        </pc:sldMkLst>
      </pc:sldChg>
      <pc:sldChg chg="add del">
        <pc:chgData name="Byrne, Darrell" userId="a81f5036-97b8-4551-bb65-8c171a1ddb35" providerId="ADAL" clId="{0C35BECF-B0CA-451B-8AC5-5A328F3DEB64}" dt="2026-02-24T15:42:40.991" v="11926" actId="2696"/>
        <pc:sldMkLst>
          <pc:docMk/>
          <pc:sldMk cId="2665357355" sldId="383"/>
        </pc:sldMkLst>
      </pc:sldChg>
      <pc:sldChg chg="add del">
        <pc:chgData name="Byrne, Darrell" userId="a81f5036-97b8-4551-bb65-8c171a1ddb35" providerId="ADAL" clId="{0C35BECF-B0CA-451B-8AC5-5A328F3DEB64}" dt="2026-02-24T15:42:40.991" v="11926" actId="2696"/>
        <pc:sldMkLst>
          <pc:docMk/>
          <pc:sldMk cId="1064482702" sldId="384"/>
        </pc:sldMkLst>
      </pc:sldChg>
      <pc:sldChg chg="add del">
        <pc:chgData name="Byrne, Darrell" userId="a81f5036-97b8-4551-bb65-8c171a1ddb35" providerId="ADAL" clId="{0C35BECF-B0CA-451B-8AC5-5A328F3DEB64}" dt="2026-02-24T15:42:40.991" v="11926" actId="2696"/>
        <pc:sldMkLst>
          <pc:docMk/>
          <pc:sldMk cId="1927110443" sldId="385"/>
        </pc:sldMkLst>
      </pc:sldChg>
      <pc:sldChg chg="add del">
        <pc:chgData name="Byrne, Darrell" userId="a81f5036-97b8-4551-bb65-8c171a1ddb35" providerId="ADAL" clId="{0C35BECF-B0CA-451B-8AC5-5A328F3DEB64}" dt="2026-02-24T15:42:40.991" v="11926" actId="2696"/>
        <pc:sldMkLst>
          <pc:docMk/>
          <pc:sldMk cId="4251121314" sldId="386"/>
        </pc:sldMkLst>
      </pc:sldChg>
      <pc:sldChg chg="add del">
        <pc:chgData name="Byrne, Darrell" userId="a81f5036-97b8-4551-bb65-8c171a1ddb35" providerId="ADAL" clId="{0C35BECF-B0CA-451B-8AC5-5A328F3DEB64}" dt="2026-02-24T15:42:40.991" v="11926" actId="2696"/>
        <pc:sldMkLst>
          <pc:docMk/>
          <pc:sldMk cId="459751230" sldId="387"/>
        </pc:sldMkLst>
      </pc:sldChg>
      <pc:sldChg chg="add del">
        <pc:chgData name="Byrne, Darrell" userId="a81f5036-97b8-4551-bb65-8c171a1ddb35" providerId="ADAL" clId="{0C35BECF-B0CA-451B-8AC5-5A328F3DEB64}" dt="2026-02-24T15:42:40.991" v="11926" actId="2696"/>
        <pc:sldMkLst>
          <pc:docMk/>
          <pc:sldMk cId="2035885083" sldId="388"/>
        </pc:sldMkLst>
      </pc:sldChg>
      <pc:sldChg chg="add del">
        <pc:chgData name="Byrne, Darrell" userId="a81f5036-97b8-4551-bb65-8c171a1ddb35" providerId="ADAL" clId="{0C35BECF-B0CA-451B-8AC5-5A328F3DEB64}" dt="2026-02-24T15:42:40.991" v="11926" actId="2696"/>
        <pc:sldMkLst>
          <pc:docMk/>
          <pc:sldMk cId="1300321959" sldId="389"/>
        </pc:sldMkLst>
      </pc:sldChg>
      <pc:sldChg chg="add del">
        <pc:chgData name="Byrne, Darrell" userId="a81f5036-97b8-4551-bb65-8c171a1ddb35" providerId="ADAL" clId="{0C35BECF-B0CA-451B-8AC5-5A328F3DEB64}" dt="2026-02-24T15:42:40.991" v="11926" actId="2696"/>
        <pc:sldMkLst>
          <pc:docMk/>
          <pc:sldMk cId="943412291" sldId="390"/>
        </pc:sldMkLst>
      </pc:sldChg>
      <pc:sldChg chg="add del">
        <pc:chgData name="Byrne, Darrell" userId="a81f5036-97b8-4551-bb65-8c171a1ddb35" providerId="ADAL" clId="{0C35BECF-B0CA-451B-8AC5-5A328F3DEB64}" dt="2026-02-24T15:42:40.991" v="11926" actId="2696"/>
        <pc:sldMkLst>
          <pc:docMk/>
          <pc:sldMk cId="2073152098" sldId="391"/>
        </pc:sldMkLst>
      </pc:sldChg>
      <pc:sldChg chg="add del">
        <pc:chgData name="Byrne, Darrell" userId="a81f5036-97b8-4551-bb65-8c171a1ddb35" providerId="ADAL" clId="{0C35BECF-B0CA-451B-8AC5-5A328F3DEB64}" dt="2026-02-24T15:42:40.991" v="11926" actId="2696"/>
        <pc:sldMkLst>
          <pc:docMk/>
          <pc:sldMk cId="138858475" sldId="392"/>
        </pc:sldMkLst>
      </pc:sldChg>
      <pc:sldChg chg="add del">
        <pc:chgData name="Byrne, Darrell" userId="a81f5036-97b8-4551-bb65-8c171a1ddb35" providerId="ADAL" clId="{0C35BECF-B0CA-451B-8AC5-5A328F3DEB64}" dt="2026-02-24T15:42:40.991" v="11926" actId="2696"/>
        <pc:sldMkLst>
          <pc:docMk/>
          <pc:sldMk cId="1765107726" sldId="393"/>
        </pc:sldMkLst>
      </pc:sldChg>
      <pc:sldChg chg="add del">
        <pc:chgData name="Byrne, Darrell" userId="a81f5036-97b8-4551-bb65-8c171a1ddb35" providerId="ADAL" clId="{0C35BECF-B0CA-451B-8AC5-5A328F3DEB64}" dt="2026-02-24T15:42:40.991" v="11926" actId="2696"/>
        <pc:sldMkLst>
          <pc:docMk/>
          <pc:sldMk cId="4006757345" sldId="394"/>
        </pc:sldMkLst>
      </pc:sldChg>
      <pc:sldChg chg="add del">
        <pc:chgData name="Byrne, Darrell" userId="a81f5036-97b8-4551-bb65-8c171a1ddb35" providerId="ADAL" clId="{0C35BECF-B0CA-451B-8AC5-5A328F3DEB64}" dt="2026-02-24T15:42:40.991" v="11926" actId="2696"/>
        <pc:sldMkLst>
          <pc:docMk/>
          <pc:sldMk cId="1769291580" sldId="395"/>
        </pc:sldMkLst>
      </pc:sldChg>
      <pc:sldChg chg="add del">
        <pc:chgData name="Byrne, Darrell" userId="a81f5036-97b8-4551-bb65-8c171a1ddb35" providerId="ADAL" clId="{0C35BECF-B0CA-451B-8AC5-5A328F3DEB64}" dt="2026-02-24T15:42:40.991" v="11926" actId="2696"/>
        <pc:sldMkLst>
          <pc:docMk/>
          <pc:sldMk cId="3538470190" sldId="396"/>
        </pc:sldMkLst>
      </pc:sldChg>
      <pc:sldChg chg="add del">
        <pc:chgData name="Byrne, Darrell" userId="a81f5036-97b8-4551-bb65-8c171a1ddb35" providerId="ADAL" clId="{0C35BECF-B0CA-451B-8AC5-5A328F3DEB64}" dt="2026-02-24T15:42:40.991" v="11926" actId="2696"/>
        <pc:sldMkLst>
          <pc:docMk/>
          <pc:sldMk cId="2610462945" sldId="397"/>
        </pc:sldMkLst>
      </pc:sldChg>
      <pc:sldChg chg="add del">
        <pc:chgData name="Byrne, Darrell" userId="a81f5036-97b8-4551-bb65-8c171a1ddb35" providerId="ADAL" clId="{0C35BECF-B0CA-451B-8AC5-5A328F3DEB64}" dt="2026-02-24T15:42:40.991" v="11926" actId="2696"/>
        <pc:sldMkLst>
          <pc:docMk/>
          <pc:sldMk cId="2560301805" sldId="398"/>
        </pc:sldMkLst>
      </pc:sldChg>
      <pc:sldChg chg="add del">
        <pc:chgData name="Byrne, Darrell" userId="a81f5036-97b8-4551-bb65-8c171a1ddb35" providerId="ADAL" clId="{0C35BECF-B0CA-451B-8AC5-5A328F3DEB64}" dt="2026-02-24T15:42:40.991" v="11926" actId="2696"/>
        <pc:sldMkLst>
          <pc:docMk/>
          <pc:sldMk cId="1299573716" sldId="399"/>
        </pc:sldMkLst>
      </pc:sldChg>
      <pc:sldChg chg="add del">
        <pc:chgData name="Byrne, Darrell" userId="a81f5036-97b8-4551-bb65-8c171a1ddb35" providerId="ADAL" clId="{0C35BECF-B0CA-451B-8AC5-5A328F3DEB64}" dt="2026-02-24T15:42:40.991" v="11926" actId="2696"/>
        <pc:sldMkLst>
          <pc:docMk/>
          <pc:sldMk cId="247677196" sldId="400"/>
        </pc:sldMkLst>
      </pc:sldChg>
      <pc:sldChg chg="add del">
        <pc:chgData name="Byrne, Darrell" userId="a81f5036-97b8-4551-bb65-8c171a1ddb35" providerId="ADAL" clId="{0C35BECF-B0CA-451B-8AC5-5A328F3DEB64}" dt="2026-02-24T15:42:40.991" v="11926" actId="2696"/>
        <pc:sldMkLst>
          <pc:docMk/>
          <pc:sldMk cId="3908048921" sldId="401"/>
        </pc:sldMkLst>
      </pc:sldChg>
      <pc:sldChg chg="add del">
        <pc:chgData name="Byrne, Darrell" userId="a81f5036-97b8-4551-bb65-8c171a1ddb35" providerId="ADAL" clId="{0C35BECF-B0CA-451B-8AC5-5A328F3DEB64}" dt="2026-02-24T15:42:40.991" v="11926" actId="2696"/>
        <pc:sldMkLst>
          <pc:docMk/>
          <pc:sldMk cId="1566014037" sldId="402"/>
        </pc:sldMkLst>
      </pc:sldChg>
      <pc:sldChg chg="add del">
        <pc:chgData name="Byrne, Darrell" userId="a81f5036-97b8-4551-bb65-8c171a1ddb35" providerId="ADAL" clId="{0C35BECF-B0CA-451B-8AC5-5A328F3DEB64}" dt="2026-02-24T15:42:40.991" v="11926" actId="2696"/>
        <pc:sldMkLst>
          <pc:docMk/>
          <pc:sldMk cId="3607533197" sldId="403"/>
        </pc:sldMkLst>
      </pc:sldChg>
      <pc:sldChg chg="add del">
        <pc:chgData name="Byrne, Darrell" userId="a81f5036-97b8-4551-bb65-8c171a1ddb35" providerId="ADAL" clId="{0C35BECF-B0CA-451B-8AC5-5A328F3DEB64}" dt="2026-02-24T15:42:40.991" v="11926" actId="2696"/>
        <pc:sldMkLst>
          <pc:docMk/>
          <pc:sldMk cId="201243942" sldId="404"/>
        </pc:sldMkLst>
      </pc:sldChg>
      <pc:sldChg chg="add del">
        <pc:chgData name="Byrne, Darrell" userId="a81f5036-97b8-4551-bb65-8c171a1ddb35" providerId="ADAL" clId="{0C35BECF-B0CA-451B-8AC5-5A328F3DEB64}" dt="2026-02-24T15:42:40.991" v="11926" actId="2696"/>
        <pc:sldMkLst>
          <pc:docMk/>
          <pc:sldMk cId="3999805905" sldId="405"/>
        </pc:sldMkLst>
      </pc:sldChg>
      <pc:sldChg chg="add del">
        <pc:chgData name="Byrne, Darrell" userId="a81f5036-97b8-4551-bb65-8c171a1ddb35" providerId="ADAL" clId="{0C35BECF-B0CA-451B-8AC5-5A328F3DEB64}" dt="2026-02-24T15:42:40.991" v="11926" actId="2696"/>
        <pc:sldMkLst>
          <pc:docMk/>
          <pc:sldMk cId="2948273339" sldId="406"/>
        </pc:sldMkLst>
      </pc:sldChg>
      <pc:sldChg chg="add del">
        <pc:chgData name="Byrne, Darrell" userId="a81f5036-97b8-4551-bb65-8c171a1ddb35" providerId="ADAL" clId="{0C35BECF-B0CA-451B-8AC5-5A328F3DEB64}" dt="2026-02-24T15:42:40.991" v="11926" actId="2696"/>
        <pc:sldMkLst>
          <pc:docMk/>
          <pc:sldMk cId="846439198" sldId="407"/>
        </pc:sldMkLst>
      </pc:sldChg>
      <pc:sldChg chg="add del">
        <pc:chgData name="Byrne, Darrell" userId="a81f5036-97b8-4551-bb65-8c171a1ddb35" providerId="ADAL" clId="{0C35BECF-B0CA-451B-8AC5-5A328F3DEB64}" dt="2026-02-24T15:42:40.991" v="11926" actId="2696"/>
        <pc:sldMkLst>
          <pc:docMk/>
          <pc:sldMk cId="3938271820" sldId="408"/>
        </pc:sldMkLst>
      </pc:sldChg>
      <pc:sldChg chg="add del">
        <pc:chgData name="Byrne, Darrell" userId="a81f5036-97b8-4551-bb65-8c171a1ddb35" providerId="ADAL" clId="{0C35BECF-B0CA-451B-8AC5-5A328F3DEB64}" dt="2026-02-24T15:42:40.991" v="11926" actId="2696"/>
        <pc:sldMkLst>
          <pc:docMk/>
          <pc:sldMk cId="3845884535" sldId="409"/>
        </pc:sldMkLst>
      </pc:sldChg>
      <pc:sldChg chg="add del">
        <pc:chgData name="Byrne, Darrell" userId="a81f5036-97b8-4551-bb65-8c171a1ddb35" providerId="ADAL" clId="{0C35BECF-B0CA-451B-8AC5-5A328F3DEB64}" dt="2026-02-24T15:42:40.991" v="11926" actId="2696"/>
        <pc:sldMkLst>
          <pc:docMk/>
          <pc:sldMk cId="3573306874" sldId="410"/>
        </pc:sldMkLst>
      </pc:sldChg>
      <pc:sldChg chg="add del">
        <pc:chgData name="Byrne, Darrell" userId="a81f5036-97b8-4551-bb65-8c171a1ddb35" providerId="ADAL" clId="{0C35BECF-B0CA-451B-8AC5-5A328F3DEB64}" dt="2026-02-24T15:42:40.991" v="11926" actId="2696"/>
        <pc:sldMkLst>
          <pc:docMk/>
          <pc:sldMk cId="75474118" sldId="411"/>
        </pc:sldMkLst>
      </pc:sldChg>
      <pc:sldChg chg="add del">
        <pc:chgData name="Byrne, Darrell" userId="a81f5036-97b8-4551-bb65-8c171a1ddb35" providerId="ADAL" clId="{0C35BECF-B0CA-451B-8AC5-5A328F3DEB64}" dt="2026-02-24T15:42:40.991" v="11926" actId="2696"/>
        <pc:sldMkLst>
          <pc:docMk/>
          <pc:sldMk cId="869821558" sldId="412"/>
        </pc:sldMkLst>
      </pc:sldChg>
      <pc:sldChg chg="add del">
        <pc:chgData name="Byrne, Darrell" userId="a81f5036-97b8-4551-bb65-8c171a1ddb35" providerId="ADAL" clId="{0C35BECF-B0CA-451B-8AC5-5A328F3DEB64}" dt="2026-02-24T15:42:40.991" v="11926" actId="2696"/>
        <pc:sldMkLst>
          <pc:docMk/>
          <pc:sldMk cId="2359509994" sldId="413"/>
        </pc:sldMkLst>
      </pc:sldChg>
      <pc:sldChg chg="add del">
        <pc:chgData name="Byrne, Darrell" userId="a81f5036-97b8-4551-bb65-8c171a1ddb35" providerId="ADAL" clId="{0C35BECF-B0CA-451B-8AC5-5A328F3DEB64}" dt="2026-02-24T15:42:40.991" v="11926" actId="2696"/>
        <pc:sldMkLst>
          <pc:docMk/>
          <pc:sldMk cId="417781569" sldId="414"/>
        </pc:sldMkLst>
      </pc:sldChg>
      <pc:sldChg chg="add del">
        <pc:chgData name="Byrne, Darrell" userId="a81f5036-97b8-4551-bb65-8c171a1ddb35" providerId="ADAL" clId="{0C35BECF-B0CA-451B-8AC5-5A328F3DEB64}" dt="2026-02-24T15:42:40.991" v="11926" actId="2696"/>
        <pc:sldMkLst>
          <pc:docMk/>
          <pc:sldMk cId="2467074969" sldId="415"/>
        </pc:sldMkLst>
      </pc:sldChg>
      <pc:sldChg chg="add del">
        <pc:chgData name="Byrne, Darrell" userId="a81f5036-97b8-4551-bb65-8c171a1ddb35" providerId="ADAL" clId="{0C35BECF-B0CA-451B-8AC5-5A328F3DEB64}" dt="2026-02-24T15:42:40.991" v="11926" actId="2696"/>
        <pc:sldMkLst>
          <pc:docMk/>
          <pc:sldMk cId="3404208111" sldId="416"/>
        </pc:sldMkLst>
      </pc:sldChg>
      <pc:sldChg chg="add del">
        <pc:chgData name="Byrne, Darrell" userId="a81f5036-97b8-4551-bb65-8c171a1ddb35" providerId="ADAL" clId="{0C35BECF-B0CA-451B-8AC5-5A328F3DEB64}" dt="2026-02-24T15:42:40.991" v="11926" actId="2696"/>
        <pc:sldMkLst>
          <pc:docMk/>
          <pc:sldMk cId="403126830" sldId="417"/>
        </pc:sldMkLst>
      </pc:sldChg>
      <pc:sldChg chg="add del">
        <pc:chgData name="Byrne, Darrell" userId="a81f5036-97b8-4551-bb65-8c171a1ddb35" providerId="ADAL" clId="{0C35BECF-B0CA-451B-8AC5-5A328F3DEB64}" dt="2026-02-24T15:42:40.991" v="11926" actId="2696"/>
        <pc:sldMkLst>
          <pc:docMk/>
          <pc:sldMk cId="1268720166" sldId="418"/>
        </pc:sldMkLst>
      </pc:sldChg>
      <pc:sldChg chg="add del">
        <pc:chgData name="Byrne, Darrell" userId="a81f5036-97b8-4551-bb65-8c171a1ddb35" providerId="ADAL" clId="{0C35BECF-B0CA-451B-8AC5-5A328F3DEB64}" dt="2026-02-24T15:42:40.991" v="11926" actId="2696"/>
        <pc:sldMkLst>
          <pc:docMk/>
          <pc:sldMk cId="2373740488" sldId="419"/>
        </pc:sldMkLst>
      </pc:sldChg>
      <pc:sldChg chg="add del">
        <pc:chgData name="Byrne, Darrell" userId="a81f5036-97b8-4551-bb65-8c171a1ddb35" providerId="ADAL" clId="{0C35BECF-B0CA-451B-8AC5-5A328F3DEB64}" dt="2026-02-24T15:42:40.991" v="11926" actId="2696"/>
        <pc:sldMkLst>
          <pc:docMk/>
          <pc:sldMk cId="1500302281" sldId="420"/>
        </pc:sldMkLst>
      </pc:sldChg>
      <pc:sldChg chg="add del">
        <pc:chgData name="Byrne, Darrell" userId="a81f5036-97b8-4551-bb65-8c171a1ddb35" providerId="ADAL" clId="{0C35BECF-B0CA-451B-8AC5-5A328F3DEB64}" dt="2026-02-24T15:42:40.991" v="11926" actId="2696"/>
        <pc:sldMkLst>
          <pc:docMk/>
          <pc:sldMk cId="2874381297" sldId="421"/>
        </pc:sldMkLst>
      </pc:sldChg>
      <pc:sldChg chg="add del">
        <pc:chgData name="Byrne, Darrell" userId="a81f5036-97b8-4551-bb65-8c171a1ddb35" providerId="ADAL" clId="{0C35BECF-B0CA-451B-8AC5-5A328F3DEB64}" dt="2026-02-24T15:42:40.991" v="11926" actId="2696"/>
        <pc:sldMkLst>
          <pc:docMk/>
          <pc:sldMk cId="2491645414" sldId="422"/>
        </pc:sldMkLst>
      </pc:sldChg>
      <pc:sldChg chg="add del">
        <pc:chgData name="Byrne, Darrell" userId="a81f5036-97b8-4551-bb65-8c171a1ddb35" providerId="ADAL" clId="{0C35BECF-B0CA-451B-8AC5-5A328F3DEB64}" dt="2026-02-24T15:42:40.991" v="11926" actId="2696"/>
        <pc:sldMkLst>
          <pc:docMk/>
          <pc:sldMk cId="2057445686" sldId="423"/>
        </pc:sldMkLst>
      </pc:sldChg>
      <pc:sldChg chg="add del">
        <pc:chgData name="Byrne, Darrell" userId="a81f5036-97b8-4551-bb65-8c171a1ddb35" providerId="ADAL" clId="{0C35BECF-B0CA-451B-8AC5-5A328F3DEB64}" dt="2026-02-24T15:42:40.991" v="11926" actId="2696"/>
        <pc:sldMkLst>
          <pc:docMk/>
          <pc:sldMk cId="2433662073" sldId="424"/>
        </pc:sldMkLst>
      </pc:sldChg>
      <pc:sldChg chg="add del">
        <pc:chgData name="Byrne, Darrell" userId="a81f5036-97b8-4551-bb65-8c171a1ddb35" providerId="ADAL" clId="{0C35BECF-B0CA-451B-8AC5-5A328F3DEB64}" dt="2026-02-24T15:42:40.991" v="11926" actId="2696"/>
        <pc:sldMkLst>
          <pc:docMk/>
          <pc:sldMk cId="151264979" sldId="425"/>
        </pc:sldMkLst>
      </pc:sldChg>
      <pc:sldChg chg="add del">
        <pc:chgData name="Byrne, Darrell" userId="a81f5036-97b8-4551-bb65-8c171a1ddb35" providerId="ADAL" clId="{0C35BECF-B0CA-451B-8AC5-5A328F3DEB64}" dt="2026-02-24T15:42:40.991" v="11926" actId="2696"/>
        <pc:sldMkLst>
          <pc:docMk/>
          <pc:sldMk cId="197008786" sldId="426"/>
        </pc:sldMkLst>
      </pc:sldChg>
      <pc:sldChg chg="add del">
        <pc:chgData name="Byrne, Darrell" userId="a81f5036-97b8-4551-bb65-8c171a1ddb35" providerId="ADAL" clId="{0C35BECF-B0CA-451B-8AC5-5A328F3DEB64}" dt="2026-02-24T15:42:40.991" v="11926" actId="2696"/>
        <pc:sldMkLst>
          <pc:docMk/>
          <pc:sldMk cId="1165834002" sldId="427"/>
        </pc:sldMkLst>
      </pc:sldChg>
      <pc:sldChg chg="add del">
        <pc:chgData name="Byrne, Darrell" userId="a81f5036-97b8-4551-bb65-8c171a1ddb35" providerId="ADAL" clId="{0C35BECF-B0CA-451B-8AC5-5A328F3DEB64}" dt="2026-02-24T15:42:40.991" v="11926" actId="2696"/>
        <pc:sldMkLst>
          <pc:docMk/>
          <pc:sldMk cId="3253054317" sldId="428"/>
        </pc:sldMkLst>
      </pc:sldChg>
      <pc:sldChg chg="add del">
        <pc:chgData name="Byrne, Darrell" userId="a81f5036-97b8-4551-bb65-8c171a1ddb35" providerId="ADAL" clId="{0C35BECF-B0CA-451B-8AC5-5A328F3DEB64}" dt="2026-02-24T15:42:40.991" v="11926" actId="2696"/>
        <pc:sldMkLst>
          <pc:docMk/>
          <pc:sldMk cId="2589306603" sldId="429"/>
        </pc:sldMkLst>
      </pc:sldChg>
      <pc:sldChg chg="add del">
        <pc:chgData name="Byrne, Darrell" userId="a81f5036-97b8-4551-bb65-8c171a1ddb35" providerId="ADAL" clId="{0C35BECF-B0CA-451B-8AC5-5A328F3DEB64}" dt="2026-02-24T15:42:40.991" v="11926" actId="2696"/>
        <pc:sldMkLst>
          <pc:docMk/>
          <pc:sldMk cId="74471459" sldId="430"/>
        </pc:sldMkLst>
      </pc:sldChg>
      <pc:sldChg chg="add del">
        <pc:chgData name="Byrne, Darrell" userId="a81f5036-97b8-4551-bb65-8c171a1ddb35" providerId="ADAL" clId="{0C35BECF-B0CA-451B-8AC5-5A328F3DEB64}" dt="2026-02-24T15:42:40.991" v="11926" actId="2696"/>
        <pc:sldMkLst>
          <pc:docMk/>
          <pc:sldMk cId="2751931667" sldId="431"/>
        </pc:sldMkLst>
      </pc:sldChg>
      <pc:sldChg chg="add del">
        <pc:chgData name="Byrne, Darrell" userId="a81f5036-97b8-4551-bb65-8c171a1ddb35" providerId="ADAL" clId="{0C35BECF-B0CA-451B-8AC5-5A328F3DEB64}" dt="2026-02-24T15:42:40.991" v="11926" actId="2696"/>
        <pc:sldMkLst>
          <pc:docMk/>
          <pc:sldMk cId="1941256430" sldId="432"/>
        </pc:sldMkLst>
      </pc:sldChg>
      <pc:sldChg chg="add del">
        <pc:chgData name="Byrne, Darrell" userId="a81f5036-97b8-4551-bb65-8c171a1ddb35" providerId="ADAL" clId="{0C35BECF-B0CA-451B-8AC5-5A328F3DEB64}" dt="2026-02-24T15:42:40.991" v="11926" actId="2696"/>
        <pc:sldMkLst>
          <pc:docMk/>
          <pc:sldMk cId="2879485540" sldId="433"/>
        </pc:sldMkLst>
      </pc:sldChg>
      <pc:sldChg chg="add del">
        <pc:chgData name="Byrne, Darrell" userId="a81f5036-97b8-4551-bb65-8c171a1ddb35" providerId="ADAL" clId="{0C35BECF-B0CA-451B-8AC5-5A328F3DEB64}" dt="2026-02-24T15:42:40.991" v="11926" actId="2696"/>
        <pc:sldMkLst>
          <pc:docMk/>
          <pc:sldMk cId="2838520626" sldId="434"/>
        </pc:sldMkLst>
      </pc:sldChg>
      <pc:sldChg chg="add del">
        <pc:chgData name="Byrne, Darrell" userId="a81f5036-97b8-4551-bb65-8c171a1ddb35" providerId="ADAL" clId="{0C35BECF-B0CA-451B-8AC5-5A328F3DEB64}" dt="2026-02-24T15:42:40.991" v="11926" actId="2696"/>
        <pc:sldMkLst>
          <pc:docMk/>
          <pc:sldMk cId="1867930542" sldId="435"/>
        </pc:sldMkLst>
      </pc:sldChg>
      <pc:sldChg chg="add del">
        <pc:chgData name="Byrne, Darrell" userId="a81f5036-97b8-4551-bb65-8c171a1ddb35" providerId="ADAL" clId="{0C35BECF-B0CA-451B-8AC5-5A328F3DEB64}" dt="2026-02-24T15:42:40.991" v="11926" actId="2696"/>
        <pc:sldMkLst>
          <pc:docMk/>
          <pc:sldMk cId="242613778" sldId="436"/>
        </pc:sldMkLst>
      </pc:sldChg>
      <pc:sldChg chg="add del">
        <pc:chgData name="Byrne, Darrell" userId="a81f5036-97b8-4551-bb65-8c171a1ddb35" providerId="ADAL" clId="{0C35BECF-B0CA-451B-8AC5-5A328F3DEB64}" dt="2026-02-24T15:42:40.991" v="11926" actId="2696"/>
        <pc:sldMkLst>
          <pc:docMk/>
          <pc:sldMk cId="1969602001" sldId="437"/>
        </pc:sldMkLst>
      </pc:sldChg>
      <pc:sldChg chg="add del">
        <pc:chgData name="Byrne, Darrell" userId="a81f5036-97b8-4551-bb65-8c171a1ddb35" providerId="ADAL" clId="{0C35BECF-B0CA-451B-8AC5-5A328F3DEB64}" dt="2026-02-24T15:42:40.991" v="11926" actId="2696"/>
        <pc:sldMkLst>
          <pc:docMk/>
          <pc:sldMk cId="2446503219" sldId="438"/>
        </pc:sldMkLst>
      </pc:sldChg>
      <pc:sldChg chg="add del">
        <pc:chgData name="Byrne, Darrell" userId="a81f5036-97b8-4551-bb65-8c171a1ddb35" providerId="ADAL" clId="{0C35BECF-B0CA-451B-8AC5-5A328F3DEB64}" dt="2026-02-24T15:42:40.991" v="11926" actId="2696"/>
        <pc:sldMkLst>
          <pc:docMk/>
          <pc:sldMk cId="760574478" sldId="439"/>
        </pc:sldMkLst>
      </pc:sldChg>
      <pc:sldChg chg="add del">
        <pc:chgData name="Byrne, Darrell" userId="a81f5036-97b8-4551-bb65-8c171a1ddb35" providerId="ADAL" clId="{0C35BECF-B0CA-451B-8AC5-5A328F3DEB64}" dt="2026-02-24T15:42:40.991" v="11926" actId="2696"/>
        <pc:sldMkLst>
          <pc:docMk/>
          <pc:sldMk cId="4210936898" sldId="440"/>
        </pc:sldMkLst>
      </pc:sldChg>
      <pc:sldChg chg="add del">
        <pc:chgData name="Byrne, Darrell" userId="a81f5036-97b8-4551-bb65-8c171a1ddb35" providerId="ADAL" clId="{0C35BECF-B0CA-451B-8AC5-5A328F3DEB64}" dt="2026-02-24T15:42:40.991" v="11926" actId="2696"/>
        <pc:sldMkLst>
          <pc:docMk/>
          <pc:sldMk cId="368337829" sldId="441"/>
        </pc:sldMkLst>
      </pc:sldChg>
      <pc:sldChg chg="add del">
        <pc:chgData name="Byrne, Darrell" userId="a81f5036-97b8-4551-bb65-8c171a1ddb35" providerId="ADAL" clId="{0C35BECF-B0CA-451B-8AC5-5A328F3DEB64}" dt="2026-02-24T15:42:40.991" v="11926" actId="2696"/>
        <pc:sldMkLst>
          <pc:docMk/>
          <pc:sldMk cId="3277126773" sldId="442"/>
        </pc:sldMkLst>
      </pc:sldChg>
      <pc:sldChg chg="add del">
        <pc:chgData name="Byrne, Darrell" userId="a81f5036-97b8-4551-bb65-8c171a1ddb35" providerId="ADAL" clId="{0C35BECF-B0CA-451B-8AC5-5A328F3DEB64}" dt="2026-02-24T15:42:40.991" v="11926" actId="2696"/>
        <pc:sldMkLst>
          <pc:docMk/>
          <pc:sldMk cId="3819359706" sldId="443"/>
        </pc:sldMkLst>
      </pc:sldChg>
      <pc:sldChg chg="add del">
        <pc:chgData name="Byrne, Darrell" userId="a81f5036-97b8-4551-bb65-8c171a1ddb35" providerId="ADAL" clId="{0C35BECF-B0CA-451B-8AC5-5A328F3DEB64}" dt="2026-02-24T15:42:40.991" v="11926" actId="2696"/>
        <pc:sldMkLst>
          <pc:docMk/>
          <pc:sldMk cId="38734177" sldId="444"/>
        </pc:sldMkLst>
      </pc:sldChg>
      <pc:sldChg chg="add del">
        <pc:chgData name="Byrne, Darrell" userId="a81f5036-97b8-4551-bb65-8c171a1ddb35" providerId="ADAL" clId="{0C35BECF-B0CA-451B-8AC5-5A328F3DEB64}" dt="2026-02-24T15:42:40.991" v="11926" actId="2696"/>
        <pc:sldMkLst>
          <pc:docMk/>
          <pc:sldMk cId="1287267697" sldId="445"/>
        </pc:sldMkLst>
      </pc:sldChg>
      <pc:sldChg chg="add del">
        <pc:chgData name="Byrne, Darrell" userId="a81f5036-97b8-4551-bb65-8c171a1ddb35" providerId="ADAL" clId="{0C35BECF-B0CA-451B-8AC5-5A328F3DEB64}" dt="2026-02-24T15:42:40.991" v="11926" actId="2696"/>
        <pc:sldMkLst>
          <pc:docMk/>
          <pc:sldMk cId="2362335227" sldId="446"/>
        </pc:sldMkLst>
      </pc:sldChg>
      <pc:sldChg chg="add del">
        <pc:chgData name="Byrne, Darrell" userId="a81f5036-97b8-4551-bb65-8c171a1ddb35" providerId="ADAL" clId="{0C35BECF-B0CA-451B-8AC5-5A328F3DEB64}" dt="2026-02-24T15:42:40.991" v="11926" actId="2696"/>
        <pc:sldMkLst>
          <pc:docMk/>
          <pc:sldMk cId="861588325" sldId="447"/>
        </pc:sldMkLst>
      </pc:sldChg>
      <pc:sldChg chg="add del">
        <pc:chgData name="Byrne, Darrell" userId="a81f5036-97b8-4551-bb65-8c171a1ddb35" providerId="ADAL" clId="{0C35BECF-B0CA-451B-8AC5-5A328F3DEB64}" dt="2026-02-24T15:42:40.991" v="11926" actId="2696"/>
        <pc:sldMkLst>
          <pc:docMk/>
          <pc:sldMk cId="1022956799" sldId="448"/>
        </pc:sldMkLst>
      </pc:sldChg>
      <pc:sldChg chg="add del">
        <pc:chgData name="Byrne, Darrell" userId="a81f5036-97b8-4551-bb65-8c171a1ddb35" providerId="ADAL" clId="{0C35BECF-B0CA-451B-8AC5-5A328F3DEB64}" dt="2026-02-24T15:42:40.991" v="11926" actId="2696"/>
        <pc:sldMkLst>
          <pc:docMk/>
          <pc:sldMk cId="3329303191" sldId="449"/>
        </pc:sldMkLst>
      </pc:sldChg>
      <pc:sldChg chg="add del">
        <pc:chgData name="Byrne, Darrell" userId="a81f5036-97b8-4551-bb65-8c171a1ddb35" providerId="ADAL" clId="{0C35BECF-B0CA-451B-8AC5-5A328F3DEB64}" dt="2026-02-24T15:42:40.991" v="11926" actId="2696"/>
        <pc:sldMkLst>
          <pc:docMk/>
          <pc:sldMk cId="509461735" sldId="450"/>
        </pc:sldMkLst>
      </pc:sldChg>
      <pc:sldChg chg="add del">
        <pc:chgData name="Byrne, Darrell" userId="a81f5036-97b8-4551-bb65-8c171a1ddb35" providerId="ADAL" clId="{0C35BECF-B0CA-451B-8AC5-5A328F3DEB64}" dt="2026-02-24T15:42:40.991" v="11926" actId="2696"/>
        <pc:sldMkLst>
          <pc:docMk/>
          <pc:sldMk cId="1107527881" sldId="451"/>
        </pc:sldMkLst>
      </pc:sldChg>
      <pc:sldChg chg="add del">
        <pc:chgData name="Byrne, Darrell" userId="a81f5036-97b8-4551-bb65-8c171a1ddb35" providerId="ADAL" clId="{0C35BECF-B0CA-451B-8AC5-5A328F3DEB64}" dt="2026-02-24T15:42:40.991" v="11926" actId="2696"/>
        <pc:sldMkLst>
          <pc:docMk/>
          <pc:sldMk cId="1407329709" sldId="452"/>
        </pc:sldMkLst>
      </pc:sldChg>
      <pc:sldChg chg="add del">
        <pc:chgData name="Byrne, Darrell" userId="a81f5036-97b8-4551-bb65-8c171a1ddb35" providerId="ADAL" clId="{0C35BECF-B0CA-451B-8AC5-5A328F3DEB64}" dt="2026-02-24T15:42:40.991" v="11926" actId="2696"/>
        <pc:sldMkLst>
          <pc:docMk/>
          <pc:sldMk cId="2592783777" sldId="453"/>
        </pc:sldMkLst>
      </pc:sldChg>
      <pc:sldChg chg="add del">
        <pc:chgData name="Byrne, Darrell" userId="a81f5036-97b8-4551-bb65-8c171a1ddb35" providerId="ADAL" clId="{0C35BECF-B0CA-451B-8AC5-5A328F3DEB64}" dt="2026-02-24T15:42:40.991" v="11926" actId="2696"/>
        <pc:sldMkLst>
          <pc:docMk/>
          <pc:sldMk cId="1632202723" sldId="454"/>
        </pc:sldMkLst>
      </pc:sldChg>
      <pc:sldChg chg="add del">
        <pc:chgData name="Byrne, Darrell" userId="a81f5036-97b8-4551-bb65-8c171a1ddb35" providerId="ADAL" clId="{0C35BECF-B0CA-451B-8AC5-5A328F3DEB64}" dt="2026-02-24T15:42:40.991" v="11926" actId="2696"/>
        <pc:sldMkLst>
          <pc:docMk/>
          <pc:sldMk cId="3135112393" sldId="455"/>
        </pc:sldMkLst>
      </pc:sldChg>
      <pc:sldChg chg="add del">
        <pc:chgData name="Byrne, Darrell" userId="a81f5036-97b8-4551-bb65-8c171a1ddb35" providerId="ADAL" clId="{0C35BECF-B0CA-451B-8AC5-5A328F3DEB64}" dt="2026-02-24T15:42:40.991" v="11926" actId="2696"/>
        <pc:sldMkLst>
          <pc:docMk/>
          <pc:sldMk cId="2924681149" sldId="456"/>
        </pc:sldMkLst>
      </pc:sldChg>
      <pc:sldChg chg="add del">
        <pc:chgData name="Byrne, Darrell" userId="a81f5036-97b8-4551-bb65-8c171a1ddb35" providerId="ADAL" clId="{0C35BECF-B0CA-451B-8AC5-5A328F3DEB64}" dt="2026-02-24T15:42:40.991" v="11926" actId="2696"/>
        <pc:sldMkLst>
          <pc:docMk/>
          <pc:sldMk cId="2558561133" sldId="457"/>
        </pc:sldMkLst>
      </pc:sldChg>
      <pc:sldChg chg="add del">
        <pc:chgData name="Byrne, Darrell" userId="a81f5036-97b8-4551-bb65-8c171a1ddb35" providerId="ADAL" clId="{0C35BECF-B0CA-451B-8AC5-5A328F3DEB64}" dt="2026-02-24T15:42:40.991" v="11926" actId="2696"/>
        <pc:sldMkLst>
          <pc:docMk/>
          <pc:sldMk cId="3772893211" sldId="458"/>
        </pc:sldMkLst>
      </pc:sldChg>
      <pc:sldChg chg="add del">
        <pc:chgData name="Byrne, Darrell" userId="a81f5036-97b8-4551-bb65-8c171a1ddb35" providerId="ADAL" clId="{0C35BECF-B0CA-451B-8AC5-5A328F3DEB64}" dt="2026-02-24T15:42:40.991" v="11926" actId="2696"/>
        <pc:sldMkLst>
          <pc:docMk/>
          <pc:sldMk cId="3641966718" sldId="459"/>
        </pc:sldMkLst>
      </pc:sldChg>
      <pc:sldChg chg="add del">
        <pc:chgData name="Byrne, Darrell" userId="a81f5036-97b8-4551-bb65-8c171a1ddb35" providerId="ADAL" clId="{0C35BECF-B0CA-451B-8AC5-5A328F3DEB64}" dt="2026-02-24T15:42:40.991" v="11926" actId="2696"/>
        <pc:sldMkLst>
          <pc:docMk/>
          <pc:sldMk cId="41093332" sldId="460"/>
        </pc:sldMkLst>
      </pc:sldChg>
      <pc:sldChg chg="add del">
        <pc:chgData name="Byrne, Darrell" userId="a81f5036-97b8-4551-bb65-8c171a1ddb35" providerId="ADAL" clId="{0C35BECF-B0CA-451B-8AC5-5A328F3DEB64}" dt="2026-02-24T15:42:40.991" v="11926" actId="2696"/>
        <pc:sldMkLst>
          <pc:docMk/>
          <pc:sldMk cId="2002225542" sldId="461"/>
        </pc:sldMkLst>
      </pc:sldChg>
      <pc:sldChg chg="add del">
        <pc:chgData name="Byrne, Darrell" userId="a81f5036-97b8-4551-bb65-8c171a1ddb35" providerId="ADAL" clId="{0C35BECF-B0CA-451B-8AC5-5A328F3DEB64}" dt="2026-02-24T15:42:40.991" v="11926" actId="2696"/>
        <pc:sldMkLst>
          <pc:docMk/>
          <pc:sldMk cId="296739536" sldId="462"/>
        </pc:sldMkLst>
      </pc:sldChg>
      <pc:sldChg chg="add del">
        <pc:chgData name="Byrne, Darrell" userId="a81f5036-97b8-4551-bb65-8c171a1ddb35" providerId="ADAL" clId="{0C35BECF-B0CA-451B-8AC5-5A328F3DEB64}" dt="2026-02-24T15:42:40.991" v="11926" actId="2696"/>
        <pc:sldMkLst>
          <pc:docMk/>
          <pc:sldMk cId="3084408655" sldId="463"/>
        </pc:sldMkLst>
      </pc:sldChg>
      <pc:sldChg chg="add del">
        <pc:chgData name="Byrne, Darrell" userId="a81f5036-97b8-4551-bb65-8c171a1ddb35" providerId="ADAL" clId="{0C35BECF-B0CA-451B-8AC5-5A328F3DEB64}" dt="2026-02-24T15:42:40.991" v="11926" actId="2696"/>
        <pc:sldMkLst>
          <pc:docMk/>
          <pc:sldMk cId="3655814428" sldId="464"/>
        </pc:sldMkLst>
      </pc:sldChg>
      <pc:sldChg chg="add del">
        <pc:chgData name="Byrne, Darrell" userId="a81f5036-97b8-4551-bb65-8c171a1ddb35" providerId="ADAL" clId="{0C35BECF-B0CA-451B-8AC5-5A328F3DEB64}" dt="2026-02-24T15:42:40.991" v="11926" actId="2696"/>
        <pc:sldMkLst>
          <pc:docMk/>
          <pc:sldMk cId="4114806431" sldId="465"/>
        </pc:sldMkLst>
      </pc:sldChg>
      <pc:sldChg chg="add del">
        <pc:chgData name="Byrne, Darrell" userId="a81f5036-97b8-4551-bb65-8c171a1ddb35" providerId="ADAL" clId="{0C35BECF-B0CA-451B-8AC5-5A328F3DEB64}" dt="2026-02-24T15:42:40.991" v="11926" actId="2696"/>
        <pc:sldMkLst>
          <pc:docMk/>
          <pc:sldMk cId="3884896333" sldId="466"/>
        </pc:sldMkLst>
      </pc:sldChg>
      <pc:sldChg chg="add del">
        <pc:chgData name="Byrne, Darrell" userId="a81f5036-97b8-4551-bb65-8c171a1ddb35" providerId="ADAL" clId="{0C35BECF-B0CA-451B-8AC5-5A328F3DEB64}" dt="2026-02-24T15:42:40.991" v="11926" actId="2696"/>
        <pc:sldMkLst>
          <pc:docMk/>
          <pc:sldMk cId="3543752682" sldId="467"/>
        </pc:sldMkLst>
      </pc:sldChg>
      <pc:sldChg chg="add del">
        <pc:chgData name="Byrne, Darrell" userId="a81f5036-97b8-4551-bb65-8c171a1ddb35" providerId="ADAL" clId="{0C35BECF-B0CA-451B-8AC5-5A328F3DEB64}" dt="2026-02-24T15:42:40.991" v="11926" actId="2696"/>
        <pc:sldMkLst>
          <pc:docMk/>
          <pc:sldMk cId="2888605286" sldId="468"/>
        </pc:sldMkLst>
      </pc:sldChg>
      <pc:sldChg chg="add del">
        <pc:chgData name="Byrne, Darrell" userId="a81f5036-97b8-4551-bb65-8c171a1ddb35" providerId="ADAL" clId="{0C35BECF-B0CA-451B-8AC5-5A328F3DEB64}" dt="2026-02-24T15:42:40.991" v="11926" actId="2696"/>
        <pc:sldMkLst>
          <pc:docMk/>
          <pc:sldMk cId="3109342450" sldId="469"/>
        </pc:sldMkLst>
      </pc:sldChg>
      <pc:sldChg chg="add del">
        <pc:chgData name="Byrne, Darrell" userId="a81f5036-97b8-4551-bb65-8c171a1ddb35" providerId="ADAL" clId="{0C35BECF-B0CA-451B-8AC5-5A328F3DEB64}" dt="2026-02-24T15:42:40.991" v="11926" actId="2696"/>
        <pc:sldMkLst>
          <pc:docMk/>
          <pc:sldMk cId="2876101261" sldId="470"/>
        </pc:sldMkLst>
      </pc:sldChg>
      <pc:sldChg chg="add del">
        <pc:chgData name="Byrne, Darrell" userId="a81f5036-97b8-4551-bb65-8c171a1ddb35" providerId="ADAL" clId="{0C35BECF-B0CA-451B-8AC5-5A328F3DEB64}" dt="2026-02-24T15:42:40.991" v="11926" actId="2696"/>
        <pc:sldMkLst>
          <pc:docMk/>
          <pc:sldMk cId="1662266580" sldId="471"/>
        </pc:sldMkLst>
      </pc:sldChg>
      <pc:sldChg chg="add del">
        <pc:chgData name="Byrne, Darrell" userId="a81f5036-97b8-4551-bb65-8c171a1ddb35" providerId="ADAL" clId="{0C35BECF-B0CA-451B-8AC5-5A328F3DEB64}" dt="2026-02-24T15:42:40.991" v="11926" actId="2696"/>
        <pc:sldMkLst>
          <pc:docMk/>
          <pc:sldMk cId="1845518915" sldId="472"/>
        </pc:sldMkLst>
      </pc:sldChg>
      <pc:sldChg chg="add del">
        <pc:chgData name="Byrne, Darrell" userId="a81f5036-97b8-4551-bb65-8c171a1ddb35" providerId="ADAL" clId="{0C35BECF-B0CA-451B-8AC5-5A328F3DEB64}" dt="2026-02-24T15:42:40.991" v="11926" actId="2696"/>
        <pc:sldMkLst>
          <pc:docMk/>
          <pc:sldMk cId="1782699219" sldId="473"/>
        </pc:sldMkLst>
      </pc:sldChg>
      <pc:sldChg chg="add del">
        <pc:chgData name="Byrne, Darrell" userId="a81f5036-97b8-4551-bb65-8c171a1ddb35" providerId="ADAL" clId="{0C35BECF-B0CA-451B-8AC5-5A328F3DEB64}" dt="2026-02-24T15:42:40.991" v="11926" actId="2696"/>
        <pc:sldMkLst>
          <pc:docMk/>
          <pc:sldMk cId="4160283914" sldId="474"/>
        </pc:sldMkLst>
      </pc:sldChg>
      <pc:sldChg chg="add del">
        <pc:chgData name="Byrne, Darrell" userId="a81f5036-97b8-4551-bb65-8c171a1ddb35" providerId="ADAL" clId="{0C35BECF-B0CA-451B-8AC5-5A328F3DEB64}" dt="2026-02-24T15:42:40.991" v="11926" actId="2696"/>
        <pc:sldMkLst>
          <pc:docMk/>
          <pc:sldMk cId="488507831" sldId="475"/>
        </pc:sldMkLst>
      </pc:sldChg>
      <pc:sldMasterChg chg="delSldLayout">
        <pc:chgData name="Byrne, Darrell" userId="a81f5036-97b8-4551-bb65-8c171a1ddb35" providerId="ADAL" clId="{0C35BECF-B0CA-451B-8AC5-5A328F3DEB64}" dt="2026-02-24T15:42:40.991" v="11926" actId="2696"/>
        <pc:sldMasterMkLst>
          <pc:docMk/>
          <pc:sldMasterMk cId="2446766712" sldId="2147483686"/>
        </pc:sldMasterMkLst>
        <pc:sldLayoutChg chg="del">
          <pc:chgData name="Byrne, Darrell" userId="a81f5036-97b8-4551-bb65-8c171a1ddb35" providerId="ADAL" clId="{0C35BECF-B0CA-451B-8AC5-5A328F3DEB64}" dt="2026-02-24T15:42:40.991" v="11926" actId="2696"/>
          <pc:sldLayoutMkLst>
            <pc:docMk/>
            <pc:sldMasterMk cId="2446766712" sldId="2147483686"/>
            <pc:sldLayoutMk cId="2329957936" sldId="2147483863"/>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a:p>
        </p:txBody>
      </p:sp>
      <p:sp>
        <p:nvSpPr>
          <p:cNvPr id="3" name="Date Placeholder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5DD6265A-E304-4306-9A88-E5792CB4882E}" type="datetimeFigureOut">
              <a:rPr lang="nl-NL" smtClean="0"/>
              <a:t>24-2-2026</a:t>
            </a:fld>
            <a:endParaRPr lang="nl-NL"/>
          </a:p>
        </p:txBody>
      </p:sp>
      <p:sp>
        <p:nvSpPr>
          <p:cNvPr id="4" name="Footer Placeholder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a:p>
        </p:txBody>
      </p:sp>
      <p:sp>
        <p:nvSpPr>
          <p:cNvPr id="5" name="Slide Number Placeholder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4C4D0ECF-1825-485F-892B-3B901BEB1B2B}" type="slidenum">
              <a:rPr lang="nl-NL" smtClean="0"/>
              <a:t>‹#›</a:t>
            </a:fld>
            <a:endParaRPr lang="nl-NL"/>
          </a:p>
        </p:txBody>
      </p:sp>
    </p:spTree>
    <p:extLst>
      <p:ext uri="{BB962C8B-B14F-4D97-AF65-F5344CB8AC3E}">
        <p14:creationId xmlns:p14="http://schemas.microsoft.com/office/powerpoint/2010/main" val="4926666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D14C50CD-24A7-4808-AE3B-2F34A7018126}" type="datetimeFigureOut">
              <a:rPr lang="nl-NL" smtClean="0"/>
              <a:t>24-2-2026</a:t>
            </a:fld>
            <a:endParaRPr lang="nl-NL"/>
          </a:p>
        </p:txBody>
      </p:sp>
      <p:sp>
        <p:nvSpPr>
          <p:cNvPr id="4" name="Slide Image Placeholder 3"/>
          <p:cNvSpPr>
            <a:spLocks noGrp="1" noRot="1" noChangeAspect="1"/>
          </p:cNvSpPr>
          <p:nvPr>
            <p:ph type="sldImg" idx="2"/>
          </p:nvPr>
        </p:nvSpPr>
        <p:spPr>
          <a:xfrm>
            <a:off x="139700" y="768350"/>
            <a:ext cx="6819900" cy="3836988"/>
          </a:xfrm>
          <a:prstGeom prst="rect">
            <a:avLst/>
          </a:prstGeom>
          <a:noFill/>
          <a:ln w="12700">
            <a:solidFill>
              <a:prstClr val="black"/>
            </a:solidFill>
          </a:ln>
        </p:spPr>
        <p:txBody>
          <a:bodyPr vert="horz" lIns="99048" tIns="49524" rIns="99048" bIns="49524" rtlCol="0" anchor="ctr"/>
          <a:lstStyle/>
          <a:p>
            <a:endParaRPr lang="nl-NL"/>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A5DB9DF4-39C0-4F8C-BEB7-288A19F8CDC5}" type="slidenum">
              <a:rPr lang="nl-NL" smtClean="0"/>
              <a:t>‹#›</a:t>
            </a:fld>
            <a:endParaRPr lang="nl-NL"/>
          </a:p>
        </p:txBody>
      </p:sp>
    </p:spTree>
    <p:extLst>
      <p:ext uri="{BB962C8B-B14F-4D97-AF65-F5344CB8AC3E}">
        <p14:creationId xmlns:p14="http://schemas.microsoft.com/office/powerpoint/2010/main" val="33859799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9700" y="768350"/>
            <a:ext cx="6819900" cy="3836988"/>
          </a:xfrm>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A5DB9DF4-39C0-4F8C-BEB7-288A19F8CDC5}" type="slidenum">
              <a:rPr lang="nl-NL" smtClean="0"/>
              <a:t>1</a:t>
            </a:fld>
            <a:endParaRPr lang="nl-NL"/>
          </a:p>
        </p:txBody>
      </p:sp>
    </p:spTree>
    <p:extLst>
      <p:ext uri="{BB962C8B-B14F-4D97-AF65-F5344CB8AC3E}">
        <p14:creationId xmlns:p14="http://schemas.microsoft.com/office/powerpoint/2010/main" val="898610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5DB9DF4-39C0-4F8C-BEB7-288A19F8CDC5}" type="slidenum">
              <a:rPr lang="nl-NL" smtClean="0"/>
              <a:t>2</a:t>
            </a:fld>
            <a:endParaRPr lang="nl-NL"/>
          </a:p>
        </p:txBody>
      </p:sp>
    </p:spTree>
    <p:extLst>
      <p:ext uri="{BB962C8B-B14F-4D97-AF65-F5344CB8AC3E}">
        <p14:creationId xmlns:p14="http://schemas.microsoft.com/office/powerpoint/2010/main" val="40602680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Across the three-year period from FY23 to FY25, Tata Steel UK underwent a profound operational and financial transformation driven by structural, macroeconomic and strategic factors. </a:t>
            </a:r>
          </a:p>
          <a:p>
            <a:r>
              <a:rPr lang="en-GB" dirty="0"/>
              <a:t>FY23 marked the final full year of integrated blast furnace steelmaking in the UK, presenting a relatively stable but still loss-making baseline characterised by modest operating losses, tight liquidity and high leverage.</a:t>
            </a:r>
          </a:p>
          <a:p>
            <a:r>
              <a:rPr lang="en-GB" dirty="0"/>
              <a:t>The subsequent year, FY24 represented a dramatic turning point, with results reported as part of the wider Tata Steel Europe Group, demonstrating a steep deterioration in profitability due largely to restructuring expenses, impairment charges linked to Port Talbot heavy end closure, reduced production resulting from operational outages such as the BF6 reline in the Netherlands and weak European steel demand. This combination of cyclical price compression, high energy and carbon costs and structural overhaul resulted in substantial negative margins and record low ROCE. </a:t>
            </a:r>
          </a:p>
          <a:p>
            <a:r>
              <a:rPr lang="en-GB" dirty="0"/>
              <a:t>FY25 saw the UK business operating under a transitional re-roller model following the shutdown of the blast furnaces. While losses persisted, margin stabilisation was evident relative to the FY24 trough. Liquidity remained under pressure despite equity injections, with working capital volatility, reliance on revolving credit facilities and receivables securitisation proving essential for maintaining solvency. Gearing escalated dramatically as accumulated losses led to negative equity. Operationally, the shift away from primary steelmaking sharply reduced the emissions profile, although this was influenced by metric denominator changes.</a:t>
            </a:r>
          </a:p>
          <a:p>
            <a:r>
              <a:rPr lang="en-GB" dirty="0"/>
              <a:t>The three years collectively present a financial narrative dominated by decarbonisation led restructuring, capacity reconfiguration, external market challenges and the anticipation of long-term cost and emissions benefits associated with the planned Electric Arc Furnace investment. Together, these trends frame a business in the midst of a radical transition, navigating short term financial stress whilst laying the groundwork for a lower cost, lower carbon future.</a:t>
            </a:r>
          </a:p>
        </p:txBody>
      </p:sp>
      <p:sp>
        <p:nvSpPr>
          <p:cNvPr id="4" name="Slide Number Placeholder 3"/>
          <p:cNvSpPr>
            <a:spLocks noGrp="1"/>
          </p:cNvSpPr>
          <p:nvPr>
            <p:ph type="sldNum" sz="quarter" idx="5"/>
          </p:nvPr>
        </p:nvSpPr>
        <p:spPr/>
        <p:txBody>
          <a:bodyPr/>
          <a:lstStyle/>
          <a:p>
            <a:fld id="{A5DB9DF4-39C0-4F8C-BEB7-288A19F8CDC5}" type="slidenum">
              <a:rPr lang="nl-NL" smtClean="0"/>
              <a:t>4</a:t>
            </a:fld>
            <a:endParaRPr lang="nl-NL"/>
          </a:p>
        </p:txBody>
      </p:sp>
    </p:spTree>
    <p:extLst>
      <p:ext uri="{BB962C8B-B14F-4D97-AF65-F5344CB8AC3E}">
        <p14:creationId xmlns:p14="http://schemas.microsoft.com/office/powerpoint/2010/main" val="38931754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84BC2-ADFE-8389-38B6-E861999FB2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146DEF-C92A-CCDB-C944-801C9BAED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3BE0BE-3E33-613C-C0E9-D631267928A7}"/>
              </a:ext>
            </a:extLst>
          </p:cNvPr>
          <p:cNvSpPr>
            <a:spLocks noGrp="1"/>
          </p:cNvSpPr>
          <p:nvPr>
            <p:ph type="body" idx="1"/>
          </p:nvPr>
        </p:nvSpPr>
        <p:spPr/>
        <p:txBody>
          <a:bodyPr/>
          <a:lstStyle/>
          <a:p>
            <a:r>
              <a:rPr lang="en-GB" dirty="0"/>
              <a:t>Profitability ratios across FY23 to FY25 highlight the severity and depth of Tata Steel UK’s financial downturn before showing limited stabilisation.</a:t>
            </a:r>
          </a:p>
          <a:p>
            <a:r>
              <a:rPr lang="en-GB" dirty="0"/>
              <a:t>In FY23, operating margins of -7.1% and net margins of -21.5% reflected pressures from high raw material costs, inflationary maintenance spending and subdued steel spreads.</a:t>
            </a:r>
          </a:p>
          <a:p>
            <a:r>
              <a:rPr lang="en-GB" dirty="0"/>
              <a:t>By FY24, profitability collapsed across the European group, with operating margins plunging to -22.0% and net margins to -25.1%, this was heavily driven by major restructuring and impairment charges associated with the Port Talbot blast furnace closures, extensive loses linked to the BF6 reline outage in the Netherlands and broader demand contraction in European steel markets. High energy and carbon costs also amplified the deterioration.</a:t>
            </a:r>
          </a:p>
          <a:p>
            <a:r>
              <a:rPr lang="en-GB" dirty="0"/>
              <a:t>ROCE followed a similar pattern, deteriorating from -15.2% in FY23 to -47.1% in FY24 due to massive impairment charges and shrinking capital employed efficiency. </a:t>
            </a:r>
          </a:p>
          <a:p>
            <a:r>
              <a:rPr lang="en-GB" dirty="0"/>
              <a:t>In FY25, margins improved modestly as the UK transitioned to a re-roller model relying on imported slab, reducing cost exposure to primary steelmaking inefficiencies. Operating margin improved slightly to -19.2% and net margin to -21.2%. However, ROCE feel further to -86.9% because negative equity amplified the capital base distortion. </a:t>
            </a:r>
          </a:p>
          <a:p>
            <a:r>
              <a:rPr lang="en-GB" dirty="0"/>
              <a:t>Overall, the profitability story is shaped by the interplay of structural transition, one off charges, operational disruptions and macroeconomic fragility, with FY24 representing an extraordinarily low point before partial recalibration in FY25.</a:t>
            </a:r>
          </a:p>
        </p:txBody>
      </p:sp>
      <p:sp>
        <p:nvSpPr>
          <p:cNvPr id="4" name="Slide Number Placeholder 3">
            <a:extLst>
              <a:ext uri="{FF2B5EF4-FFF2-40B4-BE49-F238E27FC236}">
                <a16:creationId xmlns:a16="http://schemas.microsoft.com/office/drawing/2014/main" id="{7827CE9B-0CA1-B419-9147-EABA339CDFCC}"/>
              </a:ext>
            </a:extLst>
          </p:cNvPr>
          <p:cNvSpPr>
            <a:spLocks noGrp="1"/>
          </p:cNvSpPr>
          <p:nvPr>
            <p:ph type="sldNum" sz="quarter" idx="5"/>
          </p:nvPr>
        </p:nvSpPr>
        <p:spPr/>
        <p:txBody>
          <a:bodyPr/>
          <a:lstStyle/>
          <a:p>
            <a:fld id="{A5DB9DF4-39C0-4F8C-BEB7-288A19F8CDC5}" type="slidenum">
              <a:rPr lang="nl-NL" smtClean="0"/>
              <a:t>6</a:t>
            </a:fld>
            <a:endParaRPr lang="nl-NL"/>
          </a:p>
        </p:txBody>
      </p:sp>
    </p:spTree>
    <p:extLst>
      <p:ext uri="{BB962C8B-B14F-4D97-AF65-F5344CB8AC3E}">
        <p14:creationId xmlns:p14="http://schemas.microsoft.com/office/powerpoint/2010/main" val="2171748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45606-E889-36AF-531F-37859CF83D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C30BAE-B48A-314A-663E-AEE5702123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76FD67-0CD4-80BE-FBD6-023804CE3921}"/>
              </a:ext>
            </a:extLst>
          </p:cNvPr>
          <p:cNvSpPr>
            <a:spLocks noGrp="1"/>
          </p:cNvSpPr>
          <p:nvPr>
            <p:ph type="body" idx="1"/>
          </p:nvPr>
        </p:nvSpPr>
        <p:spPr/>
        <p:txBody>
          <a:bodyPr/>
          <a:lstStyle/>
          <a:p>
            <a:r>
              <a:rPr lang="en-GB" dirty="0"/>
              <a:t>Liquidity performance over FY23 – FY25 demonstrates consistent shortfall, with current ratios remaining below 1.0 throughout, reflecting significant liquidity strain and reliance on external financing support. </a:t>
            </a:r>
          </a:p>
          <a:p>
            <a:r>
              <a:rPr lang="en-GB" dirty="0"/>
              <a:t>FY23 showed a current ratio of 0.59, reflecting elevated inventories, minimal cash reserves and substantial short-term liabilities. Quick and cash ratios remained particularly weak, demonstrating that the business could not cover immediate liabilities without continuous facility support. </a:t>
            </a:r>
          </a:p>
          <a:p>
            <a:r>
              <a:rPr lang="en-GB" dirty="0"/>
              <a:t>In FY24, liquidity modestly improved to 0.87 due to higher group level current assets and restructuring of short-term liabilities but remained below solvency thresholds. Cash balances remained marginal relative to obligations.</a:t>
            </a:r>
          </a:p>
          <a:p>
            <a:r>
              <a:rPr lang="en-GB" dirty="0"/>
              <a:t>In FY25, the ratio declined again to 0.64, driven by the UK’s transition to the re-roller phase, loss making operations, sustained working capital absorption and heavy utilisation of revolving credit facilities. Receivables securitisation improved headline cash conversion but masked underlying collection dynamics.  </a:t>
            </a:r>
            <a:r>
              <a:rPr lang="en-GB"/>
              <a:t>Overall, </a:t>
            </a:r>
            <a:r>
              <a:rPr lang="en-GB" dirty="0"/>
              <a:t>liquidity ratios underscore a reliance on continued parent company support, securitisation and government backed financing to ensure business continuity during the transition to Electric Arc Furnace operations.</a:t>
            </a:r>
          </a:p>
        </p:txBody>
      </p:sp>
      <p:sp>
        <p:nvSpPr>
          <p:cNvPr id="4" name="Slide Number Placeholder 3">
            <a:extLst>
              <a:ext uri="{FF2B5EF4-FFF2-40B4-BE49-F238E27FC236}">
                <a16:creationId xmlns:a16="http://schemas.microsoft.com/office/drawing/2014/main" id="{89584CD8-0253-9667-F3C1-378CA312FD7D}"/>
              </a:ext>
            </a:extLst>
          </p:cNvPr>
          <p:cNvSpPr>
            <a:spLocks noGrp="1"/>
          </p:cNvSpPr>
          <p:nvPr>
            <p:ph type="sldNum" sz="quarter" idx="5"/>
          </p:nvPr>
        </p:nvSpPr>
        <p:spPr/>
        <p:txBody>
          <a:bodyPr/>
          <a:lstStyle/>
          <a:p>
            <a:fld id="{A5DB9DF4-39C0-4F8C-BEB7-288A19F8CDC5}" type="slidenum">
              <a:rPr lang="nl-NL" smtClean="0"/>
              <a:t>7</a:t>
            </a:fld>
            <a:endParaRPr lang="nl-NL"/>
          </a:p>
        </p:txBody>
      </p:sp>
    </p:spTree>
    <p:extLst>
      <p:ext uri="{BB962C8B-B14F-4D97-AF65-F5344CB8AC3E}">
        <p14:creationId xmlns:p14="http://schemas.microsoft.com/office/powerpoint/2010/main" val="3122279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0A47B4-F677-5FB4-886D-A7877F1B5C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E11A27-CEEF-3255-6807-BAD500CEE2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050886-A32F-87BA-B342-D15E8D8ECFF8}"/>
              </a:ext>
            </a:extLst>
          </p:cNvPr>
          <p:cNvSpPr>
            <a:spLocks noGrp="1"/>
          </p:cNvSpPr>
          <p:nvPr>
            <p:ph type="body" idx="1"/>
          </p:nvPr>
        </p:nvSpPr>
        <p:spPr/>
        <p:txBody>
          <a:bodyPr/>
          <a:lstStyle/>
          <a:p>
            <a:r>
              <a:rPr lang="en-GB" dirty="0"/>
              <a:t>Gearing ratios across the analysis period reveal escalating solvency risks culminating in severe imbalance by FY25.</a:t>
            </a:r>
          </a:p>
          <a:p>
            <a:r>
              <a:rPr lang="en-GB" dirty="0"/>
              <a:t>In FY23, debt-to-equity stood at 2.81x, with debt representing around 44% of total assets. Net debt remained substantial due to historical investment, working capital requirements and refinancing needs.</a:t>
            </a:r>
          </a:p>
          <a:p>
            <a:r>
              <a:rPr lang="en-GB" dirty="0"/>
              <a:t>By FY24, group level leverage increased further as net debt surged to over £2.6bn, driven by operational losses, restructuring payments and financing needs to maintain liquidity. Debt-to-equity rose to 3.01x, while interest cover fell sharply into negative territory due to negative EBIT.</a:t>
            </a:r>
          </a:p>
          <a:p>
            <a:r>
              <a:rPr lang="en-GB" dirty="0"/>
              <a:t>FY25 marked an inflection point where negative equity produced non-meaningful traditional gearing measures: however, debt-to-assets jumped to 0.89 and net debt remained elevated. The deterioration reflected accumulated losses, asset impairments and the timing mismatch between heavy restructuring outflows and anticipated long-term savings from the decarbonisation strategy. </a:t>
            </a:r>
          </a:p>
          <a:p>
            <a:r>
              <a:rPr lang="en-GB" dirty="0"/>
              <a:t>The solvency analysis demonstrates a business reliant on debt, parent company support and government funding during structural transition, with long-term recovery contingent on EAF installation enabling lower operating costs and improved margins.	</a:t>
            </a:r>
          </a:p>
        </p:txBody>
      </p:sp>
      <p:sp>
        <p:nvSpPr>
          <p:cNvPr id="4" name="Slide Number Placeholder 3">
            <a:extLst>
              <a:ext uri="{FF2B5EF4-FFF2-40B4-BE49-F238E27FC236}">
                <a16:creationId xmlns:a16="http://schemas.microsoft.com/office/drawing/2014/main" id="{4CB1C8E0-4143-7544-B240-6B2D1E6E7E9E}"/>
              </a:ext>
            </a:extLst>
          </p:cNvPr>
          <p:cNvSpPr>
            <a:spLocks noGrp="1"/>
          </p:cNvSpPr>
          <p:nvPr>
            <p:ph type="sldNum" sz="quarter" idx="5"/>
          </p:nvPr>
        </p:nvSpPr>
        <p:spPr/>
        <p:txBody>
          <a:bodyPr/>
          <a:lstStyle/>
          <a:p>
            <a:fld id="{A5DB9DF4-39C0-4F8C-BEB7-288A19F8CDC5}" type="slidenum">
              <a:rPr lang="nl-NL" smtClean="0"/>
              <a:t>8</a:t>
            </a:fld>
            <a:endParaRPr lang="nl-NL"/>
          </a:p>
        </p:txBody>
      </p:sp>
    </p:spTree>
    <p:extLst>
      <p:ext uri="{BB962C8B-B14F-4D97-AF65-F5344CB8AC3E}">
        <p14:creationId xmlns:p14="http://schemas.microsoft.com/office/powerpoint/2010/main" val="24444346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9B793-7C0E-5A66-86C1-71F6E75D3A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186825-9A95-2B92-9EE7-6EDF3ABB5B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4EF58-4E7C-537F-0E63-D7EFA5D70DF2}"/>
              </a:ext>
            </a:extLst>
          </p:cNvPr>
          <p:cNvSpPr>
            <a:spLocks noGrp="1"/>
          </p:cNvSpPr>
          <p:nvPr>
            <p:ph type="body" idx="1"/>
          </p:nvPr>
        </p:nvSpPr>
        <p:spPr/>
        <p:txBody>
          <a:bodyPr/>
          <a:lstStyle/>
          <a:p>
            <a:r>
              <a:rPr lang="en-GB" dirty="0"/>
              <a:t>Working capital efficiency varied considerably across the period due to structural, operational and financial policy changes.</a:t>
            </a:r>
          </a:p>
          <a:p>
            <a:r>
              <a:rPr lang="en-GB" dirty="0"/>
              <a:t>FY23 displayed low receivables days of approximately 3.4 days, primarily driven by the company’s receivables securitisation program rather than rapid customer payments. Inventory days were elevated at around 72 days, reflecting raw material stocking practices associated with blast furnace operations. Payables days near 51 signalled extended payment strategies to support liquidity.</a:t>
            </a:r>
          </a:p>
          <a:p>
            <a:endParaRPr lang="en-GB" dirty="0"/>
          </a:p>
          <a:p>
            <a:r>
              <a:rPr lang="en-GB" dirty="0"/>
              <a:t>In FY24, the group level figures revealed increased inventory days of around 95.5, caused by EU demand slowdown, destocking and production constraints from BF6 outages. Receivables days increased to 14 as group dynamics replaced UK only securitisation dominated patterns. Payables days declined due to renegotiations and changes in supplier terms during restructuring. </a:t>
            </a:r>
          </a:p>
          <a:p>
            <a:endParaRPr lang="en-GB" dirty="0"/>
          </a:p>
          <a:p>
            <a:r>
              <a:rPr lang="en-GB" dirty="0"/>
              <a:t>By FY25, inventory days returned closer to historical norms, whiles receivables days again fell sharply to around 2 days due to renewed use of securitisation. </a:t>
            </a:r>
          </a:p>
          <a:p>
            <a:r>
              <a:rPr lang="en-GB" dirty="0"/>
              <a:t>The patterns indicate that working capital management served as a critical liquidity tool during the restructuring and transition period, with securitisation, payables management and strategic inventory reduction forming the backbone of operational cashflow preservation.</a:t>
            </a:r>
          </a:p>
          <a:p>
            <a:endParaRPr lang="en-GB" dirty="0"/>
          </a:p>
        </p:txBody>
      </p:sp>
      <p:sp>
        <p:nvSpPr>
          <p:cNvPr id="4" name="Slide Number Placeholder 3">
            <a:extLst>
              <a:ext uri="{FF2B5EF4-FFF2-40B4-BE49-F238E27FC236}">
                <a16:creationId xmlns:a16="http://schemas.microsoft.com/office/drawing/2014/main" id="{719E17A5-C50F-4ABA-5321-187B95EFBAF6}"/>
              </a:ext>
            </a:extLst>
          </p:cNvPr>
          <p:cNvSpPr>
            <a:spLocks noGrp="1"/>
          </p:cNvSpPr>
          <p:nvPr>
            <p:ph type="sldNum" sz="quarter" idx="5"/>
          </p:nvPr>
        </p:nvSpPr>
        <p:spPr/>
        <p:txBody>
          <a:bodyPr/>
          <a:lstStyle/>
          <a:p>
            <a:fld id="{A5DB9DF4-39C0-4F8C-BEB7-288A19F8CDC5}" type="slidenum">
              <a:rPr lang="nl-NL" smtClean="0"/>
              <a:t>9</a:t>
            </a:fld>
            <a:endParaRPr lang="nl-NL"/>
          </a:p>
        </p:txBody>
      </p:sp>
    </p:spTree>
    <p:extLst>
      <p:ext uri="{BB962C8B-B14F-4D97-AF65-F5344CB8AC3E}">
        <p14:creationId xmlns:p14="http://schemas.microsoft.com/office/powerpoint/2010/main" val="905563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97265-D115-B6D8-4B72-7F8419DD1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B69D42-5B50-A4E6-F51C-EBE71F62A8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4B7326-FF61-51C4-635F-D365A930C7A2}"/>
              </a:ext>
            </a:extLst>
          </p:cNvPr>
          <p:cNvSpPr>
            <a:spLocks noGrp="1"/>
          </p:cNvSpPr>
          <p:nvPr>
            <p:ph type="body" idx="1"/>
          </p:nvPr>
        </p:nvSpPr>
        <p:spPr/>
        <p:txBody>
          <a:bodyPr/>
          <a:lstStyle/>
          <a:p>
            <a:r>
              <a:rPr lang="en-GB" dirty="0"/>
              <a:t>Because TSUK is a private entity within Tata Steel Limited, traditional equity market valuation ratios (EPS, P-E, Dividend yield) are not applicable. Instead, capex intensity provides a more meaningful indicator of long-term value creation during the transition to EAF technology. The rising capex intensity in FY25 and the expected step change across FY26&gt;FY28 as the </a:t>
            </a:r>
            <a:r>
              <a:rPr lang="en-GB" dirty="0" err="1"/>
              <a:t>tenova</a:t>
            </a:r>
            <a:r>
              <a:rPr lang="en-GB" dirty="0"/>
              <a:t> EAF package and site works mobilise, demonstrates strategic investment in future capability rather than short term financial returns.</a:t>
            </a:r>
          </a:p>
        </p:txBody>
      </p:sp>
      <p:sp>
        <p:nvSpPr>
          <p:cNvPr id="4" name="Slide Number Placeholder 3">
            <a:extLst>
              <a:ext uri="{FF2B5EF4-FFF2-40B4-BE49-F238E27FC236}">
                <a16:creationId xmlns:a16="http://schemas.microsoft.com/office/drawing/2014/main" id="{B1CE47A4-4213-97F7-7473-5B303A9C5C70}"/>
              </a:ext>
            </a:extLst>
          </p:cNvPr>
          <p:cNvSpPr>
            <a:spLocks noGrp="1"/>
          </p:cNvSpPr>
          <p:nvPr>
            <p:ph type="sldNum" sz="quarter" idx="5"/>
          </p:nvPr>
        </p:nvSpPr>
        <p:spPr/>
        <p:txBody>
          <a:bodyPr/>
          <a:lstStyle/>
          <a:p>
            <a:fld id="{A5DB9DF4-39C0-4F8C-BEB7-288A19F8CDC5}" type="slidenum">
              <a:rPr lang="nl-NL" smtClean="0"/>
              <a:t>11</a:t>
            </a:fld>
            <a:endParaRPr lang="nl-NL"/>
          </a:p>
        </p:txBody>
      </p:sp>
    </p:spTree>
    <p:extLst>
      <p:ext uri="{BB962C8B-B14F-4D97-AF65-F5344CB8AC3E}">
        <p14:creationId xmlns:p14="http://schemas.microsoft.com/office/powerpoint/2010/main" val="2924466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030BD-F83A-A608-0224-53548A443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7608E2-3425-FB32-C949-F8AF6F4B49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64EA0C-391C-C244-19D6-8868FB3328F1}"/>
              </a:ext>
            </a:extLst>
          </p:cNvPr>
          <p:cNvSpPr>
            <a:spLocks noGrp="1"/>
          </p:cNvSpPr>
          <p:nvPr>
            <p:ph type="body" idx="1"/>
          </p:nvPr>
        </p:nvSpPr>
        <p:spPr/>
        <p:txBody>
          <a:bodyPr/>
          <a:lstStyle/>
          <a:p>
            <a:r>
              <a:rPr lang="en-GB" dirty="0"/>
              <a:t>TSUK applies a structured capital investment appraisal framework consistent with Tata Steel Group governance requirements. </a:t>
            </a:r>
          </a:p>
          <a:p>
            <a:r>
              <a:rPr lang="en-GB" dirty="0"/>
              <a:t>The Net Present Value (NPV) technique is used for major long-term investments, including the critical Electric Arc Furnace project, due to its ability to incorporate discounted cash flows and assess long term value creation. </a:t>
            </a:r>
          </a:p>
          <a:p>
            <a:r>
              <a:rPr lang="en-GB" dirty="0"/>
              <a:t>Internal Rate of Return (IRR) is applied to feasibility studies and capital proposals requiring clear thresholds for financial acceptance, particularly in environments characterised by volatile pricing and energy markets. The payback period metric is commonly used for smaller operational projects, providing a simple measure of capital recovery time. </a:t>
            </a:r>
          </a:p>
          <a:p>
            <a:r>
              <a:rPr lang="en-GB" dirty="0"/>
              <a:t>Additionally, sensitivity and scenario analysis play a critical role in TSUK’s appraisal process, given the high exposure to steel price volatility, carbon cost and energy market fluctuations. These appraisal techniques collectively ensure a disciplined allocation of capital, aligning investment decisions with strategic decarbonisation goals and financial risk tolerances.</a:t>
            </a:r>
          </a:p>
        </p:txBody>
      </p:sp>
      <p:sp>
        <p:nvSpPr>
          <p:cNvPr id="4" name="Slide Number Placeholder 3">
            <a:extLst>
              <a:ext uri="{FF2B5EF4-FFF2-40B4-BE49-F238E27FC236}">
                <a16:creationId xmlns:a16="http://schemas.microsoft.com/office/drawing/2014/main" id="{771834D4-A628-09AF-5224-A5499FE25538}"/>
              </a:ext>
            </a:extLst>
          </p:cNvPr>
          <p:cNvSpPr>
            <a:spLocks noGrp="1"/>
          </p:cNvSpPr>
          <p:nvPr>
            <p:ph type="sldNum" sz="quarter" idx="5"/>
          </p:nvPr>
        </p:nvSpPr>
        <p:spPr/>
        <p:txBody>
          <a:bodyPr/>
          <a:lstStyle/>
          <a:p>
            <a:fld id="{A5DB9DF4-39C0-4F8C-BEB7-288A19F8CDC5}" type="slidenum">
              <a:rPr lang="nl-NL" smtClean="0"/>
              <a:t>13</a:t>
            </a:fld>
            <a:endParaRPr lang="nl-NL"/>
          </a:p>
        </p:txBody>
      </p:sp>
    </p:spTree>
    <p:extLst>
      <p:ext uri="{BB962C8B-B14F-4D97-AF65-F5344CB8AC3E}">
        <p14:creationId xmlns:p14="http://schemas.microsoft.com/office/powerpoint/2010/main" val="4017076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A0332-C52B-44B9-2E4F-E453C44D2F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0BDC00-974B-5C53-0FAF-C2344CE0CE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D771F6-B8EE-C345-FDD8-6E71EDE9E2F6}"/>
              </a:ext>
            </a:extLst>
          </p:cNvPr>
          <p:cNvSpPr>
            <a:spLocks noGrp="1"/>
          </p:cNvSpPr>
          <p:nvPr>
            <p:ph type="body" idx="1"/>
          </p:nvPr>
        </p:nvSpPr>
        <p:spPr/>
        <p:txBody>
          <a:bodyPr/>
          <a:lstStyle/>
          <a:p>
            <a:r>
              <a:rPr lang="en-GB" dirty="0"/>
              <a:t>TSUK maximises liquidity through a non-recourse trade receivables securitisation facility of up to £450 million, enabling rapid conversion of receivables into cash wile transferring credit risk. Supplier financing optimisation, including stretching of payables and leveraging Tata Group procurement scale, further strengthens liquidity. </a:t>
            </a:r>
          </a:p>
          <a:p>
            <a:r>
              <a:rPr lang="en-GB" dirty="0"/>
              <a:t>TSUK also stabilises inventory levels during the shift to imported slab and coil, ensuring consistent input despite fluctuations in global freight markets. </a:t>
            </a:r>
          </a:p>
          <a:p>
            <a:r>
              <a:rPr lang="en-GB" dirty="0"/>
              <a:t>Additionally, the Drive to Save programme enhances efficiency through cost reduction and improved procurement performance. Collectively these mechanisms illustrate how financial techniques can directly support supply chain resilience, innovation and sustainability.</a:t>
            </a:r>
          </a:p>
        </p:txBody>
      </p:sp>
      <p:sp>
        <p:nvSpPr>
          <p:cNvPr id="4" name="Slide Number Placeholder 3">
            <a:extLst>
              <a:ext uri="{FF2B5EF4-FFF2-40B4-BE49-F238E27FC236}">
                <a16:creationId xmlns:a16="http://schemas.microsoft.com/office/drawing/2014/main" id="{6E44D788-3380-70DD-497C-601D2578123F}"/>
              </a:ext>
            </a:extLst>
          </p:cNvPr>
          <p:cNvSpPr>
            <a:spLocks noGrp="1"/>
          </p:cNvSpPr>
          <p:nvPr>
            <p:ph type="sldNum" sz="quarter" idx="5"/>
          </p:nvPr>
        </p:nvSpPr>
        <p:spPr/>
        <p:txBody>
          <a:bodyPr/>
          <a:lstStyle/>
          <a:p>
            <a:fld id="{A5DB9DF4-39C0-4F8C-BEB7-288A19F8CDC5}" type="slidenum">
              <a:rPr lang="nl-NL" smtClean="0"/>
              <a:t>15</a:t>
            </a:fld>
            <a:endParaRPr lang="nl-NL"/>
          </a:p>
        </p:txBody>
      </p:sp>
    </p:spTree>
    <p:extLst>
      <p:ext uri="{BB962C8B-B14F-4D97-AF65-F5344CB8AC3E}">
        <p14:creationId xmlns:p14="http://schemas.microsoft.com/office/powerpoint/2010/main" val="652691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F8498-63ED-2931-7FC2-0BF831DB4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6D6A1E-C3BE-5C65-CD38-7AFE3AE90B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ABE15C-F256-8CD0-6D19-588045C10EEB}"/>
              </a:ext>
            </a:extLst>
          </p:cNvPr>
          <p:cNvSpPr>
            <a:spLocks noGrp="1"/>
          </p:cNvSpPr>
          <p:nvPr>
            <p:ph type="body" idx="1"/>
          </p:nvPr>
        </p:nvSpPr>
        <p:spPr/>
        <p:txBody>
          <a:bodyPr/>
          <a:lstStyle/>
          <a:p>
            <a:r>
              <a:rPr lang="en-GB" dirty="0"/>
              <a:t>Across FY23 to FY25 TSUK’s financial performance demonstrates a clear progression from structural deterioration to early stabilisation., reflecting both challenges of the BOF model and the corrective actions taken during transition.</a:t>
            </a:r>
          </a:p>
          <a:p>
            <a:r>
              <a:rPr lang="en-GB" dirty="0"/>
              <a:t>In FY23, TSUK was still operating a fully integrated blast furnace route, but rising energy and input costs placed pressure on margins and utilisation. Although revenue remained higher than later years, profitability was already negative and working capital metrics such as DIO and CCC signalled strain. TSUK’s cash position was beginning to tighten as liquidity ratios fell below healthy thresholds.</a:t>
            </a:r>
          </a:p>
          <a:p>
            <a:r>
              <a:rPr lang="en-GB" dirty="0"/>
              <a:t>By FY24, financial performance had deteriorated sharply. Revenue contracted further as the heavy end was wound down, utilisation fell and restructuring changes drove margins deeply negative. Liquidity reached its weakest point, with the current ratio dropping to 0.46 and equity turning negative. CCC temporarily improved due to inventory reductions during the wind down. But this was not evidence of operational strength – rather a reflection of forced destocking. TSUK’s cash position was at its most constrained during this year.</a:t>
            </a:r>
          </a:p>
          <a:p>
            <a:r>
              <a:rPr lang="en-GB" dirty="0"/>
              <a:t>In FY25</a:t>
            </a:r>
            <a:r>
              <a:rPr lang="en-GB"/>
              <a:t>, despite </a:t>
            </a:r>
            <a:r>
              <a:rPr lang="en-GB" dirty="0"/>
              <a:t>another year of reduced revenue linked to the interim re-roller model, TSUK showed early signs of financial stabilisation. Net losses narrowed significantly as restructuring costs fell away, the equity injection improved balance sheet resilience and working capital discipline reduced operational cash pressure. DIO rose again due to rebuilding buffers for imported slab and coil, but CCC and liquidity were manged more tightly than in FY24. these shifts demonstrate that TSUK has begun strengthening its cash position through both financial restructuring and operational controls.</a:t>
            </a:r>
          </a:p>
          <a:p>
            <a:r>
              <a:rPr lang="en-GB" dirty="0"/>
              <a:t>Looking across the three-year period, the contrast is clear: TSUK moved from structurally loss making, liquidity constrained heavy end operation (FY23/FY24) toward a more stable platform in FY25 supported by capital restructuring and disciplined working capital management.</a:t>
            </a:r>
          </a:p>
          <a:p>
            <a:r>
              <a:rPr lang="en-GB" dirty="0"/>
              <a:t>At the same time the company is laying the groundwork for long term improvement in cash generation through the transition to an Electric Arc Furnace. As the EAF programme accelerates, capex intensity will rise but this investment will fundamentally reshape the cost base – lowering fixed cost exposure, improving flexibility and enabling a more agile supply chain that supports healthier cash in the future.</a:t>
            </a:r>
          </a:p>
          <a:p>
            <a:r>
              <a:rPr lang="en-GB" dirty="0"/>
              <a:t>Ultimately, the period illustrates how TSUK is using both financial restructuring (equity injection, securitisation, tighter liquidity controls) and operational redesign (S&amp;OP integration, dynamic buffers, inbound flow optimisation) to progressively strengthen its cash position while transitioning to a more competitive and sustainable steel model.</a:t>
            </a:r>
          </a:p>
        </p:txBody>
      </p:sp>
      <p:sp>
        <p:nvSpPr>
          <p:cNvPr id="4" name="Slide Number Placeholder 3">
            <a:extLst>
              <a:ext uri="{FF2B5EF4-FFF2-40B4-BE49-F238E27FC236}">
                <a16:creationId xmlns:a16="http://schemas.microsoft.com/office/drawing/2014/main" id="{C095BA70-9DF6-082E-8696-79962263F184}"/>
              </a:ext>
            </a:extLst>
          </p:cNvPr>
          <p:cNvSpPr>
            <a:spLocks noGrp="1"/>
          </p:cNvSpPr>
          <p:nvPr>
            <p:ph type="sldNum" sz="quarter" idx="5"/>
          </p:nvPr>
        </p:nvSpPr>
        <p:spPr/>
        <p:txBody>
          <a:bodyPr/>
          <a:lstStyle/>
          <a:p>
            <a:fld id="{A5DB9DF4-39C0-4F8C-BEB7-288A19F8CDC5}" type="slidenum">
              <a:rPr lang="nl-NL" smtClean="0"/>
              <a:t>17</a:t>
            </a:fld>
            <a:endParaRPr lang="nl-NL"/>
          </a:p>
        </p:txBody>
      </p:sp>
    </p:spTree>
    <p:extLst>
      <p:ext uri="{BB962C8B-B14F-4D97-AF65-F5344CB8AC3E}">
        <p14:creationId xmlns:p14="http://schemas.microsoft.com/office/powerpoint/2010/main" val="33202293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gray">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pic>
        <p:nvPicPr>
          <p:cNvPr id="2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pSp>
        <p:nvGrpSpPr>
          <p:cNvPr id="27" name="Group 26"/>
          <p:cNvGrpSpPr/>
          <p:nvPr userDrawn="1"/>
        </p:nvGrpSpPr>
        <p:grpSpPr>
          <a:xfrm>
            <a:off x="7884368" y="336904"/>
            <a:ext cx="688976" cy="601663"/>
            <a:chOff x="7915275" y="358775"/>
            <a:chExt cx="688976" cy="601663"/>
          </a:xfrm>
          <a:solidFill>
            <a:schemeClr val="bg1"/>
          </a:solidFill>
        </p:grpSpPr>
        <p:sp>
          <p:nvSpPr>
            <p:cNvPr id="20" name="Freeform 15"/>
            <p:cNvSpPr>
              <a:spLocks/>
            </p:cNvSpPr>
            <p:nvPr userDrawn="1"/>
          </p:nvSpPr>
          <p:spPr bwMode="auto">
            <a:xfrm>
              <a:off x="8016875" y="358775"/>
              <a:ext cx="485775" cy="344488"/>
            </a:xfrm>
            <a:custGeom>
              <a:avLst/>
              <a:gdLst>
                <a:gd name="T0" fmla="*/ 183 w 183"/>
                <a:gd name="T1" fmla="*/ 43 h 129"/>
                <a:gd name="T2" fmla="*/ 174 w 183"/>
                <a:gd name="T3" fmla="*/ 30 h 129"/>
                <a:gd name="T4" fmla="*/ 139 w 183"/>
                <a:gd name="T5" fmla="*/ 8 h 129"/>
                <a:gd name="T6" fmla="*/ 92 w 183"/>
                <a:gd name="T7" fmla="*/ 0 h 129"/>
                <a:gd name="T8" fmla="*/ 44 w 183"/>
                <a:gd name="T9" fmla="*/ 8 h 129"/>
                <a:gd name="T10" fmla="*/ 9 w 183"/>
                <a:gd name="T11" fmla="*/ 30 h 129"/>
                <a:gd name="T12" fmla="*/ 0 w 183"/>
                <a:gd name="T13" fmla="*/ 43 h 129"/>
                <a:gd name="T14" fmla="*/ 80 w 183"/>
                <a:gd name="T15" fmla="*/ 32 h 129"/>
                <a:gd name="T16" fmla="*/ 86 w 183"/>
                <a:gd name="T17" fmla="*/ 35 h 129"/>
                <a:gd name="T18" fmla="*/ 87 w 183"/>
                <a:gd name="T19" fmla="*/ 47 h 129"/>
                <a:gd name="T20" fmla="*/ 86 w 183"/>
                <a:gd name="T21" fmla="*/ 129 h 129"/>
                <a:gd name="T22" fmla="*/ 92 w 183"/>
                <a:gd name="T23" fmla="*/ 129 h 129"/>
                <a:gd name="T24" fmla="*/ 97 w 183"/>
                <a:gd name="T25" fmla="*/ 129 h 129"/>
                <a:gd name="T26" fmla="*/ 96 w 183"/>
                <a:gd name="T27" fmla="*/ 47 h 129"/>
                <a:gd name="T28" fmla="*/ 97 w 183"/>
                <a:gd name="T29" fmla="*/ 35 h 129"/>
                <a:gd name="T30" fmla="*/ 103 w 183"/>
                <a:gd name="T31" fmla="*/ 32 h 129"/>
                <a:gd name="T32" fmla="*/ 183 w 183"/>
                <a:gd name="T33" fmla="*/ 4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29">
                  <a:moveTo>
                    <a:pt x="183" y="43"/>
                  </a:moveTo>
                  <a:cubicBezTo>
                    <a:pt x="181" y="39"/>
                    <a:pt x="178" y="34"/>
                    <a:pt x="174" y="30"/>
                  </a:cubicBezTo>
                  <a:cubicBezTo>
                    <a:pt x="165" y="21"/>
                    <a:pt x="153" y="13"/>
                    <a:pt x="139" y="8"/>
                  </a:cubicBezTo>
                  <a:cubicBezTo>
                    <a:pt x="125" y="3"/>
                    <a:pt x="108" y="0"/>
                    <a:pt x="92" y="0"/>
                  </a:cubicBezTo>
                  <a:cubicBezTo>
                    <a:pt x="75" y="0"/>
                    <a:pt x="58" y="3"/>
                    <a:pt x="44" y="8"/>
                  </a:cubicBezTo>
                  <a:cubicBezTo>
                    <a:pt x="30" y="13"/>
                    <a:pt x="18" y="21"/>
                    <a:pt x="9" y="30"/>
                  </a:cubicBezTo>
                  <a:cubicBezTo>
                    <a:pt x="5" y="34"/>
                    <a:pt x="2" y="39"/>
                    <a:pt x="0" y="43"/>
                  </a:cubicBezTo>
                  <a:cubicBezTo>
                    <a:pt x="18" y="39"/>
                    <a:pt x="50" y="33"/>
                    <a:pt x="80" y="32"/>
                  </a:cubicBezTo>
                  <a:cubicBezTo>
                    <a:pt x="83" y="32"/>
                    <a:pt x="85" y="33"/>
                    <a:pt x="86" y="35"/>
                  </a:cubicBezTo>
                  <a:cubicBezTo>
                    <a:pt x="87" y="37"/>
                    <a:pt x="87" y="44"/>
                    <a:pt x="87" y="47"/>
                  </a:cubicBezTo>
                  <a:cubicBezTo>
                    <a:pt x="86" y="129"/>
                    <a:pt x="86" y="129"/>
                    <a:pt x="86" y="129"/>
                  </a:cubicBezTo>
                  <a:cubicBezTo>
                    <a:pt x="88" y="129"/>
                    <a:pt x="90" y="129"/>
                    <a:pt x="92" y="129"/>
                  </a:cubicBezTo>
                  <a:cubicBezTo>
                    <a:pt x="93" y="129"/>
                    <a:pt x="95" y="129"/>
                    <a:pt x="97" y="129"/>
                  </a:cubicBezTo>
                  <a:cubicBezTo>
                    <a:pt x="96" y="47"/>
                    <a:pt x="96" y="47"/>
                    <a:pt x="96" y="47"/>
                  </a:cubicBezTo>
                  <a:cubicBezTo>
                    <a:pt x="96" y="44"/>
                    <a:pt x="96" y="37"/>
                    <a:pt x="97" y="35"/>
                  </a:cubicBezTo>
                  <a:cubicBezTo>
                    <a:pt x="98" y="33"/>
                    <a:pt x="100" y="32"/>
                    <a:pt x="103" y="32"/>
                  </a:cubicBezTo>
                  <a:cubicBezTo>
                    <a:pt x="133" y="33"/>
                    <a:pt x="165" y="39"/>
                    <a:pt x="183" y="4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1" name="Freeform 16"/>
            <p:cNvSpPr>
              <a:spLocks/>
            </p:cNvSpPr>
            <p:nvPr userDrawn="1"/>
          </p:nvSpPr>
          <p:spPr bwMode="auto">
            <a:xfrm>
              <a:off x="7989888" y="479425"/>
              <a:ext cx="225425" cy="215900"/>
            </a:xfrm>
            <a:custGeom>
              <a:avLst/>
              <a:gdLst>
                <a:gd name="T0" fmla="*/ 84 w 85"/>
                <a:gd name="T1" fmla="*/ 16 h 81"/>
                <a:gd name="T2" fmla="*/ 69 w 85"/>
                <a:gd name="T3" fmla="*/ 1 h 81"/>
                <a:gd name="T4" fmla="*/ 6 w 85"/>
                <a:gd name="T5" fmla="*/ 9 h 81"/>
                <a:gd name="T6" fmla="*/ 19 w 85"/>
                <a:gd name="T7" fmla="*/ 54 h 81"/>
                <a:gd name="T8" fmla="*/ 54 w 85"/>
                <a:gd name="T9" fmla="*/ 76 h 81"/>
                <a:gd name="T10" fmla="*/ 70 w 85"/>
                <a:gd name="T11" fmla="*/ 81 h 81"/>
                <a:gd name="T12" fmla="*/ 84 w 85"/>
                <a:gd name="T13" fmla="*/ 16 h 81"/>
              </a:gdLst>
              <a:ahLst/>
              <a:cxnLst>
                <a:cxn ang="0">
                  <a:pos x="T0" y="T1"/>
                </a:cxn>
                <a:cxn ang="0">
                  <a:pos x="T2" y="T3"/>
                </a:cxn>
                <a:cxn ang="0">
                  <a:pos x="T4" y="T5"/>
                </a:cxn>
                <a:cxn ang="0">
                  <a:pos x="T6" y="T7"/>
                </a:cxn>
                <a:cxn ang="0">
                  <a:pos x="T8" y="T9"/>
                </a:cxn>
                <a:cxn ang="0">
                  <a:pos x="T10" y="T11"/>
                </a:cxn>
                <a:cxn ang="0">
                  <a:pos x="T12" y="T13"/>
                </a:cxn>
              </a:cxnLst>
              <a:rect l="0" t="0" r="r" b="b"/>
              <a:pathLst>
                <a:path w="85" h="81">
                  <a:moveTo>
                    <a:pt x="84" y="16"/>
                  </a:moveTo>
                  <a:cubicBezTo>
                    <a:pt x="85" y="6"/>
                    <a:pt x="85" y="0"/>
                    <a:pt x="69" y="1"/>
                  </a:cubicBezTo>
                  <a:cubicBezTo>
                    <a:pt x="51" y="2"/>
                    <a:pt x="33" y="3"/>
                    <a:pt x="6" y="9"/>
                  </a:cubicBezTo>
                  <a:cubicBezTo>
                    <a:pt x="5" y="12"/>
                    <a:pt x="0" y="33"/>
                    <a:pt x="19" y="54"/>
                  </a:cubicBezTo>
                  <a:cubicBezTo>
                    <a:pt x="28" y="63"/>
                    <a:pt x="40" y="71"/>
                    <a:pt x="54" y="76"/>
                  </a:cubicBezTo>
                  <a:cubicBezTo>
                    <a:pt x="59" y="78"/>
                    <a:pt x="65" y="80"/>
                    <a:pt x="70" y="81"/>
                  </a:cubicBezTo>
                  <a:cubicBezTo>
                    <a:pt x="78" y="48"/>
                    <a:pt x="82" y="27"/>
                    <a:pt x="84" y="1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2" name="Freeform 17"/>
            <p:cNvSpPr>
              <a:spLocks/>
            </p:cNvSpPr>
            <p:nvPr userDrawn="1"/>
          </p:nvSpPr>
          <p:spPr bwMode="auto">
            <a:xfrm>
              <a:off x="8304213" y="479425"/>
              <a:ext cx="225425" cy="215900"/>
            </a:xfrm>
            <a:custGeom>
              <a:avLst/>
              <a:gdLst>
                <a:gd name="T0" fmla="*/ 1 w 85"/>
                <a:gd name="T1" fmla="*/ 16 h 81"/>
                <a:gd name="T2" fmla="*/ 16 w 85"/>
                <a:gd name="T3" fmla="*/ 1 h 81"/>
                <a:gd name="T4" fmla="*/ 79 w 85"/>
                <a:gd name="T5" fmla="*/ 9 h 81"/>
                <a:gd name="T6" fmla="*/ 66 w 85"/>
                <a:gd name="T7" fmla="*/ 54 h 81"/>
                <a:gd name="T8" fmla="*/ 31 w 85"/>
                <a:gd name="T9" fmla="*/ 76 h 81"/>
                <a:gd name="T10" fmla="*/ 15 w 85"/>
                <a:gd name="T11" fmla="*/ 81 h 81"/>
                <a:gd name="T12" fmla="*/ 1 w 85"/>
                <a:gd name="T13" fmla="*/ 16 h 81"/>
              </a:gdLst>
              <a:ahLst/>
              <a:cxnLst>
                <a:cxn ang="0">
                  <a:pos x="T0" y="T1"/>
                </a:cxn>
                <a:cxn ang="0">
                  <a:pos x="T2" y="T3"/>
                </a:cxn>
                <a:cxn ang="0">
                  <a:pos x="T4" y="T5"/>
                </a:cxn>
                <a:cxn ang="0">
                  <a:pos x="T6" y="T7"/>
                </a:cxn>
                <a:cxn ang="0">
                  <a:pos x="T8" y="T9"/>
                </a:cxn>
                <a:cxn ang="0">
                  <a:pos x="T10" y="T11"/>
                </a:cxn>
                <a:cxn ang="0">
                  <a:pos x="T12" y="T13"/>
                </a:cxn>
              </a:cxnLst>
              <a:rect l="0" t="0" r="r" b="b"/>
              <a:pathLst>
                <a:path w="85" h="81">
                  <a:moveTo>
                    <a:pt x="1" y="16"/>
                  </a:moveTo>
                  <a:cubicBezTo>
                    <a:pt x="0" y="6"/>
                    <a:pt x="0" y="0"/>
                    <a:pt x="16" y="1"/>
                  </a:cubicBezTo>
                  <a:cubicBezTo>
                    <a:pt x="34" y="2"/>
                    <a:pt x="52" y="3"/>
                    <a:pt x="79" y="9"/>
                  </a:cubicBezTo>
                  <a:cubicBezTo>
                    <a:pt x="80" y="12"/>
                    <a:pt x="85" y="33"/>
                    <a:pt x="66" y="54"/>
                  </a:cubicBezTo>
                  <a:cubicBezTo>
                    <a:pt x="57" y="63"/>
                    <a:pt x="45" y="71"/>
                    <a:pt x="31" y="76"/>
                  </a:cubicBezTo>
                  <a:cubicBezTo>
                    <a:pt x="26" y="78"/>
                    <a:pt x="20" y="80"/>
                    <a:pt x="15" y="81"/>
                  </a:cubicBezTo>
                  <a:cubicBezTo>
                    <a:pt x="7" y="48"/>
                    <a:pt x="3" y="27"/>
                    <a:pt x="1" y="1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3" name="Freeform 18"/>
            <p:cNvSpPr>
              <a:spLocks/>
            </p:cNvSpPr>
            <p:nvPr userDrawn="1"/>
          </p:nvSpPr>
          <p:spPr bwMode="auto">
            <a:xfrm>
              <a:off x="7915275" y="790575"/>
              <a:ext cx="165100" cy="169863"/>
            </a:xfrm>
            <a:custGeom>
              <a:avLst/>
              <a:gdLst>
                <a:gd name="T0" fmla="*/ 0 w 104"/>
                <a:gd name="T1" fmla="*/ 0 h 107"/>
                <a:gd name="T2" fmla="*/ 104 w 104"/>
                <a:gd name="T3" fmla="*/ 0 h 107"/>
                <a:gd name="T4" fmla="*/ 104 w 104"/>
                <a:gd name="T5" fmla="*/ 32 h 107"/>
                <a:gd name="T6" fmla="*/ 75 w 104"/>
                <a:gd name="T7" fmla="*/ 32 h 107"/>
                <a:gd name="T8" fmla="*/ 75 w 104"/>
                <a:gd name="T9" fmla="*/ 107 h 107"/>
                <a:gd name="T10" fmla="*/ 32 w 104"/>
                <a:gd name="T11" fmla="*/ 107 h 107"/>
                <a:gd name="T12" fmla="*/ 32 w 104"/>
                <a:gd name="T13" fmla="*/ 32 h 107"/>
                <a:gd name="T14" fmla="*/ 0 w 104"/>
                <a:gd name="T15" fmla="*/ 32 h 107"/>
                <a:gd name="T16" fmla="*/ 0 w 104"/>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07">
                  <a:moveTo>
                    <a:pt x="0" y="0"/>
                  </a:moveTo>
                  <a:lnTo>
                    <a:pt x="104" y="0"/>
                  </a:lnTo>
                  <a:lnTo>
                    <a:pt x="104" y="32"/>
                  </a:lnTo>
                  <a:lnTo>
                    <a:pt x="75" y="32"/>
                  </a:lnTo>
                  <a:lnTo>
                    <a:pt x="75" y="107"/>
                  </a:lnTo>
                  <a:lnTo>
                    <a:pt x="32" y="107"/>
                  </a:lnTo>
                  <a:lnTo>
                    <a:pt x="32" y="32"/>
                  </a:lnTo>
                  <a:lnTo>
                    <a:pt x="0" y="3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4" name="Freeform 19"/>
            <p:cNvSpPr>
              <a:spLocks/>
            </p:cNvSpPr>
            <p:nvPr userDrawn="1"/>
          </p:nvSpPr>
          <p:spPr bwMode="auto">
            <a:xfrm>
              <a:off x="8064500" y="790575"/>
              <a:ext cx="201613" cy="169863"/>
            </a:xfrm>
            <a:custGeom>
              <a:avLst/>
              <a:gdLst>
                <a:gd name="T0" fmla="*/ 63 w 127"/>
                <a:gd name="T1" fmla="*/ 44 h 107"/>
                <a:gd name="T2" fmla="*/ 42 w 127"/>
                <a:gd name="T3" fmla="*/ 107 h 107"/>
                <a:gd name="T4" fmla="*/ 0 w 127"/>
                <a:gd name="T5" fmla="*/ 107 h 107"/>
                <a:gd name="T6" fmla="*/ 40 w 127"/>
                <a:gd name="T7" fmla="*/ 0 h 107"/>
                <a:gd name="T8" fmla="*/ 85 w 127"/>
                <a:gd name="T9" fmla="*/ 0 h 107"/>
                <a:gd name="T10" fmla="*/ 127 w 127"/>
                <a:gd name="T11" fmla="*/ 107 h 107"/>
                <a:gd name="T12" fmla="*/ 85 w 127"/>
                <a:gd name="T13" fmla="*/ 107 h 107"/>
                <a:gd name="T14" fmla="*/ 63 w 127"/>
                <a:gd name="T15" fmla="*/ 44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07">
                  <a:moveTo>
                    <a:pt x="63" y="44"/>
                  </a:moveTo>
                  <a:lnTo>
                    <a:pt x="42" y="107"/>
                  </a:lnTo>
                  <a:lnTo>
                    <a:pt x="0" y="107"/>
                  </a:lnTo>
                  <a:lnTo>
                    <a:pt x="40" y="0"/>
                  </a:lnTo>
                  <a:lnTo>
                    <a:pt x="85" y="0"/>
                  </a:lnTo>
                  <a:lnTo>
                    <a:pt x="127" y="107"/>
                  </a:lnTo>
                  <a:lnTo>
                    <a:pt x="85" y="107"/>
                  </a:lnTo>
                  <a:lnTo>
                    <a:pt x="63"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5" name="Freeform 20"/>
            <p:cNvSpPr>
              <a:spLocks/>
            </p:cNvSpPr>
            <p:nvPr userDrawn="1"/>
          </p:nvSpPr>
          <p:spPr bwMode="auto">
            <a:xfrm>
              <a:off x="8250238" y="790575"/>
              <a:ext cx="168275" cy="169863"/>
            </a:xfrm>
            <a:custGeom>
              <a:avLst/>
              <a:gdLst>
                <a:gd name="T0" fmla="*/ 0 w 106"/>
                <a:gd name="T1" fmla="*/ 0 h 107"/>
                <a:gd name="T2" fmla="*/ 106 w 106"/>
                <a:gd name="T3" fmla="*/ 0 h 107"/>
                <a:gd name="T4" fmla="*/ 106 w 106"/>
                <a:gd name="T5" fmla="*/ 32 h 107"/>
                <a:gd name="T6" fmla="*/ 75 w 106"/>
                <a:gd name="T7" fmla="*/ 32 h 107"/>
                <a:gd name="T8" fmla="*/ 75 w 106"/>
                <a:gd name="T9" fmla="*/ 107 h 107"/>
                <a:gd name="T10" fmla="*/ 32 w 106"/>
                <a:gd name="T11" fmla="*/ 107 h 107"/>
                <a:gd name="T12" fmla="*/ 32 w 106"/>
                <a:gd name="T13" fmla="*/ 32 h 107"/>
                <a:gd name="T14" fmla="*/ 0 w 106"/>
                <a:gd name="T15" fmla="*/ 32 h 107"/>
                <a:gd name="T16" fmla="*/ 0 w 106"/>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07">
                  <a:moveTo>
                    <a:pt x="0" y="0"/>
                  </a:moveTo>
                  <a:lnTo>
                    <a:pt x="106" y="0"/>
                  </a:lnTo>
                  <a:lnTo>
                    <a:pt x="106" y="32"/>
                  </a:lnTo>
                  <a:lnTo>
                    <a:pt x="75" y="32"/>
                  </a:lnTo>
                  <a:lnTo>
                    <a:pt x="75" y="107"/>
                  </a:lnTo>
                  <a:lnTo>
                    <a:pt x="32" y="107"/>
                  </a:lnTo>
                  <a:lnTo>
                    <a:pt x="32" y="32"/>
                  </a:lnTo>
                  <a:lnTo>
                    <a:pt x="0" y="3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6" name="Freeform 21"/>
            <p:cNvSpPr>
              <a:spLocks/>
            </p:cNvSpPr>
            <p:nvPr userDrawn="1"/>
          </p:nvSpPr>
          <p:spPr bwMode="auto">
            <a:xfrm>
              <a:off x="8399463" y="790575"/>
              <a:ext cx="204788" cy="169863"/>
            </a:xfrm>
            <a:custGeom>
              <a:avLst/>
              <a:gdLst>
                <a:gd name="T0" fmla="*/ 63 w 129"/>
                <a:gd name="T1" fmla="*/ 44 h 107"/>
                <a:gd name="T2" fmla="*/ 42 w 129"/>
                <a:gd name="T3" fmla="*/ 107 h 107"/>
                <a:gd name="T4" fmla="*/ 0 w 129"/>
                <a:gd name="T5" fmla="*/ 107 h 107"/>
                <a:gd name="T6" fmla="*/ 42 w 129"/>
                <a:gd name="T7" fmla="*/ 0 h 107"/>
                <a:gd name="T8" fmla="*/ 87 w 129"/>
                <a:gd name="T9" fmla="*/ 0 h 107"/>
                <a:gd name="T10" fmla="*/ 129 w 129"/>
                <a:gd name="T11" fmla="*/ 107 h 107"/>
                <a:gd name="T12" fmla="*/ 87 w 129"/>
                <a:gd name="T13" fmla="*/ 107 h 107"/>
                <a:gd name="T14" fmla="*/ 63 w 129"/>
                <a:gd name="T15" fmla="*/ 44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07">
                  <a:moveTo>
                    <a:pt x="63" y="44"/>
                  </a:moveTo>
                  <a:lnTo>
                    <a:pt x="42" y="107"/>
                  </a:lnTo>
                  <a:lnTo>
                    <a:pt x="0" y="107"/>
                  </a:lnTo>
                  <a:lnTo>
                    <a:pt x="42" y="0"/>
                  </a:lnTo>
                  <a:lnTo>
                    <a:pt x="87" y="0"/>
                  </a:lnTo>
                  <a:lnTo>
                    <a:pt x="129" y="107"/>
                  </a:lnTo>
                  <a:lnTo>
                    <a:pt x="87" y="107"/>
                  </a:lnTo>
                  <a:lnTo>
                    <a:pt x="63"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grpSp>
      <p:sp>
        <p:nvSpPr>
          <p:cNvPr id="30" name="Title 1"/>
          <p:cNvSpPr>
            <a:spLocks noGrp="1"/>
          </p:cNvSpPr>
          <p:nvPr>
            <p:ph type="ctrTitle"/>
          </p:nvPr>
        </p:nvSpPr>
        <p:spPr>
          <a:xfrm>
            <a:off x="457200" y="2211712"/>
            <a:ext cx="8229600" cy="1102519"/>
          </a:xfrm>
        </p:spPr>
        <p:txBody>
          <a:bodyPr/>
          <a:lstStyle>
            <a:lvl1pPr>
              <a:defRPr sz="4000" b="0" cap="none" baseline="0">
                <a:solidFill>
                  <a:schemeClr val="bg1"/>
                </a:solidFill>
              </a:defRPr>
            </a:lvl1pPr>
          </a:lstStyle>
          <a:p>
            <a:r>
              <a:rPr lang="en-US" noProof="0"/>
              <a:t>Click to edit Master title style</a:t>
            </a:r>
            <a:endParaRPr lang="en-GB" noProof="0" dirty="0"/>
          </a:p>
        </p:txBody>
      </p:sp>
      <p:sp>
        <p:nvSpPr>
          <p:cNvPr id="31" name="Subtitle 2"/>
          <p:cNvSpPr>
            <a:spLocks noGrp="1"/>
          </p:cNvSpPr>
          <p:nvPr>
            <p:ph type="subTitle" idx="1"/>
          </p:nvPr>
        </p:nvSpPr>
        <p:spPr>
          <a:xfrm>
            <a:off x="457200" y="3370619"/>
            <a:ext cx="8229600" cy="327077"/>
          </a:xfrm>
        </p:spPr>
        <p:txBody>
          <a:bodyPr>
            <a:spAutoFit/>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a:t>Click to edit Master subtitle style</a:t>
            </a:r>
            <a:endParaRPr lang="en-GB" noProof="0" dirty="0"/>
          </a:p>
        </p:txBody>
      </p:sp>
      <p:sp>
        <p:nvSpPr>
          <p:cNvPr id="34" name="Freeform 5"/>
          <p:cNvSpPr>
            <a:spLocks/>
          </p:cNvSpPr>
          <p:nvPr userDrawn="1"/>
        </p:nvSpPr>
        <p:spPr bwMode="gray">
          <a:xfrm>
            <a:off x="727" y="1037441"/>
            <a:ext cx="9136475" cy="693279"/>
          </a:xfrm>
          <a:custGeom>
            <a:avLst/>
            <a:gdLst>
              <a:gd name="T0" fmla="*/ 2721 w 2721"/>
              <a:gd name="T1" fmla="*/ 87 h 255"/>
              <a:gd name="T2" fmla="*/ 0 w 2721"/>
              <a:gd name="T3" fmla="*/ 255 h 255"/>
              <a:gd name="connsiteX0" fmla="*/ 10000 w 10000"/>
              <a:gd name="connsiteY0" fmla="*/ 1764 h 8352"/>
              <a:gd name="connsiteX1" fmla="*/ 9637 w 10000"/>
              <a:gd name="connsiteY1" fmla="*/ 1539 h 8352"/>
              <a:gd name="connsiteX2" fmla="*/ 0 w 10000"/>
              <a:gd name="connsiteY2" fmla="*/ 8352 h 8352"/>
              <a:gd name="connsiteX0" fmla="*/ 9637 w 9637"/>
              <a:gd name="connsiteY0" fmla="*/ 1843 h 10000"/>
              <a:gd name="connsiteX1" fmla="*/ 0 w 9637"/>
              <a:gd name="connsiteY1" fmla="*/ 10000 h 10000"/>
              <a:gd name="connsiteX0" fmla="*/ 9616 w 9616"/>
              <a:gd name="connsiteY0" fmla="*/ 2208 h 9263"/>
              <a:gd name="connsiteX1" fmla="*/ 0 w 9616"/>
              <a:gd name="connsiteY1" fmla="*/ 9263 h 9263"/>
              <a:gd name="connsiteX0" fmla="*/ 10000 w 10000"/>
              <a:gd name="connsiteY0" fmla="*/ 2002 h 9618"/>
              <a:gd name="connsiteX1" fmla="*/ 0 w 10000"/>
              <a:gd name="connsiteY1" fmla="*/ 9618 h 9618"/>
              <a:gd name="connsiteX0" fmla="*/ 10000 w 10000"/>
              <a:gd name="connsiteY0" fmla="*/ 2106 h 10024"/>
              <a:gd name="connsiteX1" fmla="*/ 0 w 10000"/>
              <a:gd name="connsiteY1" fmla="*/ 10024 h 10024"/>
              <a:gd name="connsiteX0" fmla="*/ 10000 w 10000"/>
              <a:gd name="connsiteY0" fmla="*/ 2136 h 9959"/>
              <a:gd name="connsiteX1" fmla="*/ 0 w 10000"/>
              <a:gd name="connsiteY1" fmla="*/ 9959 h 9959"/>
            </a:gdLst>
            <a:ahLst/>
            <a:cxnLst>
              <a:cxn ang="0">
                <a:pos x="connsiteX0" y="connsiteY0"/>
              </a:cxn>
              <a:cxn ang="0">
                <a:pos x="connsiteX1" y="connsiteY1"/>
              </a:cxn>
            </a:cxnLst>
            <a:rect l="l" t="t" r="r" b="b"/>
            <a:pathLst>
              <a:path w="10000" h="9959">
                <a:moveTo>
                  <a:pt x="10000" y="2136"/>
                </a:moveTo>
                <a:cubicBezTo>
                  <a:pt x="6648" y="-1094"/>
                  <a:pt x="3637" y="-2148"/>
                  <a:pt x="0" y="9959"/>
                </a:cubicBezTo>
              </a:path>
            </a:pathLst>
          </a:custGeom>
          <a:noFill/>
          <a:ln w="889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grpSp>
        <p:nvGrpSpPr>
          <p:cNvPr id="3" name="Groep 2"/>
          <p:cNvGrpSpPr/>
          <p:nvPr userDrawn="1"/>
        </p:nvGrpSpPr>
        <p:grpSpPr bwMode="gray">
          <a:xfrm>
            <a:off x="457200" y="760765"/>
            <a:ext cx="3678764" cy="4039454"/>
            <a:chOff x="457200" y="760765"/>
            <a:chExt cx="3678764" cy="4039454"/>
          </a:xfrm>
        </p:grpSpPr>
        <p:grpSp>
          <p:nvGrpSpPr>
            <p:cNvPr id="28" name="Group 27"/>
            <p:cNvGrpSpPr/>
            <p:nvPr userDrawn="1"/>
          </p:nvGrpSpPr>
          <p:grpSpPr bwMode="gray">
            <a:xfrm>
              <a:off x="569917" y="760765"/>
              <a:ext cx="1393825" cy="177800"/>
              <a:chOff x="547688" y="782638"/>
              <a:chExt cx="1393825" cy="177800"/>
            </a:xfrm>
            <a:solidFill>
              <a:schemeClr val="bg1"/>
            </a:solidFill>
          </p:grpSpPr>
          <p:sp>
            <p:nvSpPr>
              <p:cNvPr id="8" name="Freeform 5"/>
              <p:cNvSpPr>
                <a:spLocks/>
              </p:cNvSpPr>
              <p:nvPr userDrawn="1"/>
            </p:nvSpPr>
            <p:spPr bwMode="gray">
              <a:xfrm>
                <a:off x="547688" y="785813"/>
                <a:ext cx="165100" cy="169863"/>
              </a:xfrm>
              <a:custGeom>
                <a:avLst/>
                <a:gdLst>
                  <a:gd name="T0" fmla="*/ 0 w 104"/>
                  <a:gd name="T1" fmla="*/ 0 h 107"/>
                  <a:gd name="T2" fmla="*/ 104 w 104"/>
                  <a:gd name="T3" fmla="*/ 0 h 107"/>
                  <a:gd name="T4" fmla="*/ 104 w 104"/>
                  <a:gd name="T5" fmla="*/ 31 h 107"/>
                  <a:gd name="T6" fmla="*/ 74 w 104"/>
                  <a:gd name="T7" fmla="*/ 31 h 107"/>
                  <a:gd name="T8" fmla="*/ 74 w 104"/>
                  <a:gd name="T9" fmla="*/ 107 h 107"/>
                  <a:gd name="T10" fmla="*/ 30 w 104"/>
                  <a:gd name="T11" fmla="*/ 107 h 107"/>
                  <a:gd name="T12" fmla="*/ 30 w 104"/>
                  <a:gd name="T13" fmla="*/ 31 h 107"/>
                  <a:gd name="T14" fmla="*/ 0 w 104"/>
                  <a:gd name="T15" fmla="*/ 31 h 107"/>
                  <a:gd name="T16" fmla="*/ 0 w 104"/>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107">
                    <a:moveTo>
                      <a:pt x="0" y="0"/>
                    </a:moveTo>
                    <a:lnTo>
                      <a:pt x="104" y="0"/>
                    </a:lnTo>
                    <a:lnTo>
                      <a:pt x="104" y="31"/>
                    </a:lnTo>
                    <a:lnTo>
                      <a:pt x="74" y="31"/>
                    </a:lnTo>
                    <a:lnTo>
                      <a:pt x="74" y="107"/>
                    </a:lnTo>
                    <a:lnTo>
                      <a:pt x="30" y="107"/>
                    </a:lnTo>
                    <a:lnTo>
                      <a:pt x="30" y="31"/>
                    </a:lnTo>
                    <a:lnTo>
                      <a:pt x="0" y="3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9" name="Freeform 6"/>
              <p:cNvSpPr>
                <a:spLocks/>
              </p:cNvSpPr>
              <p:nvPr userDrawn="1"/>
            </p:nvSpPr>
            <p:spPr bwMode="gray">
              <a:xfrm>
                <a:off x="693738" y="785813"/>
                <a:ext cx="203200" cy="169863"/>
              </a:xfrm>
              <a:custGeom>
                <a:avLst/>
                <a:gdLst>
                  <a:gd name="T0" fmla="*/ 64 w 128"/>
                  <a:gd name="T1" fmla="*/ 43 h 107"/>
                  <a:gd name="T2" fmla="*/ 42 w 128"/>
                  <a:gd name="T3" fmla="*/ 107 h 107"/>
                  <a:gd name="T4" fmla="*/ 0 w 128"/>
                  <a:gd name="T5" fmla="*/ 107 h 107"/>
                  <a:gd name="T6" fmla="*/ 40 w 128"/>
                  <a:gd name="T7" fmla="*/ 0 h 107"/>
                  <a:gd name="T8" fmla="*/ 86 w 128"/>
                  <a:gd name="T9" fmla="*/ 0 h 107"/>
                  <a:gd name="T10" fmla="*/ 128 w 128"/>
                  <a:gd name="T11" fmla="*/ 107 h 107"/>
                  <a:gd name="T12" fmla="*/ 86 w 128"/>
                  <a:gd name="T13" fmla="*/ 107 h 107"/>
                  <a:gd name="T14" fmla="*/ 64 w 128"/>
                  <a:gd name="T15" fmla="*/ 43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 h="107">
                    <a:moveTo>
                      <a:pt x="64" y="43"/>
                    </a:moveTo>
                    <a:lnTo>
                      <a:pt x="42" y="107"/>
                    </a:lnTo>
                    <a:lnTo>
                      <a:pt x="0" y="107"/>
                    </a:lnTo>
                    <a:lnTo>
                      <a:pt x="40" y="0"/>
                    </a:lnTo>
                    <a:lnTo>
                      <a:pt x="86" y="0"/>
                    </a:lnTo>
                    <a:lnTo>
                      <a:pt x="128" y="107"/>
                    </a:lnTo>
                    <a:lnTo>
                      <a:pt x="86" y="107"/>
                    </a:lnTo>
                    <a:lnTo>
                      <a:pt x="64"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0" name="Freeform 7"/>
              <p:cNvSpPr>
                <a:spLocks/>
              </p:cNvSpPr>
              <p:nvPr userDrawn="1"/>
            </p:nvSpPr>
            <p:spPr bwMode="gray">
              <a:xfrm>
                <a:off x="881063" y="785813"/>
                <a:ext cx="163513" cy="169863"/>
              </a:xfrm>
              <a:custGeom>
                <a:avLst/>
                <a:gdLst>
                  <a:gd name="T0" fmla="*/ 0 w 103"/>
                  <a:gd name="T1" fmla="*/ 0 h 107"/>
                  <a:gd name="T2" fmla="*/ 103 w 103"/>
                  <a:gd name="T3" fmla="*/ 0 h 107"/>
                  <a:gd name="T4" fmla="*/ 103 w 103"/>
                  <a:gd name="T5" fmla="*/ 31 h 107"/>
                  <a:gd name="T6" fmla="*/ 73 w 103"/>
                  <a:gd name="T7" fmla="*/ 31 h 107"/>
                  <a:gd name="T8" fmla="*/ 73 w 103"/>
                  <a:gd name="T9" fmla="*/ 107 h 107"/>
                  <a:gd name="T10" fmla="*/ 30 w 103"/>
                  <a:gd name="T11" fmla="*/ 107 h 107"/>
                  <a:gd name="T12" fmla="*/ 30 w 103"/>
                  <a:gd name="T13" fmla="*/ 31 h 107"/>
                  <a:gd name="T14" fmla="*/ 0 w 103"/>
                  <a:gd name="T15" fmla="*/ 31 h 107"/>
                  <a:gd name="T16" fmla="*/ 0 w 103"/>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 h="107">
                    <a:moveTo>
                      <a:pt x="0" y="0"/>
                    </a:moveTo>
                    <a:lnTo>
                      <a:pt x="103" y="0"/>
                    </a:lnTo>
                    <a:lnTo>
                      <a:pt x="103" y="31"/>
                    </a:lnTo>
                    <a:lnTo>
                      <a:pt x="73" y="31"/>
                    </a:lnTo>
                    <a:lnTo>
                      <a:pt x="73" y="107"/>
                    </a:lnTo>
                    <a:lnTo>
                      <a:pt x="30" y="107"/>
                    </a:lnTo>
                    <a:lnTo>
                      <a:pt x="30" y="31"/>
                    </a:lnTo>
                    <a:lnTo>
                      <a:pt x="0" y="3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2" name="Freeform 8"/>
              <p:cNvSpPr>
                <a:spLocks/>
              </p:cNvSpPr>
              <p:nvPr userDrawn="1"/>
            </p:nvSpPr>
            <p:spPr bwMode="gray">
              <a:xfrm>
                <a:off x="1027113" y="785813"/>
                <a:ext cx="201613" cy="169863"/>
              </a:xfrm>
              <a:custGeom>
                <a:avLst/>
                <a:gdLst>
                  <a:gd name="T0" fmla="*/ 63 w 127"/>
                  <a:gd name="T1" fmla="*/ 43 h 107"/>
                  <a:gd name="T2" fmla="*/ 42 w 127"/>
                  <a:gd name="T3" fmla="*/ 107 h 107"/>
                  <a:gd name="T4" fmla="*/ 0 w 127"/>
                  <a:gd name="T5" fmla="*/ 107 h 107"/>
                  <a:gd name="T6" fmla="*/ 42 w 127"/>
                  <a:gd name="T7" fmla="*/ 0 h 107"/>
                  <a:gd name="T8" fmla="*/ 85 w 127"/>
                  <a:gd name="T9" fmla="*/ 0 h 107"/>
                  <a:gd name="T10" fmla="*/ 127 w 127"/>
                  <a:gd name="T11" fmla="*/ 107 h 107"/>
                  <a:gd name="T12" fmla="*/ 85 w 127"/>
                  <a:gd name="T13" fmla="*/ 107 h 107"/>
                  <a:gd name="T14" fmla="*/ 63 w 127"/>
                  <a:gd name="T15" fmla="*/ 43 h 1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07">
                    <a:moveTo>
                      <a:pt x="63" y="43"/>
                    </a:moveTo>
                    <a:lnTo>
                      <a:pt x="42" y="107"/>
                    </a:lnTo>
                    <a:lnTo>
                      <a:pt x="0" y="107"/>
                    </a:lnTo>
                    <a:lnTo>
                      <a:pt x="42" y="0"/>
                    </a:lnTo>
                    <a:lnTo>
                      <a:pt x="85" y="0"/>
                    </a:lnTo>
                    <a:lnTo>
                      <a:pt x="127" y="107"/>
                    </a:lnTo>
                    <a:lnTo>
                      <a:pt x="85" y="107"/>
                    </a:lnTo>
                    <a:lnTo>
                      <a:pt x="6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3" name="Freeform 9"/>
              <p:cNvSpPr>
                <a:spLocks/>
              </p:cNvSpPr>
              <p:nvPr userDrawn="1"/>
            </p:nvSpPr>
            <p:spPr bwMode="gray">
              <a:xfrm>
                <a:off x="1306513" y="782638"/>
                <a:ext cx="111125" cy="177800"/>
              </a:xfrm>
              <a:custGeom>
                <a:avLst/>
                <a:gdLst>
                  <a:gd name="T0" fmla="*/ 25 w 42"/>
                  <a:gd name="T1" fmla="*/ 28 h 67"/>
                  <a:gd name="T2" fmla="*/ 13 w 42"/>
                  <a:gd name="T3" fmla="*/ 17 h 67"/>
                  <a:gd name="T4" fmla="*/ 24 w 42"/>
                  <a:gd name="T5" fmla="*/ 10 h 67"/>
                  <a:gd name="T6" fmla="*/ 36 w 42"/>
                  <a:gd name="T7" fmla="*/ 13 h 67"/>
                  <a:gd name="T8" fmla="*/ 39 w 42"/>
                  <a:gd name="T9" fmla="*/ 3 h 67"/>
                  <a:gd name="T10" fmla="*/ 24 w 42"/>
                  <a:gd name="T11" fmla="*/ 0 h 67"/>
                  <a:gd name="T12" fmla="*/ 1 w 42"/>
                  <a:gd name="T13" fmla="*/ 19 h 67"/>
                  <a:gd name="T14" fmla="*/ 18 w 42"/>
                  <a:gd name="T15" fmla="*/ 37 h 67"/>
                  <a:gd name="T16" fmla="*/ 30 w 42"/>
                  <a:gd name="T17" fmla="*/ 48 h 67"/>
                  <a:gd name="T18" fmla="*/ 18 w 42"/>
                  <a:gd name="T19" fmla="*/ 57 h 67"/>
                  <a:gd name="T20" fmla="*/ 2 w 42"/>
                  <a:gd name="T21" fmla="*/ 53 h 67"/>
                  <a:gd name="T22" fmla="*/ 0 w 42"/>
                  <a:gd name="T23" fmla="*/ 63 h 67"/>
                  <a:gd name="T24" fmla="*/ 17 w 42"/>
                  <a:gd name="T25" fmla="*/ 67 h 67"/>
                  <a:gd name="T26" fmla="*/ 42 w 42"/>
                  <a:gd name="T27" fmla="*/ 47 h 67"/>
                  <a:gd name="T28" fmla="*/ 25 w 42"/>
                  <a:gd name="T29" fmla="*/ 2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7">
                    <a:moveTo>
                      <a:pt x="25" y="28"/>
                    </a:moveTo>
                    <a:cubicBezTo>
                      <a:pt x="17" y="25"/>
                      <a:pt x="13" y="22"/>
                      <a:pt x="13" y="17"/>
                    </a:cubicBezTo>
                    <a:cubicBezTo>
                      <a:pt x="13" y="14"/>
                      <a:pt x="16" y="10"/>
                      <a:pt x="24" y="10"/>
                    </a:cubicBezTo>
                    <a:cubicBezTo>
                      <a:pt x="30" y="10"/>
                      <a:pt x="34" y="11"/>
                      <a:pt x="36" y="13"/>
                    </a:cubicBezTo>
                    <a:cubicBezTo>
                      <a:pt x="39" y="3"/>
                      <a:pt x="39" y="3"/>
                      <a:pt x="39" y="3"/>
                    </a:cubicBezTo>
                    <a:cubicBezTo>
                      <a:pt x="36" y="1"/>
                      <a:pt x="31" y="0"/>
                      <a:pt x="24" y="0"/>
                    </a:cubicBezTo>
                    <a:cubicBezTo>
                      <a:pt x="10" y="0"/>
                      <a:pt x="1" y="8"/>
                      <a:pt x="1" y="19"/>
                    </a:cubicBezTo>
                    <a:cubicBezTo>
                      <a:pt x="1" y="28"/>
                      <a:pt x="8" y="34"/>
                      <a:pt x="18" y="37"/>
                    </a:cubicBezTo>
                    <a:cubicBezTo>
                      <a:pt x="27" y="40"/>
                      <a:pt x="30" y="43"/>
                      <a:pt x="30" y="48"/>
                    </a:cubicBezTo>
                    <a:cubicBezTo>
                      <a:pt x="30" y="53"/>
                      <a:pt x="26" y="57"/>
                      <a:pt x="18" y="57"/>
                    </a:cubicBezTo>
                    <a:cubicBezTo>
                      <a:pt x="12" y="57"/>
                      <a:pt x="6" y="55"/>
                      <a:pt x="2" y="53"/>
                    </a:cubicBezTo>
                    <a:cubicBezTo>
                      <a:pt x="0" y="63"/>
                      <a:pt x="0" y="63"/>
                      <a:pt x="0" y="63"/>
                    </a:cubicBezTo>
                    <a:cubicBezTo>
                      <a:pt x="3" y="65"/>
                      <a:pt x="10" y="67"/>
                      <a:pt x="17" y="67"/>
                    </a:cubicBezTo>
                    <a:cubicBezTo>
                      <a:pt x="34" y="67"/>
                      <a:pt x="42" y="58"/>
                      <a:pt x="42" y="47"/>
                    </a:cubicBezTo>
                    <a:cubicBezTo>
                      <a:pt x="42" y="38"/>
                      <a:pt x="36" y="32"/>
                      <a:pt x="25" y="2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5" name="Freeform 10"/>
              <p:cNvSpPr>
                <a:spLocks/>
              </p:cNvSpPr>
              <p:nvPr userDrawn="1"/>
            </p:nvSpPr>
            <p:spPr bwMode="gray">
              <a:xfrm>
                <a:off x="1425575" y="785813"/>
                <a:ext cx="130175" cy="173038"/>
              </a:xfrm>
              <a:custGeom>
                <a:avLst/>
                <a:gdLst>
                  <a:gd name="T0" fmla="*/ 0 w 82"/>
                  <a:gd name="T1" fmla="*/ 16 h 109"/>
                  <a:gd name="T2" fmla="*/ 32 w 82"/>
                  <a:gd name="T3" fmla="*/ 16 h 109"/>
                  <a:gd name="T4" fmla="*/ 32 w 82"/>
                  <a:gd name="T5" fmla="*/ 109 h 109"/>
                  <a:gd name="T6" fmla="*/ 52 w 82"/>
                  <a:gd name="T7" fmla="*/ 109 h 109"/>
                  <a:gd name="T8" fmla="*/ 52 w 82"/>
                  <a:gd name="T9" fmla="*/ 16 h 109"/>
                  <a:gd name="T10" fmla="*/ 82 w 82"/>
                  <a:gd name="T11" fmla="*/ 16 h 109"/>
                  <a:gd name="T12" fmla="*/ 82 w 82"/>
                  <a:gd name="T13" fmla="*/ 0 h 109"/>
                  <a:gd name="T14" fmla="*/ 0 w 82"/>
                  <a:gd name="T15" fmla="*/ 0 h 109"/>
                  <a:gd name="T16" fmla="*/ 0 w 82"/>
                  <a:gd name="T17"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109">
                    <a:moveTo>
                      <a:pt x="0" y="16"/>
                    </a:moveTo>
                    <a:lnTo>
                      <a:pt x="32" y="16"/>
                    </a:lnTo>
                    <a:lnTo>
                      <a:pt x="32" y="109"/>
                    </a:lnTo>
                    <a:lnTo>
                      <a:pt x="52" y="109"/>
                    </a:lnTo>
                    <a:lnTo>
                      <a:pt x="52" y="16"/>
                    </a:lnTo>
                    <a:lnTo>
                      <a:pt x="82" y="16"/>
                    </a:lnTo>
                    <a:lnTo>
                      <a:pt x="82" y="0"/>
                    </a:lnTo>
                    <a:lnTo>
                      <a:pt x="0" y="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6" name="Freeform 11"/>
              <p:cNvSpPr>
                <a:spLocks/>
              </p:cNvSpPr>
              <p:nvPr userDrawn="1"/>
            </p:nvSpPr>
            <p:spPr bwMode="gray">
              <a:xfrm>
                <a:off x="1708150" y="785813"/>
                <a:ext cx="103188" cy="173038"/>
              </a:xfrm>
              <a:custGeom>
                <a:avLst/>
                <a:gdLst>
                  <a:gd name="T0" fmla="*/ 20 w 65"/>
                  <a:gd name="T1" fmla="*/ 60 h 109"/>
                  <a:gd name="T2" fmla="*/ 62 w 65"/>
                  <a:gd name="T3" fmla="*/ 60 h 109"/>
                  <a:gd name="T4" fmla="*/ 62 w 65"/>
                  <a:gd name="T5" fmla="*/ 43 h 109"/>
                  <a:gd name="T6" fmla="*/ 20 w 65"/>
                  <a:gd name="T7" fmla="*/ 43 h 109"/>
                  <a:gd name="T8" fmla="*/ 20 w 65"/>
                  <a:gd name="T9" fmla="*/ 16 h 109"/>
                  <a:gd name="T10" fmla="*/ 63 w 65"/>
                  <a:gd name="T11" fmla="*/ 16 h 109"/>
                  <a:gd name="T12" fmla="*/ 63 w 65"/>
                  <a:gd name="T13" fmla="*/ 0 h 109"/>
                  <a:gd name="T14" fmla="*/ 0 w 65"/>
                  <a:gd name="T15" fmla="*/ 0 h 109"/>
                  <a:gd name="T16" fmla="*/ 0 w 65"/>
                  <a:gd name="T17" fmla="*/ 109 h 109"/>
                  <a:gd name="T18" fmla="*/ 65 w 65"/>
                  <a:gd name="T19" fmla="*/ 109 h 109"/>
                  <a:gd name="T20" fmla="*/ 65 w 65"/>
                  <a:gd name="T21" fmla="*/ 92 h 109"/>
                  <a:gd name="T22" fmla="*/ 20 w 65"/>
                  <a:gd name="T23" fmla="*/ 92 h 109"/>
                  <a:gd name="T24" fmla="*/ 20 w 65"/>
                  <a:gd name="T25" fmla="*/ 6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109">
                    <a:moveTo>
                      <a:pt x="20" y="60"/>
                    </a:moveTo>
                    <a:lnTo>
                      <a:pt x="62" y="60"/>
                    </a:lnTo>
                    <a:lnTo>
                      <a:pt x="62" y="43"/>
                    </a:lnTo>
                    <a:lnTo>
                      <a:pt x="20" y="43"/>
                    </a:lnTo>
                    <a:lnTo>
                      <a:pt x="20" y="16"/>
                    </a:lnTo>
                    <a:lnTo>
                      <a:pt x="63" y="16"/>
                    </a:lnTo>
                    <a:lnTo>
                      <a:pt x="63" y="0"/>
                    </a:lnTo>
                    <a:lnTo>
                      <a:pt x="0" y="0"/>
                    </a:lnTo>
                    <a:lnTo>
                      <a:pt x="0" y="109"/>
                    </a:lnTo>
                    <a:lnTo>
                      <a:pt x="65" y="109"/>
                    </a:lnTo>
                    <a:lnTo>
                      <a:pt x="65" y="92"/>
                    </a:lnTo>
                    <a:lnTo>
                      <a:pt x="20" y="92"/>
                    </a:lnTo>
                    <a:lnTo>
                      <a:pt x="20"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7" name="Freeform 12"/>
              <p:cNvSpPr>
                <a:spLocks/>
              </p:cNvSpPr>
              <p:nvPr userDrawn="1"/>
            </p:nvSpPr>
            <p:spPr bwMode="gray">
              <a:xfrm>
                <a:off x="1839913" y="785813"/>
                <a:ext cx="101600" cy="173038"/>
              </a:xfrm>
              <a:custGeom>
                <a:avLst/>
                <a:gdLst>
                  <a:gd name="T0" fmla="*/ 20 w 64"/>
                  <a:gd name="T1" fmla="*/ 92 h 109"/>
                  <a:gd name="T2" fmla="*/ 20 w 64"/>
                  <a:gd name="T3" fmla="*/ 0 h 109"/>
                  <a:gd name="T4" fmla="*/ 0 w 64"/>
                  <a:gd name="T5" fmla="*/ 0 h 109"/>
                  <a:gd name="T6" fmla="*/ 0 w 64"/>
                  <a:gd name="T7" fmla="*/ 109 h 109"/>
                  <a:gd name="T8" fmla="*/ 64 w 64"/>
                  <a:gd name="T9" fmla="*/ 109 h 109"/>
                  <a:gd name="T10" fmla="*/ 64 w 64"/>
                  <a:gd name="T11" fmla="*/ 92 h 109"/>
                  <a:gd name="T12" fmla="*/ 20 w 64"/>
                  <a:gd name="T13" fmla="*/ 92 h 109"/>
                </a:gdLst>
                <a:ahLst/>
                <a:cxnLst>
                  <a:cxn ang="0">
                    <a:pos x="T0" y="T1"/>
                  </a:cxn>
                  <a:cxn ang="0">
                    <a:pos x="T2" y="T3"/>
                  </a:cxn>
                  <a:cxn ang="0">
                    <a:pos x="T4" y="T5"/>
                  </a:cxn>
                  <a:cxn ang="0">
                    <a:pos x="T6" y="T7"/>
                  </a:cxn>
                  <a:cxn ang="0">
                    <a:pos x="T8" y="T9"/>
                  </a:cxn>
                  <a:cxn ang="0">
                    <a:pos x="T10" y="T11"/>
                  </a:cxn>
                  <a:cxn ang="0">
                    <a:pos x="T12" y="T13"/>
                  </a:cxn>
                </a:cxnLst>
                <a:rect l="0" t="0" r="r" b="b"/>
                <a:pathLst>
                  <a:path w="64" h="109">
                    <a:moveTo>
                      <a:pt x="20" y="92"/>
                    </a:moveTo>
                    <a:lnTo>
                      <a:pt x="20" y="0"/>
                    </a:lnTo>
                    <a:lnTo>
                      <a:pt x="0" y="0"/>
                    </a:lnTo>
                    <a:lnTo>
                      <a:pt x="0" y="109"/>
                    </a:lnTo>
                    <a:lnTo>
                      <a:pt x="64" y="109"/>
                    </a:lnTo>
                    <a:lnTo>
                      <a:pt x="64" y="92"/>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18" name="Freeform 13"/>
              <p:cNvSpPr>
                <a:spLocks/>
              </p:cNvSpPr>
              <p:nvPr userDrawn="1"/>
            </p:nvSpPr>
            <p:spPr bwMode="gray">
              <a:xfrm>
                <a:off x="1576388" y="785813"/>
                <a:ext cx="104775" cy="173038"/>
              </a:xfrm>
              <a:custGeom>
                <a:avLst/>
                <a:gdLst>
                  <a:gd name="T0" fmla="*/ 21 w 66"/>
                  <a:gd name="T1" fmla="*/ 60 h 109"/>
                  <a:gd name="T2" fmla="*/ 61 w 66"/>
                  <a:gd name="T3" fmla="*/ 60 h 109"/>
                  <a:gd name="T4" fmla="*/ 61 w 66"/>
                  <a:gd name="T5" fmla="*/ 43 h 109"/>
                  <a:gd name="T6" fmla="*/ 21 w 66"/>
                  <a:gd name="T7" fmla="*/ 43 h 109"/>
                  <a:gd name="T8" fmla="*/ 21 w 66"/>
                  <a:gd name="T9" fmla="*/ 16 h 109"/>
                  <a:gd name="T10" fmla="*/ 62 w 66"/>
                  <a:gd name="T11" fmla="*/ 16 h 109"/>
                  <a:gd name="T12" fmla="*/ 62 w 66"/>
                  <a:gd name="T13" fmla="*/ 0 h 109"/>
                  <a:gd name="T14" fmla="*/ 0 w 66"/>
                  <a:gd name="T15" fmla="*/ 0 h 109"/>
                  <a:gd name="T16" fmla="*/ 0 w 66"/>
                  <a:gd name="T17" fmla="*/ 109 h 109"/>
                  <a:gd name="T18" fmla="*/ 66 w 66"/>
                  <a:gd name="T19" fmla="*/ 109 h 109"/>
                  <a:gd name="T20" fmla="*/ 66 w 66"/>
                  <a:gd name="T21" fmla="*/ 92 h 109"/>
                  <a:gd name="T22" fmla="*/ 21 w 66"/>
                  <a:gd name="T23" fmla="*/ 92 h 109"/>
                  <a:gd name="T24" fmla="*/ 21 w 66"/>
                  <a:gd name="T25" fmla="*/ 6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 h="109">
                    <a:moveTo>
                      <a:pt x="21" y="60"/>
                    </a:moveTo>
                    <a:lnTo>
                      <a:pt x="61" y="60"/>
                    </a:lnTo>
                    <a:lnTo>
                      <a:pt x="61" y="43"/>
                    </a:lnTo>
                    <a:lnTo>
                      <a:pt x="21" y="43"/>
                    </a:lnTo>
                    <a:lnTo>
                      <a:pt x="21" y="16"/>
                    </a:lnTo>
                    <a:lnTo>
                      <a:pt x="62" y="16"/>
                    </a:lnTo>
                    <a:lnTo>
                      <a:pt x="62" y="0"/>
                    </a:lnTo>
                    <a:lnTo>
                      <a:pt x="0" y="0"/>
                    </a:lnTo>
                    <a:lnTo>
                      <a:pt x="0" y="109"/>
                    </a:lnTo>
                    <a:lnTo>
                      <a:pt x="66" y="109"/>
                    </a:lnTo>
                    <a:lnTo>
                      <a:pt x="66" y="92"/>
                    </a:lnTo>
                    <a:lnTo>
                      <a:pt x="21" y="92"/>
                    </a:lnTo>
                    <a:lnTo>
                      <a:pt x="21"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grpSp>
        <p:sp>
          <p:nvSpPr>
            <p:cNvPr id="2" name="Tekstvak 1"/>
            <p:cNvSpPr txBox="1"/>
            <p:nvPr userDrawn="1"/>
          </p:nvSpPr>
          <p:spPr bwMode="gray">
            <a:xfrm>
              <a:off x="457200" y="4430887"/>
              <a:ext cx="3678764" cy="369332"/>
            </a:xfrm>
            <a:prstGeom prst="rect">
              <a:avLst/>
            </a:prstGeom>
            <a:noFill/>
          </p:spPr>
          <p:txBody>
            <a:bodyPr wrap="none" rtlCol="0">
              <a:spAutoFit/>
            </a:bodyPr>
            <a:lstStyle/>
            <a:p>
              <a:r>
                <a:rPr lang="en-GB" sz="1800" b="1" spc="-20" baseline="0" noProof="0" dirty="0">
                  <a:solidFill>
                    <a:schemeClr val="bg1"/>
                  </a:solidFill>
                </a:rPr>
                <a:t>Together we make the difference</a:t>
              </a:r>
            </a:p>
          </p:txBody>
        </p:sp>
      </p:grpSp>
    </p:spTree>
    <p:extLst>
      <p:ext uri="{BB962C8B-B14F-4D97-AF65-F5344CB8AC3E}">
        <p14:creationId xmlns:p14="http://schemas.microsoft.com/office/powerpoint/2010/main" val="244057300"/>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3702997" y="0"/>
            <a:ext cx="5441003" cy="5143500"/>
          </a:xfrm>
          <a:custGeom>
            <a:avLst/>
            <a:gdLst/>
            <a:ahLst/>
            <a:cxnLst/>
            <a:rect l="l" t="t" r="r" b="b"/>
            <a:pathLst>
              <a:path w="5441003" h="5143500">
                <a:moveTo>
                  <a:pt x="245991" y="0"/>
                </a:moveTo>
                <a:lnTo>
                  <a:pt x="5441003" y="0"/>
                </a:lnTo>
                <a:lnTo>
                  <a:pt x="5441003" y="5143500"/>
                </a:lnTo>
                <a:lnTo>
                  <a:pt x="284902" y="5143500"/>
                </a:lnTo>
                <a:cubicBezTo>
                  <a:pt x="153186" y="4282872"/>
                  <a:pt x="2014" y="3344424"/>
                  <a:pt x="0" y="2483796"/>
                </a:cubicBezTo>
                <a:cubicBezTo>
                  <a:pt x="2014" y="1629924"/>
                  <a:pt x="94819" y="847387"/>
                  <a:pt x="245991" y="0"/>
                </a:cubicBezTo>
                <a:close/>
              </a:path>
            </a:pathLst>
          </a:custGeo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3" name="Content Placeholder 2"/>
          <p:cNvSpPr>
            <a:spLocks noGrp="1"/>
          </p:cNvSpPr>
          <p:nvPr>
            <p:ph sz="half" idx="1"/>
          </p:nvPr>
        </p:nvSpPr>
        <p:spPr>
          <a:xfrm>
            <a:off x="457203" y="1184447"/>
            <a:ext cx="3110400" cy="3394800"/>
          </a:xfrm>
        </p:spPr>
        <p:txBody>
          <a:bodyPr/>
          <a:lstStyle>
            <a:lvl1pPr>
              <a:tabLst>
                <a:tab pos="2600325" algn="r"/>
              </a:tabLst>
              <a:defRPr sz="1400"/>
            </a:lvl1pPr>
            <a:lvl2pPr>
              <a:tabLst>
                <a:tab pos="2600325" algn="r"/>
              </a:tabLst>
              <a:defRPr sz="1400"/>
            </a:lvl2pPr>
            <a:lvl3pPr>
              <a:tabLst>
                <a:tab pos="2600325" algn="r"/>
              </a:tabLst>
              <a:defRPr sz="1400"/>
            </a:lvl3pPr>
            <a:lvl4pPr>
              <a:tabLst>
                <a:tab pos="2600325" algn="r"/>
              </a:tabLst>
              <a:defRPr sz="1400"/>
            </a:lvl4pPr>
            <a:lvl5pPr>
              <a:spcBef>
                <a:spcPts val="800"/>
              </a:spcBef>
              <a:tabLst>
                <a:tab pos="2600325" algn="r"/>
              </a:tabLst>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 name="Title 2"/>
          <p:cNvSpPr>
            <a:spLocks noGrp="1"/>
          </p:cNvSpPr>
          <p:nvPr>
            <p:ph type="title"/>
          </p:nvPr>
        </p:nvSpPr>
        <p:spPr>
          <a:xfrm>
            <a:off x="457200" y="337225"/>
            <a:ext cx="3200400" cy="799032"/>
          </a:xfrm>
        </p:spPr>
        <p:txBody>
          <a:bodyPr/>
          <a:lstStyle/>
          <a:p>
            <a:r>
              <a:rPr lang="en-US" noProof="0"/>
              <a:t>Click to edit Master title style</a:t>
            </a:r>
            <a:endParaRPr lang="en-GB" noProof="0" dirty="0"/>
          </a:p>
        </p:txBody>
      </p:sp>
      <p:sp>
        <p:nvSpPr>
          <p:cNvPr id="14" name="Date Placeholder 13"/>
          <p:cNvSpPr>
            <a:spLocks noGrp="1"/>
          </p:cNvSpPr>
          <p:nvPr>
            <p:ph type="dt" sz="half" idx="14"/>
          </p:nvPr>
        </p:nvSpPr>
        <p:spPr/>
        <p:txBody>
          <a:bodyPr/>
          <a:lstStyle/>
          <a:p>
            <a:fld id="{095D71E4-E973-438F-A4DC-B1518620F05B}" type="datetime1">
              <a:rPr lang="en-GB" noProof="0" smtClean="0"/>
              <a:t>24/2/26</a:t>
            </a:fld>
            <a:endParaRPr lang="en-GB" noProof="0" dirty="0"/>
          </a:p>
        </p:txBody>
      </p:sp>
      <p:sp>
        <p:nvSpPr>
          <p:cNvPr id="15" name="Footer Placeholder 14"/>
          <p:cNvSpPr>
            <a:spLocks noGrp="1"/>
          </p:cNvSpPr>
          <p:nvPr>
            <p:ph type="ftr" sz="quarter" idx="15"/>
          </p:nvPr>
        </p:nvSpPr>
        <p:spPr/>
        <p:txBody>
          <a:bodyPr/>
          <a:lstStyle/>
          <a:p>
            <a:r>
              <a:rPr lang="en-GB" noProof="0"/>
              <a:t>Tata Steel | TITLE POWERPOINT PRESENTATION</a:t>
            </a:r>
            <a:endParaRPr lang="en-GB" noProof="0" dirty="0"/>
          </a:p>
        </p:txBody>
      </p:sp>
      <p:sp>
        <p:nvSpPr>
          <p:cNvPr id="16" name="Slide Number Placeholder 15"/>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55613965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Two Content">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5810379" y="0"/>
            <a:ext cx="3333621" cy="5143500"/>
          </a:xfrm>
          <a:custGeom>
            <a:avLst/>
            <a:gdLst/>
            <a:ahLst/>
            <a:cxnLst/>
            <a:rect l="l" t="t" r="r" b="b"/>
            <a:pathLst>
              <a:path w="3333621" h="5143500">
                <a:moveTo>
                  <a:pt x="245991" y="0"/>
                </a:moveTo>
                <a:lnTo>
                  <a:pt x="3333621" y="0"/>
                </a:lnTo>
                <a:lnTo>
                  <a:pt x="3333621" y="5143500"/>
                </a:lnTo>
                <a:lnTo>
                  <a:pt x="284902" y="5143500"/>
                </a:lnTo>
                <a:cubicBezTo>
                  <a:pt x="153186" y="4282872"/>
                  <a:pt x="2014" y="3344424"/>
                  <a:pt x="0" y="2483796"/>
                </a:cubicBezTo>
                <a:cubicBezTo>
                  <a:pt x="2014" y="1629924"/>
                  <a:pt x="94819" y="847387"/>
                  <a:pt x="245991" y="0"/>
                </a:cubicBezTo>
                <a:close/>
              </a:path>
            </a:pathLst>
          </a:custGeo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3" name="Content Placeholder 2"/>
          <p:cNvSpPr>
            <a:spLocks noGrp="1"/>
          </p:cNvSpPr>
          <p:nvPr>
            <p:ph sz="half" idx="1"/>
          </p:nvPr>
        </p:nvSpPr>
        <p:spPr>
          <a:xfrm>
            <a:off x="457204" y="1184447"/>
            <a:ext cx="2500352" cy="3394800"/>
          </a:xfrm>
        </p:spPr>
        <p:txBody>
          <a:bodyPr/>
          <a:lstStyle>
            <a:lvl1pPr>
              <a:tabLst>
                <a:tab pos="2239963" algn="r"/>
                <a:tab pos="2600325" algn="r"/>
              </a:tabLst>
              <a:defRPr sz="1200"/>
            </a:lvl1pPr>
            <a:lvl2pPr>
              <a:tabLst>
                <a:tab pos="2239963" algn="r"/>
                <a:tab pos="2600325" algn="r"/>
              </a:tabLst>
              <a:defRPr sz="1200"/>
            </a:lvl2pPr>
            <a:lvl3pPr>
              <a:tabLst>
                <a:tab pos="2239963" algn="r"/>
                <a:tab pos="2600325" algn="r"/>
              </a:tabLst>
              <a:defRPr sz="1200"/>
            </a:lvl3pPr>
            <a:lvl4pPr>
              <a:tabLst>
                <a:tab pos="2239963" algn="r"/>
                <a:tab pos="2600325" algn="r"/>
              </a:tabLst>
              <a:defRPr sz="1200"/>
            </a:lvl4pPr>
            <a:lvl5pPr>
              <a:spcBef>
                <a:spcPts val="800"/>
              </a:spcBef>
              <a:tabLst>
                <a:tab pos="2239963" algn="r"/>
                <a:tab pos="2600325" algn="r"/>
              </a:tabLst>
              <a:defRPr sz="12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 name="Title 2"/>
          <p:cNvSpPr>
            <a:spLocks noGrp="1"/>
          </p:cNvSpPr>
          <p:nvPr>
            <p:ph type="title"/>
          </p:nvPr>
        </p:nvSpPr>
        <p:spPr>
          <a:xfrm>
            <a:off x="457200" y="337225"/>
            <a:ext cx="3200400" cy="799032"/>
          </a:xfrm>
        </p:spPr>
        <p:txBody>
          <a:bodyPr/>
          <a:lstStyle/>
          <a:p>
            <a:r>
              <a:rPr lang="en-US" noProof="0"/>
              <a:t>Click to edit Master title style</a:t>
            </a:r>
            <a:endParaRPr lang="en-GB" noProof="0" dirty="0"/>
          </a:p>
        </p:txBody>
      </p:sp>
      <p:sp>
        <p:nvSpPr>
          <p:cNvPr id="10" name="Content Placeholder 2"/>
          <p:cNvSpPr>
            <a:spLocks noGrp="1"/>
          </p:cNvSpPr>
          <p:nvPr>
            <p:ph sz="half" idx="17"/>
          </p:nvPr>
        </p:nvSpPr>
        <p:spPr>
          <a:xfrm>
            <a:off x="3092065" y="1184447"/>
            <a:ext cx="2500352" cy="3394800"/>
          </a:xfrm>
        </p:spPr>
        <p:txBody>
          <a:bodyPr/>
          <a:lstStyle>
            <a:lvl1pPr>
              <a:tabLst>
                <a:tab pos="2239963" algn="r"/>
                <a:tab pos="2600325" algn="r"/>
              </a:tabLst>
              <a:defRPr sz="1200"/>
            </a:lvl1pPr>
            <a:lvl2pPr>
              <a:tabLst>
                <a:tab pos="2239963" algn="r"/>
                <a:tab pos="2600325" algn="r"/>
              </a:tabLst>
              <a:defRPr sz="1200"/>
            </a:lvl2pPr>
            <a:lvl3pPr>
              <a:tabLst>
                <a:tab pos="2239963" algn="r"/>
                <a:tab pos="2600325" algn="r"/>
              </a:tabLst>
              <a:defRPr sz="1200"/>
            </a:lvl3pPr>
            <a:lvl4pPr>
              <a:tabLst>
                <a:tab pos="2239963" algn="r"/>
                <a:tab pos="2600325" algn="r"/>
              </a:tabLst>
              <a:defRPr sz="1200"/>
            </a:lvl4pPr>
            <a:lvl5pPr>
              <a:spcBef>
                <a:spcPts val="800"/>
              </a:spcBef>
              <a:tabLst>
                <a:tab pos="2239963" algn="r"/>
                <a:tab pos="2600325" algn="r"/>
              </a:tabLst>
              <a:defRPr sz="12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3"/>
          <p:cNvSpPr>
            <a:spLocks noGrp="1"/>
          </p:cNvSpPr>
          <p:nvPr>
            <p:ph type="dt" sz="half" idx="18"/>
          </p:nvPr>
        </p:nvSpPr>
        <p:spPr/>
        <p:txBody>
          <a:bodyPr/>
          <a:lstStyle/>
          <a:p>
            <a:fld id="{22D0B827-2DDC-4DCA-BC37-D8C8B6574ABB}" type="datetime1">
              <a:rPr lang="en-GB" noProof="0" smtClean="0"/>
              <a:t>24/2/26</a:t>
            </a:fld>
            <a:endParaRPr lang="en-GB" noProof="0" dirty="0"/>
          </a:p>
        </p:txBody>
      </p:sp>
      <p:sp>
        <p:nvSpPr>
          <p:cNvPr id="5" name="Footer Placeholder 4"/>
          <p:cNvSpPr>
            <a:spLocks noGrp="1"/>
          </p:cNvSpPr>
          <p:nvPr>
            <p:ph type="ftr" sz="quarter" idx="19"/>
          </p:nvPr>
        </p:nvSpPr>
        <p:spPr/>
        <p:txBody>
          <a:bodyPr/>
          <a:lstStyle/>
          <a:p>
            <a:r>
              <a:rPr lang="en-GB" noProof="0"/>
              <a:t>Tata Steel | TITLE POWERPOINT PRESENTATION</a:t>
            </a:r>
            <a:endParaRPr lang="en-GB" noProof="0" dirty="0"/>
          </a:p>
        </p:txBody>
      </p:sp>
      <p:sp>
        <p:nvSpPr>
          <p:cNvPr id="6" name="Slide Number Placeholder 5"/>
          <p:cNvSpPr>
            <a:spLocks noGrp="1"/>
          </p:cNvSpPr>
          <p:nvPr>
            <p:ph type="sldNum" sz="quarter" idx="20"/>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1336855758"/>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3" name="Content Placeholder 2"/>
          <p:cNvSpPr>
            <a:spLocks noGrp="1"/>
          </p:cNvSpPr>
          <p:nvPr>
            <p:ph idx="1"/>
          </p:nvPr>
        </p:nvSpPr>
        <p:spPr>
          <a:xfrm>
            <a:off x="457200" y="1184449"/>
            <a:ext cx="8229600" cy="339447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0" name="Date Placeholder 9"/>
          <p:cNvSpPr>
            <a:spLocks noGrp="1"/>
          </p:cNvSpPr>
          <p:nvPr>
            <p:ph type="dt" sz="half" idx="10"/>
          </p:nvPr>
        </p:nvSpPr>
        <p:spPr/>
        <p:txBody>
          <a:bodyPr/>
          <a:lstStyle/>
          <a:p>
            <a:fld id="{C417921E-CD43-4085-800D-1BC2DC1605F0}" type="datetime1">
              <a:rPr lang="en-GB" noProof="0" smtClean="0"/>
              <a:t>24/2/26</a:t>
            </a:fld>
            <a:endParaRPr lang="en-GB" noProof="0" dirty="0"/>
          </a:p>
        </p:txBody>
      </p:sp>
      <p:sp>
        <p:nvSpPr>
          <p:cNvPr id="11" name="Footer Placeholder 10"/>
          <p:cNvSpPr>
            <a:spLocks noGrp="1"/>
          </p:cNvSpPr>
          <p:nvPr>
            <p:ph type="ftr" sz="quarter" idx="11"/>
          </p:nvPr>
        </p:nvSpPr>
        <p:spPr/>
        <p:txBody>
          <a:bodyPr/>
          <a:lstStyle/>
          <a:p>
            <a:r>
              <a:rPr lang="en-GB" noProof="0"/>
              <a:t>Tata Steel | TITLE POWERPOINT PRESENTATION</a:t>
            </a:r>
            <a:endParaRPr lang="en-GB" noProof="0" dirty="0"/>
          </a:p>
        </p:txBody>
      </p:sp>
      <p:sp>
        <p:nvSpPr>
          <p:cNvPr id="12" name="Slide Number Placeholder 11"/>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874267674"/>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Line">
    <p:spTree>
      <p:nvGrpSpPr>
        <p:cNvPr id="1" name=""/>
        <p:cNvGrpSpPr/>
        <p:nvPr/>
      </p:nvGrpSpPr>
      <p:grpSpPr>
        <a:xfrm>
          <a:off x="0" y="0"/>
          <a:ext cx="0" cy="0"/>
          <a:chOff x="0" y="0"/>
          <a:chExt cx="0" cy="0"/>
        </a:xfrm>
      </p:grpSpPr>
      <p:sp>
        <p:nvSpPr>
          <p:cNvPr id="7" name="Freeform 5"/>
          <p:cNvSpPr>
            <a:spLocks/>
          </p:cNvSpPr>
          <p:nvPr userDrawn="1"/>
        </p:nvSpPr>
        <p:spPr bwMode="gray">
          <a:xfrm>
            <a:off x="6465042" y="3291831"/>
            <a:ext cx="2678958" cy="1851670"/>
          </a:xfrm>
          <a:custGeom>
            <a:avLst/>
            <a:gdLst>
              <a:gd name="T0" fmla="*/ 435 w 435"/>
              <a:gd name="T1" fmla="*/ 0 h 300"/>
              <a:gd name="T2" fmla="*/ 12 w 435"/>
              <a:gd name="T3" fmla="*/ 153 h 300"/>
              <a:gd name="T4" fmla="*/ 40 w 435"/>
              <a:gd name="T5" fmla="*/ 300 h 300"/>
            </a:gdLst>
            <a:ahLst/>
            <a:cxnLst>
              <a:cxn ang="0">
                <a:pos x="T0" y="T1"/>
              </a:cxn>
              <a:cxn ang="0">
                <a:pos x="T2" y="T3"/>
              </a:cxn>
              <a:cxn ang="0">
                <a:pos x="T4" y="T5"/>
              </a:cxn>
            </a:cxnLst>
            <a:rect l="0" t="0" r="r" b="b"/>
            <a:pathLst>
              <a:path w="435" h="300">
                <a:moveTo>
                  <a:pt x="435" y="0"/>
                </a:moveTo>
                <a:cubicBezTo>
                  <a:pt x="435" y="0"/>
                  <a:pt x="33" y="26"/>
                  <a:pt x="12" y="153"/>
                </a:cubicBezTo>
                <a:cubicBezTo>
                  <a:pt x="12" y="153"/>
                  <a:pt x="0" y="208"/>
                  <a:pt x="40" y="300"/>
                </a:cubicBezTo>
              </a:path>
            </a:pathLst>
          </a:custGeom>
          <a:noFill/>
          <a:ln w="8890"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sp>
        <p:nvSpPr>
          <p:cNvPr id="2" name="Title 1"/>
          <p:cNvSpPr>
            <a:spLocks noGrp="1"/>
          </p:cNvSpPr>
          <p:nvPr>
            <p:ph type="title"/>
          </p:nvPr>
        </p:nvSpPr>
        <p:spPr/>
        <p:txBody>
          <a:bodyPr/>
          <a:lstStyle/>
          <a:p>
            <a:r>
              <a:rPr lang="en-US" noProof="0"/>
              <a:t>Click to edit Master title style</a:t>
            </a:r>
            <a:endParaRPr lang="en-GB" noProof="0" dirty="0"/>
          </a:p>
        </p:txBody>
      </p:sp>
      <p:sp>
        <p:nvSpPr>
          <p:cNvPr id="3" name="Content Placeholder 2"/>
          <p:cNvSpPr>
            <a:spLocks noGrp="1"/>
          </p:cNvSpPr>
          <p:nvPr>
            <p:ph idx="1"/>
          </p:nvPr>
        </p:nvSpPr>
        <p:spPr>
          <a:xfrm>
            <a:off x="457200" y="1184449"/>
            <a:ext cx="8229600" cy="3394472"/>
          </a:xfr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1" name="Date Placeholder 10"/>
          <p:cNvSpPr>
            <a:spLocks noGrp="1"/>
          </p:cNvSpPr>
          <p:nvPr>
            <p:ph type="dt" sz="half" idx="10"/>
          </p:nvPr>
        </p:nvSpPr>
        <p:spPr/>
        <p:txBody>
          <a:bodyPr/>
          <a:lstStyle/>
          <a:p>
            <a:fld id="{C7D87CA5-09D6-4499-AB33-BD10E620DAD3}" type="datetime1">
              <a:rPr lang="en-GB" noProof="0" smtClean="0"/>
              <a:t>24/2/26</a:t>
            </a:fld>
            <a:endParaRPr lang="en-GB" noProof="0" dirty="0"/>
          </a:p>
        </p:txBody>
      </p:sp>
      <p:sp>
        <p:nvSpPr>
          <p:cNvPr id="12" name="Footer Placeholder 11"/>
          <p:cNvSpPr>
            <a:spLocks noGrp="1"/>
          </p:cNvSpPr>
          <p:nvPr>
            <p:ph type="ftr" sz="quarter" idx="11"/>
          </p:nvPr>
        </p:nvSpPr>
        <p:spPr/>
        <p:txBody>
          <a:bodyPr/>
          <a:lstStyle/>
          <a:p>
            <a:r>
              <a:rPr lang="en-GB" noProof="0"/>
              <a:t>Tata Steel | TITLE POWERPOINT PRESENTATION</a:t>
            </a:r>
            <a:endParaRPr lang="en-GB" noProof="0" dirty="0"/>
          </a:p>
        </p:txBody>
      </p:sp>
      <p:sp>
        <p:nvSpPr>
          <p:cNvPr id="13" name="Slide Number Placeholder 12"/>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3188182982"/>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207642"/>
            <a:ext cx="8229600" cy="297004"/>
          </a:xfrm>
        </p:spPr>
        <p:txBody>
          <a:bodyPr anchor="b">
            <a:spAutoFit/>
          </a:bodyPr>
          <a:lstStyle>
            <a:lvl1pPr marL="0" indent="0">
              <a:lnSpc>
                <a:spcPct val="95000"/>
              </a:lnSpc>
              <a:spcBef>
                <a:spcPts val="0"/>
              </a:spcBef>
              <a:buNone/>
              <a:defRPr sz="1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57200" y="1616526"/>
            <a:ext cx="8229600" cy="2963466"/>
          </a:xfrm>
        </p:spPr>
        <p:txBody>
          <a:bodyPr/>
          <a:lstStyle>
            <a:lvl1pPr>
              <a:defRPr sz="1400"/>
            </a:lvl1pPr>
            <a:lvl2pPr>
              <a:defRPr sz="1400"/>
            </a:lvl2pPr>
            <a:lvl3pPr>
              <a:defRPr sz="1400"/>
            </a:lvl3pPr>
            <a:lvl4pPr>
              <a:defRPr sz="1400"/>
            </a:lvl4pPr>
            <a:lvl5pPr>
              <a:defRPr sz="1400"/>
            </a:lvl5pPr>
            <a:lvl6pPr>
              <a:defRPr sz="1600"/>
            </a:lvl6pPr>
            <a:lvl7pPr>
              <a:defRPr sz="1600"/>
            </a:lvl7pPr>
            <a:lvl8pPr>
              <a:defRPr sz="1600"/>
            </a:lvl8pPr>
            <a:lvl9pPr>
              <a:defRPr sz="16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cxnSp>
        <p:nvCxnSpPr>
          <p:cNvPr id="12" name="Straight Connector 11"/>
          <p:cNvCxnSpPr/>
          <p:nvPr userDrawn="1"/>
        </p:nvCxnSpPr>
        <p:spPr>
          <a:xfrm>
            <a:off x="570711" y="1511130"/>
            <a:ext cx="8002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itle 4"/>
          <p:cNvSpPr>
            <a:spLocks noGrp="1"/>
          </p:cNvSpPr>
          <p:nvPr>
            <p:ph type="title"/>
          </p:nvPr>
        </p:nvSpPr>
        <p:spPr/>
        <p:txBody>
          <a:bodyPr/>
          <a:lstStyle/>
          <a:p>
            <a:r>
              <a:rPr lang="en-US"/>
              <a:t>Click to edit Master title style</a:t>
            </a:r>
            <a:endParaRPr lang="nl-NL"/>
          </a:p>
        </p:txBody>
      </p:sp>
      <p:sp>
        <p:nvSpPr>
          <p:cNvPr id="11" name="Date Placeholder 10"/>
          <p:cNvSpPr>
            <a:spLocks noGrp="1"/>
          </p:cNvSpPr>
          <p:nvPr>
            <p:ph type="dt" sz="half" idx="10"/>
          </p:nvPr>
        </p:nvSpPr>
        <p:spPr/>
        <p:txBody>
          <a:bodyPr/>
          <a:lstStyle/>
          <a:p>
            <a:fld id="{35AEE25A-677C-405A-8F9B-776DDC17EB38}" type="datetime1">
              <a:rPr lang="en-GB" noProof="0" smtClean="0"/>
              <a:t>24/2/26</a:t>
            </a:fld>
            <a:endParaRPr lang="en-GB" noProof="0" dirty="0"/>
          </a:p>
        </p:txBody>
      </p:sp>
      <p:sp>
        <p:nvSpPr>
          <p:cNvPr id="13" name="Footer Placeholder 12"/>
          <p:cNvSpPr>
            <a:spLocks noGrp="1"/>
          </p:cNvSpPr>
          <p:nvPr>
            <p:ph type="ftr" sz="quarter" idx="11"/>
          </p:nvPr>
        </p:nvSpPr>
        <p:spPr/>
        <p:txBody>
          <a:bodyPr/>
          <a:lstStyle/>
          <a:p>
            <a:r>
              <a:rPr lang="en-GB" noProof="0"/>
              <a:t>Tata Steel | TITLE POWERPOINT PRESENTATION</a:t>
            </a:r>
            <a:endParaRPr lang="en-GB" noProof="0" dirty="0"/>
          </a:p>
        </p:txBody>
      </p:sp>
      <p:sp>
        <p:nvSpPr>
          <p:cNvPr id="14" name="Slide Number Placeholder 13"/>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1387945483"/>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gray">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Rectangle 10"/>
          <p:cNvSpPr/>
          <p:nvPr userDrawn="1"/>
        </p:nvSpPr>
        <p:spPr>
          <a:xfrm>
            <a:off x="0" y="0"/>
            <a:ext cx="9144000" cy="5143500"/>
          </a:xfrm>
          <a:prstGeom prst="rect">
            <a:avLst/>
          </a:prstGeom>
          <a:gradFill flip="none" rotWithShape="1">
            <a:gsLst>
              <a:gs pos="0">
                <a:schemeClr val="tx1">
                  <a:alpha val="30000"/>
                </a:schemeClr>
              </a:gs>
              <a:gs pos="100000">
                <a:schemeClr val="tx1">
                  <a:alpha val="0"/>
                </a:schemeClr>
              </a:gs>
            </a:gsLst>
            <a:lin ang="16200000" scaled="1"/>
            <a:tileRect/>
          </a:gra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prstTxWarp prst="textNoShape">
              <a:avLst/>
            </a:prstTxWarp>
            <a:noAutofit/>
          </a:bodyPr>
          <a:lstStyle/>
          <a:p>
            <a:pPr algn="ctr">
              <a:lnSpc>
                <a:spcPct val="100000"/>
              </a:lnSpc>
            </a:pPr>
            <a:endParaRPr lang="en-GB" sz="1400" dirty="0">
              <a:solidFill>
                <a:schemeClr val="bg1"/>
              </a:solidFill>
            </a:endParaRPr>
          </a:p>
        </p:txBody>
      </p:sp>
      <p:sp>
        <p:nvSpPr>
          <p:cNvPr id="10" name="Freeform 9"/>
          <p:cNvSpPr>
            <a:spLocks/>
          </p:cNvSpPr>
          <p:nvPr userDrawn="1"/>
        </p:nvSpPr>
        <p:spPr bwMode="gray">
          <a:xfrm flipV="1">
            <a:off x="0" y="972849"/>
            <a:ext cx="6660232" cy="4170653"/>
          </a:xfrm>
          <a:custGeom>
            <a:avLst/>
            <a:gdLst>
              <a:gd name="T0" fmla="*/ 0 w 350"/>
              <a:gd name="T1" fmla="*/ 219 h 219"/>
              <a:gd name="T2" fmla="*/ 339 w 350"/>
              <a:gd name="T3" fmla="*/ 116 h 219"/>
              <a:gd name="T4" fmla="*/ 322 w 350"/>
              <a:gd name="T5" fmla="*/ 0 h 219"/>
            </a:gdLst>
            <a:ahLst/>
            <a:cxnLst>
              <a:cxn ang="0">
                <a:pos x="T0" y="T1"/>
              </a:cxn>
              <a:cxn ang="0">
                <a:pos x="T2" y="T3"/>
              </a:cxn>
              <a:cxn ang="0">
                <a:pos x="T4" y="T5"/>
              </a:cxn>
            </a:cxnLst>
            <a:rect l="0" t="0" r="r" b="b"/>
            <a:pathLst>
              <a:path w="350" h="219">
                <a:moveTo>
                  <a:pt x="0" y="219"/>
                </a:moveTo>
                <a:cubicBezTo>
                  <a:pt x="0" y="219"/>
                  <a:pt x="316" y="215"/>
                  <a:pt x="339" y="116"/>
                </a:cubicBezTo>
                <a:cubicBezTo>
                  <a:pt x="339" y="116"/>
                  <a:pt x="350" y="74"/>
                  <a:pt x="322" y="0"/>
                </a:cubicBezTo>
              </a:path>
            </a:pathLst>
          </a:custGeom>
          <a:noFill/>
          <a:ln w="889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solidFill>
                <a:srgbClr val="000000"/>
              </a:solidFill>
            </a:endParaRPr>
          </a:p>
        </p:txBody>
      </p:sp>
      <p:sp>
        <p:nvSpPr>
          <p:cNvPr id="2" name="Title 1"/>
          <p:cNvSpPr>
            <a:spLocks noGrp="1"/>
          </p:cNvSpPr>
          <p:nvPr>
            <p:ph type="title"/>
          </p:nvPr>
        </p:nvSpPr>
        <p:spPr bwMode="gray">
          <a:xfrm>
            <a:off x="457204" y="3137396"/>
            <a:ext cx="6040877" cy="1261884"/>
          </a:xfrm>
          <a:effectLst>
            <a:outerShdw blurRad="177800" dist="38100" dir="2700000" algn="tl" rotWithShape="0">
              <a:prstClr val="black">
                <a:alpha val="40000"/>
              </a:prstClr>
            </a:outerShdw>
          </a:effectLst>
        </p:spPr>
        <p:txBody>
          <a:bodyPr anchor="t">
            <a:spAutoFit/>
          </a:bodyPr>
          <a:lstStyle>
            <a:lvl1pPr algn="l">
              <a:defRPr sz="4000" b="1" cap="none" baseline="0">
                <a:solidFill>
                  <a:schemeClr val="bg1"/>
                </a:solidFill>
              </a:defRPr>
            </a:lvl1pPr>
          </a:lstStyle>
          <a:p>
            <a:r>
              <a:rPr lang="en-US" noProof="0"/>
              <a:t>Click to edit Master title style</a:t>
            </a:r>
            <a:endParaRPr lang="en-GB" noProof="0" dirty="0"/>
          </a:p>
        </p:txBody>
      </p:sp>
      <p:sp>
        <p:nvSpPr>
          <p:cNvPr id="3" name="Text Placeholder 2"/>
          <p:cNvSpPr>
            <a:spLocks noGrp="1"/>
          </p:cNvSpPr>
          <p:nvPr>
            <p:ph type="body" idx="1"/>
          </p:nvPr>
        </p:nvSpPr>
        <p:spPr bwMode="gray">
          <a:xfrm>
            <a:off x="457204" y="2445914"/>
            <a:ext cx="6040877" cy="733425"/>
          </a:xfrm>
          <a:effectLst>
            <a:outerShdw blurRad="177800" dist="38100" dir="2700000" algn="tl" rotWithShape="0">
              <a:prstClr val="black">
                <a:alpha val="40000"/>
              </a:prstClr>
            </a:outerShdw>
          </a:effectLst>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Click to edit Master text styles</a:t>
            </a:r>
          </a:p>
        </p:txBody>
      </p:sp>
      <p:sp>
        <p:nvSpPr>
          <p:cNvPr id="7" name="Date Placeholder 6"/>
          <p:cNvSpPr>
            <a:spLocks noGrp="1"/>
          </p:cNvSpPr>
          <p:nvPr>
            <p:ph type="dt" sz="half" idx="10"/>
          </p:nvPr>
        </p:nvSpPr>
        <p:spPr/>
        <p:txBody>
          <a:bodyPr/>
          <a:lstStyle>
            <a:lvl1pPr>
              <a:defRPr>
                <a:solidFill>
                  <a:schemeClr val="bg1"/>
                </a:solidFill>
              </a:defRPr>
            </a:lvl1pPr>
          </a:lstStyle>
          <a:p>
            <a:fld id="{B19D3B9B-F074-46F9-989A-BC669655BBD8}" type="datetime1">
              <a:rPr lang="en-GB" smtClean="0"/>
              <a:t>24/2/26</a:t>
            </a:fld>
            <a:endParaRPr lang="en-GB" dirty="0"/>
          </a:p>
        </p:txBody>
      </p:sp>
      <p:sp>
        <p:nvSpPr>
          <p:cNvPr id="8" name="Footer Placeholder 7"/>
          <p:cNvSpPr>
            <a:spLocks noGrp="1"/>
          </p:cNvSpPr>
          <p:nvPr>
            <p:ph type="ftr" sz="quarter" idx="11"/>
          </p:nvPr>
        </p:nvSpPr>
        <p:spPr/>
        <p:txBody>
          <a:bodyPr/>
          <a:lstStyle>
            <a:lvl1pPr>
              <a:defRPr>
                <a:solidFill>
                  <a:schemeClr val="bg1"/>
                </a:solidFill>
              </a:defRPr>
            </a:lvl1pPr>
          </a:lstStyle>
          <a:p>
            <a:r>
              <a:rPr lang="en-GB"/>
              <a:t>Tata Steel | TITLE POWERPOINT PRESENTATION</a:t>
            </a:r>
            <a:endParaRPr lang="en-GB" dirty="0"/>
          </a:p>
        </p:txBody>
      </p:sp>
      <p:sp>
        <p:nvSpPr>
          <p:cNvPr id="9" name="Slide Number Placeholder 8"/>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3895407925"/>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Section Header No Line">
    <p:bg bwMode="gray">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Rectangle 10"/>
          <p:cNvSpPr/>
          <p:nvPr userDrawn="1"/>
        </p:nvSpPr>
        <p:spPr>
          <a:xfrm>
            <a:off x="0" y="0"/>
            <a:ext cx="9144000" cy="5143500"/>
          </a:xfrm>
          <a:prstGeom prst="rect">
            <a:avLst/>
          </a:prstGeom>
          <a:gradFill flip="none" rotWithShape="1">
            <a:gsLst>
              <a:gs pos="0">
                <a:schemeClr val="tx1">
                  <a:alpha val="30000"/>
                </a:schemeClr>
              </a:gs>
              <a:gs pos="100000">
                <a:schemeClr val="tx1">
                  <a:alpha val="0"/>
                </a:schemeClr>
              </a:gs>
            </a:gsLst>
            <a:lin ang="16200000" scaled="1"/>
            <a:tileRect/>
          </a:gra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46800" rIns="90000" bIns="46800" numCol="1" spcCol="0" rtlCol="0" fromWordArt="0" anchor="ctr" anchorCtr="0" forceAA="0" compatLnSpc="1">
            <a:prstTxWarp prst="textNoShape">
              <a:avLst/>
            </a:prstTxWarp>
            <a:noAutofit/>
          </a:bodyPr>
          <a:lstStyle/>
          <a:p>
            <a:pPr algn="ctr">
              <a:lnSpc>
                <a:spcPct val="100000"/>
              </a:lnSpc>
            </a:pPr>
            <a:endParaRPr lang="en-GB" sz="1400" dirty="0">
              <a:solidFill>
                <a:schemeClr val="bg1"/>
              </a:solidFill>
            </a:endParaRPr>
          </a:p>
        </p:txBody>
      </p:sp>
      <p:sp>
        <p:nvSpPr>
          <p:cNvPr id="2" name="Title 1"/>
          <p:cNvSpPr>
            <a:spLocks noGrp="1"/>
          </p:cNvSpPr>
          <p:nvPr>
            <p:ph type="title"/>
          </p:nvPr>
        </p:nvSpPr>
        <p:spPr bwMode="gray">
          <a:xfrm>
            <a:off x="457204" y="3137396"/>
            <a:ext cx="6040877" cy="1261884"/>
          </a:xfrm>
          <a:effectLst>
            <a:outerShdw blurRad="177800" dist="38100" dir="2700000" algn="tl" rotWithShape="0">
              <a:prstClr val="black">
                <a:alpha val="40000"/>
              </a:prstClr>
            </a:outerShdw>
          </a:effectLst>
        </p:spPr>
        <p:txBody>
          <a:bodyPr anchor="t">
            <a:spAutoFit/>
          </a:bodyPr>
          <a:lstStyle>
            <a:lvl1pPr algn="l">
              <a:defRPr sz="4000" b="1" cap="none" baseline="0">
                <a:solidFill>
                  <a:schemeClr val="bg1"/>
                </a:solidFill>
              </a:defRPr>
            </a:lvl1pPr>
          </a:lstStyle>
          <a:p>
            <a:r>
              <a:rPr lang="en-US" noProof="0"/>
              <a:t>Click to edit Master title style</a:t>
            </a:r>
            <a:endParaRPr lang="en-GB" noProof="0" dirty="0"/>
          </a:p>
        </p:txBody>
      </p:sp>
      <p:sp>
        <p:nvSpPr>
          <p:cNvPr id="3" name="Text Placeholder 2"/>
          <p:cNvSpPr>
            <a:spLocks noGrp="1"/>
          </p:cNvSpPr>
          <p:nvPr>
            <p:ph type="body" idx="1"/>
          </p:nvPr>
        </p:nvSpPr>
        <p:spPr bwMode="gray">
          <a:xfrm>
            <a:off x="457204" y="2445914"/>
            <a:ext cx="6040877" cy="733425"/>
          </a:xfrm>
          <a:effectLst>
            <a:outerShdw blurRad="177800" dist="38100" dir="2700000" algn="tl" rotWithShape="0">
              <a:prstClr val="black">
                <a:alpha val="40000"/>
              </a:prstClr>
            </a:outerShdw>
          </a:effectLst>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Click to edit Master text styles</a:t>
            </a:r>
          </a:p>
        </p:txBody>
      </p:sp>
      <p:sp>
        <p:nvSpPr>
          <p:cNvPr id="7" name="Date Placeholder 6"/>
          <p:cNvSpPr>
            <a:spLocks noGrp="1"/>
          </p:cNvSpPr>
          <p:nvPr>
            <p:ph type="dt" sz="half" idx="10"/>
          </p:nvPr>
        </p:nvSpPr>
        <p:spPr/>
        <p:txBody>
          <a:bodyPr/>
          <a:lstStyle>
            <a:lvl1pPr>
              <a:defRPr>
                <a:solidFill>
                  <a:schemeClr val="bg1"/>
                </a:solidFill>
              </a:defRPr>
            </a:lvl1pPr>
          </a:lstStyle>
          <a:p>
            <a:fld id="{8A89B1B3-1351-4394-97E5-C60BA6D1A05A}" type="datetime1">
              <a:rPr lang="en-GB" smtClean="0"/>
              <a:t>24/2/26</a:t>
            </a:fld>
            <a:endParaRPr lang="en-GB" dirty="0"/>
          </a:p>
        </p:txBody>
      </p:sp>
      <p:sp>
        <p:nvSpPr>
          <p:cNvPr id="8" name="Footer Placeholder 7"/>
          <p:cNvSpPr>
            <a:spLocks noGrp="1"/>
          </p:cNvSpPr>
          <p:nvPr>
            <p:ph type="ftr" sz="quarter" idx="11"/>
          </p:nvPr>
        </p:nvSpPr>
        <p:spPr/>
        <p:txBody>
          <a:bodyPr/>
          <a:lstStyle>
            <a:lvl1pPr>
              <a:defRPr>
                <a:solidFill>
                  <a:schemeClr val="bg1"/>
                </a:solidFill>
              </a:defRPr>
            </a:lvl1pPr>
          </a:lstStyle>
          <a:p>
            <a:r>
              <a:rPr lang="en-GB"/>
              <a:t>Tata Steel | TITLE POWERPOINT PRESENTATION</a:t>
            </a:r>
            <a:endParaRPr lang="en-GB" dirty="0"/>
          </a:p>
        </p:txBody>
      </p:sp>
      <p:sp>
        <p:nvSpPr>
          <p:cNvPr id="9" name="Slide Number Placeholder 8"/>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2665709868"/>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Picture 1/2">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4572000" y="0"/>
            <a:ext cx="4572000" cy="51435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3" name="Content Placeholder 2"/>
          <p:cNvSpPr>
            <a:spLocks noGrp="1"/>
          </p:cNvSpPr>
          <p:nvPr>
            <p:ph idx="1"/>
          </p:nvPr>
        </p:nvSpPr>
        <p:spPr>
          <a:xfrm>
            <a:off x="457205" y="1184449"/>
            <a:ext cx="3740149" cy="339447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0" name="Title 9"/>
          <p:cNvSpPr>
            <a:spLocks noGrp="1"/>
          </p:cNvSpPr>
          <p:nvPr>
            <p:ph type="title"/>
          </p:nvPr>
        </p:nvSpPr>
        <p:spPr>
          <a:xfrm>
            <a:off x="457200" y="337225"/>
            <a:ext cx="3740400" cy="799032"/>
          </a:xfrm>
        </p:spPr>
        <p:txBody>
          <a:bodyPr/>
          <a:lstStyle/>
          <a:p>
            <a:r>
              <a:rPr lang="en-US" noProof="0"/>
              <a:t>Click to edit Master title style</a:t>
            </a:r>
            <a:endParaRPr lang="en-GB" noProof="0" dirty="0"/>
          </a:p>
        </p:txBody>
      </p:sp>
      <p:sp>
        <p:nvSpPr>
          <p:cNvPr id="11" name="Date Placeholder 10"/>
          <p:cNvSpPr>
            <a:spLocks noGrp="1"/>
          </p:cNvSpPr>
          <p:nvPr>
            <p:ph type="dt" sz="half" idx="14"/>
          </p:nvPr>
        </p:nvSpPr>
        <p:spPr/>
        <p:txBody>
          <a:bodyPr/>
          <a:lstStyle/>
          <a:p>
            <a:fld id="{B4E5E6DD-5CB3-4B13-8FE9-5D24883D7293}" type="datetime1">
              <a:rPr lang="en-GB" noProof="0" smtClean="0"/>
              <a:t>24/2/26</a:t>
            </a:fld>
            <a:endParaRPr lang="en-GB" noProof="0" dirty="0"/>
          </a:p>
        </p:txBody>
      </p:sp>
      <p:sp>
        <p:nvSpPr>
          <p:cNvPr id="12" name="Footer Placeholder 11"/>
          <p:cNvSpPr>
            <a:spLocks noGrp="1"/>
          </p:cNvSpPr>
          <p:nvPr>
            <p:ph type="ftr" sz="quarter" idx="15"/>
          </p:nvPr>
        </p:nvSpPr>
        <p:spPr/>
        <p:txBody>
          <a:bodyPr/>
          <a:lstStyle/>
          <a:p>
            <a:r>
              <a:rPr lang="en-GB" noProof="0"/>
              <a:t>Tata Steel | TITLE POWERPOINT PRESENTATION</a:t>
            </a:r>
            <a:endParaRPr lang="en-GB" noProof="0" dirty="0"/>
          </a:p>
        </p:txBody>
      </p:sp>
      <p:sp>
        <p:nvSpPr>
          <p:cNvPr id="13" name="Slide Number Placeholder 12"/>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3605011402"/>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1/2 Violet">
    <p:bg bwMode="gray">
      <p:bgPr>
        <a:solidFill>
          <a:schemeClr val="tx2"/>
        </a:solidFill>
        <a:effectLst/>
      </p:bgPr>
    </p:bg>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4572000" y="0"/>
            <a:ext cx="4572000" cy="51435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3" name="Content Placeholder 2"/>
          <p:cNvSpPr>
            <a:spLocks noGrp="1"/>
          </p:cNvSpPr>
          <p:nvPr>
            <p:ph idx="1"/>
          </p:nvPr>
        </p:nvSpPr>
        <p:spPr>
          <a:xfrm>
            <a:off x="457200" y="1199079"/>
            <a:ext cx="3740149" cy="3394472"/>
          </a:xfrm>
        </p:spPr>
        <p:txBody>
          <a:bodyPr/>
          <a:lstStyle>
            <a:lvl1pPr>
              <a:buClr>
                <a:schemeClr val="bg1"/>
              </a:buCl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 name="Title 1"/>
          <p:cNvSpPr>
            <a:spLocks noGrp="1"/>
          </p:cNvSpPr>
          <p:nvPr>
            <p:ph type="title"/>
          </p:nvPr>
        </p:nvSpPr>
        <p:spPr>
          <a:xfrm>
            <a:off x="457200" y="337225"/>
            <a:ext cx="3740400" cy="799032"/>
          </a:xfrm>
        </p:spPr>
        <p:txBody>
          <a:bodyPr/>
          <a:lstStyle>
            <a:lvl1pPr>
              <a:defRPr>
                <a:solidFill>
                  <a:schemeClr val="bg1"/>
                </a:solidFill>
              </a:defRPr>
            </a:lvl1pPr>
          </a:lstStyle>
          <a:p>
            <a:r>
              <a:rPr lang="en-US" noProof="0"/>
              <a:t>Click to edit Master title style</a:t>
            </a:r>
            <a:endParaRPr lang="en-GB" noProof="0" dirty="0"/>
          </a:p>
        </p:txBody>
      </p:sp>
      <p:sp>
        <p:nvSpPr>
          <p:cNvPr id="8" name="Date Placeholder 7"/>
          <p:cNvSpPr>
            <a:spLocks noGrp="1"/>
          </p:cNvSpPr>
          <p:nvPr>
            <p:ph type="dt" sz="half" idx="14"/>
          </p:nvPr>
        </p:nvSpPr>
        <p:spPr/>
        <p:txBody>
          <a:bodyPr/>
          <a:lstStyle>
            <a:lvl1pPr>
              <a:defRPr>
                <a:solidFill>
                  <a:schemeClr val="bg1"/>
                </a:solidFill>
              </a:defRPr>
            </a:lvl1pPr>
          </a:lstStyle>
          <a:p>
            <a:fld id="{1B1B9532-7E1A-49CE-A5BD-7BB533469177}" type="datetime1">
              <a:rPr lang="en-GB" smtClean="0"/>
              <a:t>24/2/26</a:t>
            </a:fld>
            <a:endParaRPr lang="en-GB" dirty="0"/>
          </a:p>
        </p:txBody>
      </p:sp>
      <p:sp>
        <p:nvSpPr>
          <p:cNvPr id="9" name="Footer Placeholder 8"/>
          <p:cNvSpPr>
            <a:spLocks noGrp="1"/>
          </p:cNvSpPr>
          <p:nvPr>
            <p:ph type="ftr" sz="quarter" idx="15"/>
          </p:nvPr>
        </p:nvSpPr>
        <p:spPr/>
        <p:txBody>
          <a:bodyPr/>
          <a:lstStyle>
            <a:lvl1pPr>
              <a:defRPr>
                <a:solidFill>
                  <a:schemeClr val="bg1"/>
                </a:solidFill>
              </a:defRPr>
            </a:lvl1pPr>
          </a:lstStyle>
          <a:p>
            <a:r>
              <a:rPr lang="en-GB"/>
              <a:t>Tata Steel | TITLE POWERPOINT PRESENTATION</a:t>
            </a:r>
            <a:endParaRPr lang="en-GB" dirty="0"/>
          </a:p>
        </p:txBody>
      </p:sp>
      <p:sp>
        <p:nvSpPr>
          <p:cNvPr id="10" name="Slide Number Placeholder 9"/>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1478892229"/>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ontent and Picture Curve">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3702997" y="0"/>
            <a:ext cx="5441003" cy="5143500"/>
          </a:xfrm>
          <a:custGeom>
            <a:avLst/>
            <a:gdLst/>
            <a:ahLst/>
            <a:cxnLst/>
            <a:rect l="l" t="t" r="r" b="b"/>
            <a:pathLst>
              <a:path w="5441003" h="5143500">
                <a:moveTo>
                  <a:pt x="245991" y="0"/>
                </a:moveTo>
                <a:lnTo>
                  <a:pt x="5441003" y="0"/>
                </a:lnTo>
                <a:lnTo>
                  <a:pt x="5441003" y="5143500"/>
                </a:lnTo>
                <a:lnTo>
                  <a:pt x="284902" y="5143500"/>
                </a:lnTo>
                <a:cubicBezTo>
                  <a:pt x="153186" y="4282872"/>
                  <a:pt x="2014" y="3344424"/>
                  <a:pt x="0" y="2483796"/>
                </a:cubicBezTo>
                <a:cubicBezTo>
                  <a:pt x="2014" y="1629924"/>
                  <a:pt x="94819" y="847387"/>
                  <a:pt x="245991" y="0"/>
                </a:cubicBezTo>
                <a:close/>
              </a:path>
            </a:pathLst>
          </a:custGeo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3" name="Content Placeholder 2"/>
          <p:cNvSpPr>
            <a:spLocks noGrp="1"/>
          </p:cNvSpPr>
          <p:nvPr>
            <p:ph sz="half" idx="1"/>
          </p:nvPr>
        </p:nvSpPr>
        <p:spPr>
          <a:xfrm>
            <a:off x="457203" y="1184447"/>
            <a:ext cx="3110400" cy="3394800"/>
          </a:xfrm>
        </p:spPr>
        <p:txBody>
          <a:bodyPr/>
          <a:lstStyle>
            <a:lvl1pPr>
              <a:tabLst>
                <a:tab pos="2600325" algn="r"/>
              </a:tabLst>
              <a:defRPr sz="1400"/>
            </a:lvl1pPr>
            <a:lvl2pPr>
              <a:tabLst>
                <a:tab pos="2600325" algn="r"/>
              </a:tabLst>
              <a:defRPr sz="1400"/>
            </a:lvl2pPr>
            <a:lvl3pPr>
              <a:tabLst>
                <a:tab pos="2600325" algn="r"/>
              </a:tabLst>
              <a:defRPr sz="1400"/>
            </a:lvl3pPr>
            <a:lvl4pPr>
              <a:tabLst>
                <a:tab pos="2600325" algn="r"/>
              </a:tabLst>
              <a:defRPr sz="1400"/>
            </a:lvl4pPr>
            <a:lvl5pPr>
              <a:tabLst>
                <a:tab pos="2600325" algn="r"/>
              </a:tabLst>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3" name="Title 2"/>
          <p:cNvSpPr>
            <a:spLocks noGrp="1"/>
          </p:cNvSpPr>
          <p:nvPr>
            <p:ph type="title"/>
          </p:nvPr>
        </p:nvSpPr>
        <p:spPr>
          <a:xfrm>
            <a:off x="457200" y="337225"/>
            <a:ext cx="3200400" cy="799032"/>
          </a:xfrm>
        </p:spPr>
        <p:txBody>
          <a:bodyPr/>
          <a:lstStyle/>
          <a:p>
            <a:r>
              <a:rPr lang="en-US" noProof="0"/>
              <a:t>Click to edit Master title style</a:t>
            </a:r>
            <a:endParaRPr lang="en-GB" noProof="0" dirty="0"/>
          </a:p>
        </p:txBody>
      </p:sp>
      <p:sp>
        <p:nvSpPr>
          <p:cNvPr id="10" name="Date Placeholder 9"/>
          <p:cNvSpPr>
            <a:spLocks noGrp="1"/>
          </p:cNvSpPr>
          <p:nvPr>
            <p:ph type="dt" sz="half" idx="14"/>
          </p:nvPr>
        </p:nvSpPr>
        <p:spPr/>
        <p:txBody>
          <a:bodyPr/>
          <a:lstStyle/>
          <a:p>
            <a:fld id="{D67988AC-E587-4DDA-84C8-802B104B513E}" type="datetime1">
              <a:rPr lang="en-GB" noProof="0" smtClean="0"/>
              <a:t>24/2/26</a:t>
            </a:fld>
            <a:endParaRPr lang="en-GB" noProof="0" dirty="0"/>
          </a:p>
        </p:txBody>
      </p:sp>
      <p:sp>
        <p:nvSpPr>
          <p:cNvPr id="11" name="Footer Placeholder 10"/>
          <p:cNvSpPr>
            <a:spLocks noGrp="1"/>
          </p:cNvSpPr>
          <p:nvPr>
            <p:ph type="ftr" sz="quarter" idx="15"/>
          </p:nvPr>
        </p:nvSpPr>
        <p:spPr/>
        <p:txBody>
          <a:bodyPr/>
          <a:lstStyle/>
          <a:p>
            <a:r>
              <a:rPr lang="en-GB" noProof="0"/>
              <a:t>Tata Steel | TITLE POWERPOINT PRESENTATION</a:t>
            </a:r>
            <a:endParaRPr lang="en-GB" noProof="0" dirty="0"/>
          </a:p>
        </p:txBody>
      </p:sp>
      <p:sp>
        <p:nvSpPr>
          <p:cNvPr id="12" name="Slide Number Placeholder 11"/>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215736866"/>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Content and Picture 1/3">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6103938" y="0"/>
            <a:ext cx="3040062" cy="51435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3" name="Content Placeholder 2"/>
          <p:cNvSpPr>
            <a:spLocks noGrp="1"/>
          </p:cNvSpPr>
          <p:nvPr>
            <p:ph idx="1"/>
          </p:nvPr>
        </p:nvSpPr>
        <p:spPr>
          <a:xfrm>
            <a:off x="457201" y="1184449"/>
            <a:ext cx="5272088" cy="339447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Title 7"/>
          <p:cNvSpPr>
            <a:spLocks noGrp="1"/>
          </p:cNvSpPr>
          <p:nvPr>
            <p:ph type="title"/>
          </p:nvPr>
        </p:nvSpPr>
        <p:spPr>
          <a:xfrm>
            <a:off x="457200" y="337225"/>
            <a:ext cx="5274000" cy="799032"/>
          </a:xfrm>
        </p:spPr>
        <p:txBody>
          <a:bodyPr/>
          <a:lstStyle/>
          <a:p>
            <a:r>
              <a:rPr lang="en-US" noProof="0"/>
              <a:t>Click to edit Master title style</a:t>
            </a:r>
            <a:endParaRPr lang="en-GB" noProof="0" dirty="0"/>
          </a:p>
        </p:txBody>
      </p:sp>
      <p:sp>
        <p:nvSpPr>
          <p:cNvPr id="11" name="Date Placeholder 10"/>
          <p:cNvSpPr>
            <a:spLocks noGrp="1"/>
          </p:cNvSpPr>
          <p:nvPr>
            <p:ph type="dt" sz="half" idx="14"/>
          </p:nvPr>
        </p:nvSpPr>
        <p:spPr/>
        <p:txBody>
          <a:bodyPr/>
          <a:lstStyle/>
          <a:p>
            <a:fld id="{CF7C234A-AA53-4BF5-88C1-596684D23AE5}" type="datetime1">
              <a:rPr lang="en-GB" noProof="0" smtClean="0"/>
              <a:t>24/2/26</a:t>
            </a:fld>
            <a:endParaRPr lang="en-GB" noProof="0" dirty="0"/>
          </a:p>
        </p:txBody>
      </p:sp>
      <p:sp>
        <p:nvSpPr>
          <p:cNvPr id="12" name="Footer Placeholder 11"/>
          <p:cNvSpPr>
            <a:spLocks noGrp="1"/>
          </p:cNvSpPr>
          <p:nvPr>
            <p:ph type="ftr" sz="quarter" idx="15"/>
          </p:nvPr>
        </p:nvSpPr>
        <p:spPr/>
        <p:txBody>
          <a:bodyPr/>
          <a:lstStyle/>
          <a:p>
            <a:r>
              <a:rPr lang="en-GB" noProof="0"/>
              <a:t>Tata Steel | TITLE POWERPOINT PRESENTATION</a:t>
            </a:r>
            <a:endParaRPr lang="en-GB" noProof="0" dirty="0"/>
          </a:p>
        </p:txBody>
      </p:sp>
      <p:sp>
        <p:nvSpPr>
          <p:cNvPr id="13" name="Slide Number Placeholder 12"/>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1106864224"/>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Content and Pullou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84449"/>
            <a:ext cx="5274000" cy="339447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2" name="Text Placeholder 11"/>
          <p:cNvSpPr>
            <a:spLocks noGrp="1"/>
          </p:cNvSpPr>
          <p:nvPr>
            <p:ph type="body" sz="quarter" idx="14"/>
          </p:nvPr>
        </p:nvSpPr>
        <p:spPr bwMode="gray">
          <a:xfrm>
            <a:off x="6439711" y="124403"/>
            <a:ext cx="2704289" cy="4703766"/>
          </a:xfrm>
          <a:custGeom>
            <a:avLst/>
            <a:gdLst>
              <a:gd name="connsiteX0" fmla="*/ 0 w 2553005"/>
              <a:gd name="connsiteY0" fmla="*/ 0 h 4454957"/>
              <a:gd name="connsiteX1" fmla="*/ 2553005 w 2553005"/>
              <a:gd name="connsiteY1" fmla="*/ 0 h 4454957"/>
              <a:gd name="connsiteX2" fmla="*/ 2553005 w 2553005"/>
              <a:gd name="connsiteY2" fmla="*/ 4454957 h 4454957"/>
              <a:gd name="connsiteX3" fmla="*/ 0 w 2553005"/>
              <a:gd name="connsiteY3" fmla="*/ 4454957 h 4454957"/>
              <a:gd name="connsiteX4" fmla="*/ 0 w 2553005"/>
              <a:gd name="connsiteY4" fmla="*/ 0 h 4454957"/>
              <a:gd name="connsiteX0" fmla="*/ 117043 w 2553005"/>
              <a:gd name="connsiteY0" fmla="*/ 1338681 h 4454957"/>
              <a:gd name="connsiteX1" fmla="*/ 2553005 w 2553005"/>
              <a:gd name="connsiteY1" fmla="*/ 0 h 4454957"/>
              <a:gd name="connsiteX2" fmla="*/ 2553005 w 2553005"/>
              <a:gd name="connsiteY2" fmla="*/ 4454957 h 4454957"/>
              <a:gd name="connsiteX3" fmla="*/ 0 w 2553005"/>
              <a:gd name="connsiteY3" fmla="*/ 4454957 h 4454957"/>
              <a:gd name="connsiteX4" fmla="*/ 117043 w 2553005"/>
              <a:gd name="connsiteY4" fmla="*/ 1338681 h 4454957"/>
              <a:gd name="connsiteX0" fmla="*/ 375477 w 2811439"/>
              <a:gd name="connsiteY0" fmla="*/ 1471949 h 4588225"/>
              <a:gd name="connsiteX1" fmla="*/ 2811439 w 2811439"/>
              <a:gd name="connsiteY1" fmla="*/ 133268 h 4588225"/>
              <a:gd name="connsiteX2" fmla="*/ 2811439 w 2811439"/>
              <a:gd name="connsiteY2" fmla="*/ 4588225 h 4588225"/>
              <a:gd name="connsiteX3" fmla="*/ 258434 w 2811439"/>
              <a:gd name="connsiteY3" fmla="*/ 4588225 h 4588225"/>
              <a:gd name="connsiteX4" fmla="*/ 375477 w 2811439"/>
              <a:gd name="connsiteY4" fmla="*/ 1471949 h 4588225"/>
              <a:gd name="connsiteX0" fmla="*/ 375477 w 2811439"/>
              <a:gd name="connsiteY0" fmla="*/ 1338681 h 4454957"/>
              <a:gd name="connsiteX1" fmla="*/ 2811439 w 2811439"/>
              <a:gd name="connsiteY1" fmla="*/ 0 h 4454957"/>
              <a:gd name="connsiteX2" fmla="*/ 2811439 w 2811439"/>
              <a:gd name="connsiteY2" fmla="*/ 4454957 h 4454957"/>
              <a:gd name="connsiteX3" fmla="*/ 258434 w 2811439"/>
              <a:gd name="connsiteY3" fmla="*/ 4454957 h 4454957"/>
              <a:gd name="connsiteX4" fmla="*/ 375477 w 2811439"/>
              <a:gd name="connsiteY4" fmla="*/ 1338681 h 4454957"/>
              <a:gd name="connsiteX0" fmla="*/ 342142 w 2836626"/>
              <a:gd name="connsiteY0" fmla="*/ 1477669 h 4454957"/>
              <a:gd name="connsiteX1" fmla="*/ 2836626 w 2836626"/>
              <a:gd name="connsiteY1" fmla="*/ 0 h 4454957"/>
              <a:gd name="connsiteX2" fmla="*/ 2836626 w 2836626"/>
              <a:gd name="connsiteY2" fmla="*/ 4454957 h 4454957"/>
              <a:gd name="connsiteX3" fmla="*/ 283621 w 2836626"/>
              <a:gd name="connsiteY3" fmla="*/ 4454957 h 4454957"/>
              <a:gd name="connsiteX4" fmla="*/ 342142 w 2836626"/>
              <a:gd name="connsiteY4" fmla="*/ 1477669 h 4454957"/>
              <a:gd name="connsiteX0" fmla="*/ 360501 w 2854985"/>
              <a:gd name="connsiteY0" fmla="*/ 1477669 h 4454957"/>
              <a:gd name="connsiteX1" fmla="*/ 2854985 w 2854985"/>
              <a:gd name="connsiteY1" fmla="*/ 0 h 4454957"/>
              <a:gd name="connsiteX2" fmla="*/ 2854985 w 2854985"/>
              <a:gd name="connsiteY2" fmla="*/ 4454957 h 4454957"/>
              <a:gd name="connsiteX3" fmla="*/ 301980 w 2854985"/>
              <a:gd name="connsiteY3" fmla="*/ 4454957 h 4454957"/>
              <a:gd name="connsiteX4" fmla="*/ 360501 w 2854985"/>
              <a:gd name="connsiteY4" fmla="*/ 1477669 h 4454957"/>
              <a:gd name="connsiteX0" fmla="*/ 44999 w 2539483"/>
              <a:gd name="connsiteY0" fmla="*/ 1477669 h 4454957"/>
              <a:gd name="connsiteX1" fmla="*/ 2539483 w 2539483"/>
              <a:gd name="connsiteY1" fmla="*/ 0 h 4454957"/>
              <a:gd name="connsiteX2" fmla="*/ 2539483 w 2539483"/>
              <a:gd name="connsiteY2" fmla="*/ 4454957 h 4454957"/>
              <a:gd name="connsiteX3" fmla="*/ 1047182 w 2539483"/>
              <a:gd name="connsiteY3" fmla="*/ 3430829 h 4454957"/>
              <a:gd name="connsiteX4" fmla="*/ 44999 w 2539483"/>
              <a:gd name="connsiteY4" fmla="*/ 1477669 h 4454957"/>
              <a:gd name="connsiteX0" fmla="*/ 45399 w 2539883"/>
              <a:gd name="connsiteY0" fmla="*/ 1477669 h 4615678"/>
              <a:gd name="connsiteX1" fmla="*/ 2539883 w 2539883"/>
              <a:gd name="connsiteY1" fmla="*/ 0 h 4615678"/>
              <a:gd name="connsiteX2" fmla="*/ 2539883 w 2539883"/>
              <a:gd name="connsiteY2" fmla="*/ 4454957 h 4615678"/>
              <a:gd name="connsiteX3" fmla="*/ 1047582 w 2539883"/>
              <a:gd name="connsiteY3" fmla="*/ 3430829 h 4615678"/>
              <a:gd name="connsiteX4" fmla="*/ 45399 w 2539883"/>
              <a:gd name="connsiteY4" fmla="*/ 1477669 h 4615678"/>
              <a:gd name="connsiteX0" fmla="*/ 45399 w 2539883"/>
              <a:gd name="connsiteY0" fmla="*/ 1477669 h 4454957"/>
              <a:gd name="connsiteX1" fmla="*/ 2539883 w 2539883"/>
              <a:gd name="connsiteY1" fmla="*/ 0 h 4454957"/>
              <a:gd name="connsiteX2" fmla="*/ 2539883 w 2539883"/>
              <a:gd name="connsiteY2" fmla="*/ 4454957 h 4454957"/>
              <a:gd name="connsiteX3" fmla="*/ 1047582 w 2539883"/>
              <a:gd name="connsiteY3" fmla="*/ 3430829 h 4454957"/>
              <a:gd name="connsiteX4" fmla="*/ 45399 w 2539883"/>
              <a:gd name="connsiteY4" fmla="*/ 1477669 h 4454957"/>
              <a:gd name="connsiteX0" fmla="*/ 102396 w 2596880"/>
              <a:gd name="connsiteY0" fmla="*/ 1477669 h 4454957"/>
              <a:gd name="connsiteX1" fmla="*/ 2596880 w 2596880"/>
              <a:gd name="connsiteY1" fmla="*/ 0 h 4454957"/>
              <a:gd name="connsiteX2" fmla="*/ 2596880 w 2596880"/>
              <a:gd name="connsiteY2" fmla="*/ 4454957 h 4454957"/>
              <a:gd name="connsiteX3" fmla="*/ 687613 w 2596880"/>
              <a:gd name="connsiteY3" fmla="*/ 2962656 h 4454957"/>
              <a:gd name="connsiteX4" fmla="*/ 102396 w 2596880"/>
              <a:gd name="connsiteY4" fmla="*/ 1477669 h 4454957"/>
              <a:gd name="connsiteX0" fmla="*/ 106554 w 2564462"/>
              <a:gd name="connsiteY0" fmla="*/ 1375256 h 4454957"/>
              <a:gd name="connsiteX1" fmla="*/ 2564462 w 2564462"/>
              <a:gd name="connsiteY1" fmla="*/ 0 h 4454957"/>
              <a:gd name="connsiteX2" fmla="*/ 2564462 w 2564462"/>
              <a:gd name="connsiteY2" fmla="*/ 4454957 h 4454957"/>
              <a:gd name="connsiteX3" fmla="*/ 655195 w 2564462"/>
              <a:gd name="connsiteY3" fmla="*/ 2962656 h 4454957"/>
              <a:gd name="connsiteX4" fmla="*/ 106554 w 2564462"/>
              <a:gd name="connsiteY4" fmla="*/ 1375256 h 4454957"/>
              <a:gd name="connsiteX0" fmla="*/ 106554 w 2564462"/>
              <a:gd name="connsiteY0" fmla="*/ 1411832 h 4454957"/>
              <a:gd name="connsiteX1" fmla="*/ 2564462 w 2564462"/>
              <a:gd name="connsiteY1" fmla="*/ 0 h 4454957"/>
              <a:gd name="connsiteX2" fmla="*/ 2564462 w 2564462"/>
              <a:gd name="connsiteY2" fmla="*/ 4454957 h 4454957"/>
              <a:gd name="connsiteX3" fmla="*/ 655195 w 2564462"/>
              <a:gd name="connsiteY3" fmla="*/ 2962656 h 4454957"/>
              <a:gd name="connsiteX4" fmla="*/ 106554 w 2564462"/>
              <a:gd name="connsiteY4" fmla="*/ 1411832 h 4454957"/>
              <a:gd name="connsiteX0" fmla="*/ 108424 w 2566332"/>
              <a:gd name="connsiteY0" fmla="*/ 1411832 h 4454957"/>
              <a:gd name="connsiteX1" fmla="*/ 2566332 w 2566332"/>
              <a:gd name="connsiteY1" fmla="*/ 0 h 4454957"/>
              <a:gd name="connsiteX2" fmla="*/ 2566332 w 2566332"/>
              <a:gd name="connsiteY2" fmla="*/ 4454957 h 4454957"/>
              <a:gd name="connsiteX3" fmla="*/ 657065 w 2566332"/>
              <a:gd name="connsiteY3" fmla="*/ 2962656 h 4454957"/>
              <a:gd name="connsiteX4" fmla="*/ 108424 w 2566332"/>
              <a:gd name="connsiteY4" fmla="*/ 1411832 h 4454957"/>
              <a:gd name="connsiteX0" fmla="*/ 109379 w 2567287"/>
              <a:gd name="connsiteY0" fmla="*/ 1411832 h 4454957"/>
              <a:gd name="connsiteX1" fmla="*/ 2567287 w 2567287"/>
              <a:gd name="connsiteY1" fmla="*/ 0 h 4454957"/>
              <a:gd name="connsiteX2" fmla="*/ 2567287 w 2567287"/>
              <a:gd name="connsiteY2" fmla="*/ 4454957 h 4454957"/>
              <a:gd name="connsiteX3" fmla="*/ 658020 w 2567287"/>
              <a:gd name="connsiteY3" fmla="*/ 2962656 h 4454957"/>
              <a:gd name="connsiteX4" fmla="*/ 109379 w 2567287"/>
              <a:gd name="connsiteY4" fmla="*/ 1411832 h 4454957"/>
              <a:gd name="connsiteX0" fmla="*/ 107424 w 2558016"/>
              <a:gd name="connsiteY0" fmla="*/ 1397202 h 4454957"/>
              <a:gd name="connsiteX1" fmla="*/ 2558016 w 2558016"/>
              <a:gd name="connsiteY1" fmla="*/ 0 h 4454957"/>
              <a:gd name="connsiteX2" fmla="*/ 2558016 w 2558016"/>
              <a:gd name="connsiteY2" fmla="*/ 4454957 h 4454957"/>
              <a:gd name="connsiteX3" fmla="*/ 648749 w 2558016"/>
              <a:gd name="connsiteY3" fmla="*/ 2962656 h 4454957"/>
              <a:gd name="connsiteX4" fmla="*/ 107424 w 2558016"/>
              <a:gd name="connsiteY4" fmla="*/ 1397202 h 4454957"/>
              <a:gd name="connsiteX0" fmla="*/ 107424 w 2558016"/>
              <a:gd name="connsiteY0" fmla="*/ 1397202 h 4454957"/>
              <a:gd name="connsiteX1" fmla="*/ 2558016 w 2558016"/>
              <a:gd name="connsiteY1" fmla="*/ 0 h 4454957"/>
              <a:gd name="connsiteX2" fmla="*/ 2558016 w 2558016"/>
              <a:gd name="connsiteY2" fmla="*/ 4454957 h 4454957"/>
              <a:gd name="connsiteX3" fmla="*/ 648749 w 2558016"/>
              <a:gd name="connsiteY3" fmla="*/ 2962656 h 4454957"/>
              <a:gd name="connsiteX4" fmla="*/ 107424 w 2558016"/>
              <a:gd name="connsiteY4" fmla="*/ 1397202 h 4454957"/>
              <a:gd name="connsiteX0" fmla="*/ 105185 w 2574827"/>
              <a:gd name="connsiteY0" fmla="*/ 1416252 h 4454957"/>
              <a:gd name="connsiteX1" fmla="*/ 2574827 w 2574827"/>
              <a:gd name="connsiteY1" fmla="*/ 0 h 4454957"/>
              <a:gd name="connsiteX2" fmla="*/ 2574827 w 2574827"/>
              <a:gd name="connsiteY2" fmla="*/ 4454957 h 4454957"/>
              <a:gd name="connsiteX3" fmla="*/ 665560 w 2574827"/>
              <a:gd name="connsiteY3" fmla="*/ 2962656 h 4454957"/>
              <a:gd name="connsiteX4" fmla="*/ 105185 w 2574827"/>
              <a:gd name="connsiteY4" fmla="*/ 1416252 h 4454957"/>
              <a:gd name="connsiteX0" fmla="*/ 91602 w 2561244"/>
              <a:gd name="connsiteY0" fmla="*/ 1416252 h 4454957"/>
              <a:gd name="connsiteX1" fmla="*/ 2561244 w 2561244"/>
              <a:gd name="connsiteY1" fmla="*/ 0 h 4454957"/>
              <a:gd name="connsiteX2" fmla="*/ 2561244 w 2561244"/>
              <a:gd name="connsiteY2" fmla="*/ 4454957 h 4454957"/>
              <a:gd name="connsiteX3" fmla="*/ 651977 w 2561244"/>
              <a:gd name="connsiteY3" fmla="*/ 2962656 h 4454957"/>
              <a:gd name="connsiteX4" fmla="*/ 91602 w 2561244"/>
              <a:gd name="connsiteY4" fmla="*/ 1416252 h 4454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1244" h="4454957">
                <a:moveTo>
                  <a:pt x="91602" y="1416252"/>
                </a:moveTo>
                <a:cubicBezTo>
                  <a:pt x="376476" y="960576"/>
                  <a:pt x="1862642" y="204826"/>
                  <a:pt x="2561244" y="0"/>
                </a:cubicBezTo>
                <a:lnTo>
                  <a:pt x="2561244" y="4454957"/>
                </a:lnTo>
                <a:cubicBezTo>
                  <a:pt x="1866300" y="4061156"/>
                  <a:pt x="1063584" y="3469107"/>
                  <a:pt x="651977" y="2962656"/>
                </a:cubicBezTo>
                <a:cubicBezTo>
                  <a:pt x="240370" y="2456205"/>
                  <a:pt x="-193272" y="1871928"/>
                  <a:pt x="91602" y="1416252"/>
                </a:cubicBezTo>
                <a:close/>
              </a:path>
            </a:pathLst>
          </a:custGeom>
          <a:solidFill>
            <a:schemeClr val="accent4"/>
          </a:solidFill>
          <a:ln>
            <a:noFill/>
          </a:ln>
        </p:spPr>
        <p:txBody>
          <a:bodyPr lIns="18000" rIns="252000" anchor="ctr" anchorCtr="0"/>
          <a:lstStyle>
            <a:lvl1pPr marL="0" indent="0" algn="r">
              <a:lnSpc>
                <a:spcPct val="80000"/>
              </a:lnSpc>
              <a:buNone/>
              <a:defRPr sz="1000">
                <a:solidFill>
                  <a:schemeClr val="bg1"/>
                </a:solidFill>
              </a:defRPr>
            </a:lvl1pPr>
            <a:lvl2pPr marL="179388" indent="0" algn="r">
              <a:lnSpc>
                <a:spcPct val="80000"/>
              </a:lnSpc>
              <a:buNone/>
              <a:defRPr sz="1000">
                <a:solidFill>
                  <a:schemeClr val="bg1"/>
                </a:solidFill>
              </a:defRPr>
            </a:lvl2pPr>
            <a:lvl3pPr marL="357187" indent="0" algn="r">
              <a:lnSpc>
                <a:spcPct val="80000"/>
              </a:lnSpc>
              <a:buNone/>
              <a:defRPr sz="1000">
                <a:solidFill>
                  <a:schemeClr val="bg1"/>
                </a:solidFill>
              </a:defRPr>
            </a:lvl3pPr>
            <a:lvl4pPr marL="536575" indent="0" algn="r">
              <a:lnSpc>
                <a:spcPct val="80000"/>
              </a:lnSpc>
              <a:buNone/>
              <a:defRPr sz="1000">
                <a:solidFill>
                  <a:schemeClr val="bg1"/>
                </a:solidFill>
              </a:defRPr>
            </a:lvl4pPr>
            <a:lvl5pPr marL="0" indent="0" algn="r">
              <a:lnSpc>
                <a:spcPct val="80000"/>
              </a:lnSpc>
              <a:buFont typeface="Arial" panose="020B0604020202020204" pitchFamily="34" charset="0"/>
              <a:buNone/>
              <a:defRPr sz="10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Title 7"/>
          <p:cNvSpPr>
            <a:spLocks noGrp="1"/>
          </p:cNvSpPr>
          <p:nvPr>
            <p:ph type="title"/>
          </p:nvPr>
        </p:nvSpPr>
        <p:spPr>
          <a:xfrm>
            <a:off x="457200" y="337225"/>
            <a:ext cx="5274000" cy="799032"/>
          </a:xfrm>
        </p:spPr>
        <p:txBody>
          <a:bodyPr/>
          <a:lstStyle/>
          <a:p>
            <a:r>
              <a:rPr lang="en-US" noProof="0"/>
              <a:t>Click to edit Master title style</a:t>
            </a:r>
            <a:endParaRPr lang="en-GB" noProof="0" dirty="0"/>
          </a:p>
        </p:txBody>
      </p:sp>
      <p:sp>
        <p:nvSpPr>
          <p:cNvPr id="2" name="Date Placeholder 1"/>
          <p:cNvSpPr>
            <a:spLocks noGrp="1"/>
          </p:cNvSpPr>
          <p:nvPr>
            <p:ph type="dt" sz="half" idx="15"/>
          </p:nvPr>
        </p:nvSpPr>
        <p:spPr/>
        <p:txBody>
          <a:bodyPr/>
          <a:lstStyle/>
          <a:p>
            <a:fld id="{B4DF5529-5816-4701-AD82-A14096065691}" type="datetime1">
              <a:rPr lang="en-GB" noProof="0" smtClean="0"/>
              <a:t>24/2/26</a:t>
            </a:fld>
            <a:endParaRPr lang="en-GB" noProof="0" dirty="0"/>
          </a:p>
        </p:txBody>
      </p:sp>
      <p:sp>
        <p:nvSpPr>
          <p:cNvPr id="4" name="Footer Placeholder 3"/>
          <p:cNvSpPr>
            <a:spLocks noGrp="1"/>
          </p:cNvSpPr>
          <p:nvPr>
            <p:ph type="ftr" sz="quarter" idx="16"/>
          </p:nvPr>
        </p:nvSpPr>
        <p:spPr/>
        <p:txBody>
          <a:bodyPr/>
          <a:lstStyle/>
          <a:p>
            <a:r>
              <a:rPr lang="en-GB" noProof="0"/>
              <a:t>Tata Steel | TITLE POWERPOINT PRESENTATION</a:t>
            </a:r>
            <a:endParaRPr lang="en-GB" noProof="0" dirty="0"/>
          </a:p>
        </p:txBody>
      </p:sp>
      <p:sp>
        <p:nvSpPr>
          <p:cNvPr id="5" name="Slide Number Placeholder 4"/>
          <p:cNvSpPr>
            <a:spLocks noGrp="1"/>
          </p:cNvSpPr>
          <p:nvPr>
            <p:ph type="sldNum" sz="quarter" idx="17"/>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8486959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tmplLst>
          <p:tmpl>
            <p:tnLst>
              <p:par>
                <p:cTn presetID="2" presetClass="entr" presetSubtype="2" fill="hold" nodeType="afterEffect">
                  <p:stCondLst>
                    <p:cond delay="50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1+#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and Pullout">
    <p:spTree>
      <p:nvGrpSpPr>
        <p:cNvPr id="1" name=""/>
        <p:cNvGrpSpPr/>
        <p:nvPr/>
      </p:nvGrpSpPr>
      <p:grpSpPr>
        <a:xfrm>
          <a:off x="0" y="0"/>
          <a:ext cx="0" cy="0"/>
          <a:chOff x="0" y="0"/>
          <a:chExt cx="0" cy="0"/>
        </a:xfrm>
      </p:grpSpPr>
      <p:sp>
        <p:nvSpPr>
          <p:cNvPr id="9" name="Picture Placeholder 2"/>
          <p:cNvSpPr>
            <a:spLocks noGrp="1"/>
          </p:cNvSpPr>
          <p:nvPr>
            <p:ph type="pic" idx="13"/>
          </p:nvPr>
        </p:nvSpPr>
        <p:spPr>
          <a:xfrm>
            <a:off x="0" y="0"/>
            <a:ext cx="9144000" cy="51435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0" name="Text Placeholder 11"/>
          <p:cNvSpPr>
            <a:spLocks noGrp="1"/>
          </p:cNvSpPr>
          <p:nvPr>
            <p:ph type="body" sz="quarter" idx="14"/>
          </p:nvPr>
        </p:nvSpPr>
        <p:spPr bwMode="gray">
          <a:xfrm>
            <a:off x="6439711" y="124403"/>
            <a:ext cx="2704289" cy="4703766"/>
          </a:xfrm>
          <a:custGeom>
            <a:avLst/>
            <a:gdLst>
              <a:gd name="connsiteX0" fmla="*/ 0 w 2553005"/>
              <a:gd name="connsiteY0" fmla="*/ 0 h 4454957"/>
              <a:gd name="connsiteX1" fmla="*/ 2553005 w 2553005"/>
              <a:gd name="connsiteY1" fmla="*/ 0 h 4454957"/>
              <a:gd name="connsiteX2" fmla="*/ 2553005 w 2553005"/>
              <a:gd name="connsiteY2" fmla="*/ 4454957 h 4454957"/>
              <a:gd name="connsiteX3" fmla="*/ 0 w 2553005"/>
              <a:gd name="connsiteY3" fmla="*/ 4454957 h 4454957"/>
              <a:gd name="connsiteX4" fmla="*/ 0 w 2553005"/>
              <a:gd name="connsiteY4" fmla="*/ 0 h 4454957"/>
              <a:gd name="connsiteX0" fmla="*/ 117043 w 2553005"/>
              <a:gd name="connsiteY0" fmla="*/ 1338681 h 4454957"/>
              <a:gd name="connsiteX1" fmla="*/ 2553005 w 2553005"/>
              <a:gd name="connsiteY1" fmla="*/ 0 h 4454957"/>
              <a:gd name="connsiteX2" fmla="*/ 2553005 w 2553005"/>
              <a:gd name="connsiteY2" fmla="*/ 4454957 h 4454957"/>
              <a:gd name="connsiteX3" fmla="*/ 0 w 2553005"/>
              <a:gd name="connsiteY3" fmla="*/ 4454957 h 4454957"/>
              <a:gd name="connsiteX4" fmla="*/ 117043 w 2553005"/>
              <a:gd name="connsiteY4" fmla="*/ 1338681 h 4454957"/>
              <a:gd name="connsiteX0" fmla="*/ 375477 w 2811439"/>
              <a:gd name="connsiteY0" fmla="*/ 1471949 h 4588225"/>
              <a:gd name="connsiteX1" fmla="*/ 2811439 w 2811439"/>
              <a:gd name="connsiteY1" fmla="*/ 133268 h 4588225"/>
              <a:gd name="connsiteX2" fmla="*/ 2811439 w 2811439"/>
              <a:gd name="connsiteY2" fmla="*/ 4588225 h 4588225"/>
              <a:gd name="connsiteX3" fmla="*/ 258434 w 2811439"/>
              <a:gd name="connsiteY3" fmla="*/ 4588225 h 4588225"/>
              <a:gd name="connsiteX4" fmla="*/ 375477 w 2811439"/>
              <a:gd name="connsiteY4" fmla="*/ 1471949 h 4588225"/>
              <a:gd name="connsiteX0" fmla="*/ 375477 w 2811439"/>
              <a:gd name="connsiteY0" fmla="*/ 1338681 h 4454957"/>
              <a:gd name="connsiteX1" fmla="*/ 2811439 w 2811439"/>
              <a:gd name="connsiteY1" fmla="*/ 0 h 4454957"/>
              <a:gd name="connsiteX2" fmla="*/ 2811439 w 2811439"/>
              <a:gd name="connsiteY2" fmla="*/ 4454957 h 4454957"/>
              <a:gd name="connsiteX3" fmla="*/ 258434 w 2811439"/>
              <a:gd name="connsiteY3" fmla="*/ 4454957 h 4454957"/>
              <a:gd name="connsiteX4" fmla="*/ 375477 w 2811439"/>
              <a:gd name="connsiteY4" fmla="*/ 1338681 h 4454957"/>
              <a:gd name="connsiteX0" fmla="*/ 342142 w 2836626"/>
              <a:gd name="connsiteY0" fmla="*/ 1477669 h 4454957"/>
              <a:gd name="connsiteX1" fmla="*/ 2836626 w 2836626"/>
              <a:gd name="connsiteY1" fmla="*/ 0 h 4454957"/>
              <a:gd name="connsiteX2" fmla="*/ 2836626 w 2836626"/>
              <a:gd name="connsiteY2" fmla="*/ 4454957 h 4454957"/>
              <a:gd name="connsiteX3" fmla="*/ 283621 w 2836626"/>
              <a:gd name="connsiteY3" fmla="*/ 4454957 h 4454957"/>
              <a:gd name="connsiteX4" fmla="*/ 342142 w 2836626"/>
              <a:gd name="connsiteY4" fmla="*/ 1477669 h 4454957"/>
              <a:gd name="connsiteX0" fmla="*/ 360501 w 2854985"/>
              <a:gd name="connsiteY0" fmla="*/ 1477669 h 4454957"/>
              <a:gd name="connsiteX1" fmla="*/ 2854985 w 2854985"/>
              <a:gd name="connsiteY1" fmla="*/ 0 h 4454957"/>
              <a:gd name="connsiteX2" fmla="*/ 2854985 w 2854985"/>
              <a:gd name="connsiteY2" fmla="*/ 4454957 h 4454957"/>
              <a:gd name="connsiteX3" fmla="*/ 301980 w 2854985"/>
              <a:gd name="connsiteY3" fmla="*/ 4454957 h 4454957"/>
              <a:gd name="connsiteX4" fmla="*/ 360501 w 2854985"/>
              <a:gd name="connsiteY4" fmla="*/ 1477669 h 4454957"/>
              <a:gd name="connsiteX0" fmla="*/ 44999 w 2539483"/>
              <a:gd name="connsiteY0" fmla="*/ 1477669 h 4454957"/>
              <a:gd name="connsiteX1" fmla="*/ 2539483 w 2539483"/>
              <a:gd name="connsiteY1" fmla="*/ 0 h 4454957"/>
              <a:gd name="connsiteX2" fmla="*/ 2539483 w 2539483"/>
              <a:gd name="connsiteY2" fmla="*/ 4454957 h 4454957"/>
              <a:gd name="connsiteX3" fmla="*/ 1047182 w 2539483"/>
              <a:gd name="connsiteY3" fmla="*/ 3430829 h 4454957"/>
              <a:gd name="connsiteX4" fmla="*/ 44999 w 2539483"/>
              <a:gd name="connsiteY4" fmla="*/ 1477669 h 4454957"/>
              <a:gd name="connsiteX0" fmla="*/ 45399 w 2539883"/>
              <a:gd name="connsiteY0" fmla="*/ 1477669 h 4615678"/>
              <a:gd name="connsiteX1" fmla="*/ 2539883 w 2539883"/>
              <a:gd name="connsiteY1" fmla="*/ 0 h 4615678"/>
              <a:gd name="connsiteX2" fmla="*/ 2539883 w 2539883"/>
              <a:gd name="connsiteY2" fmla="*/ 4454957 h 4615678"/>
              <a:gd name="connsiteX3" fmla="*/ 1047582 w 2539883"/>
              <a:gd name="connsiteY3" fmla="*/ 3430829 h 4615678"/>
              <a:gd name="connsiteX4" fmla="*/ 45399 w 2539883"/>
              <a:gd name="connsiteY4" fmla="*/ 1477669 h 4615678"/>
              <a:gd name="connsiteX0" fmla="*/ 45399 w 2539883"/>
              <a:gd name="connsiteY0" fmla="*/ 1477669 h 4454957"/>
              <a:gd name="connsiteX1" fmla="*/ 2539883 w 2539883"/>
              <a:gd name="connsiteY1" fmla="*/ 0 h 4454957"/>
              <a:gd name="connsiteX2" fmla="*/ 2539883 w 2539883"/>
              <a:gd name="connsiteY2" fmla="*/ 4454957 h 4454957"/>
              <a:gd name="connsiteX3" fmla="*/ 1047582 w 2539883"/>
              <a:gd name="connsiteY3" fmla="*/ 3430829 h 4454957"/>
              <a:gd name="connsiteX4" fmla="*/ 45399 w 2539883"/>
              <a:gd name="connsiteY4" fmla="*/ 1477669 h 4454957"/>
              <a:gd name="connsiteX0" fmla="*/ 102396 w 2596880"/>
              <a:gd name="connsiteY0" fmla="*/ 1477669 h 4454957"/>
              <a:gd name="connsiteX1" fmla="*/ 2596880 w 2596880"/>
              <a:gd name="connsiteY1" fmla="*/ 0 h 4454957"/>
              <a:gd name="connsiteX2" fmla="*/ 2596880 w 2596880"/>
              <a:gd name="connsiteY2" fmla="*/ 4454957 h 4454957"/>
              <a:gd name="connsiteX3" fmla="*/ 687613 w 2596880"/>
              <a:gd name="connsiteY3" fmla="*/ 2962656 h 4454957"/>
              <a:gd name="connsiteX4" fmla="*/ 102396 w 2596880"/>
              <a:gd name="connsiteY4" fmla="*/ 1477669 h 4454957"/>
              <a:gd name="connsiteX0" fmla="*/ 106554 w 2564462"/>
              <a:gd name="connsiteY0" fmla="*/ 1375256 h 4454957"/>
              <a:gd name="connsiteX1" fmla="*/ 2564462 w 2564462"/>
              <a:gd name="connsiteY1" fmla="*/ 0 h 4454957"/>
              <a:gd name="connsiteX2" fmla="*/ 2564462 w 2564462"/>
              <a:gd name="connsiteY2" fmla="*/ 4454957 h 4454957"/>
              <a:gd name="connsiteX3" fmla="*/ 655195 w 2564462"/>
              <a:gd name="connsiteY3" fmla="*/ 2962656 h 4454957"/>
              <a:gd name="connsiteX4" fmla="*/ 106554 w 2564462"/>
              <a:gd name="connsiteY4" fmla="*/ 1375256 h 4454957"/>
              <a:gd name="connsiteX0" fmla="*/ 106554 w 2564462"/>
              <a:gd name="connsiteY0" fmla="*/ 1411832 h 4454957"/>
              <a:gd name="connsiteX1" fmla="*/ 2564462 w 2564462"/>
              <a:gd name="connsiteY1" fmla="*/ 0 h 4454957"/>
              <a:gd name="connsiteX2" fmla="*/ 2564462 w 2564462"/>
              <a:gd name="connsiteY2" fmla="*/ 4454957 h 4454957"/>
              <a:gd name="connsiteX3" fmla="*/ 655195 w 2564462"/>
              <a:gd name="connsiteY3" fmla="*/ 2962656 h 4454957"/>
              <a:gd name="connsiteX4" fmla="*/ 106554 w 2564462"/>
              <a:gd name="connsiteY4" fmla="*/ 1411832 h 4454957"/>
              <a:gd name="connsiteX0" fmla="*/ 108424 w 2566332"/>
              <a:gd name="connsiteY0" fmla="*/ 1411832 h 4454957"/>
              <a:gd name="connsiteX1" fmla="*/ 2566332 w 2566332"/>
              <a:gd name="connsiteY1" fmla="*/ 0 h 4454957"/>
              <a:gd name="connsiteX2" fmla="*/ 2566332 w 2566332"/>
              <a:gd name="connsiteY2" fmla="*/ 4454957 h 4454957"/>
              <a:gd name="connsiteX3" fmla="*/ 657065 w 2566332"/>
              <a:gd name="connsiteY3" fmla="*/ 2962656 h 4454957"/>
              <a:gd name="connsiteX4" fmla="*/ 108424 w 2566332"/>
              <a:gd name="connsiteY4" fmla="*/ 1411832 h 4454957"/>
              <a:gd name="connsiteX0" fmla="*/ 109379 w 2567287"/>
              <a:gd name="connsiteY0" fmla="*/ 1411832 h 4454957"/>
              <a:gd name="connsiteX1" fmla="*/ 2567287 w 2567287"/>
              <a:gd name="connsiteY1" fmla="*/ 0 h 4454957"/>
              <a:gd name="connsiteX2" fmla="*/ 2567287 w 2567287"/>
              <a:gd name="connsiteY2" fmla="*/ 4454957 h 4454957"/>
              <a:gd name="connsiteX3" fmla="*/ 658020 w 2567287"/>
              <a:gd name="connsiteY3" fmla="*/ 2962656 h 4454957"/>
              <a:gd name="connsiteX4" fmla="*/ 109379 w 2567287"/>
              <a:gd name="connsiteY4" fmla="*/ 1411832 h 4454957"/>
              <a:gd name="connsiteX0" fmla="*/ 107424 w 2558016"/>
              <a:gd name="connsiteY0" fmla="*/ 1397202 h 4454957"/>
              <a:gd name="connsiteX1" fmla="*/ 2558016 w 2558016"/>
              <a:gd name="connsiteY1" fmla="*/ 0 h 4454957"/>
              <a:gd name="connsiteX2" fmla="*/ 2558016 w 2558016"/>
              <a:gd name="connsiteY2" fmla="*/ 4454957 h 4454957"/>
              <a:gd name="connsiteX3" fmla="*/ 648749 w 2558016"/>
              <a:gd name="connsiteY3" fmla="*/ 2962656 h 4454957"/>
              <a:gd name="connsiteX4" fmla="*/ 107424 w 2558016"/>
              <a:gd name="connsiteY4" fmla="*/ 1397202 h 4454957"/>
              <a:gd name="connsiteX0" fmla="*/ 107424 w 2558016"/>
              <a:gd name="connsiteY0" fmla="*/ 1397202 h 4454957"/>
              <a:gd name="connsiteX1" fmla="*/ 2558016 w 2558016"/>
              <a:gd name="connsiteY1" fmla="*/ 0 h 4454957"/>
              <a:gd name="connsiteX2" fmla="*/ 2558016 w 2558016"/>
              <a:gd name="connsiteY2" fmla="*/ 4454957 h 4454957"/>
              <a:gd name="connsiteX3" fmla="*/ 648749 w 2558016"/>
              <a:gd name="connsiteY3" fmla="*/ 2962656 h 4454957"/>
              <a:gd name="connsiteX4" fmla="*/ 107424 w 2558016"/>
              <a:gd name="connsiteY4" fmla="*/ 1397202 h 4454957"/>
              <a:gd name="connsiteX0" fmla="*/ 105185 w 2574827"/>
              <a:gd name="connsiteY0" fmla="*/ 1416252 h 4454957"/>
              <a:gd name="connsiteX1" fmla="*/ 2574827 w 2574827"/>
              <a:gd name="connsiteY1" fmla="*/ 0 h 4454957"/>
              <a:gd name="connsiteX2" fmla="*/ 2574827 w 2574827"/>
              <a:gd name="connsiteY2" fmla="*/ 4454957 h 4454957"/>
              <a:gd name="connsiteX3" fmla="*/ 665560 w 2574827"/>
              <a:gd name="connsiteY3" fmla="*/ 2962656 h 4454957"/>
              <a:gd name="connsiteX4" fmla="*/ 105185 w 2574827"/>
              <a:gd name="connsiteY4" fmla="*/ 1416252 h 4454957"/>
              <a:gd name="connsiteX0" fmla="*/ 91602 w 2561244"/>
              <a:gd name="connsiteY0" fmla="*/ 1416252 h 4454957"/>
              <a:gd name="connsiteX1" fmla="*/ 2561244 w 2561244"/>
              <a:gd name="connsiteY1" fmla="*/ 0 h 4454957"/>
              <a:gd name="connsiteX2" fmla="*/ 2561244 w 2561244"/>
              <a:gd name="connsiteY2" fmla="*/ 4454957 h 4454957"/>
              <a:gd name="connsiteX3" fmla="*/ 651977 w 2561244"/>
              <a:gd name="connsiteY3" fmla="*/ 2962656 h 4454957"/>
              <a:gd name="connsiteX4" fmla="*/ 91602 w 2561244"/>
              <a:gd name="connsiteY4" fmla="*/ 1416252 h 4454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1244" h="4454957">
                <a:moveTo>
                  <a:pt x="91602" y="1416252"/>
                </a:moveTo>
                <a:cubicBezTo>
                  <a:pt x="376476" y="960576"/>
                  <a:pt x="1862642" y="204826"/>
                  <a:pt x="2561244" y="0"/>
                </a:cubicBezTo>
                <a:lnTo>
                  <a:pt x="2561244" y="4454957"/>
                </a:lnTo>
                <a:cubicBezTo>
                  <a:pt x="1866300" y="4061156"/>
                  <a:pt x="1063584" y="3469107"/>
                  <a:pt x="651977" y="2962656"/>
                </a:cubicBezTo>
                <a:cubicBezTo>
                  <a:pt x="240370" y="2456205"/>
                  <a:pt x="-193272" y="1871928"/>
                  <a:pt x="91602" y="1416252"/>
                </a:cubicBezTo>
                <a:close/>
              </a:path>
            </a:pathLst>
          </a:custGeom>
          <a:solidFill>
            <a:schemeClr val="accent4"/>
          </a:solidFill>
          <a:ln>
            <a:noFill/>
          </a:ln>
        </p:spPr>
        <p:txBody>
          <a:bodyPr lIns="18000" rIns="252000" anchor="ctr" anchorCtr="0"/>
          <a:lstStyle>
            <a:lvl1pPr marL="0" indent="0" algn="r">
              <a:lnSpc>
                <a:spcPct val="80000"/>
              </a:lnSpc>
              <a:buNone/>
              <a:defRPr sz="1000">
                <a:solidFill>
                  <a:schemeClr val="bg1"/>
                </a:solidFill>
              </a:defRPr>
            </a:lvl1pPr>
            <a:lvl2pPr marL="179388" indent="0" algn="r">
              <a:lnSpc>
                <a:spcPct val="80000"/>
              </a:lnSpc>
              <a:buNone/>
              <a:defRPr sz="1000">
                <a:solidFill>
                  <a:schemeClr val="bg1"/>
                </a:solidFill>
              </a:defRPr>
            </a:lvl2pPr>
            <a:lvl3pPr marL="357187" indent="0" algn="r">
              <a:lnSpc>
                <a:spcPct val="80000"/>
              </a:lnSpc>
              <a:buNone/>
              <a:defRPr sz="1000">
                <a:solidFill>
                  <a:schemeClr val="bg1"/>
                </a:solidFill>
              </a:defRPr>
            </a:lvl3pPr>
            <a:lvl4pPr marL="536575" indent="0" algn="r">
              <a:lnSpc>
                <a:spcPct val="80000"/>
              </a:lnSpc>
              <a:buNone/>
              <a:defRPr sz="1000">
                <a:solidFill>
                  <a:schemeClr val="bg1"/>
                </a:solidFill>
              </a:defRPr>
            </a:lvl4pPr>
            <a:lvl5pPr marL="0" indent="0" algn="r">
              <a:lnSpc>
                <a:spcPct val="80000"/>
              </a:lnSpc>
              <a:buFont typeface="Arial" panose="020B0604020202020204" pitchFamily="34" charset="0"/>
              <a:buNone/>
              <a:defRPr sz="10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 name="Date Placeholder 1"/>
          <p:cNvSpPr>
            <a:spLocks noGrp="1"/>
          </p:cNvSpPr>
          <p:nvPr>
            <p:ph type="dt" sz="half" idx="15"/>
          </p:nvPr>
        </p:nvSpPr>
        <p:spPr/>
        <p:txBody>
          <a:bodyPr/>
          <a:lstStyle>
            <a:lvl1pPr>
              <a:defRPr>
                <a:solidFill>
                  <a:schemeClr val="bg1"/>
                </a:solidFill>
              </a:defRPr>
            </a:lvl1pPr>
          </a:lstStyle>
          <a:p>
            <a:fld id="{9A45EA40-C02B-4A55-BA37-7FEB02933582}" type="datetime1">
              <a:rPr lang="en-GB" smtClean="0"/>
              <a:t>24/2/26</a:t>
            </a:fld>
            <a:endParaRPr lang="en-GB" dirty="0"/>
          </a:p>
        </p:txBody>
      </p:sp>
      <p:sp>
        <p:nvSpPr>
          <p:cNvPr id="3" name="Footer Placeholder 2"/>
          <p:cNvSpPr>
            <a:spLocks noGrp="1"/>
          </p:cNvSpPr>
          <p:nvPr>
            <p:ph type="ftr" sz="quarter" idx="16"/>
          </p:nvPr>
        </p:nvSpPr>
        <p:spPr/>
        <p:txBody>
          <a:bodyPr/>
          <a:lstStyle>
            <a:lvl1pPr>
              <a:defRPr>
                <a:solidFill>
                  <a:schemeClr val="bg1"/>
                </a:solidFill>
              </a:defRPr>
            </a:lvl1pPr>
          </a:lstStyle>
          <a:p>
            <a:r>
              <a:rPr lang="en-GB"/>
              <a:t>Tata Steel | TITLE POWERPOINT PRESENTATION</a:t>
            </a:r>
            <a:endParaRPr lang="en-GB" dirty="0"/>
          </a:p>
        </p:txBody>
      </p:sp>
      <p:sp>
        <p:nvSpPr>
          <p:cNvPr id="7" name="Slide Number Placeholder 6"/>
          <p:cNvSpPr>
            <a:spLocks noGrp="1"/>
          </p:cNvSpPr>
          <p:nvPr>
            <p:ph type="sldNum" sz="quarter" idx="17"/>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26863290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tmplLst>
          <p:tmpl>
            <p:tnLst>
              <p:par>
                <p:cTn presetID="2" presetClass="entr" presetSubtype="2" fill="hold" nodeType="afterEffect">
                  <p:stCondLst>
                    <p:cond delay="50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500" fill="hold"/>
                        <p:tgtEl>
                          <p:spTgt spid="10"/>
                        </p:tgtEl>
                        <p:attrNameLst>
                          <p:attrName>ppt_x</p:attrName>
                        </p:attrNameLst>
                      </p:cBhvr>
                      <p:tavLst>
                        <p:tav tm="0">
                          <p:val>
                            <p:strVal val="1+#ppt_w/2"/>
                          </p:val>
                        </p:tav>
                        <p:tav tm="100000">
                          <p:val>
                            <p:strVal val="#ppt_x"/>
                          </p:val>
                        </p:tav>
                      </p:tavLst>
                    </p:anim>
                    <p:anim calcmode="lin" valueType="num">
                      <p:cBhvr additive="base">
                        <p:cTn dur="500" fill="hold"/>
                        <p:tgtEl>
                          <p:spTgt spid="10"/>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3" name="Content Placeholder 2"/>
          <p:cNvSpPr>
            <a:spLocks noGrp="1"/>
          </p:cNvSpPr>
          <p:nvPr>
            <p:ph sz="half" idx="1"/>
          </p:nvPr>
        </p:nvSpPr>
        <p:spPr>
          <a:xfrm>
            <a:off x="457200" y="1184447"/>
            <a:ext cx="4038600" cy="3394800"/>
          </a:xfrm>
        </p:spPr>
        <p:txBody>
          <a:bodyPr/>
          <a:lstStyle>
            <a:lvl1pPr>
              <a:tabLst>
                <a:tab pos="3767138" algn="r"/>
              </a:tabLs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Content Placeholder 3"/>
          <p:cNvSpPr>
            <a:spLocks noGrp="1"/>
          </p:cNvSpPr>
          <p:nvPr>
            <p:ph sz="half" idx="2"/>
          </p:nvPr>
        </p:nvSpPr>
        <p:spPr>
          <a:xfrm>
            <a:off x="4648200" y="1190932"/>
            <a:ext cx="4038600" cy="3394800"/>
          </a:xfrm>
        </p:spPr>
        <p:txBody>
          <a:bodyPr/>
          <a:lstStyle>
            <a:lvl1pPr>
              <a:tabLst>
                <a:tab pos="3767138" algn="r"/>
              </a:tabLs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1" name="Date Placeholder 10"/>
          <p:cNvSpPr>
            <a:spLocks noGrp="1"/>
          </p:cNvSpPr>
          <p:nvPr>
            <p:ph type="dt" sz="half" idx="10"/>
          </p:nvPr>
        </p:nvSpPr>
        <p:spPr/>
        <p:txBody>
          <a:bodyPr/>
          <a:lstStyle/>
          <a:p>
            <a:fld id="{935BFC90-A58D-46E0-87B3-DB56AB627FE2}" type="datetime1">
              <a:rPr lang="en-GB" noProof="0" smtClean="0"/>
              <a:t>24/2/26</a:t>
            </a:fld>
            <a:endParaRPr lang="en-GB" noProof="0" dirty="0"/>
          </a:p>
        </p:txBody>
      </p:sp>
      <p:sp>
        <p:nvSpPr>
          <p:cNvPr id="12" name="Footer Placeholder 11"/>
          <p:cNvSpPr>
            <a:spLocks noGrp="1"/>
          </p:cNvSpPr>
          <p:nvPr>
            <p:ph type="ftr" sz="quarter" idx="11"/>
          </p:nvPr>
        </p:nvSpPr>
        <p:spPr/>
        <p:txBody>
          <a:bodyPr/>
          <a:lstStyle/>
          <a:p>
            <a:r>
              <a:rPr lang="en-GB" noProof="0"/>
              <a:t>Tata Steel | TITLE POWERPOINT PRESENTATION</a:t>
            </a:r>
            <a:endParaRPr lang="en-GB" noProof="0" dirty="0"/>
          </a:p>
        </p:txBody>
      </p:sp>
      <p:sp>
        <p:nvSpPr>
          <p:cNvPr id="13" name="Slide Number Placeholder 12"/>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2932328440"/>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and Picture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2879387"/>
            <a:ext cx="4038600" cy="1699860"/>
          </a:xfrm>
        </p:spPr>
        <p:txBody>
          <a:bodyPr/>
          <a:lstStyle>
            <a:lvl1pPr>
              <a:tabLst>
                <a:tab pos="3767138" algn="r"/>
              </a:tabLs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Content Placeholder 3"/>
          <p:cNvSpPr>
            <a:spLocks noGrp="1"/>
          </p:cNvSpPr>
          <p:nvPr>
            <p:ph sz="half" idx="2"/>
          </p:nvPr>
        </p:nvSpPr>
        <p:spPr>
          <a:xfrm>
            <a:off x="4648200" y="2885872"/>
            <a:ext cx="4038600" cy="1699860"/>
          </a:xfrm>
        </p:spPr>
        <p:txBody>
          <a:bodyPr/>
          <a:lstStyle>
            <a:lvl1pPr>
              <a:tabLst>
                <a:tab pos="3767138" algn="r"/>
              </a:tabLs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2" name="Title 1"/>
          <p:cNvSpPr>
            <a:spLocks noGrp="1"/>
          </p:cNvSpPr>
          <p:nvPr>
            <p:ph type="title"/>
          </p:nvPr>
        </p:nvSpPr>
        <p:spPr/>
        <p:txBody>
          <a:bodyPr/>
          <a:lstStyle/>
          <a:p>
            <a:r>
              <a:rPr lang="en-US" noProof="0"/>
              <a:t>Click to edit Master title style</a:t>
            </a:r>
            <a:endParaRPr lang="en-GB" noProof="0" dirty="0"/>
          </a:p>
        </p:txBody>
      </p:sp>
      <p:sp>
        <p:nvSpPr>
          <p:cNvPr id="8" name="Picture Placeholder 2"/>
          <p:cNvSpPr>
            <a:spLocks noGrp="1" noChangeAspect="1"/>
          </p:cNvSpPr>
          <p:nvPr>
            <p:ph type="pic" idx="13"/>
          </p:nvPr>
        </p:nvSpPr>
        <p:spPr>
          <a:xfrm>
            <a:off x="569912" y="1017588"/>
            <a:ext cx="3170600" cy="17892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9" name="Picture Placeholder 2"/>
          <p:cNvSpPr>
            <a:spLocks noGrp="1" noChangeAspect="1"/>
          </p:cNvSpPr>
          <p:nvPr>
            <p:ph type="pic" idx="15"/>
          </p:nvPr>
        </p:nvSpPr>
        <p:spPr>
          <a:xfrm>
            <a:off x="4754804" y="1017588"/>
            <a:ext cx="3170600" cy="17892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4" name="Date Placeholder 13"/>
          <p:cNvSpPr>
            <a:spLocks noGrp="1"/>
          </p:cNvSpPr>
          <p:nvPr>
            <p:ph type="dt" sz="half" idx="16"/>
          </p:nvPr>
        </p:nvSpPr>
        <p:spPr/>
        <p:txBody>
          <a:bodyPr/>
          <a:lstStyle/>
          <a:p>
            <a:fld id="{9F8C278F-D68A-4E3E-815E-823A6CF96EEE}" type="datetime1">
              <a:rPr lang="en-GB" noProof="0" smtClean="0"/>
              <a:t>24/2/26</a:t>
            </a:fld>
            <a:endParaRPr lang="en-GB" noProof="0" dirty="0"/>
          </a:p>
        </p:txBody>
      </p:sp>
      <p:sp>
        <p:nvSpPr>
          <p:cNvPr id="15" name="Footer Placeholder 14"/>
          <p:cNvSpPr>
            <a:spLocks noGrp="1"/>
          </p:cNvSpPr>
          <p:nvPr>
            <p:ph type="ftr" sz="quarter" idx="17"/>
          </p:nvPr>
        </p:nvSpPr>
        <p:spPr/>
        <p:txBody>
          <a:bodyPr/>
          <a:lstStyle/>
          <a:p>
            <a:r>
              <a:rPr lang="en-GB" noProof="0"/>
              <a:t>Tata Steel | TITLE POWERPOINT PRESENTATION</a:t>
            </a:r>
            <a:endParaRPr lang="en-GB" noProof="0" dirty="0"/>
          </a:p>
        </p:txBody>
      </p:sp>
      <p:sp>
        <p:nvSpPr>
          <p:cNvPr id="16" name="Slide Number Placeholder 15"/>
          <p:cNvSpPr>
            <a:spLocks noGrp="1"/>
          </p:cNvSpPr>
          <p:nvPr>
            <p:ph type="sldNum" sz="quarter" idx="18"/>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772110365"/>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and Pictures right">
    <p:spTree>
      <p:nvGrpSpPr>
        <p:cNvPr id="1" name=""/>
        <p:cNvGrpSpPr/>
        <p:nvPr/>
      </p:nvGrpSpPr>
      <p:grpSpPr>
        <a:xfrm>
          <a:off x="0" y="0"/>
          <a:ext cx="0" cy="0"/>
          <a:chOff x="0" y="0"/>
          <a:chExt cx="0" cy="0"/>
        </a:xfrm>
      </p:grpSpPr>
      <p:sp>
        <p:nvSpPr>
          <p:cNvPr id="2" name="Title 1"/>
          <p:cNvSpPr>
            <a:spLocks noGrp="1"/>
          </p:cNvSpPr>
          <p:nvPr>
            <p:ph type="title"/>
          </p:nvPr>
        </p:nvSpPr>
        <p:spPr>
          <a:xfrm>
            <a:off x="457200" y="337225"/>
            <a:ext cx="8229600" cy="799032"/>
          </a:xfrm>
        </p:spPr>
        <p:txBody>
          <a:bodyPr/>
          <a:lstStyle/>
          <a:p>
            <a:r>
              <a:rPr lang="en-US" noProof="0"/>
              <a:t>Click to edit Master title style</a:t>
            </a:r>
            <a:endParaRPr lang="en-GB" noProof="0" dirty="0"/>
          </a:p>
        </p:txBody>
      </p:sp>
      <p:sp>
        <p:nvSpPr>
          <p:cNvPr id="3" name="Content Placeholder 2"/>
          <p:cNvSpPr>
            <a:spLocks noGrp="1"/>
          </p:cNvSpPr>
          <p:nvPr>
            <p:ph sz="half" idx="1"/>
          </p:nvPr>
        </p:nvSpPr>
        <p:spPr>
          <a:xfrm>
            <a:off x="457200" y="1184447"/>
            <a:ext cx="5274000" cy="1442021"/>
          </a:xfrm>
        </p:spPr>
        <p:txBody>
          <a:bodyPr/>
          <a:lstStyle>
            <a:lvl1pPr>
              <a:tabLst>
                <a:tab pos="3767138" algn="r"/>
              </a:tabLs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Content Placeholder 3"/>
          <p:cNvSpPr>
            <a:spLocks noGrp="1"/>
          </p:cNvSpPr>
          <p:nvPr>
            <p:ph sz="half" idx="2"/>
          </p:nvPr>
        </p:nvSpPr>
        <p:spPr>
          <a:xfrm>
            <a:off x="457200" y="2828025"/>
            <a:ext cx="5274000" cy="1443600"/>
          </a:xfrm>
        </p:spPr>
        <p:txBody>
          <a:bodyPr/>
          <a:lstStyle>
            <a:lvl1pPr>
              <a:tabLst>
                <a:tab pos="3767138" algn="r"/>
              </a:tabLst>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10" name="Picture Placeholder 2"/>
          <p:cNvSpPr>
            <a:spLocks noGrp="1"/>
          </p:cNvSpPr>
          <p:nvPr>
            <p:ph type="pic" idx="13"/>
          </p:nvPr>
        </p:nvSpPr>
        <p:spPr>
          <a:xfrm>
            <a:off x="6103938" y="1017588"/>
            <a:ext cx="2473325" cy="1610459"/>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1" name="Picture Placeholder 2"/>
          <p:cNvSpPr>
            <a:spLocks noGrp="1"/>
          </p:cNvSpPr>
          <p:nvPr>
            <p:ph type="pic" idx="15"/>
          </p:nvPr>
        </p:nvSpPr>
        <p:spPr>
          <a:xfrm>
            <a:off x="6103938" y="2790869"/>
            <a:ext cx="2473325" cy="1610459"/>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3" name="Date Placeholder 12"/>
          <p:cNvSpPr>
            <a:spLocks noGrp="1"/>
          </p:cNvSpPr>
          <p:nvPr>
            <p:ph type="dt" sz="half" idx="16"/>
          </p:nvPr>
        </p:nvSpPr>
        <p:spPr/>
        <p:txBody>
          <a:bodyPr/>
          <a:lstStyle/>
          <a:p>
            <a:fld id="{F5E76CD9-35CC-40B1-9A6D-E4B453500984}" type="datetime1">
              <a:rPr lang="en-GB" noProof="0" smtClean="0"/>
              <a:t>24/2/26</a:t>
            </a:fld>
            <a:endParaRPr lang="en-GB" noProof="0" dirty="0"/>
          </a:p>
        </p:txBody>
      </p:sp>
      <p:sp>
        <p:nvSpPr>
          <p:cNvPr id="14" name="Footer Placeholder 13"/>
          <p:cNvSpPr>
            <a:spLocks noGrp="1"/>
          </p:cNvSpPr>
          <p:nvPr>
            <p:ph type="ftr" sz="quarter" idx="17"/>
          </p:nvPr>
        </p:nvSpPr>
        <p:spPr/>
        <p:txBody>
          <a:bodyPr/>
          <a:lstStyle/>
          <a:p>
            <a:r>
              <a:rPr lang="en-GB" noProof="0"/>
              <a:t>Tata Steel | TITLE POWERPOINT PRESENTATION</a:t>
            </a:r>
            <a:endParaRPr lang="en-GB" noProof="0" dirty="0"/>
          </a:p>
        </p:txBody>
      </p:sp>
      <p:sp>
        <p:nvSpPr>
          <p:cNvPr id="15" name="Slide Number Placeholder 14"/>
          <p:cNvSpPr>
            <a:spLocks noGrp="1"/>
          </p:cNvSpPr>
          <p:nvPr>
            <p:ph type="sldNum" sz="quarter" idx="18"/>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3867907383"/>
      </p:ext>
    </p:extLst>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4" y="1184447"/>
            <a:ext cx="2597285" cy="3394800"/>
          </a:xfrm>
        </p:spPr>
        <p:txBody>
          <a:bodyPr/>
          <a:lstStyle>
            <a:lvl1pPr>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Content Placeholder 3"/>
          <p:cNvSpPr>
            <a:spLocks noGrp="1"/>
          </p:cNvSpPr>
          <p:nvPr>
            <p:ph sz="half" idx="2"/>
          </p:nvPr>
        </p:nvSpPr>
        <p:spPr>
          <a:xfrm>
            <a:off x="3271443" y="1184447"/>
            <a:ext cx="2599200" cy="3394800"/>
          </a:xfrm>
        </p:spPr>
        <p:txBody>
          <a:bodyPr/>
          <a:lstStyle>
            <a:lvl1pPr>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Content Placeholder 3"/>
          <p:cNvSpPr>
            <a:spLocks noGrp="1"/>
          </p:cNvSpPr>
          <p:nvPr>
            <p:ph sz="half" idx="13"/>
          </p:nvPr>
        </p:nvSpPr>
        <p:spPr>
          <a:xfrm>
            <a:off x="6087600" y="1184447"/>
            <a:ext cx="2599200" cy="3394800"/>
          </a:xfrm>
        </p:spPr>
        <p:txBody>
          <a:bodyPr/>
          <a:lstStyle>
            <a:lvl1pPr>
              <a:defRPr sz="1400"/>
            </a:lvl1pPr>
            <a:lvl2pPr>
              <a:defRPr sz="1400"/>
            </a:lvl2pPr>
            <a:lvl3pPr>
              <a:defRPr sz="1400"/>
            </a:lvl3pPr>
            <a:lvl4pPr>
              <a:defRPr sz="1400"/>
            </a:lvl4pPr>
            <a:lvl5pPr>
              <a:defRPr sz="14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9" name="Title 8"/>
          <p:cNvSpPr>
            <a:spLocks noGrp="1"/>
          </p:cNvSpPr>
          <p:nvPr>
            <p:ph type="title"/>
          </p:nvPr>
        </p:nvSpPr>
        <p:spPr/>
        <p:txBody>
          <a:bodyPr/>
          <a:lstStyle/>
          <a:p>
            <a:r>
              <a:rPr lang="en-US" noProof="0"/>
              <a:t>Click to edit Master title style</a:t>
            </a:r>
            <a:endParaRPr lang="en-GB" noProof="0" dirty="0"/>
          </a:p>
        </p:txBody>
      </p:sp>
      <p:sp>
        <p:nvSpPr>
          <p:cNvPr id="12" name="Date Placeholder 11"/>
          <p:cNvSpPr>
            <a:spLocks noGrp="1"/>
          </p:cNvSpPr>
          <p:nvPr>
            <p:ph type="dt" sz="half" idx="14"/>
          </p:nvPr>
        </p:nvSpPr>
        <p:spPr/>
        <p:txBody>
          <a:bodyPr/>
          <a:lstStyle/>
          <a:p>
            <a:fld id="{1F2FEE4E-64F3-4D7C-97BD-A2D47D5152CB}" type="datetime1">
              <a:rPr lang="en-GB" noProof="0" smtClean="0"/>
              <a:t>24/2/26</a:t>
            </a:fld>
            <a:endParaRPr lang="en-GB" noProof="0" dirty="0"/>
          </a:p>
        </p:txBody>
      </p:sp>
      <p:sp>
        <p:nvSpPr>
          <p:cNvPr id="13" name="Footer Placeholder 12"/>
          <p:cNvSpPr>
            <a:spLocks noGrp="1"/>
          </p:cNvSpPr>
          <p:nvPr>
            <p:ph type="ftr" sz="quarter" idx="15"/>
          </p:nvPr>
        </p:nvSpPr>
        <p:spPr/>
        <p:txBody>
          <a:bodyPr/>
          <a:lstStyle/>
          <a:p>
            <a:r>
              <a:rPr lang="en-GB" noProof="0"/>
              <a:t>Tata Steel | TITLE POWERPOINT PRESENTATION</a:t>
            </a:r>
            <a:endParaRPr lang="en-GB" noProof="0" dirty="0"/>
          </a:p>
        </p:txBody>
      </p:sp>
      <p:sp>
        <p:nvSpPr>
          <p:cNvPr id="14" name="Slide Number Placeholder 13"/>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3346358244"/>
      </p:ext>
    </p:extLst>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Content and Picture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4" y="2743199"/>
            <a:ext cx="2597285" cy="1836047"/>
          </a:xfrm>
        </p:spPr>
        <p:txBody>
          <a:bodyPr/>
          <a:lstStyle>
            <a:lvl1pPr>
              <a:defRPr sz="12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Content Placeholder 3"/>
          <p:cNvSpPr>
            <a:spLocks noGrp="1"/>
          </p:cNvSpPr>
          <p:nvPr>
            <p:ph sz="half" idx="2"/>
          </p:nvPr>
        </p:nvSpPr>
        <p:spPr>
          <a:xfrm>
            <a:off x="3271443" y="2743199"/>
            <a:ext cx="2599200" cy="1836047"/>
          </a:xfrm>
        </p:spPr>
        <p:txBody>
          <a:bodyPr/>
          <a:lstStyle>
            <a:lvl1pPr>
              <a:defRPr sz="12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8" name="Content Placeholder 3"/>
          <p:cNvSpPr>
            <a:spLocks noGrp="1"/>
          </p:cNvSpPr>
          <p:nvPr>
            <p:ph sz="half" idx="13"/>
          </p:nvPr>
        </p:nvSpPr>
        <p:spPr>
          <a:xfrm>
            <a:off x="6087600" y="2743199"/>
            <a:ext cx="2599200" cy="1836047"/>
          </a:xfrm>
        </p:spPr>
        <p:txBody>
          <a:bodyPr/>
          <a:lstStyle>
            <a:lvl1pPr>
              <a:defRPr sz="1200"/>
            </a:lvl1pPr>
            <a:lvl2pPr>
              <a:defRPr sz="1200"/>
            </a:lvl2pPr>
            <a:lvl3pPr>
              <a:defRPr sz="1200"/>
            </a:lvl3pPr>
            <a:lvl4pPr>
              <a:defRPr sz="1200"/>
            </a:lvl4pPr>
            <a:lvl5pPr>
              <a:defRPr sz="1200"/>
            </a:lvl5pPr>
            <a:lvl6pPr>
              <a:defRPr sz="1800"/>
            </a:lvl6pPr>
            <a:lvl7pPr>
              <a:defRPr sz="1800"/>
            </a:lvl7pPr>
            <a:lvl8pPr>
              <a:defRPr sz="1800"/>
            </a:lvl8pPr>
            <a:lvl9pPr>
              <a:defRPr sz="18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9" name="Title 8"/>
          <p:cNvSpPr>
            <a:spLocks noGrp="1"/>
          </p:cNvSpPr>
          <p:nvPr>
            <p:ph type="title"/>
          </p:nvPr>
        </p:nvSpPr>
        <p:spPr/>
        <p:txBody>
          <a:bodyPr/>
          <a:lstStyle/>
          <a:p>
            <a:r>
              <a:rPr lang="en-US" noProof="0"/>
              <a:t>Click to edit Master title style</a:t>
            </a:r>
            <a:endParaRPr lang="en-GB" noProof="0" dirty="0"/>
          </a:p>
        </p:txBody>
      </p:sp>
      <p:sp>
        <p:nvSpPr>
          <p:cNvPr id="10" name="Picture Placeholder 2"/>
          <p:cNvSpPr>
            <a:spLocks noGrp="1"/>
          </p:cNvSpPr>
          <p:nvPr>
            <p:ph type="pic" idx="14"/>
          </p:nvPr>
        </p:nvSpPr>
        <p:spPr>
          <a:xfrm>
            <a:off x="569913" y="1017588"/>
            <a:ext cx="2473325" cy="1610459"/>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1" name="Picture Placeholder 2"/>
          <p:cNvSpPr>
            <a:spLocks noGrp="1"/>
          </p:cNvSpPr>
          <p:nvPr>
            <p:ph type="pic" idx="15"/>
          </p:nvPr>
        </p:nvSpPr>
        <p:spPr>
          <a:xfrm>
            <a:off x="3333683" y="1017588"/>
            <a:ext cx="2473325" cy="1610459"/>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2" name="Picture Placeholder 2"/>
          <p:cNvSpPr>
            <a:spLocks noGrp="1"/>
          </p:cNvSpPr>
          <p:nvPr>
            <p:ph type="pic" idx="16"/>
          </p:nvPr>
        </p:nvSpPr>
        <p:spPr>
          <a:xfrm>
            <a:off x="6097453" y="1017588"/>
            <a:ext cx="2473325" cy="1610459"/>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dirty="0"/>
          </a:p>
        </p:txBody>
      </p:sp>
      <p:sp>
        <p:nvSpPr>
          <p:cNvPr id="15" name="Date Placeholder 14"/>
          <p:cNvSpPr>
            <a:spLocks noGrp="1"/>
          </p:cNvSpPr>
          <p:nvPr>
            <p:ph type="dt" sz="half" idx="17"/>
          </p:nvPr>
        </p:nvSpPr>
        <p:spPr/>
        <p:txBody>
          <a:bodyPr/>
          <a:lstStyle/>
          <a:p>
            <a:fld id="{BAC32F1E-744F-46B4-A6C4-01E6BF893D80}" type="datetime1">
              <a:rPr lang="en-GB" noProof="0" smtClean="0"/>
              <a:t>24/2/26</a:t>
            </a:fld>
            <a:endParaRPr lang="en-GB" noProof="0" dirty="0"/>
          </a:p>
        </p:txBody>
      </p:sp>
      <p:sp>
        <p:nvSpPr>
          <p:cNvPr id="16" name="Footer Placeholder 15"/>
          <p:cNvSpPr>
            <a:spLocks noGrp="1"/>
          </p:cNvSpPr>
          <p:nvPr>
            <p:ph type="ftr" sz="quarter" idx="18"/>
          </p:nvPr>
        </p:nvSpPr>
        <p:spPr/>
        <p:txBody>
          <a:bodyPr/>
          <a:lstStyle/>
          <a:p>
            <a:r>
              <a:rPr lang="en-GB" noProof="0"/>
              <a:t>Tata Steel | TITLE POWERPOINT PRESENTATION</a:t>
            </a:r>
            <a:endParaRPr lang="en-GB" noProof="0" dirty="0"/>
          </a:p>
        </p:txBody>
      </p:sp>
      <p:sp>
        <p:nvSpPr>
          <p:cNvPr id="17" name="Slide Number Placeholder 16"/>
          <p:cNvSpPr>
            <a:spLocks noGrp="1"/>
          </p:cNvSpPr>
          <p:nvPr>
            <p:ph type="sldNum" sz="quarter" idx="19"/>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1354969828"/>
      </p:ext>
    </p:extLst>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8" name="Table Placeholder 7"/>
          <p:cNvSpPr>
            <a:spLocks noGrp="1"/>
          </p:cNvSpPr>
          <p:nvPr>
            <p:ph type="tbl" sz="quarter" idx="13"/>
          </p:nvPr>
        </p:nvSpPr>
        <p:spPr>
          <a:xfrm>
            <a:off x="569917" y="1180696"/>
            <a:ext cx="8002587" cy="3394800"/>
          </a:xfrm>
        </p:spPr>
        <p:txBody>
          <a:bodyPr/>
          <a:lstStyle>
            <a:lvl1pPr marL="0" indent="0">
              <a:buNone/>
              <a:defRPr/>
            </a:lvl1pPr>
          </a:lstStyle>
          <a:p>
            <a:r>
              <a:rPr lang="en-US" noProof="0"/>
              <a:t>Click icon to add table</a:t>
            </a:r>
            <a:endParaRPr lang="en-GB" noProof="0" dirty="0"/>
          </a:p>
        </p:txBody>
      </p:sp>
      <p:sp>
        <p:nvSpPr>
          <p:cNvPr id="10" name="Date Placeholder 9"/>
          <p:cNvSpPr>
            <a:spLocks noGrp="1"/>
          </p:cNvSpPr>
          <p:nvPr>
            <p:ph type="dt" sz="half" idx="14"/>
          </p:nvPr>
        </p:nvSpPr>
        <p:spPr/>
        <p:txBody>
          <a:bodyPr/>
          <a:lstStyle/>
          <a:p>
            <a:fld id="{2F0AA33A-9D03-4F1A-8446-942D22170815}" type="datetime1">
              <a:rPr lang="en-GB" noProof="0" smtClean="0"/>
              <a:t>24/2/26</a:t>
            </a:fld>
            <a:endParaRPr lang="en-GB" noProof="0" dirty="0"/>
          </a:p>
        </p:txBody>
      </p:sp>
      <p:sp>
        <p:nvSpPr>
          <p:cNvPr id="11" name="Footer Placeholder 10"/>
          <p:cNvSpPr>
            <a:spLocks noGrp="1"/>
          </p:cNvSpPr>
          <p:nvPr>
            <p:ph type="ftr" sz="quarter" idx="15"/>
          </p:nvPr>
        </p:nvSpPr>
        <p:spPr/>
        <p:txBody>
          <a:bodyPr/>
          <a:lstStyle/>
          <a:p>
            <a:r>
              <a:rPr lang="en-GB" noProof="0"/>
              <a:t>Tata Steel | TITLE POWERPOINT PRESENTATION</a:t>
            </a:r>
            <a:endParaRPr lang="en-GB" noProof="0" dirty="0"/>
          </a:p>
        </p:txBody>
      </p:sp>
      <p:sp>
        <p:nvSpPr>
          <p:cNvPr id="12" name="Slide Number Placeholder 11"/>
          <p:cNvSpPr>
            <a:spLocks noGrp="1"/>
          </p:cNvSpPr>
          <p:nvPr>
            <p:ph type="sldNum" sz="quarter" idx="16"/>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2610209189"/>
      </p:ext>
    </p:extLst>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9" name="Date Placeholder 8"/>
          <p:cNvSpPr>
            <a:spLocks noGrp="1"/>
          </p:cNvSpPr>
          <p:nvPr>
            <p:ph type="dt" sz="half" idx="10"/>
          </p:nvPr>
        </p:nvSpPr>
        <p:spPr/>
        <p:txBody>
          <a:bodyPr/>
          <a:lstStyle/>
          <a:p>
            <a:fld id="{FB9BFCD8-9B70-4579-8446-397BDFF25A51}" type="datetime1">
              <a:rPr lang="en-GB" noProof="0" smtClean="0"/>
              <a:t>24/2/26</a:t>
            </a:fld>
            <a:endParaRPr lang="en-GB" noProof="0" dirty="0"/>
          </a:p>
        </p:txBody>
      </p:sp>
      <p:sp>
        <p:nvSpPr>
          <p:cNvPr id="10" name="Footer Placeholder 9"/>
          <p:cNvSpPr>
            <a:spLocks noGrp="1"/>
          </p:cNvSpPr>
          <p:nvPr>
            <p:ph type="ftr" sz="quarter" idx="11"/>
          </p:nvPr>
        </p:nvSpPr>
        <p:spPr/>
        <p:txBody>
          <a:bodyPr/>
          <a:lstStyle/>
          <a:p>
            <a:r>
              <a:rPr lang="en-GB" noProof="0"/>
              <a:t>Tata Steel | TITLE POWERPOINT PRESENTATION</a:t>
            </a:r>
            <a:endParaRPr lang="en-GB" noProof="0" dirty="0"/>
          </a:p>
        </p:txBody>
      </p:sp>
      <p:sp>
        <p:nvSpPr>
          <p:cNvPr id="11" name="Slide Number Placeholder 10"/>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861831602"/>
      </p:ext>
    </p:extLst>
  </p:cSld>
  <p:clrMapOvr>
    <a:masterClrMapping/>
  </p:clrMapOvr>
  <p:transition spd="slow">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4 Pictur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a:t>Click to edit Master title style</a:t>
            </a:r>
            <a:endParaRPr lang="en-GB" noProof="0" dirty="0"/>
          </a:p>
        </p:txBody>
      </p:sp>
      <p:sp>
        <p:nvSpPr>
          <p:cNvPr id="6" name="Picture Placeholder 2"/>
          <p:cNvSpPr>
            <a:spLocks noGrp="1"/>
          </p:cNvSpPr>
          <p:nvPr>
            <p:ph type="pic" idx="13"/>
          </p:nvPr>
        </p:nvSpPr>
        <p:spPr>
          <a:xfrm>
            <a:off x="569913" y="1333144"/>
            <a:ext cx="1900800" cy="18144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8" name="Picture Placeholder 2"/>
          <p:cNvSpPr>
            <a:spLocks noGrp="1"/>
          </p:cNvSpPr>
          <p:nvPr>
            <p:ph type="pic" idx="14"/>
          </p:nvPr>
        </p:nvSpPr>
        <p:spPr>
          <a:xfrm>
            <a:off x="6676463" y="1333144"/>
            <a:ext cx="1900800" cy="18144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9" name="Picture Placeholder 2"/>
          <p:cNvSpPr>
            <a:spLocks noGrp="1"/>
          </p:cNvSpPr>
          <p:nvPr>
            <p:ph type="pic" idx="15"/>
          </p:nvPr>
        </p:nvSpPr>
        <p:spPr>
          <a:xfrm>
            <a:off x="2605430" y="1333144"/>
            <a:ext cx="1900800" cy="18144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0" name="Picture Placeholder 2"/>
          <p:cNvSpPr>
            <a:spLocks noGrp="1"/>
          </p:cNvSpPr>
          <p:nvPr>
            <p:ph type="pic" idx="16"/>
          </p:nvPr>
        </p:nvSpPr>
        <p:spPr>
          <a:xfrm>
            <a:off x="4640947" y="1333144"/>
            <a:ext cx="1900800" cy="1814400"/>
          </a:xfrm>
          <a:solidFill>
            <a:schemeClr val="accent3"/>
          </a:solidFill>
        </p:spPr>
        <p:txBody>
          <a:bodyPr/>
          <a:lstStyle>
            <a:lvl1pPr marL="0" indent="0" algn="ctr">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l-NL"/>
          </a:p>
        </p:txBody>
      </p:sp>
      <p:sp>
        <p:nvSpPr>
          <p:cNvPr id="13" name="Date Placeholder 12"/>
          <p:cNvSpPr>
            <a:spLocks noGrp="1"/>
          </p:cNvSpPr>
          <p:nvPr>
            <p:ph type="dt" sz="half" idx="17"/>
          </p:nvPr>
        </p:nvSpPr>
        <p:spPr/>
        <p:txBody>
          <a:bodyPr/>
          <a:lstStyle/>
          <a:p>
            <a:fld id="{A20BF6D2-C812-45FF-B53B-F4C36D6BAC1E}" type="datetime1">
              <a:rPr lang="en-GB" noProof="0" smtClean="0"/>
              <a:t>24/2/26</a:t>
            </a:fld>
            <a:endParaRPr lang="en-GB" noProof="0" dirty="0"/>
          </a:p>
        </p:txBody>
      </p:sp>
      <p:sp>
        <p:nvSpPr>
          <p:cNvPr id="14" name="Footer Placeholder 13"/>
          <p:cNvSpPr>
            <a:spLocks noGrp="1"/>
          </p:cNvSpPr>
          <p:nvPr>
            <p:ph type="ftr" sz="quarter" idx="18"/>
          </p:nvPr>
        </p:nvSpPr>
        <p:spPr/>
        <p:txBody>
          <a:bodyPr/>
          <a:lstStyle/>
          <a:p>
            <a:r>
              <a:rPr lang="en-GB" noProof="0"/>
              <a:t>Tata Steel | TITLE POWERPOINT PRESENTATION</a:t>
            </a:r>
            <a:endParaRPr lang="en-GB" noProof="0" dirty="0"/>
          </a:p>
        </p:txBody>
      </p:sp>
      <p:sp>
        <p:nvSpPr>
          <p:cNvPr id="15" name="Slide Number Placeholder 14"/>
          <p:cNvSpPr>
            <a:spLocks noGrp="1"/>
          </p:cNvSpPr>
          <p:nvPr>
            <p:ph type="sldNum" sz="quarter" idx="19"/>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1071652531"/>
      </p:ext>
    </p:extLst>
  </p:cSld>
  <p:clrMapOvr>
    <a:masterClrMapping/>
  </p:clrMapOvr>
  <p:transition spd="slow">
    <p:push dir="u"/>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388B18C5-6E8D-4277-89B5-DD5C232E8591}" type="datetime1">
              <a:rPr lang="en-GB" noProof="0" smtClean="0"/>
              <a:t>24/2/26</a:t>
            </a:fld>
            <a:endParaRPr lang="en-GB" noProof="0" dirty="0"/>
          </a:p>
        </p:txBody>
      </p:sp>
      <p:sp>
        <p:nvSpPr>
          <p:cNvPr id="9" name="Footer Placeholder 8"/>
          <p:cNvSpPr>
            <a:spLocks noGrp="1"/>
          </p:cNvSpPr>
          <p:nvPr>
            <p:ph type="ftr" sz="quarter" idx="11"/>
          </p:nvPr>
        </p:nvSpPr>
        <p:spPr/>
        <p:txBody>
          <a:bodyPr/>
          <a:lstStyle/>
          <a:p>
            <a:r>
              <a:rPr lang="en-GB" noProof="0"/>
              <a:t>Tata Steel | TITLE POWERPOINT PRESENTATION</a:t>
            </a:r>
            <a:endParaRPr lang="en-GB" noProof="0" dirty="0"/>
          </a:p>
        </p:txBody>
      </p:sp>
      <p:sp>
        <p:nvSpPr>
          <p:cNvPr id="10" name="Slide Number Placeholder 9"/>
          <p:cNvSpPr>
            <a:spLocks noGrp="1"/>
          </p:cNvSpPr>
          <p:nvPr>
            <p:ph type="sldNum" sz="quarter" idx="12"/>
          </p:nvPr>
        </p:nvSpPr>
        <p:spPr/>
        <p:txBody>
          <a:bodyPr/>
          <a:lstStyle/>
          <a:p>
            <a:fld id="{1F3F7073-2DD3-4386-BBF7-0F6C7BAF276C}" type="slidenum">
              <a:rPr lang="en-GB" noProof="0" smtClean="0">
                <a:solidFill>
                  <a:srgbClr val="FFFFFF"/>
                </a:solidFill>
              </a:rPr>
              <a:pPr/>
              <a:t>‹#›</a:t>
            </a:fld>
            <a:endParaRPr lang="en-GB" noProof="0" dirty="0">
              <a:solidFill>
                <a:srgbClr val="FFFFFF"/>
              </a:solidFill>
            </a:endParaRPr>
          </a:p>
        </p:txBody>
      </p:sp>
    </p:spTree>
    <p:extLst>
      <p:ext uri="{BB962C8B-B14F-4D97-AF65-F5344CB8AC3E}">
        <p14:creationId xmlns:p14="http://schemas.microsoft.com/office/powerpoint/2010/main" val="83089354"/>
      </p:ext>
    </p:extLst>
  </p:cSld>
  <p:clrMapOvr>
    <a:masterClrMapping/>
  </p:clrMapOvr>
  <p:transition spd="slow">
    <p:push di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End">
    <p:bg bwMode="gray">
      <p:bgPr>
        <a:solidFill>
          <a:schemeClr val="accent1"/>
        </a:solid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a:xfrm>
            <a:off x="457200" y="1217655"/>
            <a:ext cx="8229600" cy="857250"/>
          </a:xfrm>
        </p:spPr>
        <p:txBody>
          <a:bodyPr/>
          <a:lstStyle>
            <a:lvl1pPr>
              <a:defRPr>
                <a:solidFill>
                  <a:schemeClr val="bg1"/>
                </a:solidFill>
              </a:defRPr>
            </a:lvl1pPr>
          </a:lstStyle>
          <a:p>
            <a:r>
              <a:rPr lang="en-US" noProof="0"/>
              <a:t>Click to edit Master title style</a:t>
            </a:r>
            <a:endParaRPr lang="en-GB" noProof="0" dirty="0"/>
          </a:p>
        </p:txBody>
      </p:sp>
      <p:sp>
        <p:nvSpPr>
          <p:cNvPr id="3" name="Text Placeholder 2"/>
          <p:cNvSpPr>
            <a:spLocks noGrp="1"/>
          </p:cNvSpPr>
          <p:nvPr>
            <p:ph type="body" sz="quarter" idx="10"/>
          </p:nvPr>
        </p:nvSpPr>
        <p:spPr>
          <a:xfrm>
            <a:off x="457200" y="3531685"/>
            <a:ext cx="7345362" cy="1274195"/>
          </a:xfrm>
        </p:spPr>
        <p:txBody>
          <a:bodyPr anchor="b" anchorCtr="0">
            <a:spAutoFit/>
          </a:bodyPr>
          <a:lstStyle>
            <a:lvl1pPr marL="0" indent="0">
              <a:buFontTx/>
              <a:buNone/>
              <a:defRPr sz="1200">
                <a:solidFill>
                  <a:schemeClr val="bg1"/>
                </a:solidFill>
              </a:defRPr>
            </a:lvl1pPr>
            <a:lvl2pPr marL="179388" indent="0">
              <a:buFontTx/>
              <a:buNone/>
              <a:defRPr sz="1200">
                <a:solidFill>
                  <a:schemeClr val="bg1"/>
                </a:solidFill>
              </a:defRPr>
            </a:lvl2pPr>
            <a:lvl3pPr marL="357187" indent="0">
              <a:buFontTx/>
              <a:buNone/>
              <a:defRPr sz="1200">
                <a:solidFill>
                  <a:schemeClr val="bg1"/>
                </a:solidFill>
              </a:defRPr>
            </a:lvl3pPr>
            <a:lvl4pPr marL="536575" indent="0">
              <a:buFontTx/>
              <a:buNone/>
              <a:defRPr sz="1200">
                <a:solidFill>
                  <a:schemeClr val="bg1"/>
                </a:solidFill>
              </a:defRPr>
            </a:lvl4pPr>
            <a:lvl5pPr>
              <a:buFontTx/>
              <a:buNone/>
              <a:defRPr sz="16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Tree>
    <p:extLst>
      <p:ext uri="{BB962C8B-B14F-4D97-AF65-F5344CB8AC3E}">
        <p14:creationId xmlns:p14="http://schemas.microsoft.com/office/powerpoint/2010/main" val="205360622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bwMode="gray">
          <a:xfrm>
            <a:off x="417600" y="4773037"/>
            <a:ext cx="3311336" cy="162000"/>
          </a:xfrm>
          <a:prstGeom prst="rect">
            <a:avLst/>
          </a:prstGeom>
          <a:noFill/>
        </p:spPr>
        <p:txBody>
          <a:bodyPr vert="horz" lIns="147600" tIns="72000" rIns="91440" bIns="0" rtlCol="0" anchor="ctr">
            <a:noAutofit/>
          </a:bodyPr>
          <a:lstStyle>
            <a:lvl1pPr algn="l">
              <a:defRPr sz="700" b="1" cap="all" baseline="0">
                <a:solidFill>
                  <a:schemeClr val="accent1"/>
                </a:solidFill>
              </a:defRPr>
            </a:lvl1pPr>
          </a:lstStyle>
          <a:p>
            <a:r>
              <a:rPr lang="en-GB" noProof="0"/>
              <a:t>Tata Steel | TITLE POWERPOINT PRESENTATION</a:t>
            </a:r>
            <a:endParaRPr lang="en-GB" noProof="0" dirty="0"/>
          </a:p>
        </p:txBody>
      </p:sp>
      <p:sp>
        <p:nvSpPr>
          <p:cNvPr id="2" name="Title Placeholder 1"/>
          <p:cNvSpPr>
            <a:spLocks noGrp="1"/>
          </p:cNvSpPr>
          <p:nvPr>
            <p:ph type="title"/>
          </p:nvPr>
        </p:nvSpPr>
        <p:spPr bwMode="gray">
          <a:xfrm>
            <a:off x="457200" y="337225"/>
            <a:ext cx="8229600" cy="799032"/>
          </a:xfrm>
          <a:prstGeom prst="rect">
            <a:avLst/>
          </a:prstGeom>
        </p:spPr>
        <p:txBody>
          <a:bodyPr vert="horz" lIns="91440" tIns="45720" rIns="91440" bIns="45720" rtlCol="0" anchor="t" anchorCtr="0">
            <a:noAutofit/>
          </a:bodyPr>
          <a:lstStyle/>
          <a:p>
            <a:r>
              <a:rPr lang="en-US"/>
              <a:t>Click to edit Master title style</a:t>
            </a:r>
            <a:endParaRPr lang="nl-NL" dirty="0"/>
          </a:p>
        </p:txBody>
      </p:sp>
      <p:sp>
        <p:nvSpPr>
          <p:cNvPr id="3" name="Text Placeholder 2"/>
          <p:cNvSpPr>
            <a:spLocks noGrp="1"/>
          </p:cNvSpPr>
          <p:nvPr>
            <p:ph type="body" idx="1"/>
          </p:nvPr>
        </p:nvSpPr>
        <p:spPr bwMode="gray">
          <a:xfrm>
            <a:off x="457200" y="1184449"/>
            <a:ext cx="8229600" cy="3394472"/>
          </a:xfrm>
          <a:prstGeom prst="rect">
            <a:avLst/>
          </a:prstGeom>
        </p:spPr>
        <p:txBody>
          <a:bodyPr vert="horz" lIns="91440" tIns="45720" rIns="91440" bIns="4572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dirty="0"/>
          </a:p>
        </p:txBody>
      </p:sp>
      <p:sp>
        <p:nvSpPr>
          <p:cNvPr id="4" name="Date Placeholder 3"/>
          <p:cNvSpPr>
            <a:spLocks noGrp="1"/>
          </p:cNvSpPr>
          <p:nvPr>
            <p:ph type="dt" sz="half" idx="2"/>
          </p:nvPr>
        </p:nvSpPr>
        <p:spPr bwMode="gray">
          <a:xfrm>
            <a:off x="3505200" y="4773037"/>
            <a:ext cx="2133600" cy="162000"/>
          </a:xfrm>
          <a:prstGeom prst="rect">
            <a:avLst/>
          </a:prstGeom>
          <a:noFill/>
        </p:spPr>
        <p:txBody>
          <a:bodyPr vert="horz" lIns="147600" tIns="72000" rIns="91440" bIns="0" rtlCol="0" anchor="ctr">
            <a:noAutofit/>
          </a:bodyPr>
          <a:lstStyle>
            <a:lvl1pPr algn="ctr">
              <a:defRPr lang="nl-NL" sz="700" b="1" smtClean="0">
                <a:solidFill>
                  <a:schemeClr val="accent1"/>
                </a:solidFill>
              </a:defRPr>
            </a:lvl1pPr>
          </a:lstStyle>
          <a:p>
            <a:fld id="{F0FAF8E7-4D53-4E3B-8C24-4A4E6823B979}" type="datetime1">
              <a:rPr lang="en-GB" noProof="0" smtClean="0"/>
              <a:t>24/2/26</a:t>
            </a:fld>
            <a:endParaRPr lang="en-GB" noProof="0" dirty="0"/>
          </a:p>
        </p:txBody>
      </p:sp>
      <p:sp>
        <p:nvSpPr>
          <p:cNvPr id="6" name="Slide Number Placeholder 5"/>
          <p:cNvSpPr>
            <a:spLocks noGrp="1"/>
          </p:cNvSpPr>
          <p:nvPr>
            <p:ph type="sldNum" sz="quarter" idx="4"/>
          </p:nvPr>
        </p:nvSpPr>
        <p:spPr bwMode="gray">
          <a:xfrm>
            <a:off x="8385243" y="4697399"/>
            <a:ext cx="346802" cy="446102"/>
          </a:xfrm>
          <a:prstGeom prst="rect">
            <a:avLst/>
          </a:prstGeom>
          <a:solidFill>
            <a:schemeClr val="accent1"/>
          </a:solidFill>
          <a:ln w="3175">
            <a:noFill/>
          </a:ln>
        </p:spPr>
        <p:txBody>
          <a:bodyPr vert="horz" wrap="none" lIns="72000" tIns="72000" rIns="72000" bIns="0" rtlCol="0" anchor="t" anchorCtr="0">
            <a:noAutofit/>
          </a:bodyPr>
          <a:lstStyle>
            <a:lvl1pPr algn="ctr">
              <a:defRPr lang="nl-NL" sz="700" b="1" smtClean="0">
                <a:solidFill>
                  <a:schemeClr val="bg1"/>
                </a:solidFill>
              </a:defRPr>
            </a:lvl1pPr>
          </a:lstStyle>
          <a:p>
            <a:fld id="{1F3F7073-2DD3-4386-BBF7-0F6C7BAF276C}" type="slidenum">
              <a:rPr lang="en-GB" noProof="0" smtClean="0">
                <a:solidFill>
                  <a:srgbClr val="FFFFFF"/>
                </a:solidFill>
              </a:rPr>
              <a:pPr/>
              <a:t>‹#›</a:t>
            </a:fld>
            <a:endParaRPr lang="en-GB" noProof="0" dirty="0">
              <a:solidFill>
                <a:srgbClr val="FFFFFF"/>
              </a:solidFill>
            </a:endParaRPr>
          </a:p>
        </p:txBody>
      </p:sp>
      <p:sp>
        <p:nvSpPr>
          <p:cNvPr id="22" name="AutoShape 12"/>
          <p:cNvSpPr>
            <a:spLocks noChangeAspect="1" noChangeArrowheads="1" noTextEdit="1"/>
          </p:cNvSpPr>
          <p:nvPr userDrawn="1"/>
        </p:nvSpPr>
        <p:spPr bwMode="auto">
          <a:xfrm>
            <a:off x="2862263" y="2087563"/>
            <a:ext cx="341947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nl-NL"/>
          </a:p>
        </p:txBody>
      </p:sp>
      <p:sp>
        <p:nvSpPr>
          <p:cNvPr id="8" name="TextBox 7">
            <a:extLst>
              <a:ext uri="{FF2B5EF4-FFF2-40B4-BE49-F238E27FC236}">
                <a16:creationId xmlns:a16="http://schemas.microsoft.com/office/drawing/2014/main" id="{87AC3515-8EFC-5C28-16A9-746718752D41}"/>
              </a:ext>
            </a:extLst>
          </p:cNvPr>
          <p:cNvSpPr txBox="1"/>
          <p:nvPr userDrawn="1">
            <p:extLst>
              <p:ext uri="{1162E1C5-73C7-4A58-AE30-91384D911F3F}">
                <p184:classification xmlns:p184="http://schemas.microsoft.com/office/powerpoint/2018/4/main" val="ftr"/>
              </p:ext>
            </p:extLst>
          </p:nvPr>
        </p:nvSpPr>
        <p:spPr>
          <a:xfrm>
            <a:off x="190500" y="4831080"/>
            <a:ext cx="803275" cy="121920"/>
          </a:xfrm>
          <a:prstGeom prst="rect">
            <a:avLst/>
          </a:prstGeom>
        </p:spPr>
        <p:txBody>
          <a:bodyPr horzOverflow="overflow" lIns="0" tIns="0" rIns="0" bIns="0">
            <a:spAutoFit/>
          </a:bodyPr>
          <a:lstStyle/>
          <a:p>
            <a:pPr algn="l"/>
            <a:r>
              <a:rPr lang="en-GB" sz="800">
                <a:solidFill>
                  <a:srgbClr val="000000">
                    <a:alpha val="50000"/>
                  </a:srgbClr>
                </a:solidFill>
                <a:latin typeface="Calibri" panose="020F0502020204030204" pitchFamily="34" charset="0"/>
                <a:ea typeface="Calibri" panose="020F0502020204030204" pitchFamily="34" charset="0"/>
                <a:cs typeface="Calibri" panose="020F0502020204030204" pitchFamily="34" charset="0"/>
              </a:rPr>
              <a:t>Sensitivity: general</a:t>
            </a:r>
          </a:p>
        </p:txBody>
      </p:sp>
    </p:spTree>
    <p:extLst>
      <p:ext uri="{BB962C8B-B14F-4D97-AF65-F5344CB8AC3E}">
        <p14:creationId xmlns:p14="http://schemas.microsoft.com/office/powerpoint/2010/main" val="2446766712"/>
      </p:ext>
    </p:extLst>
  </p:cSld>
  <p:clrMap bg1="lt1" tx1="dk1" bg2="lt2" tx2="dk2" accent1="accent1" accent2="accent2" accent3="accent3" accent4="accent4" accent5="accent5" accent6="accent6" hlink="hlink" folHlink="folHlink"/>
  <p:sldLayoutIdLst>
    <p:sldLayoutId id="2147483763" r:id="rId1"/>
    <p:sldLayoutId id="2147483861" r:id="rId2"/>
    <p:sldLayoutId id="2147483862" r:id="rId3"/>
    <p:sldLayoutId id="2147483706" r:id="rId4"/>
    <p:sldLayoutId id="2147483690" r:id="rId5"/>
    <p:sldLayoutId id="2147483704" r:id="rId6"/>
    <p:sldLayoutId id="2147483691" r:id="rId7"/>
    <p:sldLayoutId id="2147483844" r:id="rId8"/>
    <p:sldLayoutId id="2147483701" r:id="rId9"/>
    <p:sldLayoutId id="2147483840" r:id="rId10"/>
    <p:sldLayoutId id="2147483841" r:id="rId11"/>
    <p:sldLayoutId id="2147483698" r:id="rId12"/>
    <p:sldLayoutId id="2147483843" r:id="rId13"/>
    <p:sldLayoutId id="2147483857" r:id="rId14"/>
    <p:sldLayoutId id="2147483692" r:id="rId15"/>
    <p:sldLayoutId id="2147483858" r:id="rId16"/>
    <p:sldLayoutId id="2147483859" r:id="rId17"/>
    <p:sldLayoutId id="2147483762" r:id="rId18"/>
    <p:sldLayoutId id="2147483860" r:id="rId19"/>
    <p:sldLayoutId id="2147483700" r:id="rId20"/>
    <p:sldLayoutId id="2147483694" r:id="rId21"/>
    <p:sldLayoutId id="2147483854" r:id="rId22"/>
    <p:sldLayoutId id="2147483695" r:id="rId23"/>
    <p:sldLayoutId id="2147483709" r:id="rId24"/>
  </p:sldLayoutIdLst>
  <p:transition spd="slow">
    <p:push dir="u"/>
  </p:transition>
  <p:hf hdr="0" ftr="0" dt="0"/>
  <p:txStyles>
    <p:titleStyle>
      <a:lvl1pPr algn="l" defTabSz="914400" rtl="0" eaLnBrk="1" latinLnBrk="0" hangingPunct="1">
        <a:lnSpc>
          <a:spcPct val="95000"/>
        </a:lnSpc>
        <a:spcBef>
          <a:spcPct val="0"/>
        </a:spcBef>
        <a:buNone/>
        <a:defRPr sz="2200" b="1" kern="1200">
          <a:solidFill>
            <a:schemeClr val="accent1"/>
          </a:solidFill>
          <a:latin typeface="+mj-lt"/>
          <a:ea typeface="+mj-ea"/>
          <a:cs typeface="+mj-cs"/>
        </a:defRPr>
      </a:lvl1pPr>
    </p:titleStyle>
    <p:bodyStyle>
      <a:lvl1pPr marL="179388" indent="-179388" algn="l" defTabSz="914400" rtl="0" eaLnBrk="1" latinLnBrk="0" hangingPunct="1">
        <a:lnSpc>
          <a:spcPct val="120000"/>
        </a:lnSpc>
        <a:spcBef>
          <a:spcPts val="0"/>
        </a:spcBef>
        <a:buClr>
          <a:schemeClr val="accent1"/>
        </a:buClr>
        <a:buFont typeface="Wingdings" panose="05000000000000000000" pitchFamily="2" charset="2"/>
        <a:buChar char="§"/>
        <a:defRPr sz="1400" kern="1200">
          <a:solidFill>
            <a:schemeClr val="tx1"/>
          </a:solidFill>
          <a:latin typeface="+mn-lt"/>
          <a:ea typeface="+mn-ea"/>
          <a:cs typeface="+mn-cs"/>
        </a:defRPr>
      </a:lvl1pPr>
      <a:lvl2pPr marL="357188" indent="-177800" algn="l" defTabSz="914400" rtl="0" eaLnBrk="1" latinLnBrk="0" hangingPunct="1">
        <a:lnSpc>
          <a:spcPct val="120000"/>
        </a:lnSpc>
        <a:spcBef>
          <a:spcPts val="0"/>
        </a:spcBef>
        <a:buFont typeface="Arial" panose="020B0604020202020204" pitchFamily="34" charset="0"/>
        <a:buChar char="–"/>
        <a:defRPr sz="1400" kern="1200">
          <a:solidFill>
            <a:schemeClr val="tx1"/>
          </a:solidFill>
          <a:latin typeface="+mn-lt"/>
          <a:ea typeface="+mn-ea"/>
          <a:cs typeface="+mn-cs"/>
        </a:defRPr>
      </a:lvl2pPr>
      <a:lvl3pPr marL="536575" indent="-179388" algn="l" defTabSz="914400" rtl="0" eaLnBrk="1" latinLnBrk="0" hangingPunct="1">
        <a:lnSpc>
          <a:spcPct val="120000"/>
        </a:lnSpc>
        <a:spcBef>
          <a:spcPts val="0"/>
        </a:spcBef>
        <a:buFont typeface="Wingdings" panose="05000000000000000000" pitchFamily="2" charset="2"/>
        <a:buChar char="§"/>
        <a:defRPr sz="1400" kern="1200">
          <a:solidFill>
            <a:schemeClr val="tx1"/>
          </a:solidFill>
          <a:latin typeface="+mn-lt"/>
          <a:ea typeface="+mn-ea"/>
          <a:cs typeface="+mn-cs"/>
        </a:defRPr>
      </a:lvl3pPr>
      <a:lvl4pPr marL="804863" indent="-268288" algn="l" defTabSz="914400" rtl="0" eaLnBrk="1" latinLnBrk="0" hangingPunct="1">
        <a:lnSpc>
          <a:spcPct val="120000"/>
        </a:lnSpc>
        <a:spcBef>
          <a:spcPts val="0"/>
        </a:spcBef>
        <a:buFont typeface="Arial" panose="020B0604020202020204" pitchFamily="34" charset="0"/>
        <a:buChar char="–"/>
        <a:defRPr sz="1400" kern="1200">
          <a:solidFill>
            <a:schemeClr val="tx1"/>
          </a:solidFill>
          <a:latin typeface="+mn-lt"/>
          <a:ea typeface="+mn-ea"/>
          <a:cs typeface="+mn-cs"/>
        </a:defRPr>
      </a:lvl4pPr>
      <a:lvl5pPr marL="0" indent="0" algn="l" defTabSz="914400" rtl="0" eaLnBrk="1" latinLnBrk="0" hangingPunct="1">
        <a:lnSpc>
          <a:spcPct val="120000"/>
        </a:lnSpc>
        <a:spcBef>
          <a:spcPts val="0"/>
        </a:spcBef>
        <a:buFont typeface="Arial" panose="020B0604020202020204" pitchFamily="34" charset="0"/>
        <a:buNone/>
        <a:defRPr sz="1400" b="1" kern="1200">
          <a:solidFill>
            <a:schemeClr val="accent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oleObject" Target="../embeddings/oleObject1.bin"/><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20504" y="1469231"/>
            <a:ext cx="8229600" cy="1102519"/>
          </a:xfrm>
        </p:spPr>
        <p:txBody>
          <a:bodyPr/>
          <a:lstStyle/>
          <a:p>
            <a:r>
              <a:rPr lang="en-GB" dirty="0"/>
              <a:t>Finance Management</a:t>
            </a:r>
            <a:br>
              <a:rPr lang="en-GB" dirty="0"/>
            </a:br>
            <a:r>
              <a:rPr lang="en-GB" dirty="0"/>
              <a:t>ACMA 4017</a:t>
            </a:r>
            <a:br>
              <a:rPr lang="en-GB" dirty="0"/>
            </a:br>
            <a:r>
              <a:rPr lang="en-GB" sz="2800" dirty="0"/>
              <a:t>Tata Steel UK Financial analysis 23-25</a:t>
            </a:r>
            <a:br>
              <a:rPr lang="en-GB" dirty="0"/>
            </a:br>
            <a:endParaRPr lang="en-GB" dirty="0"/>
          </a:p>
        </p:txBody>
      </p:sp>
      <p:sp>
        <p:nvSpPr>
          <p:cNvPr id="3" name="Subtitle 2"/>
          <p:cNvSpPr>
            <a:spLocks noGrp="1"/>
          </p:cNvSpPr>
          <p:nvPr>
            <p:ph type="subTitle" idx="1"/>
          </p:nvPr>
        </p:nvSpPr>
        <p:spPr>
          <a:xfrm>
            <a:off x="590842" y="3025960"/>
            <a:ext cx="8229600" cy="585610"/>
          </a:xfrm>
        </p:spPr>
        <p:txBody>
          <a:bodyPr/>
          <a:lstStyle/>
          <a:p>
            <a:r>
              <a:rPr lang="en-GB" dirty="0"/>
              <a:t>February 2025</a:t>
            </a:r>
          </a:p>
          <a:p>
            <a:r>
              <a:rPr lang="en-GB" dirty="0"/>
              <a:t>Darrell Byrne</a:t>
            </a:r>
          </a:p>
        </p:txBody>
      </p:sp>
    </p:spTree>
    <p:extLst>
      <p:ext uri="{BB962C8B-B14F-4D97-AF65-F5344CB8AC3E}">
        <p14:creationId xmlns:p14="http://schemas.microsoft.com/office/powerpoint/2010/main" val="281179728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erson standing in front of a computer&#10;&#10;Description automatically generated">
            <a:extLst>
              <a:ext uri="{FF2B5EF4-FFF2-40B4-BE49-F238E27FC236}">
                <a16:creationId xmlns:a16="http://schemas.microsoft.com/office/drawing/2014/main" id="{83D8F0EE-382E-4BEA-BB65-C09F64DCFF19}"/>
              </a:ext>
            </a:extLst>
          </p:cNvPr>
          <p:cNvPicPr>
            <a:picLocks noGrp="1" noChangeAspect="1"/>
          </p:cNvPicPr>
          <p:nvPr>
            <p:ph type="pic" idx="13"/>
          </p:nvPr>
        </p:nvPicPr>
        <p:blipFill rotWithShape="1">
          <a:blip r:embed="rId3"/>
          <a:srcRect l="19172" r="10280"/>
          <a:stretch/>
        </p:blipFill>
        <p:spPr>
          <a:xfrm>
            <a:off x="3702997" y="0"/>
            <a:ext cx="5441003" cy="5143500"/>
          </a:xfrm>
        </p:spPr>
      </p:pic>
      <p:sp>
        <p:nvSpPr>
          <p:cNvPr id="4" name="Content Placeholder 3"/>
          <p:cNvSpPr>
            <a:spLocks noGrp="1"/>
          </p:cNvSpPr>
          <p:nvPr>
            <p:ph sz="half" idx="1"/>
          </p:nvPr>
        </p:nvSpPr>
        <p:spPr/>
        <p:txBody>
          <a:bodyPr/>
          <a:lstStyle/>
          <a:p>
            <a:pPr marL="285750" lvl="4" indent="-285750">
              <a:buFont typeface="Arial" panose="020B0604020202020204" pitchFamily="34" charset="0"/>
              <a:buChar char="•"/>
            </a:pPr>
            <a:r>
              <a:rPr lang="en-GB" dirty="0"/>
              <a:t>Context &amp; Overview</a:t>
            </a:r>
          </a:p>
          <a:p>
            <a:pPr marL="285750" lvl="4" indent="-285750">
              <a:buFont typeface="Arial" panose="020B0604020202020204" pitchFamily="34" charset="0"/>
              <a:buChar char="•"/>
            </a:pPr>
            <a:r>
              <a:rPr lang="en-GB" dirty="0"/>
              <a:t>Full Financial Ratio Analysis</a:t>
            </a:r>
          </a:p>
          <a:p>
            <a:pPr marL="285750" lvl="4" indent="-285750">
              <a:buFont typeface="Arial" panose="020B0604020202020204" pitchFamily="34" charset="0"/>
              <a:buChar char="•"/>
            </a:pPr>
            <a:r>
              <a:rPr lang="en-GB" dirty="0"/>
              <a:t>Investor Ratios</a:t>
            </a:r>
          </a:p>
          <a:p>
            <a:pPr marL="285750" lvl="4" indent="-285750">
              <a:buFont typeface="Arial" panose="020B0604020202020204" pitchFamily="34" charset="0"/>
              <a:buChar char="•"/>
            </a:pPr>
            <a:r>
              <a:rPr lang="en-GB" dirty="0"/>
              <a:t>Capital Investment Appraisal  Methods</a:t>
            </a:r>
          </a:p>
          <a:p>
            <a:pPr marL="285750" lvl="4" indent="-285750">
              <a:buFont typeface="Arial" panose="020B0604020202020204" pitchFamily="34" charset="0"/>
              <a:buChar char="•"/>
            </a:pPr>
            <a:r>
              <a:rPr lang="en-GB" dirty="0"/>
              <a:t>Working Capital Management Techniques</a:t>
            </a:r>
          </a:p>
          <a:p>
            <a:pPr marL="285750" lvl="4" indent="-285750">
              <a:buFont typeface="Arial" panose="020B0604020202020204" pitchFamily="34" charset="0"/>
              <a:buChar char="•"/>
            </a:pPr>
            <a:r>
              <a:rPr lang="en-GB" dirty="0"/>
              <a:t>Conclusion</a:t>
            </a:r>
          </a:p>
        </p:txBody>
      </p:sp>
      <p:sp>
        <p:nvSpPr>
          <p:cNvPr id="5" name="Title 4"/>
          <p:cNvSpPr>
            <a:spLocks noGrp="1"/>
          </p:cNvSpPr>
          <p:nvPr>
            <p:ph type="title"/>
          </p:nvPr>
        </p:nvSpPr>
        <p:spPr/>
        <p:txBody>
          <a:bodyPr/>
          <a:lstStyle/>
          <a:p>
            <a:r>
              <a:rPr lang="en-GB"/>
              <a:t>Agenda</a:t>
            </a:r>
            <a:endParaRPr lang="en-GB" dirty="0"/>
          </a:p>
        </p:txBody>
      </p:sp>
      <p:sp>
        <p:nvSpPr>
          <p:cNvPr id="3" name="Slide Number Placeholder 2"/>
          <p:cNvSpPr>
            <a:spLocks noGrp="1"/>
          </p:cNvSpPr>
          <p:nvPr>
            <p:ph type="sldNum" sz="quarter" idx="16"/>
          </p:nvPr>
        </p:nvSpPr>
        <p:spPr>
          <a:xfrm>
            <a:off x="8385243" y="4697399"/>
            <a:ext cx="346802" cy="446102"/>
          </a:xfrm>
        </p:spPr>
        <p:txBody>
          <a:bodyPr/>
          <a:lstStyle/>
          <a:p>
            <a:fld id="{1F3F7073-2DD3-4386-BBF7-0F6C7BAF276C}" type="slidenum">
              <a:rPr lang="en-US" smtClean="0"/>
              <a:pPr/>
              <a:t>2</a:t>
            </a:fld>
            <a:endParaRPr lang="en-US"/>
          </a:p>
        </p:txBody>
      </p:sp>
    </p:spTree>
    <p:extLst>
      <p:ext uri="{BB962C8B-B14F-4D97-AF65-F5344CB8AC3E}">
        <p14:creationId xmlns:p14="http://schemas.microsoft.com/office/powerpoint/2010/main" val="125951051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4000" b="-10000"/>
          </a:stretch>
        </a:blip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a:xfrm>
            <a:off x="457204" y="3137396"/>
            <a:ext cx="6040877" cy="677108"/>
          </a:xfrm>
        </p:spPr>
        <p:txBody>
          <a:bodyPr/>
          <a:lstStyle/>
          <a:p>
            <a:r>
              <a:rPr lang="en-GB" dirty="0"/>
              <a:t>Context &amp; Overview</a:t>
            </a:r>
          </a:p>
        </p:txBody>
      </p:sp>
      <p:sp>
        <p:nvSpPr>
          <p:cNvPr id="5" name="Slide Number Placeholder 4"/>
          <p:cNvSpPr>
            <a:spLocks noGrp="1"/>
          </p:cNvSpPr>
          <p:nvPr>
            <p:ph type="sldNum" sz="quarter" idx="12"/>
          </p:nvPr>
        </p:nvSpPr>
        <p:spPr>
          <a:xfrm>
            <a:off x="8385243" y="4697399"/>
            <a:ext cx="346802" cy="446102"/>
          </a:xfrm>
        </p:spPr>
        <p:txBody>
          <a:bodyPr/>
          <a:lstStyle/>
          <a:p>
            <a:fld id="{1F3F7073-2DD3-4386-BBF7-0F6C7BAF276C}" type="slidenum">
              <a:rPr lang="en-US" smtClean="0"/>
              <a:pPr/>
              <a:t>3</a:t>
            </a:fld>
            <a:endParaRPr lang="en-US"/>
          </a:p>
        </p:txBody>
      </p:sp>
    </p:spTree>
    <p:extLst>
      <p:ext uri="{BB962C8B-B14F-4D97-AF65-F5344CB8AC3E}">
        <p14:creationId xmlns:p14="http://schemas.microsoft.com/office/powerpoint/2010/main" val="325061035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A factory with smoke coming out of it&#10;&#10;AI-generated content may be incorrect.">
            <a:extLst>
              <a:ext uri="{FF2B5EF4-FFF2-40B4-BE49-F238E27FC236}">
                <a16:creationId xmlns:a16="http://schemas.microsoft.com/office/drawing/2014/main" id="{0878DD1E-DD0F-190D-D4CF-5FC9D8D26196}"/>
              </a:ext>
            </a:extLst>
          </p:cNvPr>
          <p:cNvPicPr>
            <a:picLocks noGrp="1" noChangeAspect="1"/>
          </p:cNvPicPr>
          <p:nvPr>
            <p:ph type="pic" idx="13"/>
          </p:nvPr>
        </p:nvPicPr>
        <p:blipFill>
          <a:blip r:embed="rId3"/>
          <a:srcRect l="28678" r="38075"/>
          <a:stretch>
            <a:fillRect/>
          </a:stretch>
        </p:blipFill>
        <p:spPr>
          <a:xfrm>
            <a:off x="6103938" y="10"/>
            <a:ext cx="3040062" cy="5143490"/>
          </a:xfrm>
          <a:noFill/>
        </p:spPr>
      </p:pic>
      <p:sp>
        <p:nvSpPr>
          <p:cNvPr id="8" name="Content Placeholder 7"/>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FY23 Baseline Performance</a:t>
            </a:r>
          </a:p>
          <a:p>
            <a:pPr marL="0" indent="0">
              <a:lnSpc>
                <a:spcPct val="110000"/>
              </a:lnSpc>
              <a:spcAft>
                <a:spcPts val="600"/>
              </a:spcAft>
              <a:buNone/>
            </a:pPr>
            <a:r>
              <a:rPr lang="en-GB" sz="1200" dirty="0"/>
              <a:t>FY23 was the final year of integrated blast furnace steelmaking with modest losses and tight liquidity.</a:t>
            </a:r>
          </a:p>
          <a:p>
            <a:pPr marL="0" indent="0">
              <a:lnSpc>
                <a:spcPct val="110000"/>
              </a:lnSpc>
              <a:spcAft>
                <a:spcPts val="600"/>
              </a:spcAft>
              <a:buNone/>
            </a:pPr>
            <a:r>
              <a:rPr lang="en-GB" sz="1200" b="1" dirty="0"/>
              <a:t>DY24 Profitability Decline</a:t>
            </a:r>
          </a:p>
          <a:p>
            <a:pPr marL="0" indent="0">
              <a:lnSpc>
                <a:spcPct val="110000"/>
              </a:lnSpc>
              <a:spcAft>
                <a:spcPts val="600"/>
              </a:spcAft>
              <a:buNone/>
            </a:pPr>
            <a:r>
              <a:rPr lang="en-GB" sz="1200" dirty="0"/>
              <a:t>FY24 saw a sharp profit decline due to restructuring, impairments, operational changes and weak demand.</a:t>
            </a:r>
          </a:p>
          <a:p>
            <a:pPr marL="0" indent="0">
              <a:lnSpc>
                <a:spcPct val="110000"/>
              </a:lnSpc>
              <a:spcAft>
                <a:spcPts val="600"/>
              </a:spcAft>
              <a:buNone/>
            </a:pPr>
            <a:r>
              <a:rPr lang="en-GB" sz="1200" b="1" dirty="0"/>
              <a:t>FY25 Transition and Stabilisation</a:t>
            </a:r>
          </a:p>
          <a:p>
            <a:pPr marL="0" indent="0">
              <a:lnSpc>
                <a:spcPct val="110000"/>
              </a:lnSpc>
              <a:spcAft>
                <a:spcPts val="600"/>
              </a:spcAft>
              <a:buNone/>
            </a:pPr>
            <a:r>
              <a:rPr lang="en-GB" sz="1200" dirty="0"/>
              <a:t>FY25 featured a shift to a re-roller model, margin stabilisation, but continued liquidity pressures.</a:t>
            </a:r>
          </a:p>
          <a:p>
            <a:pPr marL="0" indent="0">
              <a:lnSpc>
                <a:spcPct val="110000"/>
              </a:lnSpc>
              <a:spcAft>
                <a:spcPts val="600"/>
              </a:spcAft>
              <a:buNone/>
            </a:pPr>
            <a:r>
              <a:rPr lang="en-GB" sz="1200" b="1" dirty="0"/>
              <a:t>Decarbonisation and Future Outlook</a:t>
            </a:r>
          </a:p>
          <a:p>
            <a:pPr marL="0" indent="0">
              <a:lnSpc>
                <a:spcPct val="110000"/>
              </a:lnSpc>
              <a:spcAft>
                <a:spcPts val="600"/>
              </a:spcAft>
              <a:buNone/>
            </a:pPr>
            <a:r>
              <a:rPr lang="en-GB" sz="1200" dirty="0"/>
              <a:t>Decarbonisation efforts and Electric Arc Furnace plans promise a lower cost, lower carbon future.</a:t>
            </a:r>
          </a:p>
        </p:txBody>
      </p:sp>
      <p:sp>
        <p:nvSpPr>
          <p:cNvPr id="13" name="Title 1">
            <a:extLst>
              <a:ext uri="{FF2B5EF4-FFF2-40B4-BE49-F238E27FC236}">
                <a16:creationId xmlns:a16="http://schemas.microsoft.com/office/drawing/2014/main" id="{98A7D67E-E061-FFC1-E54E-15FD553EF6DA}"/>
              </a:ext>
            </a:extLst>
          </p:cNvPr>
          <p:cNvSpPr>
            <a:spLocks noGrp="1"/>
          </p:cNvSpPr>
          <p:nvPr>
            <p:ph type="title"/>
          </p:nvPr>
        </p:nvSpPr>
        <p:spPr>
          <a:xfrm>
            <a:off x="457200" y="337225"/>
            <a:ext cx="5274000" cy="799032"/>
          </a:xfrm>
        </p:spPr>
        <p:txBody>
          <a:bodyPr anchor="t">
            <a:normAutofit/>
          </a:bodyPr>
          <a:lstStyle/>
          <a:p>
            <a:r>
              <a:rPr lang="en-GB" dirty="0"/>
              <a:t>Executive Summary of Tata Steel UK’s Financial trajectory</a:t>
            </a:r>
          </a:p>
        </p:txBody>
      </p:sp>
      <p:sp>
        <p:nvSpPr>
          <p:cNvPr id="6" name="Slide Number Placeholder 5"/>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4</a:t>
            </a:fld>
            <a:endParaRPr lang="en-US">
              <a:solidFill>
                <a:srgbClr val="FFFFFF"/>
              </a:solidFill>
            </a:endParaRPr>
          </a:p>
        </p:txBody>
      </p:sp>
    </p:spTree>
    <p:extLst>
      <p:ext uri="{BB962C8B-B14F-4D97-AF65-F5344CB8AC3E}">
        <p14:creationId xmlns:p14="http://schemas.microsoft.com/office/powerpoint/2010/main" val="286808322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AB0F0-FCF6-EC03-F2C0-7F2E6D5394D1}"/>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96B958A0-B9BE-162E-82A9-42D9E0F404F9}"/>
              </a:ext>
            </a:extLst>
          </p:cNvPr>
          <p:cNvSpPr>
            <a:spLocks noGrp="1"/>
          </p:cNvSpPr>
          <p:nvPr>
            <p:ph type="title"/>
          </p:nvPr>
        </p:nvSpPr>
        <p:spPr>
          <a:xfrm>
            <a:off x="457204" y="3137396"/>
            <a:ext cx="6040877" cy="1261884"/>
          </a:xfrm>
        </p:spPr>
        <p:txBody>
          <a:bodyPr anchor="t">
            <a:normAutofit/>
          </a:bodyPr>
          <a:lstStyle/>
          <a:p>
            <a:r>
              <a:rPr lang="en-GB" dirty="0"/>
              <a:t>Full Financial Ratio Analysis</a:t>
            </a:r>
          </a:p>
        </p:txBody>
      </p:sp>
      <p:sp>
        <p:nvSpPr>
          <p:cNvPr id="5" name="Slide Number Placeholder 4">
            <a:extLst>
              <a:ext uri="{FF2B5EF4-FFF2-40B4-BE49-F238E27FC236}">
                <a16:creationId xmlns:a16="http://schemas.microsoft.com/office/drawing/2014/main" id="{699AAEE5-5A92-A0F6-D283-0EAA11965688}"/>
              </a:ext>
            </a:extLst>
          </p:cNvPr>
          <p:cNvSpPr>
            <a:spLocks noGrp="1"/>
          </p:cNvSpPr>
          <p:nvPr>
            <p:ph type="sldNum" sz="quarter" idx="12"/>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5</a:t>
            </a:fld>
            <a:endParaRPr lang="en-US">
              <a:solidFill>
                <a:srgbClr val="FFFFFF"/>
              </a:solidFill>
            </a:endParaRPr>
          </a:p>
        </p:txBody>
      </p:sp>
    </p:spTree>
    <p:extLst>
      <p:ext uri="{BB962C8B-B14F-4D97-AF65-F5344CB8AC3E}">
        <p14:creationId xmlns:p14="http://schemas.microsoft.com/office/powerpoint/2010/main" val="425730837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0119E-F81B-6C34-9525-EE4F7E828FDE}"/>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4937398F-DAFD-C5AC-93DC-31AC99126155}"/>
              </a:ext>
            </a:extLst>
          </p:cNvPr>
          <p:cNvSpPr>
            <a:spLocks noGrp="1"/>
          </p:cNvSpPr>
          <p:nvPr>
            <p:ph type="title"/>
          </p:nvPr>
        </p:nvSpPr>
        <p:spPr>
          <a:xfrm>
            <a:off x="457200" y="337225"/>
            <a:ext cx="5274000" cy="799032"/>
          </a:xfrm>
        </p:spPr>
        <p:txBody>
          <a:bodyPr anchor="t">
            <a:normAutofit/>
          </a:bodyPr>
          <a:lstStyle/>
          <a:p>
            <a:r>
              <a:rPr lang="en-GB" dirty="0"/>
              <a:t>Profitability Ratio Performance Analysis</a:t>
            </a:r>
          </a:p>
        </p:txBody>
      </p:sp>
      <p:sp>
        <p:nvSpPr>
          <p:cNvPr id="6" name="Slide Number Placeholder 5">
            <a:extLst>
              <a:ext uri="{FF2B5EF4-FFF2-40B4-BE49-F238E27FC236}">
                <a16:creationId xmlns:a16="http://schemas.microsoft.com/office/drawing/2014/main" id="{F6976590-2CE7-F72E-5D37-F435379780CB}"/>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6</a:t>
            </a:fld>
            <a:endParaRPr lang="en-US">
              <a:solidFill>
                <a:srgbClr val="FFFFFF"/>
              </a:solidFill>
            </a:endParaRPr>
          </a:p>
        </p:txBody>
      </p:sp>
      <p:pic>
        <p:nvPicPr>
          <p:cNvPr id="21" name="Picture Placeholder 20" descr="A train on the tracks near a factory&#10;&#10;AI-generated content may be incorrect.">
            <a:extLst>
              <a:ext uri="{FF2B5EF4-FFF2-40B4-BE49-F238E27FC236}">
                <a16:creationId xmlns:a16="http://schemas.microsoft.com/office/drawing/2014/main" id="{F240C993-99AA-BD9B-9F63-B762BA661B8F}"/>
              </a:ext>
            </a:extLst>
          </p:cNvPr>
          <p:cNvPicPr>
            <a:picLocks noGrp="1" noChangeAspect="1"/>
          </p:cNvPicPr>
          <p:nvPr>
            <p:ph type="pic" idx="13"/>
          </p:nvPr>
        </p:nvPicPr>
        <p:blipFill>
          <a:blip r:embed="rId3"/>
          <a:srcRect l="20448" r="20448"/>
          <a:stretch>
            <a:fillRect/>
          </a:stretch>
        </p:blipFill>
        <p:spPr/>
      </p:pic>
      <p:sp>
        <p:nvSpPr>
          <p:cNvPr id="4" name="Content Placeholder 7">
            <a:extLst>
              <a:ext uri="{FF2B5EF4-FFF2-40B4-BE49-F238E27FC236}">
                <a16:creationId xmlns:a16="http://schemas.microsoft.com/office/drawing/2014/main" id="{E007D1FD-3383-596C-1954-6A42897A0DFA}"/>
              </a:ext>
            </a:extLst>
          </p:cNvPr>
          <p:cNvSpPr>
            <a:spLocks noGrp="1"/>
          </p:cNvSpPr>
          <p:nvPr>
            <p:ph idx="1"/>
          </p:nvPr>
        </p:nvSpPr>
        <p:spPr>
          <a:xfrm>
            <a:off x="457200" y="1184275"/>
            <a:ext cx="5272088" cy="3394075"/>
          </a:xfrm>
        </p:spPr>
        <p:txBody>
          <a:bodyPr>
            <a:normAutofit/>
          </a:bodyPr>
          <a:lstStyle/>
          <a:p>
            <a:pPr marL="0" indent="0">
              <a:lnSpc>
                <a:spcPct val="110000"/>
              </a:lnSpc>
              <a:spcAft>
                <a:spcPts val="600"/>
              </a:spcAft>
              <a:buNone/>
            </a:pPr>
            <a:r>
              <a:rPr lang="en-GB" sz="1200" b="1" dirty="0"/>
              <a:t>FY23 Profitability Challenges</a:t>
            </a:r>
          </a:p>
          <a:p>
            <a:pPr marL="0" indent="0">
              <a:lnSpc>
                <a:spcPct val="110000"/>
              </a:lnSpc>
              <a:spcAft>
                <a:spcPts val="600"/>
              </a:spcAft>
              <a:buNone/>
            </a:pPr>
            <a:r>
              <a:rPr lang="en-GB" sz="1200" dirty="0"/>
              <a:t>FY23 showed negative operating and net margins driven by high raw material costs and inflationary spending pressures.</a:t>
            </a:r>
          </a:p>
          <a:p>
            <a:pPr marL="0" indent="0">
              <a:lnSpc>
                <a:spcPct val="110000"/>
              </a:lnSpc>
              <a:spcAft>
                <a:spcPts val="600"/>
              </a:spcAft>
              <a:buNone/>
            </a:pPr>
            <a:r>
              <a:rPr lang="en-GB" sz="1200" b="1" dirty="0"/>
              <a:t>FY25 Profitability Collapse</a:t>
            </a:r>
          </a:p>
          <a:p>
            <a:pPr marL="0" indent="0">
              <a:lnSpc>
                <a:spcPct val="110000"/>
              </a:lnSpc>
              <a:spcAft>
                <a:spcPts val="600"/>
              </a:spcAft>
              <a:buNone/>
            </a:pPr>
            <a:r>
              <a:rPr lang="en-GB" sz="1200" dirty="0"/>
              <a:t>FY24 experienced drastic margin drops due to restructuring, impairment charges and demand contraction in steel markets.</a:t>
            </a:r>
          </a:p>
          <a:p>
            <a:pPr marL="0" indent="0">
              <a:lnSpc>
                <a:spcPct val="110000"/>
              </a:lnSpc>
              <a:spcAft>
                <a:spcPts val="600"/>
              </a:spcAft>
              <a:buNone/>
            </a:pPr>
            <a:r>
              <a:rPr lang="en-GB" sz="1200" b="1" dirty="0"/>
              <a:t>FY25 Modest Stabilisation</a:t>
            </a:r>
          </a:p>
          <a:p>
            <a:pPr marL="0" indent="0">
              <a:lnSpc>
                <a:spcPct val="110000"/>
              </a:lnSpc>
              <a:spcAft>
                <a:spcPts val="600"/>
              </a:spcAft>
              <a:buNone/>
            </a:pPr>
            <a:r>
              <a:rPr lang="en-GB" sz="1200" dirty="0"/>
              <a:t>FY25 margins improved slightly with the transition to a re-roller model but ROCE declined further due to negative equity.</a:t>
            </a:r>
          </a:p>
          <a:p>
            <a:pPr marL="0" indent="0">
              <a:lnSpc>
                <a:spcPct val="110000"/>
              </a:lnSpc>
              <a:spcAft>
                <a:spcPts val="600"/>
              </a:spcAft>
              <a:buNone/>
            </a:pPr>
            <a:r>
              <a:rPr lang="en-GB" sz="1200" dirty="0"/>
              <a:t>.</a:t>
            </a:r>
          </a:p>
        </p:txBody>
      </p:sp>
    </p:spTree>
    <p:extLst>
      <p:ext uri="{BB962C8B-B14F-4D97-AF65-F5344CB8AC3E}">
        <p14:creationId xmlns:p14="http://schemas.microsoft.com/office/powerpoint/2010/main" val="760758092"/>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3B1D8-B6F3-8CA4-34F8-CFE78C17AC6C}"/>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E776A4F5-80BA-CC53-69F6-FBC449191FD0}"/>
              </a:ext>
            </a:extLst>
          </p:cNvPr>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Liquidity Shortfall Overview</a:t>
            </a:r>
          </a:p>
          <a:p>
            <a:pPr marL="0" indent="0">
              <a:lnSpc>
                <a:spcPct val="110000"/>
              </a:lnSpc>
              <a:spcAft>
                <a:spcPts val="600"/>
              </a:spcAft>
              <a:buNone/>
            </a:pPr>
            <a:r>
              <a:rPr lang="en-GB" sz="1200" dirty="0"/>
              <a:t>Liquidity ratios remained below 1.0 from FY23 to FY25, indicating persistent liquidity strains and financing reliance.</a:t>
            </a:r>
          </a:p>
          <a:p>
            <a:pPr marL="0" indent="0">
              <a:lnSpc>
                <a:spcPct val="110000"/>
              </a:lnSpc>
              <a:spcAft>
                <a:spcPts val="600"/>
              </a:spcAft>
              <a:buNone/>
            </a:pPr>
            <a:r>
              <a:rPr lang="en-GB" sz="1200" b="1" dirty="0"/>
              <a:t>FY23 Liquidity Challenges</a:t>
            </a:r>
          </a:p>
          <a:p>
            <a:pPr marL="0" indent="0">
              <a:lnSpc>
                <a:spcPct val="110000"/>
              </a:lnSpc>
              <a:spcAft>
                <a:spcPts val="600"/>
              </a:spcAft>
              <a:buNone/>
            </a:pPr>
            <a:r>
              <a:rPr lang="en-GB" sz="1200" dirty="0"/>
              <a:t>FY23 current ratio was 0.59, affected by high inventories, low cash and large short-term liabilities.</a:t>
            </a:r>
          </a:p>
          <a:p>
            <a:pPr marL="0" indent="0">
              <a:lnSpc>
                <a:spcPct val="110000"/>
              </a:lnSpc>
              <a:spcAft>
                <a:spcPts val="600"/>
              </a:spcAft>
              <a:buNone/>
            </a:pPr>
            <a:r>
              <a:rPr lang="en-GB" sz="1200" b="1" dirty="0"/>
              <a:t>FY24 Modest Improvement</a:t>
            </a:r>
          </a:p>
          <a:p>
            <a:pPr marL="0" indent="0">
              <a:lnSpc>
                <a:spcPct val="110000"/>
              </a:lnSpc>
              <a:spcAft>
                <a:spcPts val="600"/>
              </a:spcAft>
              <a:buNone/>
            </a:pPr>
            <a:r>
              <a:rPr lang="en-GB" sz="1200" dirty="0"/>
              <a:t>Liquidity improved to 0.87 in FY24 due to asset growth and liability restructuring but stayed below safe levels..</a:t>
            </a:r>
          </a:p>
          <a:p>
            <a:pPr marL="0" indent="0">
              <a:lnSpc>
                <a:spcPct val="110000"/>
              </a:lnSpc>
              <a:spcAft>
                <a:spcPts val="600"/>
              </a:spcAft>
              <a:buNone/>
            </a:pPr>
            <a:r>
              <a:rPr lang="en-GB" sz="1200" b="1" dirty="0"/>
              <a:t>FY24 decline and Financing Reliance</a:t>
            </a:r>
          </a:p>
          <a:p>
            <a:pPr marL="0" indent="0">
              <a:lnSpc>
                <a:spcPct val="110000"/>
              </a:lnSpc>
              <a:spcAft>
                <a:spcPts val="600"/>
              </a:spcAft>
              <a:buNone/>
            </a:pPr>
            <a:r>
              <a:rPr lang="en-GB" sz="1200" dirty="0"/>
              <a:t>FY25 liquidity dropped to 0.64, driven by operational losses and heavy use of revolving credit facilities.</a:t>
            </a:r>
          </a:p>
        </p:txBody>
      </p:sp>
      <p:sp>
        <p:nvSpPr>
          <p:cNvPr id="13" name="Title 1">
            <a:extLst>
              <a:ext uri="{FF2B5EF4-FFF2-40B4-BE49-F238E27FC236}">
                <a16:creationId xmlns:a16="http://schemas.microsoft.com/office/drawing/2014/main" id="{4AB6DF1A-2C15-1A47-8D1F-6E737EDD4F85}"/>
              </a:ext>
            </a:extLst>
          </p:cNvPr>
          <p:cNvSpPr>
            <a:spLocks noGrp="1"/>
          </p:cNvSpPr>
          <p:nvPr>
            <p:ph type="title"/>
          </p:nvPr>
        </p:nvSpPr>
        <p:spPr>
          <a:xfrm>
            <a:off x="457200" y="337225"/>
            <a:ext cx="5274000" cy="799032"/>
          </a:xfrm>
        </p:spPr>
        <p:txBody>
          <a:bodyPr anchor="t">
            <a:normAutofit/>
          </a:bodyPr>
          <a:lstStyle/>
          <a:p>
            <a:r>
              <a:rPr lang="en-GB" dirty="0"/>
              <a:t>Liquidity Ratio Assessment and Interpretation</a:t>
            </a:r>
          </a:p>
        </p:txBody>
      </p:sp>
      <p:sp>
        <p:nvSpPr>
          <p:cNvPr id="6" name="Slide Number Placeholder 5">
            <a:extLst>
              <a:ext uri="{FF2B5EF4-FFF2-40B4-BE49-F238E27FC236}">
                <a16:creationId xmlns:a16="http://schemas.microsoft.com/office/drawing/2014/main" id="{F50A6CC8-C8E3-7C80-4D50-8163F1804391}"/>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7</a:t>
            </a:fld>
            <a:endParaRPr lang="en-US">
              <a:solidFill>
                <a:srgbClr val="FFFFFF"/>
              </a:solidFill>
            </a:endParaRPr>
          </a:p>
        </p:txBody>
      </p:sp>
      <p:pic>
        <p:nvPicPr>
          <p:cNvPr id="17" name="Picture Placeholder 16" descr="A close-up of a metallurgical plant&#10;&#10;AI-generated content may be incorrect.">
            <a:extLst>
              <a:ext uri="{FF2B5EF4-FFF2-40B4-BE49-F238E27FC236}">
                <a16:creationId xmlns:a16="http://schemas.microsoft.com/office/drawing/2014/main" id="{324442D4-2597-3237-CAB5-904D10FA22AB}"/>
              </a:ext>
            </a:extLst>
          </p:cNvPr>
          <p:cNvPicPr>
            <a:picLocks noGrp="1" noChangeAspect="1"/>
          </p:cNvPicPr>
          <p:nvPr>
            <p:ph type="pic" idx="13"/>
          </p:nvPr>
        </p:nvPicPr>
        <p:blipFill>
          <a:blip r:embed="rId3"/>
          <a:srcRect l="30352" r="30352"/>
          <a:stretch>
            <a:fillRect/>
          </a:stretch>
        </p:blipFill>
        <p:spPr/>
      </p:pic>
    </p:spTree>
    <p:extLst>
      <p:ext uri="{BB962C8B-B14F-4D97-AF65-F5344CB8AC3E}">
        <p14:creationId xmlns:p14="http://schemas.microsoft.com/office/powerpoint/2010/main" val="391061331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551E-1866-AF58-A378-1D681CDB9700}"/>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F419C526-01F8-322C-2D4E-9E7BF029ADF5}"/>
              </a:ext>
            </a:extLst>
          </p:cNvPr>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Escalating Solvency Risks</a:t>
            </a:r>
          </a:p>
          <a:p>
            <a:pPr marL="0" indent="0">
              <a:lnSpc>
                <a:spcPct val="110000"/>
              </a:lnSpc>
              <a:spcAft>
                <a:spcPts val="600"/>
              </a:spcAft>
              <a:buNone/>
            </a:pPr>
            <a:r>
              <a:rPr lang="en-GB" sz="1200" dirty="0"/>
              <a:t>Gearing ratios reveal growing solvency risks with debt-to-equity rising from 2.81x to 3,01x in FY24.</a:t>
            </a:r>
          </a:p>
          <a:p>
            <a:pPr marL="0" indent="0">
              <a:lnSpc>
                <a:spcPct val="110000"/>
              </a:lnSpc>
              <a:spcAft>
                <a:spcPts val="600"/>
              </a:spcAft>
              <a:buNone/>
            </a:pPr>
            <a:r>
              <a:rPr lang="en-GB" sz="1200" b="1" dirty="0"/>
              <a:t>Negative Interest Coverage</a:t>
            </a:r>
          </a:p>
          <a:p>
            <a:pPr marL="0" indent="0">
              <a:lnSpc>
                <a:spcPct val="110000"/>
              </a:lnSpc>
              <a:spcAft>
                <a:spcPts val="600"/>
              </a:spcAft>
              <a:buNone/>
            </a:pPr>
            <a:r>
              <a:rPr lang="en-GB" sz="1200" dirty="0"/>
              <a:t>Interest cover sharply declined into negative due to negative EBIT, indicating financial stress by FY24.</a:t>
            </a:r>
          </a:p>
          <a:p>
            <a:pPr marL="0" indent="0">
              <a:lnSpc>
                <a:spcPct val="110000"/>
              </a:lnSpc>
              <a:spcAft>
                <a:spcPts val="600"/>
              </a:spcAft>
              <a:buNone/>
            </a:pPr>
            <a:r>
              <a:rPr lang="en-GB" sz="1200" b="1" dirty="0"/>
              <a:t>Capital Structure Deterioration</a:t>
            </a:r>
          </a:p>
          <a:p>
            <a:pPr marL="0" indent="0">
              <a:lnSpc>
                <a:spcPct val="110000"/>
              </a:lnSpc>
              <a:spcAft>
                <a:spcPts val="600"/>
              </a:spcAft>
              <a:buNone/>
            </a:pPr>
            <a:r>
              <a:rPr lang="en-GB" sz="1200" dirty="0"/>
              <a:t>By FY25, negative equity caused traditional gearing ratios to be non-meaningful, with debt-to-assets hitting 0.89.</a:t>
            </a:r>
          </a:p>
          <a:p>
            <a:pPr marL="0" indent="0">
              <a:lnSpc>
                <a:spcPct val="110000"/>
              </a:lnSpc>
              <a:spcAft>
                <a:spcPts val="600"/>
              </a:spcAft>
              <a:buNone/>
            </a:pPr>
            <a:r>
              <a:rPr lang="en-GB" sz="1200" b="1" dirty="0"/>
              <a:t>Recovery Dependant on Structural Change</a:t>
            </a:r>
          </a:p>
          <a:p>
            <a:pPr marL="0" indent="0">
              <a:lnSpc>
                <a:spcPct val="110000"/>
              </a:lnSpc>
              <a:spcAft>
                <a:spcPts val="600"/>
              </a:spcAft>
              <a:buNone/>
            </a:pPr>
            <a:r>
              <a:rPr lang="en-GB" sz="1200" dirty="0"/>
              <a:t>Long-term recovery depends on EAF installation reducing operating costs and improving margins amid restructuring.</a:t>
            </a:r>
          </a:p>
        </p:txBody>
      </p:sp>
      <p:sp>
        <p:nvSpPr>
          <p:cNvPr id="13" name="Title 1">
            <a:extLst>
              <a:ext uri="{FF2B5EF4-FFF2-40B4-BE49-F238E27FC236}">
                <a16:creationId xmlns:a16="http://schemas.microsoft.com/office/drawing/2014/main" id="{6D837764-8A6C-2F92-DC3F-F059EED378A3}"/>
              </a:ext>
            </a:extLst>
          </p:cNvPr>
          <p:cNvSpPr>
            <a:spLocks noGrp="1"/>
          </p:cNvSpPr>
          <p:nvPr>
            <p:ph type="title"/>
          </p:nvPr>
        </p:nvSpPr>
        <p:spPr>
          <a:xfrm>
            <a:off x="457200" y="337225"/>
            <a:ext cx="5274000" cy="799032"/>
          </a:xfrm>
        </p:spPr>
        <p:txBody>
          <a:bodyPr anchor="t">
            <a:normAutofit/>
          </a:bodyPr>
          <a:lstStyle/>
          <a:p>
            <a:r>
              <a:rPr lang="en-GB" dirty="0"/>
              <a:t>Gearing, Solvency and Capital Structure Dynamics	</a:t>
            </a:r>
          </a:p>
        </p:txBody>
      </p:sp>
      <p:sp>
        <p:nvSpPr>
          <p:cNvPr id="6" name="Slide Number Placeholder 5">
            <a:extLst>
              <a:ext uri="{FF2B5EF4-FFF2-40B4-BE49-F238E27FC236}">
                <a16:creationId xmlns:a16="http://schemas.microsoft.com/office/drawing/2014/main" id="{BA1D5EC4-8A50-CB90-819C-171AA7C9051F}"/>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8</a:t>
            </a:fld>
            <a:endParaRPr lang="en-US">
              <a:solidFill>
                <a:srgbClr val="FFFFFF"/>
              </a:solidFill>
            </a:endParaRPr>
          </a:p>
        </p:txBody>
      </p:sp>
      <p:pic>
        <p:nvPicPr>
          <p:cNvPr id="25" name="Picture Placeholder 24" descr="A large machine in a factory&#10;&#10;AI-generated content may be incorrect.">
            <a:extLst>
              <a:ext uri="{FF2B5EF4-FFF2-40B4-BE49-F238E27FC236}">
                <a16:creationId xmlns:a16="http://schemas.microsoft.com/office/drawing/2014/main" id="{6A088BF9-1119-9C07-9BDE-2B86119F7A44}"/>
              </a:ext>
            </a:extLst>
          </p:cNvPr>
          <p:cNvPicPr>
            <a:picLocks noGrp="1" noChangeAspect="1"/>
          </p:cNvPicPr>
          <p:nvPr>
            <p:ph type="pic" idx="13"/>
          </p:nvPr>
        </p:nvPicPr>
        <p:blipFill>
          <a:blip r:embed="rId3"/>
          <a:srcRect l="23095" r="23095"/>
          <a:stretch>
            <a:fillRect/>
          </a:stretch>
        </p:blipFill>
        <p:spPr/>
      </p:pic>
    </p:spTree>
    <p:extLst>
      <p:ext uri="{BB962C8B-B14F-4D97-AF65-F5344CB8AC3E}">
        <p14:creationId xmlns:p14="http://schemas.microsoft.com/office/powerpoint/2010/main" val="126917771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81DF0-AE0E-10F0-2AE7-E84DBF0FC384}"/>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880A7E63-1220-239B-D1D1-550FCD327F7F}"/>
              </a:ext>
            </a:extLst>
          </p:cNvPr>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Receivables Management</a:t>
            </a:r>
          </a:p>
          <a:p>
            <a:pPr marL="0" indent="0">
              <a:lnSpc>
                <a:spcPct val="110000"/>
              </a:lnSpc>
              <a:spcAft>
                <a:spcPts val="600"/>
              </a:spcAft>
              <a:buNone/>
            </a:pPr>
            <a:r>
              <a:rPr lang="en-GB" sz="1200" dirty="0"/>
              <a:t>Receivables days fluctuated due to securitisation programs and group dynamic changes, impacting cash flow timing.</a:t>
            </a:r>
          </a:p>
          <a:p>
            <a:pPr marL="0" indent="0">
              <a:lnSpc>
                <a:spcPct val="110000"/>
              </a:lnSpc>
              <a:spcAft>
                <a:spcPts val="600"/>
              </a:spcAft>
              <a:buNone/>
            </a:pPr>
            <a:r>
              <a:rPr lang="en-GB" sz="1200" b="1" dirty="0"/>
              <a:t>Inventory Levels</a:t>
            </a:r>
          </a:p>
          <a:p>
            <a:pPr marL="0" indent="0">
              <a:lnSpc>
                <a:spcPct val="110000"/>
              </a:lnSpc>
              <a:spcAft>
                <a:spcPts val="600"/>
              </a:spcAft>
              <a:buNone/>
            </a:pPr>
            <a:r>
              <a:rPr lang="en-GB" sz="1200" dirty="0"/>
              <a:t>Inventory days varied with raw material stocking, production constraints and demand fluctuations affecting stock levels.</a:t>
            </a:r>
          </a:p>
          <a:p>
            <a:pPr marL="0" indent="0">
              <a:lnSpc>
                <a:spcPct val="110000"/>
              </a:lnSpc>
              <a:spcAft>
                <a:spcPts val="600"/>
              </a:spcAft>
              <a:buNone/>
            </a:pPr>
            <a:r>
              <a:rPr lang="en-GB" sz="1200" b="1" dirty="0"/>
              <a:t>Payables Strategy </a:t>
            </a:r>
          </a:p>
          <a:p>
            <a:pPr marL="0" indent="0">
              <a:lnSpc>
                <a:spcPct val="110000"/>
              </a:lnSpc>
              <a:spcAft>
                <a:spcPts val="600"/>
              </a:spcAft>
              <a:buNone/>
            </a:pPr>
            <a:r>
              <a:rPr lang="en-GB" sz="1200" dirty="0"/>
              <a:t>Extended payables days supported liquidity, with declines reflecting renegotiated supplier terms during restructuring.</a:t>
            </a:r>
          </a:p>
          <a:p>
            <a:pPr marL="0" indent="0">
              <a:lnSpc>
                <a:spcPct val="110000"/>
              </a:lnSpc>
              <a:spcAft>
                <a:spcPts val="600"/>
              </a:spcAft>
              <a:buNone/>
            </a:pPr>
            <a:r>
              <a:rPr lang="en-GB" sz="1200" b="1" dirty="0"/>
              <a:t>Working Capital Impact</a:t>
            </a:r>
          </a:p>
          <a:p>
            <a:pPr marL="0" indent="0">
              <a:lnSpc>
                <a:spcPct val="110000"/>
              </a:lnSpc>
              <a:spcAft>
                <a:spcPts val="600"/>
              </a:spcAft>
              <a:buNone/>
            </a:pPr>
            <a:r>
              <a:rPr lang="en-GB" sz="1200" dirty="0"/>
              <a:t>Strategic working capital management was key to preserving operational cash flow during restructuring periods..</a:t>
            </a:r>
          </a:p>
        </p:txBody>
      </p:sp>
      <p:sp>
        <p:nvSpPr>
          <p:cNvPr id="13" name="Title 1">
            <a:extLst>
              <a:ext uri="{FF2B5EF4-FFF2-40B4-BE49-F238E27FC236}">
                <a16:creationId xmlns:a16="http://schemas.microsoft.com/office/drawing/2014/main" id="{124907AB-4DCA-F966-ED9D-13CCCFF2F2DE}"/>
              </a:ext>
            </a:extLst>
          </p:cNvPr>
          <p:cNvSpPr>
            <a:spLocks noGrp="1"/>
          </p:cNvSpPr>
          <p:nvPr>
            <p:ph type="title"/>
          </p:nvPr>
        </p:nvSpPr>
        <p:spPr>
          <a:xfrm>
            <a:off x="457200" y="337225"/>
            <a:ext cx="5274000" cy="799032"/>
          </a:xfrm>
        </p:spPr>
        <p:txBody>
          <a:bodyPr anchor="t">
            <a:normAutofit/>
          </a:bodyPr>
          <a:lstStyle/>
          <a:p>
            <a:r>
              <a:rPr lang="en-GB" dirty="0"/>
              <a:t>Working Capital Efficiency Ratios</a:t>
            </a:r>
          </a:p>
        </p:txBody>
      </p:sp>
      <p:sp>
        <p:nvSpPr>
          <p:cNvPr id="6" name="Slide Number Placeholder 5">
            <a:extLst>
              <a:ext uri="{FF2B5EF4-FFF2-40B4-BE49-F238E27FC236}">
                <a16:creationId xmlns:a16="http://schemas.microsoft.com/office/drawing/2014/main" id="{B79CDDB9-D0D3-2F30-B3AF-2AEB2D802F2E}"/>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9</a:t>
            </a:fld>
            <a:endParaRPr lang="en-US">
              <a:solidFill>
                <a:srgbClr val="FFFFFF"/>
              </a:solidFill>
            </a:endParaRPr>
          </a:p>
        </p:txBody>
      </p:sp>
      <p:pic>
        <p:nvPicPr>
          <p:cNvPr id="16" name="Picture Placeholder 15" descr="A large machine with a roll of steel&#10;&#10;AI-generated content may be incorrect.">
            <a:extLst>
              <a:ext uri="{FF2B5EF4-FFF2-40B4-BE49-F238E27FC236}">
                <a16:creationId xmlns:a16="http://schemas.microsoft.com/office/drawing/2014/main" id="{0106FE8C-DD52-0801-9115-B8F7B6982F9D}"/>
              </a:ext>
            </a:extLst>
          </p:cNvPr>
          <p:cNvPicPr>
            <a:picLocks noGrp="1" noChangeAspect="1"/>
          </p:cNvPicPr>
          <p:nvPr>
            <p:ph type="pic" idx="13"/>
          </p:nvPr>
        </p:nvPicPr>
        <p:blipFill>
          <a:blip r:embed="rId3"/>
          <a:srcRect l="2234" r="2234"/>
          <a:stretch>
            <a:fillRect/>
          </a:stretch>
        </p:blipFill>
        <p:spPr/>
      </p:pic>
    </p:spTree>
    <p:extLst>
      <p:ext uri="{BB962C8B-B14F-4D97-AF65-F5344CB8AC3E}">
        <p14:creationId xmlns:p14="http://schemas.microsoft.com/office/powerpoint/2010/main" val="137614666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E4965-3CF0-6AB5-7EA1-251F434827E8}"/>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EA905B2E-4AA5-70B4-6A7D-F6C99B9C4DD2}"/>
              </a:ext>
            </a:extLst>
          </p:cNvPr>
          <p:cNvSpPr>
            <a:spLocks noGrp="1"/>
          </p:cNvSpPr>
          <p:nvPr>
            <p:ph type="title"/>
          </p:nvPr>
        </p:nvSpPr>
        <p:spPr>
          <a:xfrm>
            <a:off x="457204" y="3137396"/>
            <a:ext cx="6040877" cy="1261884"/>
          </a:xfrm>
        </p:spPr>
        <p:txBody>
          <a:bodyPr anchor="t">
            <a:normAutofit/>
          </a:bodyPr>
          <a:lstStyle/>
          <a:p>
            <a:r>
              <a:rPr lang="en-GB" dirty="0"/>
              <a:t>Investor Ratios</a:t>
            </a:r>
          </a:p>
        </p:txBody>
      </p:sp>
      <p:sp>
        <p:nvSpPr>
          <p:cNvPr id="5" name="Slide Number Placeholder 4">
            <a:extLst>
              <a:ext uri="{FF2B5EF4-FFF2-40B4-BE49-F238E27FC236}">
                <a16:creationId xmlns:a16="http://schemas.microsoft.com/office/drawing/2014/main" id="{DE923CC5-200D-CD81-1D15-C51FCC924EC2}"/>
              </a:ext>
            </a:extLst>
          </p:cNvPr>
          <p:cNvSpPr>
            <a:spLocks noGrp="1"/>
          </p:cNvSpPr>
          <p:nvPr>
            <p:ph type="sldNum" sz="quarter" idx="12"/>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10</a:t>
            </a:fld>
            <a:endParaRPr lang="en-US">
              <a:solidFill>
                <a:srgbClr val="FFFFFF"/>
              </a:solidFill>
            </a:endParaRPr>
          </a:p>
        </p:txBody>
      </p:sp>
    </p:spTree>
    <p:extLst>
      <p:ext uri="{BB962C8B-B14F-4D97-AF65-F5344CB8AC3E}">
        <p14:creationId xmlns:p14="http://schemas.microsoft.com/office/powerpoint/2010/main" val="52874214"/>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1F759-13A8-0EFD-0DCC-F66D157664ED}"/>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4C2C5ACB-084A-24D5-D53A-C57EEC37C27B}"/>
              </a:ext>
            </a:extLst>
          </p:cNvPr>
          <p:cNvSpPr>
            <a:spLocks noGrp="1"/>
          </p:cNvSpPr>
          <p:nvPr>
            <p:ph type="title"/>
          </p:nvPr>
        </p:nvSpPr>
        <p:spPr>
          <a:xfrm>
            <a:off x="457200" y="337225"/>
            <a:ext cx="5274000" cy="799032"/>
          </a:xfrm>
        </p:spPr>
        <p:txBody>
          <a:bodyPr anchor="t">
            <a:normAutofit/>
          </a:bodyPr>
          <a:lstStyle/>
          <a:p>
            <a:r>
              <a:rPr lang="en-GB" dirty="0"/>
              <a:t>Investor Ratios</a:t>
            </a:r>
          </a:p>
        </p:txBody>
      </p:sp>
      <p:sp>
        <p:nvSpPr>
          <p:cNvPr id="6" name="Slide Number Placeholder 5">
            <a:extLst>
              <a:ext uri="{FF2B5EF4-FFF2-40B4-BE49-F238E27FC236}">
                <a16:creationId xmlns:a16="http://schemas.microsoft.com/office/drawing/2014/main" id="{8A00C621-4031-F0F3-F894-2467CAD90D1A}"/>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11</a:t>
            </a:fld>
            <a:endParaRPr lang="en-US">
              <a:solidFill>
                <a:srgbClr val="FFFFFF"/>
              </a:solidFill>
            </a:endParaRPr>
          </a:p>
        </p:txBody>
      </p:sp>
      <p:graphicFrame>
        <p:nvGraphicFramePr>
          <p:cNvPr id="2" name="Table 1">
            <a:extLst>
              <a:ext uri="{FF2B5EF4-FFF2-40B4-BE49-F238E27FC236}">
                <a16:creationId xmlns:a16="http://schemas.microsoft.com/office/drawing/2014/main" id="{BED5DB87-FFCD-35E3-71E4-8B264F9873A1}"/>
              </a:ext>
            </a:extLst>
          </p:cNvPr>
          <p:cNvGraphicFramePr>
            <a:graphicFrameLocks noGrp="1"/>
          </p:cNvGraphicFramePr>
          <p:nvPr>
            <p:extLst>
              <p:ext uri="{D42A27DB-BD31-4B8C-83A1-F6EECF244321}">
                <p14:modId xmlns:p14="http://schemas.microsoft.com/office/powerpoint/2010/main" val="2966849208"/>
              </p:ext>
            </p:extLst>
          </p:nvPr>
        </p:nvGraphicFramePr>
        <p:xfrm>
          <a:off x="457200" y="1487217"/>
          <a:ext cx="5274000" cy="799032"/>
        </p:xfrm>
        <a:graphic>
          <a:graphicData uri="http://schemas.openxmlformats.org/drawingml/2006/table">
            <a:tbl>
              <a:tblPr/>
              <a:tblGrid>
                <a:gridCol w="2944650">
                  <a:extLst>
                    <a:ext uri="{9D8B030D-6E8A-4147-A177-3AD203B41FA5}">
                      <a16:colId xmlns:a16="http://schemas.microsoft.com/office/drawing/2014/main" val="844922198"/>
                    </a:ext>
                  </a:extLst>
                </a:gridCol>
                <a:gridCol w="776450">
                  <a:extLst>
                    <a:ext uri="{9D8B030D-6E8A-4147-A177-3AD203B41FA5}">
                      <a16:colId xmlns:a16="http://schemas.microsoft.com/office/drawing/2014/main" val="3682582996"/>
                    </a:ext>
                  </a:extLst>
                </a:gridCol>
                <a:gridCol w="776450">
                  <a:extLst>
                    <a:ext uri="{9D8B030D-6E8A-4147-A177-3AD203B41FA5}">
                      <a16:colId xmlns:a16="http://schemas.microsoft.com/office/drawing/2014/main" val="457501991"/>
                    </a:ext>
                  </a:extLst>
                </a:gridCol>
                <a:gridCol w="776450">
                  <a:extLst>
                    <a:ext uri="{9D8B030D-6E8A-4147-A177-3AD203B41FA5}">
                      <a16:colId xmlns:a16="http://schemas.microsoft.com/office/drawing/2014/main" val="1010653143"/>
                    </a:ext>
                  </a:extLst>
                </a:gridCol>
              </a:tblGrid>
              <a:tr h="408016">
                <a:tc>
                  <a:txBody>
                    <a:bodyPr/>
                    <a:lstStyle/>
                    <a:p>
                      <a:pPr algn="ctr" fontAlgn="b">
                        <a:buNone/>
                      </a:pPr>
                      <a:r>
                        <a:rPr lang="en-GB" sz="1100" b="1" i="0" u="none" strike="noStrike">
                          <a:solidFill>
                            <a:srgbClr val="000000"/>
                          </a:solidFill>
                          <a:effectLst/>
                          <a:latin typeface="Arial" panose="020B0604020202020204" pitchFamily="34" charset="0"/>
                        </a:rPr>
                        <a:t>Capex Intensity (Capex / Revenue)</a:t>
                      </a:r>
                    </a:p>
                  </a:txBody>
                  <a:tcPr marL="7620" marR="7620" marT="7620" marB="0" anchor="b">
                    <a:lnL>
                      <a:noFill/>
                    </a:lnL>
                    <a:lnR>
                      <a:noFill/>
                    </a:lnR>
                    <a:lnT>
                      <a:noFill/>
                    </a:lnT>
                    <a:lnB w="12700" cap="flat" cmpd="sng" algn="ctr">
                      <a:solidFill>
                        <a:srgbClr val="0070C0"/>
                      </a:solidFill>
                      <a:prstDash val="solid"/>
                      <a:round/>
                      <a:headEnd type="none" w="med" len="med"/>
                      <a:tailEnd type="none" w="med" len="med"/>
                    </a:lnB>
                    <a:noFill/>
                  </a:tcPr>
                </a:tc>
                <a:tc>
                  <a:txBody>
                    <a:bodyPr/>
                    <a:lstStyle/>
                    <a:p>
                      <a:pPr algn="ctr" fontAlgn="b">
                        <a:buNone/>
                      </a:pPr>
                      <a:r>
                        <a:rPr lang="en-GB" sz="1100" b="1" i="0" u="none" strike="noStrike">
                          <a:solidFill>
                            <a:srgbClr val="000000"/>
                          </a:solidFill>
                          <a:effectLst/>
                          <a:latin typeface="Arial" panose="020B0604020202020204" pitchFamily="34" charset="0"/>
                        </a:rPr>
                        <a:t>FY23</a:t>
                      </a:r>
                    </a:p>
                  </a:txBody>
                  <a:tcPr marL="7620" marR="7620" marT="7620" marB="0" anchor="b">
                    <a:lnL>
                      <a:noFill/>
                    </a:lnL>
                    <a:lnR>
                      <a:noFill/>
                    </a:lnR>
                    <a:lnT>
                      <a:noFill/>
                    </a:lnT>
                    <a:lnB w="12700" cap="flat" cmpd="sng" algn="ctr">
                      <a:solidFill>
                        <a:srgbClr val="0070C0"/>
                      </a:solidFill>
                      <a:prstDash val="solid"/>
                      <a:round/>
                      <a:headEnd type="none" w="med" len="med"/>
                      <a:tailEnd type="none" w="med" len="med"/>
                    </a:lnB>
                    <a:noFill/>
                  </a:tcPr>
                </a:tc>
                <a:tc>
                  <a:txBody>
                    <a:bodyPr/>
                    <a:lstStyle/>
                    <a:p>
                      <a:pPr algn="ctr" fontAlgn="b">
                        <a:buNone/>
                      </a:pPr>
                      <a:r>
                        <a:rPr lang="en-GB" sz="1100" b="1" i="0" u="none" strike="noStrike">
                          <a:solidFill>
                            <a:srgbClr val="000000"/>
                          </a:solidFill>
                          <a:effectLst/>
                          <a:latin typeface="Arial" panose="020B0604020202020204" pitchFamily="34" charset="0"/>
                        </a:rPr>
                        <a:t>FY24</a:t>
                      </a:r>
                    </a:p>
                  </a:txBody>
                  <a:tcPr marL="7620" marR="7620" marT="7620" marB="0" anchor="b">
                    <a:lnL>
                      <a:noFill/>
                    </a:lnL>
                    <a:lnR>
                      <a:noFill/>
                    </a:lnR>
                    <a:lnT>
                      <a:noFill/>
                    </a:lnT>
                    <a:lnB w="12700" cap="flat" cmpd="sng" algn="ctr">
                      <a:solidFill>
                        <a:srgbClr val="0070C0"/>
                      </a:solidFill>
                      <a:prstDash val="solid"/>
                      <a:round/>
                      <a:headEnd type="none" w="med" len="med"/>
                      <a:tailEnd type="none" w="med" len="med"/>
                    </a:lnB>
                    <a:noFill/>
                  </a:tcPr>
                </a:tc>
                <a:tc>
                  <a:txBody>
                    <a:bodyPr/>
                    <a:lstStyle/>
                    <a:p>
                      <a:pPr algn="ctr" fontAlgn="b">
                        <a:buNone/>
                      </a:pPr>
                      <a:r>
                        <a:rPr lang="en-GB" sz="1100" b="1" i="0" u="none" strike="noStrike">
                          <a:solidFill>
                            <a:srgbClr val="000000"/>
                          </a:solidFill>
                          <a:effectLst/>
                          <a:latin typeface="Arial" panose="020B0604020202020204" pitchFamily="34" charset="0"/>
                        </a:rPr>
                        <a:t>FY25</a:t>
                      </a:r>
                    </a:p>
                  </a:txBody>
                  <a:tcPr marL="7620" marR="7620" marT="7620" marB="0" anchor="b">
                    <a:lnL>
                      <a:noFill/>
                    </a:lnL>
                    <a:lnR>
                      <a:noFill/>
                    </a:lnR>
                    <a:lnT>
                      <a:noFill/>
                    </a:lnT>
                    <a:lnB w="12700" cap="flat" cmpd="sng" algn="ctr">
                      <a:solidFill>
                        <a:srgbClr val="0070C0"/>
                      </a:solidFill>
                      <a:prstDash val="solid"/>
                      <a:round/>
                      <a:headEnd type="none" w="med" len="med"/>
                      <a:tailEnd type="none" w="med" len="med"/>
                    </a:lnB>
                    <a:noFill/>
                  </a:tcPr>
                </a:tc>
                <a:extLst>
                  <a:ext uri="{0D108BD9-81ED-4DB2-BD59-A6C34878D82A}">
                    <a16:rowId xmlns:a16="http://schemas.microsoft.com/office/drawing/2014/main" val="2249011076"/>
                  </a:ext>
                </a:extLst>
              </a:tr>
              <a:tr h="391016">
                <a:tc>
                  <a:txBody>
                    <a:bodyPr/>
                    <a:lstStyle/>
                    <a:p>
                      <a:pPr algn="ctr" fontAlgn="b">
                        <a:buNone/>
                      </a:pPr>
                      <a:endParaRPr lang="en-GB" sz="1100" b="0" i="0" u="none" strike="noStrike">
                        <a:solidFill>
                          <a:srgbClr val="000000"/>
                        </a:solidFill>
                        <a:effectLst/>
                        <a:latin typeface="Arial" panose="020B0604020202020204" pitchFamily="34" charset="0"/>
                      </a:endParaRPr>
                    </a:p>
                  </a:txBody>
                  <a:tcPr marL="7620" marR="7620" marT="7620" marB="0" anchor="b">
                    <a:lnL>
                      <a:noFill/>
                    </a:lnL>
                    <a:lnR>
                      <a:noFill/>
                    </a:lnR>
                    <a:lnT w="12700" cap="flat" cmpd="sng" algn="ctr">
                      <a:solidFill>
                        <a:srgbClr val="0070C0"/>
                      </a:solidFill>
                      <a:prstDash val="solid"/>
                      <a:round/>
                      <a:headEnd type="none" w="med" len="med"/>
                      <a:tailEnd type="none" w="med" len="med"/>
                    </a:lnT>
                    <a:lnB>
                      <a:noFill/>
                    </a:lnB>
                    <a:noFill/>
                  </a:tcPr>
                </a:tc>
                <a:tc>
                  <a:txBody>
                    <a:bodyPr/>
                    <a:lstStyle/>
                    <a:p>
                      <a:pPr algn="ctr" fontAlgn="b">
                        <a:buNone/>
                      </a:pPr>
                      <a:r>
                        <a:rPr lang="en-GB" sz="1100" b="0" i="0" u="none" strike="noStrike">
                          <a:solidFill>
                            <a:srgbClr val="000000"/>
                          </a:solidFill>
                          <a:effectLst/>
                          <a:latin typeface="Arial" panose="020B0604020202020204" pitchFamily="34" charset="0"/>
                        </a:rPr>
                        <a:t>3.1%</a:t>
                      </a:r>
                    </a:p>
                  </a:txBody>
                  <a:tcPr marL="7620" marR="7620" marT="7620" marB="0" anchor="b">
                    <a:lnL>
                      <a:noFill/>
                    </a:lnL>
                    <a:lnR>
                      <a:noFill/>
                    </a:lnR>
                    <a:lnT w="12700" cap="flat" cmpd="sng" algn="ctr">
                      <a:solidFill>
                        <a:srgbClr val="0070C0"/>
                      </a:solidFill>
                      <a:prstDash val="solid"/>
                      <a:round/>
                      <a:headEnd type="none" w="med" len="med"/>
                      <a:tailEnd type="none" w="med" len="med"/>
                    </a:lnT>
                    <a:lnB>
                      <a:noFill/>
                    </a:lnB>
                    <a:noFill/>
                  </a:tcPr>
                </a:tc>
                <a:tc>
                  <a:txBody>
                    <a:bodyPr/>
                    <a:lstStyle/>
                    <a:p>
                      <a:pPr algn="ctr" fontAlgn="b">
                        <a:buNone/>
                      </a:pPr>
                      <a:r>
                        <a:rPr lang="en-GB" sz="1100" b="0" i="0" u="none" strike="noStrike">
                          <a:solidFill>
                            <a:srgbClr val="000000"/>
                          </a:solidFill>
                          <a:effectLst/>
                          <a:latin typeface="Arial" panose="020B0604020202020204" pitchFamily="34" charset="0"/>
                        </a:rPr>
                        <a:t>2.0%</a:t>
                      </a:r>
                    </a:p>
                  </a:txBody>
                  <a:tcPr marL="7620" marR="7620" marT="7620" marB="0" anchor="b">
                    <a:lnL>
                      <a:noFill/>
                    </a:lnL>
                    <a:lnR>
                      <a:noFill/>
                    </a:lnR>
                    <a:lnT w="12700" cap="flat" cmpd="sng" algn="ctr">
                      <a:solidFill>
                        <a:srgbClr val="0070C0"/>
                      </a:solidFill>
                      <a:prstDash val="solid"/>
                      <a:round/>
                      <a:headEnd type="none" w="med" len="med"/>
                      <a:tailEnd type="none" w="med" len="med"/>
                    </a:lnT>
                    <a:lnB>
                      <a:noFill/>
                    </a:lnB>
                    <a:noFill/>
                  </a:tcPr>
                </a:tc>
                <a:tc>
                  <a:txBody>
                    <a:bodyPr/>
                    <a:lstStyle/>
                    <a:p>
                      <a:pPr algn="ctr" fontAlgn="b">
                        <a:buNone/>
                      </a:pPr>
                      <a:r>
                        <a:rPr lang="en-GB" sz="1100" b="0" i="0" u="none" strike="noStrike" dirty="0">
                          <a:solidFill>
                            <a:srgbClr val="000000"/>
                          </a:solidFill>
                          <a:effectLst/>
                          <a:latin typeface="Arial" panose="020B0604020202020204" pitchFamily="34" charset="0"/>
                        </a:rPr>
                        <a:t>2.8%</a:t>
                      </a:r>
                    </a:p>
                  </a:txBody>
                  <a:tcPr marL="7620" marR="7620" marT="7620" marB="0" anchor="b">
                    <a:lnL>
                      <a:noFill/>
                    </a:lnL>
                    <a:lnR>
                      <a:noFill/>
                    </a:lnR>
                    <a:lnT w="12700" cap="flat" cmpd="sng" algn="ctr">
                      <a:solidFill>
                        <a:srgbClr val="0070C0"/>
                      </a:solidFill>
                      <a:prstDash val="solid"/>
                      <a:round/>
                      <a:headEnd type="none" w="med" len="med"/>
                      <a:tailEnd type="none" w="med" len="med"/>
                    </a:lnT>
                    <a:lnB>
                      <a:noFill/>
                    </a:lnB>
                    <a:noFill/>
                  </a:tcPr>
                </a:tc>
                <a:extLst>
                  <a:ext uri="{0D108BD9-81ED-4DB2-BD59-A6C34878D82A}">
                    <a16:rowId xmlns:a16="http://schemas.microsoft.com/office/drawing/2014/main" val="3482588656"/>
                  </a:ext>
                </a:extLst>
              </a:tr>
            </a:tbl>
          </a:graphicData>
        </a:graphic>
      </p:graphicFrame>
      <p:pic>
        <p:nvPicPr>
          <p:cNvPr id="12" name="Picture Placeholder 11" descr="A close-up of coins&#10;&#10;AI-generated content may be incorrect.">
            <a:extLst>
              <a:ext uri="{FF2B5EF4-FFF2-40B4-BE49-F238E27FC236}">
                <a16:creationId xmlns:a16="http://schemas.microsoft.com/office/drawing/2014/main" id="{A591AFE8-5B3A-C5E3-6E7A-36055E5A7D1C}"/>
              </a:ext>
            </a:extLst>
          </p:cNvPr>
          <p:cNvPicPr>
            <a:picLocks noGrp="1" noChangeAspect="1"/>
          </p:cNvPicPr>
          <p:nvPr>
            <p:ph type="pic" idx="13"/>
          </p:nvPr>
        </p:nvPicPr>
        <p:blipFill>
          <a:blip r:embed="rId3"/>
          <a:srcRect l="939"/>
          <a:stretch>
            <a:fillRect/>
          </a:stretch>
        </p:blipFill>
        <p:spPr>
          <a:xfrm>
            <a:off x="6103938" y="0"/>
            <a:ext cx="3040062" cy="5143500"/>
          </a:xfrm>
        </p:spPr>
      </p:pic>
    </p:spTree>
    <p:extLst>
      <p:ext uri="{BB962C8B-B14F-4D97-AF65-F5344CB8AC3E}">
        <p14:creationId xmlns:p14="http://schemas.microsoft.com/office/powerpoint/2010/main" val="316903435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CED59-82AF-6913-CCF6-49F69FA0027B}"/>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E5767862-D1CD-EE64-A65E-709F55C567B8}"/>
              </a:ext>
            </a:extLst>
          </p:cNvPr>
          <p:cNvSpPr>
            <a:spLocks noGrp="1"/>
          </p:cNvSpPr>
          <p:nvPr>
            <p:ph type="title"/>
          </p:nvPr>
        </p:nvSpPr>
        <p:spPr>
          <a:xfrm>
            <a:off x="457204" y="3137396"/>
            <a:ext cx="6040877" cy="1261884"/>
          </a:xfrm>
        </p:spPr>
        <p:txBody>
          <a:bodyPr anchor="t">
            <a:normAutofit/>
          </a:bodyPr>
          <a:lstStyle/>
          <a:p>
            <a:r>
              <a:rPr lang="en-GB" dirty="0"/>
              <a:t>Capital Investment Appraisal Methods</a:t>
            </a:r>
          </a:p>
        </p:txBody>
      </p:sp>
      <p:sp>
        <p:nvSpPr>
          <p:cNvPr id="5" name="Slide Number Placeholder 4">
            <a:extLst>
              <a:ext uri="{FF2B5EF4-FFF2-40B4-BE49-F238E27FC236}">
                <a16:creationId xmlns:a16="http://schemas.microsoft.com/office/drawing/2014/main" id="{B919AA6C-D71A-DBBE-E01F-E3EC26CDD50E}"/>
              </a:ext>
            </a:extLst>
          </p:cNvPr>
          <p:cNvSpPr>
            <a:spLocks noGrp="1"/>
          </p:cNvSpPr>
          <p:nvPr>
            <p:ph type="sldNum" sz="quarter" idx="12"/>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12</a:t>
            </a:fld>
            <a:endParaRPr lang="en-US">
              <a:solidFill>
                <a:srgbClr val="FFFFFF"/>
              </a:solidFill>
            </a:endParaRPr>
          </a:p>
        </p:txBody>
      </p:sp>
    </p:spTree>
    <p:extLst>
      <p:ext uri="{BB962C8B-B14F-4D97-AF65-F5344CB8AC3E}">
        <p14:creationId xmlns:p14="http://schemas.microsoft.com/office/powerpoint/2010/main" val="313999037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3A8DA-C84B-9EF8-3F9D-3C79B8B44E53}"/>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21437735-A350-EE8D-43EF-2B0C45AE77EA}"/>
              </a:ext>
            </a:extLst>
          </p:cNvPr>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Net Present Value (NPV) Usage</a:t>
            </a:r>
          </a:p>
          <a:p>
            <a:pPr marL="0" indent="0">
              <a:lnSpc>
                <a:spcPct val="110000"/>
              </a:lnSpc>
              <a:spcAft>
                <a:spcPts val="600"/>
              </a:spcAft>
              <a:buNone/>
            </a:pPr>
            <a:r>
              <a:rPr lang="en-GB" sz="1200" dirty="0"/>
              <a:t>NPV is applied to major long-term investments, incorporating discounted cash flows for value creation assessment.</a:t>
            </a:r>
          </a:p>
          <a:p>
            <a:pPr marL="0" indent="0">
              <a:lnSpc>
                <a:spcPct val="110000"/>
              </a:lnSpc>
              <a:spcAft>
                <a:spcPts val="600"/>
              </a:spcAft>
              <a:buNone/>
            </a:pPr>
            <a:r>
              <a:rPr lang="en-GB" sz="1200" b="1" dirty="0"/>
              <a:t>Internal Rate of Return</a:t>
            </a:r>
          </a:p>
          <a:p>
            <a:pPr marL="0" indent="0">
              <a:lnSpc>
                <a:spcPct val="110000"/>
              </a:lnSpc>
              <a:spcAft>
                <a:spcPts val="600"/>
              </a:spcAft>
              <a:buNone/>
            </a:pPr>
            <a:r>
              <a:rPr lang="en-GB" sz="1200" dirty="0"/>
              <a:t>IRR is used for feasibility studies and projects needing clear financial acceptance thresholds amid market </a:t>
            </a:r>
            <a:r>
              <a:rPr lang="en-GB" sz="1200" dirty="0" err="1"/>
              <a:t>volatitlity</a:t>
            </a:r>
            <a:r>
              <a:rPr lang="en-GB" sz="1200" dirty="0"/>
              <a:t>.</a:t>
            </a:r>
          </a:p>
          <a:p>
            <a:pPr marL="0" indent="0">
              <a:lnSpc>
                <a:spcPct val="110000"/>
              </a:lnSpc>
              <a:spcAft>
                <a:spcPts val="600"/>
              </a:spcAft>
              <a:buNone/>
            </a:pPr>
            <a:r>
              <a:rPr lang="en-GB" sz="1200" b="1" dirty="0"/>
              <a:t>Payback Period for Smaller Projects</a:t>
            </a:r>
          </a:p>
          <a:p>
            <a:pPr marL="0" indent="0">
              <a:lnSpc>
                <a:spcPct val="110000"/>
              </a:lnSpc>
              <a:spcAft>
                <a:spcPts val="600"/>
              </a:spcAft>
              <a:buNone/>
            </a:pPr>
            <a:r>
              <a:rPr lang="en-GB" sz="1200" dirty="0"/>
              <a:t>Payback period metric measures capital recovery time for smaller operational investments.</a:t>
            </a:r>
          </a:p>
          <a:p>
            <a:pPr marL="0" indent="0">
              <a:lnSpc>
                <a:spcPct val="110000"/>
              </a:lnSpc>
              <a:spcAft>
                <a:spcPts val="600"/>
              </a:spcAft>
              <a:buNone/>
            </a:pPr>
            <a:r>
              <a:rPr lang="en-GB" sz="1200" b="1" dirty="0"/>
              <a:t>Sensitivity and Scenario Analysis</a:t>
            </a:r>
          </a:p>
          <a:p>
            <a:pPr marL="0" indent="0">
              <a:lnSpc>
                <a:spcPct val="110000"/>
              </a:lnSpc>
              <a:spcAft>
                <a:spcPts val="600"/>
              </a:spcAft>
              <a:buNone/>
            </a:pPr>
            <a:r>
              <a:rPr lang="en-GB" sz="1200" dirty="0"/>
              <a:t>These analyses evaluate risks from steel price volatility, carbon costs and energy market fluctuations.</a:t>
            </a:r>
          </a:p>
        </p:txBody>
      </p:sp>
      <p:sp>
        <p:nvSpPr>
          <p:cNvPr id="13" name="Title 1">
            <a:extLst>
              <a:ext uri="{FF2B5EF4-FFF2-40B4-BE49-F238E27FC236}">
                <a16:creationId xmlns:a16="http://schemas.microsoft.com/office/drawing/2014/main" id="{EDF76CE5-4C2B-2AAF-667E-F1668DB534F9}"/>
              </a:ext>
            </a:extLst>
          </p:cNvPr>
          <p:cNvSpPr>
            <a:spLocks noGrp="1"/>
          </p:cNvSpPr>
          <p:nvPr>
            <p:ph type="title"/>
          </p:nvPr>
        </p:nvSpPr>
        <p:spPr>
          <a:xfrm>
            <a:off x="457200" y="337225"/>
            <a:ext cx="5274000" cy="799032"/>
          </a:xfrm>
        </p:spPr>
        <p:txBody>
          <a:bodyPr anchor="t">
            <a:normAutofit/>
          </a:bodyPr>
          <a:lstStyle/>
          <a:p>
            <a:r>
              <a:rPr lang="en-GB" dirty="0"/>
              <a:t>Capital Investment Appraisal Methods</a:t>
            </a:r>
          </a:p>
        </p:txBody>
      </p:sp>
      <p:sp>
        <p:nvSpPr>
          <p:cNvPr id="6" name="Slide Number Placeholder 5">
            <a:extLst>
              <a:ext uri="{FF2B5EF4-FFF2-40B4-BE49-F238E27FC236}">
                <a16:creationId xmlns:a16="http://schemas.microsoft.com/office/drawing/2014/main" id="{3BE5B981-964A-A60E-C29C-4E5AC741F653}"/>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13</a:t>
            </a:fld>
            <a:endParaRPr lang="en-US">
              <a:solidFill>
                <a:srgbClr val="FFFFFF"/>
              </a:solidFill>
            </a:endParaRPr>
          </a:p>
        </p:txBody>
      </p:sp>
      <p:pic>
        <p:nvPicPr>
          <p:cNvPr id="16" name="Picture Placeholder 15" descr="A logo with blue text&#10;&#10;AI-generated content may be incorrect.">
            <a:extLst>
              <a:ext uri="{FF2B5EF4-FFF2-40B4-BE49-F238E27FC236}">
                <a16:creationId xmlns:a16="http://schemas.microsoft.com/office/drawing/2014/main" id="{C17332A7-37CF-384B-1E1D-369B076ECAE5}"/>
              </a:ext>
            </a:extLst>
          </p:cNvPr>
          <p:cNvPicPr>
            <a:picLocks noGrp="1" noChangeAspect="1"/>
          </p:cNvPicPr>
          <p:nvPr>
            <p:ph type="pic" idx="13"/>
          </p:nvPr>
        </p:nvPicPr>
        <p:blipFill>
          <a:blip r:embed="rId3"/>
          <a:srcRect r="-1"/>
          <a:stretch>
            <a:fillRect/>
          </a:stretch>
        </p:blipFill>
        <p:spPr>
          <a:xfrm>
            <a:off x="5729289" y="0"/>
            <a:ext cx="3414711" cy="5143500"/>
          </a:xfrm>
        </p:spPr>
      </p:pic>
    </p:spTree>
    <p:extLst>
      <p:ext uri="{BB962C8B-B14F-4D97-AF65-F5344CB8AC3E}">
        <p14:creationId xmlns:p14="http://schemas.microsoft.com/office/powerpoint/2010/main" val="1463543484"/>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26396-0442-8D07-0A49-0759A2AD592D}"/>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5514A4E6-F6B0-982C-CD42-D14302D6CD9A}"/>
              </a:ext>
            </a:extLst>
          </p:cNvPr>
          <p:cNvSpPr>
            <a:spLocks noGrp="1"/>
          </p:cNvSpPr>
          <p:nvPr>
            <p:ph type="title"/>
          </p:nvPr>
        </p:nvSpPr>
        <p:spPr>
          <a:xfrm>
            <a:off x="457204" y="3137396"/>
            <a:ext cx="6040877" cy="1261884"/>
          </a:xfrm>
        </p:spPr>
        <p:txBody>
          <a:bodyPr anchor="t">
            <a:normAutofit fontScale="90000"/>
          </a:bodyPr>
          <a:lstStyle/>
          <a:p>
            <a:r>
              <a:rPr lang="en-GB" dirty="0"/>
              <a:t>Working Capital Management Techniques</a:t>
            </a:r>
          </a:p>
        </p:txBody>
      </p:sp>
      <p:sp>
        <p:nvSpPr>
          <p:cNvPr id="5" name="Slide Number Placeholder 4">
            <a:extLst>
              <a:ext uri="{FF2B5EF4-FFF2-40B4-BE49-F238E27FC236}">
                <a16:creationId xmlns:a16="http://schemas.microsoft.com/office/drawing/2014/main" id="{D278B8FA-DAA3-9870-98A1-F93428327EFE}"/>
              </a:ext>
            </a:extLst>
          </p:cNvPr>
          <p:cNvSpPr>
            <a:spLocks noGrp="1"/>
          </p:cNvSpPr>
          <p:nvPr>
            <p:ph type="sldNum" sz="quarter" idx="12"/>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14</a:t>
            </a:fld>
            <a:endParaRPr lang="en-US">
              <a:solidFill>
                <a:srgbClr val="FFFFFF"/>
              </a:solidFill>
            </a:endParaRPr>
          </a:p>
        </p:txBody>
      </p:sp>
    </p:spTree>
    <p:extLst>
      <p:ext uri="{BB962C8B-B14F-4D97-AF65-F5344CB8AC3E}">
        <p14:creationId xmlns:p14="http://schemas.microsoft.com/office/powerpoint/2010/main" val="259622742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CE125-0414-2867-63D8-C9F214D5C184}"/>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9F050940-FA77-212D-E69F-698373B94373}"/>
              </a:ext>
            </a:extLst>
          </p:cNvPr>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Liquidity Maximisation</a:t>
            </a:r>
          </a:p>
          <a:p>
            <a:pPr marL="0" indent="0">
              <a:lnSpc>
                <a:spcPct val="110000"/>
              </a:lnSpc>
              <a:spcAft>
                <a:spcPts val="600"/>
              </a:spcAft>
              <a:buNone/>
            </a:pPr>
            <a:r>
              <a:rPr lang="en-GB" sz="1200" dirty="0"/>
              <a:t>TSUK uses trade receivables securitisation to quickly convert receivables into cash while credit transferring risk.</a:t>
            </a:r>
          </a:p>
          <a:p>
            <a:pPr marL="0" indent="0">
              <a:lnSpc>
                <a:spcPct val="110000"/>
              </a:lnSpc>
              <a:spcAft>
                <a:spcPts val="600"/>
              </a:spcAft>
              <a:buNone/>
            </a:pPr>
            <a:r>
              <a:rPr lang="en-GB" sz="1200" b="1" dirty="0"/>
              <a:t>Supplier Financing Optimisation</a:t>
            </a:r>
          </a:p>
          <a:p>
            <a:pPr marL="0" indent="0">
              <a:lnSpc>
                <a:spcPct val="110000"/>
              </a:lnSpc>
              <a:spcAft>
                <a:spcPts val="600"/>
              </a:spcAft>
              <a:buNone/>
            </a:pPr>
            <a:r>
              <a:rPr lang="en-GB" sz="1200" dirty="0"/>
              <a:t>Optimising supplier financing by stretching payables and leveraging procurement scale strengthens liquidity.</a:t>
            </a:r>
          </a:p>
          <a:p>
            <a:pPr marL="0" indent="0">
              <a:lnSpc>
                <a:spcPct val="110000"/>
              </a:lnSpc>
              <a:spcAft>
                <a:spcPts val="600"/>
              </a:spcAft>
              <a:buNone/>
            </a:pPr>
            <a:r>
              <a:rPr lang="en-GB" sz="1200" b="1" dirty="0"/>
              <a:t>Inventory Stabilisation </a:t>
            </a:r>
          </a:p>
          <a:p>
            <a:pPr marL="0" indent="0">
              <a:lnSpc>
                <a:spcPct val="110000"/>
              </a:lnSpc>
              <a:spcAft>
                <a:spcPts val="600"/>
              </a:spcAft>
              <a:buNone/>
            </a:pPr>
            <a:r>
              <a:rPr lang="en-GB" sz="1200" dirty="0"/>
              <a:t>Inventory levels are stabilised during transition to imported materials, ensuring consistent supply amid freight fluctuations.</a:t>
            </a:r>
          </a:p>
          <a:p>
            <a:pPr marL="0" indent="0">
              <a:lnSpc>
                <a:spcPct val="110000"/>
              </a:lnSpc>
              <a:spcAft>
                <a:spcPts val="600"/>
              </a:spcAft>
              <a:buNone/>
            </a:pPr>
            <a:r>
              <a:rPr lang="en-GB" sz="1200" b="1" dirty="0"/>
              <a:t>Efficiency Improvement Program</a:t>
            </a:r>
          </a:p>
          <a:p>
            <a:pPr marL="0" indent="0">
              <a:lnSpc>
                <a:spcPct val="110000"/>
              </a:lnSpc>
              <a:spcAft>
                <a:spcPts val="600"/>
              </a:spcAft>
              <a:buNone/>
            </a:pPr>
            <a:r>
              <a:rPr lang="en-GB" sz="1200" dirty="0"/>
              <a:t>The ‘Drive to Save’ programme reduces costs and improves procurement efficiency to support supply chain resilience.</a:t>
            </a:r>
          </a:p>
        </p:txBody>
      </p:sp>
      <p:sp>
        <p:nvSpPr>
          <p:cNvPr id="13" name="Title 1">
            <a:extLst>
              <a:ext uri="{FF2B5EF4-FFF2-40B4-BE49-F238E27FC236}">
                <a16:creationId xmlns:a16="http://schemas.microsoft.com/office/drawing/2014/main" id="{85F09F8B-ADE9-656A-89D2-51C6CDB47258}"/>
              </a:ext>
            </a:extLst>
          </p:cNvPr>
          <p:cNvSpPr>
            <a:spLocks noGrp="1"/>
          </p:cNvSpPr>
          <p:nvPr>
            <p:ph type="title"/>
          </p:nvPr>
        </p:nvSpPr>
        <p:spPr>
          <a:xfrm>
            <a:off x="457200" y="337225"/>
            <a:ext cx="5274000" cy="799032"/>
          </a:xfrm>
        </p:spPr>
        <p:txBody>
          <a:bodyPr anchor="t">
            <a:normAutofit/>
          </a:bodyPr>
          <a:lstStyle/>
          <a:p>
            <a:r>
              <a:rPr lang="en-GB" dirty="0"/>
              <a:t>Working Capital Management and Supply Chain Resilience</a:t>
            </a:r>
          </a:p>
        </p:txBody>
      </p:sp>
      <p:sp>
        <p:nvSpPr>
          <p:cNvPr id="6" name="Slide Number Placeholder 5">
            <a:extLst>
              <a:ext uri="{FF2B5EF4-FFF2-40B4-BE49-F238E27FC236}">
                <a16:creationId xmlns:a16="http://schemas.microsoft.com/office/drawing/2014/main" id="{7F52372C-758D-A1F4-B340-DC19F71132A2}"/>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15</a:t>
            </a:fld>
            <a:endParaRPr lang="en-US">
              <a:solidFill>
                <a:srgbClr val="FFFFFF"/>
              </a:solidFill>
            </a:endParaRPr>
          </a:p>
        </p:txBody>
      </p:sp>
      <p:pic>
        <p:nvPicPr>
          <p:cNvPr id="5" name="Picture Placeholder 4" descr="A large warehouse with rolls of steel&#10;&#10;AI-generated content may be incorrect.">
            <a:extLst>
              <a:ext uri="{FF2B5EF4-FFF2-40B4-BE49-F238E27FC236}">
                <a16:creationId xmlns:a16="http://schemas.microsoft.com/office/drawing/2014/main" id="{CAF9367F-E81C-F49B-4E12-D0A9E8B953AF}"/>
              </a:ext>
            </a:extLst>
          </p:cNvPr>
          <p:cNvPicPr>
            <a:picLocks noGrp="1" noChangeAspect="1"/>
          </p:cNvPicPr>
          <p:nvPr>
            <p:ph type="pic" idx="13"/>
          </p:nvPr>
        </p:nvPicPr>
        <p:blipFill>
          <a:blip r:embed="rId3"/>
          <a:srcRect l="22048" r="22048"/>
          <a:stretch>
            <a:fillRect/>
          </a:stretch>
        </p:blipFill>
        <p:spPr>
          <a:xfrm>
            <a:off x="6129580" y="0"/>
            <a:ext cx="3014420" cy="5143500"/>
          </a:xfrm>
        </p:spPr>
      </p:pic>
    </p:spTree>
    <p:extLst>
      <p:ext uri="{BB962C8B-B14F-4D97-AF65-F5344CB8AC3E}">
        <p14:creationId xmlns:p14="http://schemas.microsoft.com/office/powerpoint/2010/main" val="201804015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4000" b="-10000"/>
          </a:stretch>
        </a:blipFill>
        <a:effectLst/>
      </p:bgPr>
    </p:bg>
    <p:spTree>
      <p:nvGrpSpPr>
        <p:cNvPr id="1" name="">
          <a:extLst>
            <a:ext uri="{FF2B5EF4-FFF2-40B4-BE49-F238E27FC236}">
              <a16:creationId xmlns:a16="http://schemas.microsoft.com/office/drawing/2014/main" id="{2AB54E28-2A58-69F4-B7EF-7290BF002C58}"/>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0B74F13B-94F9-1593-AED5-296E5243B96A}"/>
              </a:ext>
            </a:extLst>
          </p:cNvPr>
          <p:cNvSpPr>
            <a:spLocks noGrp="1"/>
          </p:cNvSpPr>
          <p:nvPr>
            <p:ph type="title"/>
          </p:nvPr>
        </p:nvSpPr>
        <p:spPr>
          <a:xfrm>
            <a:off x="457204" y="3137396"/>
            <a:ext cx="6040877" cy="677108"/>
          </a:xfrm>
        </p:spPr>
        <p:txBody>
          <a:bodyPr/>
          <a:lstStyle/>
          <a:p>
            <a:r>
              <a:rPr lang="en-GB" dirty="0"/>
              <a:t>Conclusion </a:t>
            </a:r>
          </a:p>
        </p:txBody>
      </p:sp>
      <p:sp>
        <p:nvSpPr>
          <p:cNvPr id="5" name="Slide Number Placeholder 4">
            <a:extLst>
              <a:ext uri="{FF2B5EF4-FFF2-40B4-BE49-F238E27FC236}">
                <a16:creationId xmlns:a16="http://schemas.microsoft.com/office/drawing/2014/main" id="{F205CACD-629C-0006-FB11-8D876B646DC5}"/>
              </a:ext>
            </a:extLst>
          </p:cNvPr>
          <p:cNvSpPr>
            <a:spLocks noGrp="1"/>
          </p:cNvSpPr>
          <p:nvPr>
            <p:ph type="sldNum" sz="quarter" idx="12"/>
          </p:nvPr>
        </p:nvSpPr>
        <p:spPr>
          <a:xfrm>
            <a:off x="8385243" y="4697399"/>
            <a:ext cx="346802" cy="446102"/>
          </a:xfrm>
        </p:spPr>
        <p:txBody>
          <a:bodyPr/>
          <a:lstStyle/>
          <a:p>
            <a:fld id="{1F3F7073-2DD3-4386-BBF7-0F6C7BAF276C}" type="slidenum">
              <a:rPr lang="en-US" smtClean="0"/>
              <a:pPr/>
              <a:t>16</a:t>
            </a:fld>
            <a:endParaRPr lang="en-US"/>
          </a:p>
        </p:txBody>
      </p:sp>
    </p:spTree>
    <p:extLst>
      <p:ext uri="{BB962C8B-B14F-4D97-AF65-F5344CB8AC3E}">
        <p14:creationId xmlns:p14="http://schemas.microsoft.com/office/powerpoint/2010/main" val="264980769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D2CBB-7CB1-CD4C-394A-8223B62B9271}"/>
            </a:ext>
          </a:extLst>
        </p:cNvPr>
        <p:cNvGrpSpPr/>
        <p:nvPr/>
      </p:nvGrpSpPr>
      <p:grpSpPr>
        <a:xfrm>
          <a:off x="0" y="0"/>
          <a:ext cx="0" cy="0"/>
          <a:chOff x="0" y="0"/>
          <a:chExt cx="0" cy="0"/>
        </a:xfrm>
      </p:grpSpPr>
      <p:sp>
        <p:nvSpPr>
          <p:cNvPr id="8" name="Content Placeholder 7">
            <a:extLst>
              <a:ext uri="{FF2B5EF4-FFF2-40B4-BE49-F238E27FC236}">
                <a16:creationId xmlns:a16="http://schemas.microsoft.com/office/drawing/2014/main" id="{1798ABB9-FB12-7EC3-8ADE-CDFF13E90F4B}"/>
              </a:ext>
            </a:extLst>
          </p:cNvPr>
          <p:cNvSpPr>
            <a:spLocks noGrp="1"/>
          </p:cNvSpPr>
          <p:nvPr>
            <p:ph idx="1"/>
          </p:nvPr>
        </p:nvSpPr>
        <p:spPr>
          <a:xfrm>
            <a:off x="457201" y="1184449"/>
            <a:ext cx="5272088" cy="3394472"/>
          </a:xfrm>
        </p:spPr>
        <p:txBody>
          <a:bodyPr>
            <a:normAutofit/>
          </a:bodyPr>
          <a:lstStyle/>
          <a:p>
            <a:pPr marL="0" indent="0">
              <a:lnSpc>
                <a:spcPct val="110000"/>
              </a:lnSpc>
              <a:spcAft>
                <a:spcPts val="600"/>
              </a:spcAft>
              <a:buNone/>
            </a:pPr>
            <a:r>
              <a:rPr lang="en-GB" sz="1200" b="1" dirty="0"/>
              <a:t>Legacy Steelmaking Challenges</a:t>
            </a:r>
          </a:p>
          <a:p>
            <a:pPr marL="0" indent="0">
              <a:lnSpc>
                <a:spcPct val="110000"/>
              </a:lnSpc>
              <a:spcAft>
                <a:spcPts val="600"/>
              </a:spcAft>
              <a:buNone/>
            </a:pPr>
            <a:r>
              <a:rPr lang="en-GB" sz="1200" dirty="0"/>
              <a:t>TSUK’s BOF model faces revenue decline, low utilisation, negative margins and liquidity issues in volatile markets..</a:t>
            </a:r>
          </a:p>
          <a:p>
            <a:pPr marL="0" indent="0">
              <a:lnSpc>
                <a:spcPct val="110000"/>
              </a:lnSpc>
              <a:spcAft>
                <a:spcPts val="600"/>
              </a:spcAft>
              <a:buNone/>
            </a:pPr>
            <a:r>
              <a:rPr lang="en-GB" sz="1200" b="1" dirty="0"/>
              <a:t>Transition to EAF Technology</a:t>
            </a:r>
          </a:p>
          <a:p>
            <a:pPr marL="0" indent="0">
              <a:lnSpc>
                <a:spcPct val="110000"/>
              </a:lnSpc>
              <a:spcAft>
                <a:spcPts val="600"/>
              </a:spcAft>
              <a:buNone/>
            </a:pPr>
            <a:r>
              <a:rPr lang="en-GB" sz="1200" dirty="0"/>
              <a:t>Switching to EAF technology enables flexibility, decarbonisation and reduces fixed costs in steel production.</a:t>
            </a:r>
          </a:p>
          <a:p>
            <a:pPr marL="0" indent="0">
              <a:lnSpc>
                <a:spcPct val="110000"/>
              </a:lnSpc>
              <a:spcAft>
                <a:spcPts val="600"/>
              </a:spcAft>
              <a:buNone/>
            </a:pPr>
            <a:r>
              <a:rPr lang="en-GB" sz="1200" b="1" dirty="0"/>
              <a:t>Supply Chain Reconfiguration</a:t>
            </a:r>
          </a:p>
          <a:p>
            <a:pPr marL="0" indent="0">
              <a:lnSpc>
                <a:spcPct val="110000"/>
              </a:lnSpc>
              <a:spcAft>
                <a:spcPts val="600"/>
              </a:spcAft>
              <a:buNone/>
            </a:pPr>
            <a:r>
              <a:rPr lang="en-GB" sz="1200" dirty="0"/>
              <a:t>New supply chain involves imported slabs and scrap feedstock, requiring changes in logistics and inventory management.</a:t>
            </a:r>
          </a:p>
          <a:p>
            <a:pPr marL="0" indent="0">
              <a:lnSpc>
                <a:spcPct val="110000"/>
              </a:lnSpc>
              <a:spcAft>
                <a:spcPts val="600"/>
              </a:spcAft>
              <a:buNone/>
            </a:pPr>
            <a:r>
              <a:rPr lang="en-GB" sz="1200" b="1" dirty="0"/>
              <a:t>Operational Improvements</a:t>
            </a:r>
          </a:p>
          <a:p>
            <a:pPr marL="0" indent="0">
              <a:lnSpc>
                <a:spcPct val="110000"/>
              </a:lnSpc>
              <a:spcAft>
                <a:spcPts val="600"/>
              </a:spcAft>
              <a:buNone/>
            </a:pPr>
            <a:r>
              <a:rPr lang="en-GB" sz="1200" dirty="0"/>
              <a:t>Enhanced S&amp;OP, dynamic buffer management and digital quality processes strengthen operational performance.</a:t>
            </a:r>
          </a:p>
        </p:txBody>
      </p:sp>
      <p:sp>
        <p:nvSpPr>
          <p:cNvPr id="13" name="Title 1">
            <a:extLst>
              <a:ext uri="{FF2B5EF4-FFF2-40B4-BE49-F238E27FC236}">
                <a16:creationId xmlns:a16="http://schemas.microsoft.com/office/drawing/2014/main" id="{C52D217C-F839-89A8-0596-E6EA17CB3A33}"/>
              </a:ext>
            </a:extLst>
          </p:cNvPr>
          <p:cNvSpPr>
            <a:spLocks noGrp="1"/>
          </p:cNvSpPr>
          <p:nvPr>
            <p:ph type="title"/>
          </p:nvPr>
        </p:nvSpPr>
        <p:spPr>
          <a:xfrm>
            <a:off x="457200" y="337225"/>
            <a:ext cx="5274000" cy="799032"/>
          </a:xfrm>
        </p:spPr>
        <p:txBody>
          <a:bodyPr anchor="t">
            <a:normAutofit/>
          </a:bodyPr>
          <a:lstStyle/>
          <a:p>
            <a:r>
              <a:rPr lang="en-GB" dirty="0"/>
              <a:t>Strategic Summary and Closing Reflections</a:t>
            </a:r>
          </a:p>
        </p:txBody>
      </p:sp>
      <p:sp>
        <p:nvSpPr>
          <p:cNvPr id="6" name="Slide Number Placeholder 5">
            <a:extLst>
              <a:ext uri="{FF2B5EF4-FFF2-40B4-BE49-F238E27FC236}">
                <a16:creationId xmlns:a16="http://schemas.microsoft.com/office/drawing/2014/main" id="{AC4F50B7-FB43-FBEA-F448-F28570A83621}"/>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US" smtClean="0">
                <a:solidFill>
                  <a:srgbClr val="FFFFFF"/>
                </a:solidFill>
              </a:rPr>
              <a:pPr>
                <a:spcAft>
                  <a:spcPts val="600"/>
                </a:spcAft>
              </a:pPr>
              <a:t>17</a:t>
            </a:fld>
            <a:endParaRPr lang="en-US">
              <a:solidFill>
                <a:srgbClr val="FFFFFF"/>
              </a:solidFill>
            </a:endParaRPr>
          </a:p>
        </p:txBody>
      </p:sp>
      <p:pic>
        <p:nvPicPr>
          <p:cNvPr id="7" name="Picture Placeholder 6" descr="A blue and white diagram of a factory&#10;&#10;AI-generated content may be incorrect.">
            <a:extLst>
              <a:ext uri="{FF2B5EF4-FFF2-40B4-BE49-F238E27FC236}">
                <a16:creationId xmlns:a16="http://schemas.microsoft.com/office/drawing/2014/main" id="{C190038F-D6D8-E51B-EBD7-538D2F3A5064}"/>
              </a:ext>
            </a:extLst>
          </p:cNvPr>
          <p:cNvPicPr>
            <a:picLocks noGrp="1" noChangeAspect="1"/>
          </p:cNvPicPr>
          <p:nvPr>
            <p:ph type="pic" idx="13"/>
          </p:nvPr>
        </p:nvPicPr>
        <p:blipFill>
          <a:blip r:embed="rId3"/>
          <a:srcRect l="-1"/>
          <a:stretch>
            <a:fillRect/>
          </a:stretch>
        </p:blipFill>
        <p:spPr>
          <a:xfrm>
            <a:off x="5729289" y="0"/>
            <a:ext cx="3414711" cy="5143500"/>
          </a:xfrm>
        </p:spPr>
      </p:pic>
    </p:spTree>
    <p:extLst>
      <p:ext uri="{BB962C8B-B14F-4D97-AF65-F5344CB8AC3E}">
        <p14:creationId xmlns:p14="http://schemas.microsoft.com/office/powerpoint/2010/main" val="4058744576"/>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4000" b="-10000"/>
          </a:stretch>
        </a:blipFill>
        <a:effectLst/>
      </p:bgPr>
    </p:bg>
    <p:spTree>
      <p:nvGrpSpPr>
        <p:cNvPr id="1" name="">
          <a:extLst>
            <a:ext uri="{FF2B5EF4-FFF2-40B4-BE49-F238E27FC236}">
              <a16:creationId xmlns:a16="http://schemas.microsoft.com/office/drawing/2014/main" id="{149338D4-0AE7-ED41-0280-91B55749A28B}"/>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663155B4-CBFF-962C-6555-4D58C1BFB70D}"/>
              </a:ext>
            </a:extLst>
          </p:cNvPr>
          <p:cNvSpPr>
            <a:spLocks noGrp="1"/>
          </p:cNvSpPr>
          <p:nvPr>
            <p:ph type="title"/>
          </p:nvPr>
        </p:nvSpPr>
        <p:spPr>
          <a:xfrm>
            <a:off x="457204" y="3137396"/>
            <a:ext cx="6040877" cy="677108"/>
          </a:xfrm>
        </p:spPr>
        <p:txBody>
          <a:bodyPr/>
          <a:lstStyle/>
          <a:p>
            <a:r>
              <a:rPr lang="en-GB" dirty="0"/>
              <a:t>Appendix</a:t>
            </a:r>
          </a:p>
        </p:txBody>
      </p:sp>
      <p:sp>
        <p:nvSpPr>
          <p:cNvPr id="5" name="Slide Number Placeholder 4">
            <a:extLst>
              <a:ext uri="{FF2B5EF4-FFF2-40B4-BE49-F238E27FC236}">
                <a16:creationId xmlns:a16="http://schemas.microsoft.com/office/drawing/2014/main" id="{C2E62CB6-FFD9-F091-F534-269E5C3B037F}"/>
              </a:ext>
            </a:extLst>
          </p:cNvPr>
          <p:cNvSpPr>
            <a:spLocks noGrp="1"/>
          </p:cNvSpPr>
          <p:nvPr>
            <p:ph type="sldNum" sz="quarter" idx="12"/>
          </p:nvPr>
        </p:nvSpPr>
        <p:spPr>
          <a:xfrm>
            <a:off x="8385243" y="4697399"/>
            <a:ext cx="346802" cy="446102"/>
          </a:xfrm>
        </p:spPr>
        <p:txBody>
          <a:bodyPr/>
          <a:lstStyle/>
          <a:p>
            <a:fld id="{1F3F7073-2DD3-4386-BBF7-0F6C7BAF276C}" type="slidenum">
              <a:rPr lang="en-US" smtClean="0"/>
              <a:pPr/>
              <a:t>18</a:t>
            </a:fld>
            <a:endParaRPr lang="en-US"/>
          </a:p>
        </p:txBody>
      </p:sp>
    </p:spTree>
    <p:extLst>
      <p:ext uri="{BB962C8B-B14F-4D97-AF65-F5344CB8AC3E}">
        <p14:creationId xmlns:p14="http://schemas.microsoft.com/office/powerpoint/2010/main" val="1514543083"/>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A59DFBE-17C6-9380-E65A-FC429C0D0D39}"/>
              </a:ext>
            </a:extLst>
          </p:cNvPr>
          <p:cNvPicPr>
            <a:picLocks noChangeAspect="1"/>
          </p:cNvPicPr>
          <p:nvPr/>
        </p:nvPicPr>
        <p:blipFill>
          <a:blip r:embed="rId2"/>
          <a:stretch>
            <a:fillRect/>
          </a:stretch>
        </p:blipFill>
        <p:spPr>
          <a:xfrm>
            <a:off x="455286" y="2916827"/>
            <a:ext cx="4596216" cy="1564439"/>
          </a:xfrm>
          <a:prstGeom prst="rect">
            <a:avLst/>
          </a:prstGeom>
          <a:noFill/>
        </p:spPr>
      </p:pic>
      <p:pic>
        <p:nvPicPr>
          <p:cNvPr id="8" name="Picture 7">
            <a:extLst>
              <a:ext uri="{FF2B5EF4-FFF2-40B4-BE49-F238E27FC236}">
                <a16:creationId xmlns:a16="http://schemas.microsoft.com/office/drawing/2014/main" id="{D98D386D-9BF8-28B4-1FE2-8E9A768BA420}"/>
              </a:ext>
            </a:extLst>
          </p:cNvPr>
          <p:cNvPicPr>
            <a:picLocks noChangeAspect="1"/>
          </p:cNvPicPr>
          <p:nvPr/>
        </p:nvPicPr>
        <p:blipFill>
          <a:blip r:embed="rId3"/>
          <a:stretch>
            <a:fillRect/>
          </a:stretch>
        </p:blipFill>
        <p:spPr>
          <a:xfrm>
            <a:off x="455286" y="841430"/>
            <a:ext cx="4596216" cy="1564439"/>
          </a:xfrm>
          <a:prstGeom prst="rect">
            <a:avLst/>
          </a:prstGeom>
          <a:noFill/>
        </p:spPr>
      </p:pic>
      <p:sp>
        <p:nvSpPr>
          <p:cNvPr id="9" name="TextBox 8">
            <a:extLst>
              <a:ext uri="{FF2B5EF4-FFF2-40B4-BE49-F238E27FC236}">
                <a16:creationId xmlns:a16="http://schemas.microsoft.com/office/drawing/2014/main" id="{562C211D-B467-50CC-EE46-774FAA4365D6}"/>
              </a:ext>
            </a:extLst>
          </p:cNvPr>
          <p:cNvSpPr txBox="1"/>
          <p:nvPr/>
        </p:nvSpPr>
        <p:spPr bwMode="gray">
          <a:xfrm>
            <a:off x="457200" y="337225"/>
            <a:ext cx="8229600" cy="799032"/>
          </a:xfrm>
          <a:prstGeom prst="rect">
            <a:avLst/>
          </a:prstGeom>
        </p:spPr>
        <p:txBody>
          <a:bodyPr vert="horz" lIns="91440" tIns="45720" rIns="91440" bIns="45720" rtlCol="0" anchor="t" anchorCtr="0">
            <a:normAutofit/>
          </a:bodyPr>
          <a:lstStyle/>
          <a:p>
            <a:pPr>
              <a:spcBef>
                <a:spcPct val="0"/>
              </a:spcBef>
              <a:spcAft>
                <a:spcPts val="600"/>
              </a:spcAft>
            </a:pPr>
            <a:r>
              <a:rPr lang="en-US" sz="2200" b="1" kern="1200">
                <a:solidFill>
                  <a:schemeClr val="accent1"/>
                </a:solidFill>
              </a:rPr>
              <a:t>Key Financial Data </a:t>
            </a:r>
          </a:p>
        </p:txBody>
      </p:sp>
      <p:sp>
        <p:nvSpPr>
          <p:cNvPr id="4" name="Slide Number Placeholder 3">
            <a:extLst>
              <a:ext uri="{FF2B5EF4-FFF2-40B4-BE49-F238E27FC236}">
                <a16:creationId xmlns:a16="http://schemas.microsoft.com/office/drawing/2014/main" id="{B6CF7C96-85A6-309B-864E-29147BB53E60}"/>
              </a:ext>
            </a:extLst>
          </p:cNvPr>
          <p:cNvSpPr>
            <a:spLocks noGrp="1"/>
          </p:cNvSpPr>
          <p:nvPr>
            <p:ph type="sldNum" sz="quarter" idx="16"/>
          </p:nvPr>
        </p:nvSpPr>
        <p:spPr>
          <a:xfrm>
            <a:off x="8385243" y="4697399"/>
            <a:ext cx="346802" cy="446102"/>
          </a:xfrm>
        </p:spPr>
        <p:txBody>
          <a:bodyPr wrap="none" anchor="t">
            <a:normAutofit/>
          </a:bodyPr>
          <a:lstStyle/>
          <a:p>
            <a:pPr>
              <a:spcAft>
                <a:spcPts val="600"/>
              </a:spcAft>
            </a:pPr>
            <a:fld id="{1F3F7073-2DD3-4386-BBF7-0F6C7BAF276C}" type="slidenum">
              <a:rPr lang="en-GB" noProof="0" smtClean="0">
                <a:solidFill>
                  <a:srgbClr val="FFFFFF"/>
                </a:solidFill>
              </a:rPr>
              <a:pPr>
                <a:spcAft>
                  <a:spcPts val="600"/>
                </a:spcAft>
              </a:pPr>
              <a:t>19</a:t>
            </a:fld>
            <a:endParaRPr lang="en-GB" noProof="0">
              <a:solidFill>
                <a:srgbClr val="FFFFFF"/>
              </a:solidFill>
            </a:endParaRPr>
          </a:p>
        </p:txBody>
      </p:sp>
      <p:sp>
        <p:nvSpPr>
          <p:cNvPr id="11" name="TextBox 10">
            <a:extLst>
              <a:ext uri="{FF2B5EF4-FFF2-40B4-BE49-F238E27FC236}">
                <a16:creationId xmlns:a16="http://schemas.microsoft.com/office/drawing/2014/main" id="{014C2D76-D8E2-3864-7BD2-1FD86EA4035F}"/>
              </a:ext>
            </a:extLst>
          </p:cNvPr>
          <p:cNvSpPr txBox="1"/>
          <p:nvPr/>
        </p:nvSpPr>
        <p:spPr bwMode="gray">
          <a:xfrm>
            <a:off x="455286" y="2517312"/>
            <a:ext cx="8229600" cy="799032"/>
          </a:xfrm>
          <a:prstGeom prst="rect">
            <a:avLst/>
          </a:prstGeom>
        </p:spPr>
        <p:txBody>
          <a:bodyPr vert="horz" lIns="91440" tIns="45720" rIns="91440" bIns="45720" rtlCol="0" anchor="t" anchorCtr="0">
            <a:normAutofit/>
          </a:bodyPr>
          <a:lstStyle/>
          <a:p>
            <a:pPr>
              <a:spcBef>
                <a:spcPct val="0"/>
              </a:spcBef>
              <a:spcAft>
                <a:spcPts val="600"/>
              </a:spcAft>
            </a:pPr>
            <a:r>
              <a:rPr lang="en-US" sz="2200" b="1" kern="1200" dirty="0">
                <a:solidFill>
                  <a:schemeClr val="accent1"/>
                </a:solidFill>
              </a:rPr>
              <a:t>Financial Ratio Summary </a:t>
            </a:r>
          </a:p>
        </p:txBody>
      </p:sp>
    </p:spTree>
    <p:extLst>
      <p:ext uri="{BB962C8B-B14F-4D97-AF65-F5344CB8AC3E}">
        <p14:creationId xmlns:p14="http://schemas.microsoft.com/office/powerpoint/2010/main" val="2860915614"/>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Do you have any questions?</a:t>
            </a:r>
          </a:p>
        </p:txBody>
      </p:sp>
      <p:sp>
        <p:nvSpPr>
          <p:cNvPr id="4" name="Text Placeholder 3"/>
          <p:cNvSpPr>
            <a:spLocks noGrp="1"/>
          </p:cNvSpPr>
          <p:nvPr>
            <p:ph type="body" sz="quarter" idx="10"/>
          </p:nvPr>
        </p:nvSpPr>
        <p:spPr>
          <a:xfrm>
            <a:off x="457200" y="3753284"/>
            <a:ext cx="7345362" cy="1052596"/>
          </a:xfrm>
        </p:spPr>
        <p:txBody>
          <a:bodyPr/>
          <a:lstStyle/>
          <a:p>
            <a:pPr lvl="4"/>
            <a:r>
              <a:rPr lang="en-GB" dirty="0"/>
              <a:t>Tata Steel</a:t>
            </a:r>
          </a:p>
          <a:p>
            <a:r>
              <a:rPr lang="en-GB" dirty="0"/>
              <a:t>Department</a:t>
            </a:r>
          </a:p>
          <a:p>
            <a:endParaRPr lang="en-GB" dirty="0"/>
          </a:p>
          <a:p>
            <a:r>
              <a:rPr lang="en-GB" dirty="0"/>
              <a:t>www.tatasteeleurope.com</a:t>
            </a:r>
          </a:p>
        </p:txBody>
      </p:sp>
    </p:spTree>
    <p:extLst>
      <p:ext uri="{BB962C8B-B14F-4D97-AF65-F5344CB8AC3E}">
        <p14:creationId xmlns:p14="http://schemas.microsoft.com/office/powerpoint/2010/main" val="3514538882"/>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a:extLst>
              <a:ext uri="{FF2B5EF4-FFF2-40B4-BE49-F238E27FC236}">
                <a16:creationId xmlns:a16="http://schemas.microsoft.com/office/drawing/2014/main" id="{62FE4BE1-4571-4D40-1C1A-BC1CFB6FA21F}"/>
              </a:ext>
            </a:extLst>
          </p:cNvPr>
          <p:cNvGraphicFramePr>
            <a:graphicFrameLocks noChangeAspect="1"/>
          </p:cNvGraphicFramePr>
          <p:nvPr>
            <p:extLst>
              <p:ext uri="{D42A27DB-BD31-4B8C-83A1-F6EECF244321}">
                <p14:modId xmlns:p14="http://schemas.microsoft.com/office/powerpoint/2010/main" val="2830347371"/>
              </p:ext>
            </p:extLst>
          </p:nvPr>
        </p:nvGraphicFramePr>
        <p:xfrm>
          <a:off x="3355319" y="1611007"/>
          <a:ext cx="2217987" cy="1921486"/>
        </p:xfrm>
        <a:graphic>
          <a:graphicData uri="http://schemas.openxmlformats.org/presentationml/2006/ole">
            <mc:AlternateContent xmlns:mc="http://schemas.openxmlformats.org/markup-compatibility/2006">
              <mc:Choice xmlns:v="urn:schemas-microsoft-com:vml" Requires="v">
                <p:oleObj name="Document" showAsIcon="1" r:id="rId2" imgW="914282" imgH="792690" progId="Word.Document.12">
                  <p:embed/>
                </p:oleObj>
              </mc:Choice>
              <mc:Fallback>
                <p:oleObj name="Document" showAsIcon="1" r:id="rId2" imgW="914282" imgH="792690" progId="Word.Document.12">
                  <p:embed/>
                  <p:pic>
                    <p:nvPicPr>
                      <p:cNvPr id="7" name="Object 6">
                        <a:extLst>
                          <a:ext uri="{FF2B5EF4-FFF2-40B4-BE49-F238E27FC236}">
                            <a16:creationId xmlns:a16="http://schemas.microsoft.com/office/drawing/2014/main" id="{62FE4BE1-4571-4D40-1C1A-BC1CFB6FA21F}"/>
                          </a:ext>
                        </a:extLst>
                      </p:cNvPr>
                      <p:cNvPicPr/>
                      <p:nvPr/>
                    </p:nvPicPr>
                    <p:blipFill>
                      <a:blip r:embed="rId3"/>
                      <a:stretch>
                        <a:fillRect/>
                      </a:stretch>
                    </p:blipFill>
                    <p:spPr>
                      <a:xfrm>
                        <a:off x="3355319" y="1611007"/>
                        <a:ext cx="2217987" cy="1921486"/>
                      </a:xfrm>
                      <a:prstGeom prst="rect">
                        <a:avLst/>
                      </a:prstGeom>
                    </p:spPr>
                  </p:pic>
                </p:oleObj>
              </mc:Fallback>
            </mc:AlternateContent>
          </a:graphicData>
        </a:graphic>
      </p:graphicFrame>
    </p:spTree>
    <p:extLst>
      <p:ext uri="{BB962C8B-B14F-4D97-AF65-F5344CB8AC3E}">
        <p14:creationId xmlns:p14="http://schemas.microsoft.com/office/powerpoint/2010/main" val="3087692321"/>
      </p:ext>
    </p:extLst>
  </p:cSld>
  <p:clrMapOvr>
    <a:masterClrMapping/>
  </p:clrMapOvr>
  <p:transition spd="slow">
    <p:push dir="u"/>
  </p:transition>
</p:sld>
</file>

<file path=ppt/theme/theme1.xml><?xml version="1.0" encoding="utf-8"?>
<a:theme xmlns:a="http://schemas.openxmlformats.org/drawingml/2006/main" name="2_Office Theme">
  <a:themeElements>
    <a:clrScheme name="TaTa new">
      <a:dk1>
        <a:srgbClr val="000000"/>
      </a:dk1>
      <a:lt1>
        <a:srgbClr val="FFFFFF"/>
      </a:lt1>
      <a:dk2>
        <a:srgbClr val="5A245A"/>
      </a:dk2>
      <a:lt2>
        <a:srgbClr val="0083A9"/>
      </a:lt2>
      <a:accent1>
        <a:srgbClr val="3D7EDB"/>
      </a:accent1>
      <a:accent2>
        <a:srgbClr val="002B45"/>
      </a:accent2>
      <a:accent3>
        <a:srgbClr val="BEB9A6"/>
      </a:accent3>
      <a:accent4>
        <a:srgbClr val="FFA100"/>
      </a:accent4>
      <a:accent5>
        <a:srgbClr val="34B233"/>
      </a:accent5>
      <a:accent6>
        <a:srgbClr val="ED2939"/>
      </a:accent6>
      <a:hlink>
        <a:srgbClr val="3D7EDB"/>
      </a:hlink>
      <a:folHlink>
        <a:srgbClr val="3D7EDB"/>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D7EDB"/>
        </a:solidFill>
        <a:ln w="3175">
          <a:noFill/>
          <a:miter lim="800000"/>
        </a:ln>
      </a:spPr>
      <a:bodyPr rot="0" spcFirstLastPara="0" vertOverflow="overflow" horzOverflow="overflow" vert="horz" wrap="square" lIns="90000" tIns="46800" rIns="90000" bIns="46800" numCol="1" spcCol="0" rtlCol="0" fromWordArt="0" anchor="ctr" anchorCtr="0" forceAA="0" compatLnSpc="1">
        <a:prstTxWarp prst="textNoShape">
          <a:avLst/>
        </a:prstTxWarp>
        <a:noAutofit/>
      </a:bodyPr>
      <a:lstStyle>
        <a:defPPr algn="ctr">
          <a:lnSpc>
            <a:spcPct val="100000"/>
          </a:lnSpc>
          <a:defRPr sz="1400" dirty="0"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smtClean="0"/>
        </a:defPPr>
      </a:lstStyle>
    </a:txDef>
  </a:objectDefaults>
  <a:extraClrSchemeLst/>
  <a:extLst>
    <a:ext uri="{05A4C25C-085E-4340-85A3-A5531E510DB2}">
      <thm15:themeFamily xmlns:thm15="http://schemas.microsoft.com/office/thememl/2012/main" name="Presentation1" id="{86DD6DD4-2654-49EB-A3EA-3C2AEA767732}" vid="{0EA9D66D-3D97-4DF3-9C50-4045AE41521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9037C23315B4E45866995FA935AD68F" ma:contentTypeVersion="8" ma:contentTypeDescription="Create a new document." ma:contentTypeScope="" ma:versionID="c689674c85b4b5bf9773c9b9f4241b63">
  <xsd:schema xmlns:xsd="http://www.w3.org/2001/XMLSchema" xmlns:xs="http://www.w3.org/2001/XMLSchema" xmlns:p="http://schemas.microsoft.com/office/2006/metadata/properties" xmlns:ns3="f7c0ee55-c9ec-4929-abcd-c2838a8cc37b" targetNamespace="http://schemas.microsoft.com/office/2006/metadata/properties" ma:root="true" ma:fieldsID="b8c331137f1783a9f5ee1bb2ee35f243" ns3:_="">
    <xsd:import namespace="f7c0ee55-c9ec-4929-abcd-c2838a8cc37b"/>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EventHashCode" minOccurs="0"/>
                <xsd:element ref="ns3:MediaServiceGenerationTim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c0ee55-c9ec-4929-abcd-c2838a8cc3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9C02A7C-2622-4DC6-9C79-EF91E9167D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c0ee55-c9ec-4929-abcd-c2838a8cc3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7BACEA6-70C9-470B-BCC8-5B8E28C9D9D8}">
  <ds:schemaRefs>
    <ds:schemaRef ds:uri="http://schemas.microsoft.com/sharepoint/v3/contenttype/forms"/>
  </ds:schemaRefs>
</ds:datastoreItem>
</file>

<file path=customXml/itemProps3.xml><?xml version="1.0" encoding="utf-8"?>
<ds:datastoreItem xmlns:ds="http://schemas.openxmlformats.org/officeDocument/2006/customXml" ds:itemID="{39592CD8-B590-42A6-8EDC-5F3847C67ECF}">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f7c0ee55-c9ec-4929-abcd-c2838a8cc37b"/>
    <ds:schemaRef ds:uri="http://www.w3.org/XML/1998/namespace"/>
  </ds:schemaRefs>
</ds:datastoreItem>
</file>

<file path=docMetadata/LabelInfo.xml><?xml version="1.0" encoding="utf-8"?>
<clbl:labelList xmlns:clbl="http://schemas.microsoft.com/office/2020/mipLabelMetadata">
  <clbl:label id="{73aa366c-74b9-492b-a1b9-5472c41e7d31}" enabled="1" method="Standard" siteId="{44bbd632-fe04-42d7-933e-2649dcd22649}" removed="0"/>
</clbl:labelList>
</file>

<file path=docProps/app.xml><?xml version="1.0" encoding="utf-8"?>
<Properties xmlns="http://schemas.openxmlformats.org/officeDocument/2006/extended-properties" xmlns:vt="http://schemas.openxmlformats.org/officeDocument/2006/docPropsVTypes">
  <Template>blank</Template>
  <TotalTime>0</TotalTime>
  <Words>2740</Words>
  <Application>Microsoft Office PowerPoint</Application>
  <PresentationFormat>On-screen Show (16:9)</PresentationFormat>
  <Paragraphs>174</Paragraphs>
  <Slides>21</Slides>
  <Notes>11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6" baseType="lpstr">
      <vt:lpstr>Arial</vt:lpstr>
      <vt:lpstr>Calibri</vt:lpstr>
      <vt:lpstr>Wingdings</vt:lpstr>
      <vt:lpstr>2_Office Theme</vt:lpstr>
      <vt:lpstr>Microsoft Word Document</vt:lpstr>
      <vt:lpstr>Finance Management ACMA 4017 Tata Steel UK Financial analysis 23-25 </vt:lpstr>
      <vt:lpstr>Agenda</vt:lpstr>
      <vt:lpstr>Context &amp; Overview</vt:lpstr>
      <vt:lpstr>Executive Summary of Tata Steel UK’s Financial trajectory</vt:lpstr>
      <vt:lpstr>Full Financial Ratio Analysis</vt:lpstr>
      <vt:lpstr>Profitability Ratio Performance Analysis</vt:lpstr>
      <vt:lpstr>Liquidity Ratio Assessment and Interpretation</vt:lpstr>
      <vt:lpstr>Gearing, Solvency and Capital Structure Dynamics </vt:lpstr>
      <vt:lpstr>Working Capital Efficiency Ratios</vt:lpstr>
      <vt:lpstr>Investor Ratios</vt:lpstr>
      <vt:lpstr>Investor Ratios</vt:lpstr>
      <vt:lpstr>Capital Investment Appraisal Methods</vt:lpstr>
      <vt:lpstr>Capital Investment Appraisal Methods</vt:lpstr>
      <vt:lpstr>Working Capital Management Techniques</vt:lpstr>
      <vt:lpstr>Working Capital Management and Supply Chain Resilience</vt:lpstr>
      <vt:lpstr>Conclusion </vt:lpstr>
      <vt:lpstr>Strategic Summary and Closing Reflections</vt:lpstr>
      <vt:lpstr>Appendix</vt:lpstr>
      <vt:lpstr>PowerPoint Presentation</vt:lpstr>
      <vt:lpstr>Do you have any 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Byrne, Darrell</dc:creator>
  <cp:lastModifiedBy>Byrne, Darrell</cp:lastModifiedBy>
  <cp:revision>2</cp:revision>
  <cp:lastPrinted>2019-07-15T14:28:02Z</cp:lastPrinted>
  <dcterms:created xsi:type="dcterms:W3CDTF">2026-02-23T20:18:00Z</dcterms:created>
  <dcterms:modified xsi:type="dcterms:W3CDTF">2026-02-24T15:46:22Z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0x01010039037C23315B4E45866995FA935AD68F</vt:lpwstr>
  </property>
  <property fmtid="{D5CDD505-2E9C-101B-9397-08002B2CF9AE}" pid="3" name="ClassificationContentMarkingFooterLocations">
    <vt:lpwstr>2_Office Theme:8</vt:lpwstr>
  </property>
  <property fmtid="{D5CDD505-2E9C-101B-9397-08002B2CF9AE}" pid="4" name="ClassificationContentMarkingFooterText">
    <vt:lpwstr>Sensitivity: general</vt:lpwstr>
  </property>
</Properties>
</file>