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82" r:id="rId5"/>
    <p:sldId id="283" r:id="rId6"/>
    <p:sldId id="281" r:id="rId7"/>
    <p:sldId id="258" r:id="rId8"/>
    <p:sldId id="286" r:id="rId9"/>
    <p:sldId id="259" r:id="rId10"/>
    <p:sldId id="260" r:id="rId11"/>
    <p:sldId id="287" r:id="rId12"/>
    <p:sldId id="275" r:id="rId13"/>
    <p:sldId id="276" r:id="rId14"/>
    <p:sldId id="277" r:id="rId15"/>
    <p:sldId id="289" r:id="rId16"/>
    <p:sldId id="280" r:id="rId17"/>
    <p:sldId id="290" r:id="rId18"/>
    <p:sldId id="265" r:id="rId19"/>
    <p:sldId id="272" r:id="rId20"/>
    <p:sldId id="285" r:id="rId21"/>
    <p:sldId id="288" r:id="rId22"/>
    <p:sldId id="26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29"/>
    <p:restoredTop sz="94508"/>
  </p:normalViewPr>
  <p:slideViewPr>
    <p:cSldViewPr snapToGrid="0" snapToObjects="1">
      <p:cViewPr varScale="1">
        <p:scale>
          <a:sx n="85" d="100"/>
          <a:sy n="85" d="100"/>
        </p:scale>
        <p:origin x="1240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D36B8A-EA37-9E47-AE3F-ED9C92BE9F2A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D50387-5CA9-1246-8C77-04ECCA6A2199}">
      <dgm:prSet phldrT="[Text]"/>
      <dgm:spPr/>
      <dgm:t>
        <a:bodyPr/>
        <a:lstStyle/>
        <a:p>
          <a:r>
            <a:rPr lang="en-US" dirty="0"/>
            <a:t>RW</a:t>
          </a:r>
        </a:p>
      </dgm:t>
    </dgm:pt>
    <dgm:pt modelId="{4C6B1981-05C5-5344-98BB-69F9224FE093}" type="parTrans" cxnId="{CC2E387C-1899-E445-A894-8F7C498A62EF}">
      <dgm:prSet/>
      <dgm:spPr/>
      <dgm:t>
        <a:bodyPr/>
        <a:lstStyle/>
        <a:p>
          <a:endParaRPr lang="en-US"/>
        </a:p>
      </dgm:t>
    </dgm:pt>
    <dgm:pt modelId="{C66D058E-021D-3348-888C-C947E30BB9D8}" type="sibTrans" cxnId="{CC2E387C-1899-E445-A894-8F7C498A62EF}">
      <dgm:prSet/>
      <dgm:spPr/>
      <dgm:t>
        <a:bodyPr/>
        <a:lstStyle/>
        <a:p>
          <a:endParaRPr lang="en-US"/>
        </a:p>
      </dgm:t>
    </dgm:pt>
    <dgm:pt modelId="{B7DD7771-9A14-A444-9349-7495C70563F5}">
      <dgm:prSet phldrT="[Text]"/>
      <dgm:spPr/>
      <dgm:t>
        <a:bodyPr/>
        <a:lstStyle/>
        <a:p>
          <a:r>
            <a:rPr lang="en-US" dirty="0"/>
            <a:t>Lead Cardiology Registrar</a:t>
          </a:r>
        </a:p>
      </dgm:t>
    </dgm:pt>
    <dgm:pt modelId="{A1BFCE16-5E4A-104E-BB93-9B0DC414C871}" type="parTrans" cxnId="{87C1B753-6CD7-E941-AC29-5BEC61457876}">
      <dgm:prSet/>
      <dgm:spPr/>
      <dgm:t>
        <a:bodyPr/>
        <a:lstStyle/>
        <a:p>
          <a:endParaRPr lang="en-US"/>
        </a:p>
      </dgm:t>
    </dgm:pt>
    <dgm:pt modelId="{1B54065C-4057-8446-8D97-80FC19ECC28D}" type="sibTrans" cxnId="{87C1B753-6CD7-E941-AC29-5BEC61457876}">
      <dgm:prSet/>
      <dgm:spPr/>
      <dgm:t>
        <a:bodyPr/>
        <a:lstStyle/>
        <a:p>
          <a:endParaRPr lang="en-US"/>
        </a:p>
      </dgm:t>
    </dgm:pt>
    <dgm:pt modelId="{63782C58-9618-0549-A493-ADDA897A23CB}">
      <dgm:prSet phldrT="[Text]"/>
      <dgm:spPr/>
      <dgm:t>
        <a:bodyPr/>
        <a:lstStyle/>
        <a:p>
          <a:r>
            <a:rPr lang="en-US" dirty="0"/>
            <a:t>Management</a:t>
          </a:r>
        </a:p>
      </dgm:t>
    </dgm:pt>
    <dgm:pt modelId="{547EDF1F-1C5C-E249-A96B-C8B3CA281187}" type="parTrans" cxnId="{3A64864D-2EC9-6143-950D-BD79E2605213}">
      <dgm:prSet/>
      <dgm:spPr/>
      <dgm:t>
        <a:bodyPr/>
        <a:lstStyle/>
        <a:p>
          <a:endParaRPr lang="en-US"/>
        </a:p>
      </dgm:t>
    </dgm:pt>
    <dgm:pt modelId="{603460EE-383D-2841-8AE9-23503A9778CF}" type="sibTrans" cxnId="{3A64864D-2EC9-6143-950D-BD79E2605213}">
      <dgm:prSet/>
      <dgm:spPr/>
      <dgm:t>
        <a:bodyPr/>
        <a:lstStyle/>
        <a:p>
          <a:endParaRPr lang="en-US"/>
        </a:p>
      </dgm:t>
    </dgm:pt>
    <dgm:pt modelId="{670634D0-4C9A-9C4B-AE43-3145824B84C0}">
      <dgm:prSet phldrT="[Text]"/>
      <dgm:spPr/>
      <dgm:t>
        <a:bodyPr/>
        <a:lstStyle/>
        <a:p>
          <a:r>
            <a:rPr lang="en-US" dirty="0"/>
            <a:t>Consultant Colleagues</a:t>
          </a:r>
        </a:p>
      </dgm:t>
    </dgm:pt>
    <dgm:pt modelId="{EF232D70-B59F-2645-A5C6-7408452B8BFD}" type="parTrans" cxnId="{FA80A8AE-58F2-8443-8170-43F75D6F8E79}">
      <dgm:prSet/>
      <dgm:spPr/>
      <dgm:t>
        <a:bodyPr/>
        <a:lstStyle/>
        <a:p>
          <a:endParaRPr lang="en-US"/>
        </a:p>
      </dgm:t>
    </dgm:pt>
    <dgm:pt modelId="{855CD65F-6E84-F644-9B00-141C32E21835}" type="sibTrans" cxnId="{FA80A8AE-58F2-8443-8170-43F75D6F8E79}">
      <dgm:prSet/>
      <dgm:spPr/>
      <dgm:t>
        <a:bodyPr/>
        <a:lstStyle/>
        <a:p>
          <a:endParaRPr lang="en-US"/>
        </a:p>
      </dgm:t>
    </dgm:pt>
    <dgm:pt modelId="{D4C5F848-A5E0-A445-9A79-AF6E237DACCB}">
      <dgm:prSet phldrT="[Text]"/>
      <dgm:spPr/>
      <dgm:t>
        <a:bodyPr/>
        <a:lstStyle/>
        <a:p>
          <a:r>
            <a:rPr lang="en-US" dirty="0"/>
            <a:t>Lead Cardiac Physiologist</a:t>
          </a:r>
        </a:p>
      </dgm:t>
    </dgm:pt>
    <dgm:pt modelId="{2501A89E-8118-2144-9B38-B6CA55B5E1B1}" type="parTrans" cxnId="{38439B8F-5DD1-6243-9FD8-965DDB9AE27D}">
      <dgm:prSet/>
      <dgm:spPr/>
      <dgm:t>
        <a:bodyPr/>
        <a:lstStyle/>
        <a:p>
          <a:endParaRPr lang="en-US"/>
        </a:p>
      </dgm:t>
    </dgm:pt>
    <dgm:pt modelId="{A8536E02-1C56-9947-84B2-D359EA4B1237}" type="sibTrans" cxnId="{38439B8F-5DD1-6243-9FD8-965DDB9AE27D}">
      <dgm:prSet/>
      <dgm:spPr/>
      <dgm:t>
        <a:bodyPr/>
        <a:lstStyle/>
        <a:p>
          <a:endParaRPr lang="en-US"/>
        </a:p>
      </dgm:t>
    </dgm:pt>
    <dgm:pt modelId="{D9C90676-76B1-D249-A7C5-73F569158FB4}" type="pres">
      <dgm:prSet presAssocID="{46D36B8A-EA37-9E47-AE3F-ED9C92BE9F2A}" presName="cycle" presStyleCnt="0">
        <dgm:presLayoutVars>
          <dgm:dir/>
          <dgm:resizeHandles val="exact"/>
        </dgm:presLayoutVars>
      </dgm:prSet>
      <dgm:spPr/>
    </dgm:pt>
    <dgm:pt modelId="{04888D81-044B-FE41-8CDA-3CF48CCEE1AC}" type="pres">
      <dgm:prSet presAssocID="{B2D50387-5CA9-1246-8C77-04ECCA6A2199}" presName="node" presStyleLbl="node1" presStyleIdx="0" presStyleCnt="5">
        <dgm:presLayoutVars>
          <dgm:bulletEnabled val="1"/>
        </dgm:presLayoutVars>
      </dgm:prSet>
      <dgm:spPr/>
    </dgm:pt>
    <dgm:pt modelId="{45919E90-C438-9A43-8AD6-2C5581EE4E6A}" type="pres">
      <dgm:prSet presAssocID="{B2D50387-5CA9-1246-8C77-04ECCA6A2199}" presName="spNode" presStyleCnt="0"/>
      <dgm:spPr/>
    </dgm:pt>
    <dgm:pt modelId="{4A3CE8F6-1239-6A46-BC75-70D77B2FC2E6}" type="pres">
      <dgm:prSet presAssocID="{C66D058E-021D-3348-888C-C947E30BB9D8}" presName="sibTrans" presStyleLbl="sibTrans1D1" presStyleIdx="0" presStyleCnt="5"/>
      <dgm:spPr/>
    </dgm:pt>
    <dgm:pt modelId="{B1F27115-94F8-5646-BFF7-7449186442F7}" type="pres">
      <dgm:prSet presAssocID="{B7DD7771-9A14-A444-9349-7495C70563F5}" presName="node" presStyleLbl="node1" presStyleIdx="1" presStyleCnt="5">
        <dgm:presLayoutVars>
          <dgm:bulletEnabled val="1"/>
        </dgm:presLayoutVars>
      </dgm:prSet>
      <dgm:spPr/>
    </dgm:pt>
    <dgm:pt modelId="{62A3EC04-D67F-6040-9611-E600B65EB67F}" type="pres">
      <dgm:prSet presAssocID="{B7DD7771-9A14-A444-9349-7495C70563F5}" presName="spNode" presStyleCnt="0"/>
      <dgm:spPr/>
    </dgm:pt>
    <dgm:pt modelId="{D6BC6BFF-DD60-8F4D-9FAB-2A571A519996}" type="pres">
      <dgm:prSet presAssocID="{1B54065C-4057-8446-8D97-80FC19ECC28D}" presName="sibTrans" presStyleLbl="sibTrans1D1" presStyleIdx="1" presStyleCnt="5"/>
      <dgm:spPr/>
    </dgm:pt>
    <dgm:pt modelId="{1F8E1EC3-1431-484F-91DF-4F993FBFBBE5}" type="pres">
      <dgm:prSet presAssocID="{63782C58-9618-0549-A493-ADDA897A23CB}" presName="node" presStyleLbl="node1" presStyleIdx="2" presStyleCnt="5">
        <dgm:presLayoutVars>
          <dgm:bulletEnabled val="1"/>
        </dgm:presLayoutVars>
      </dgm:prSet>
      <dgm:spPr/>
    </dgm:pt>
    <dgm:pt modelId="{FCAE0148-CCE0-864F-8A91-85E32A48651B}" type="pres">
      <dgm:prSet presAssocID="{63782C58-9618-0549-A493-ADDA897A23CB}" presName="spNode" presStyleCnt="0"/>
      <dgm:spPr/>
    </dgm:pt>
    <dgm:pt modelId="{5339292C-F047-A24B-ABDC-E4B3735C7B6E}" type="pres">
      <dgm:prSet presAssocID="{603460EE-383D-2841-8AE9-23503A9778CF}" presName="sibTrans" presStyleLbl="sibTrans1D1" presStyleIdx="2" presStyleCnt="5"/>
      <dgm:spPr/>
    </dgm:pt>
    <dgm:pt modelId="{68A58F6D-D24E-6C43-BBC2-3E916F024CD7}" type="pres">
      <dgm:prSet presAssocID="{670634D0-4C9A-9C4B-AE43-3145824B84C0}" presName="node" presStyleLbl="node1" presStyleIdx="3" presStyleCnt="5">
        <dgm:presLayoutVars>
          <dgm:bulletEnabled val="1"/>
        </dgm:presLayoutVars>
      </dgm:prSet>
      <dgm:spPr/>
    </dgm:pt>
    <dgm:pt modelId="{8306C791-E4CF-4646-A133-7E1A1877A176}" type="pres">
      <dgm:prSet presAssocID="{670634D0-4C9A-9C4B-AE43-3145824B84C0}" presName="spNode" presStyleCnt="0"/>
      <dgm:spPr/>
    </dgm:pt>
    <dgm:pt modelId="{4B7B9809-2333-F845-A707-EADFC41C1996}" type="pres">
      <dgm:prSet presAssocID="{855CD65F-6E84-F644-9B00-141C32E21835}" presName="sibTrans" presStyleLbl="sibTrans1D1" presStyleIdx="3" presStyleCnt="5"/>
      <dgm:spPr/>
    </dgm:pt>
    <dgm:pt modelId="{4F6D0311-A4E7-6F46-9B4C-832F1E628F22}" type="pres">
      <dgm:prSet presAssocID="{D4C5F848-A5E0-A445-9A79-AF6E237DACCB}" presName="node" presStyleLbl="node1" presStyleIdx="4" presStyleCnt="5">
        <dgm:presLayoutVars>
          <dgm:bulletEnabled val="1"/>
        </dgm:presLayoutVars>
      </dgm:prSet>
      <dgm:spPr/>
    </dgm:pt>
    <dgm:pt modelId="{3773FC3F-061C-1B4B-8545-23F15823335F}" type="pres">
      <dgm:prSet presAssocID="{D4C5F848-A5E0-A445-9A79-AF6E237DACCB}" presName="spNode" presStyleCnt="0"/>
      <dgm:spPr/>
    </dgm:pt>
    <dgm:pt modelId="{D102AC9B-1662-9A49-9CD2-1238C04CD80D}" type="pres">
      <dgm:prSet presAssocID="{A8536E02-1C56-9947-84B2-D359EA4B1237}" presName="sibTrans" presStyleLbl="sibTrans1D1" presStyleIdx="4" presStyleCnt="5"/>
      <dgm:spPr/>
    </dgm:pt>
  </dgm:ptLst>
  <dgm:cxnLst>
    <dgm:cxn modelId="{5E9DC92B-8EE2-2941-8179-087B0BC159D8}" type="presOf" srcId="{603460EE-383D-2841-8AE9-23503A9778CF}" destId="{5339292C-F047-A24B-ABDC-E4B3735C7B6E}" srcOrd="0" destOrd="0" presId="urn:microsoft.com/office/officeart/2005/8/layout/cycle6"/>
    <dgm:cxn modelId="{1FAC2A45-562A-5542-AD30-ED53C4996BFC}" type="presOf" srcId="{46D36B8A-EA37-9E47-AE3F-ED9C92BE9F2A}" destId="{D9C90676-76B1-D249-A7C5-73F569158FB4}" srcOrd="0" destOrd="0" presId="urn:microsoft.com/office/officeart/2005/8/layout/cycle6"/>
    <dgm:cxn modelId="{3A64864D-2EC9-6143-950D-BD79E2605213}" srcId="{46D36B8A-EA37-9E47-AE3F-ED9C92BE9F2A}" destId="{63782C58-9618-0549-A493-ADDA897A23CB}" srcOrd="2" destOrd="0" parTransId="{547EDF1F-1C5C-E249-A96B-C8B3CA281187}" sibTransId="{603460EE-383D-2841-8AE9-23503A9778CF}"/>
    <dgm:cxn modelId="{87C1B753-6CD7-E941-AC29-5BEC61457876}" srcId="{46D36B8A-EA37-9E47-AE3F-ED9C92BE9F2A}" destId="{B7DD7771-9A14-A444-9349-7495C70563F5}" srcOrd="1" destOrd="0" parTransId="{A1BFCE16-5E4A-104E-BB93-9B0DC414C871}" sibTransId="{1B54065C-4057-8446-8D97-80FC19ECC28D}"/>
    <dgm:cxn modelId="{E0DEFB60-AF84-0B44-9F16-7454778D63E2}" type="presOf" srcId="{C66D058E-021D-3348-888C-C947E30BB9D8}" destId="{4A3CE8F6-1239-6A46-BC75-70D77B2FC2E6}" srcOrd="0" destOrd="0" presId="urn:microsoft.com/office/officeart/2005/8/layout/cycle6"/>
    <dgm:cxn modelId="{CC2E387C-1899-E445-A894-8F7C498A62EF}" srcId="{46D36B8A-EA37-9E47-AE3F-ED9C92BE9F2A}" destId="{B2D50387-5CA9-1246-8C77-04ECCA6A2199}" srcOrd="0" destOrd="0" parTransId="{4C6B1981-05C5-5344-98BB-69F9224FE093}" sibTransId="{C66D058E-021D-3348-888C-C947E30BB9D8}"/>
    <dgm:cxn modelId="{4FCDFB7E-DB09-9744-B67F-ACEC82CDE71E}" type="presOf" srcId="{670634D0-4C9A-9C4B-AE43-3145824B84C0}" destId="{68A58F6D-D24E-6C43-BBC2-3E916F024CD7}" srcOrd="0" destOrd="0" presId="urn:microsoft.com/office/officeart/2005/8/layout/cycle6"/>
    <dgm:cxn modelId="{9C260D8A-C468-954E-AAAE-FC3991C0A641}" type="presOf" srcId="{1B54065C-4057-8446-8D97-80FC19ECC28D}" destId="{D6BC6BFF-DD60-8F4D-9FAB-2A571A519996}" srcOrd="0" destOrd="0" presId="urn:microsoft.com/office/officeart/2005/8/layout/cycle6"/>
    <dgm:cxn modelId="{AE3C8C8E-9EEA-A344-B900-8D2B0DBE9C28}" type="presOf" srcId="{63782C58-9618-0549-A493-ADDA897A23CB}" destId="{1F8E1EC3-1431-484F-91DF-4F993FBFBBE5}" srcOrd="0" destOrd="0" presId="urn:microsoft.com/office/officeart/2005/8/layout/cycle6"/>
    <dgm:cxn modelId="{38439B8F-5DD1-6243-9FD8-965DDB9AE27D}" srcId="{46D36B8A-EA37-9E47-AE3F-ED9C92BE9F2A}" destId="{D4C5F848-A5E0-A445-9A79-AF6E237DACCB}" srcOrd="4" destOrd="0" parTransId="{2501A89E-8118-2144-9B38-B6CA55B5E1B1}" sibTransId="{A8536E02-1C56-9947-84B2-D359EA4B1237}"/>
    <dgm:cxn modelId="{5872C894-5219-5442-B225-8033DA6E76EF}" type="presOf" srcId="{A8536E02-1C56-9947-84B2-D359EA4B1237}" destId="{D102AC9B-1662-9A49-9CD2-1238C04CD80D}" srcOrd="0" destOrd="0" presId="urn:microsoft.com/office/officeart/2005/8/layout/cycle6"/>
    <dgm:cxn modelId="{9733C0A5-EF73-FB49-9FB8-520DE708335B}" type="presOf" srcId="{B2D50387-5CA9-1246-8C77-04ECCA6A2199}" destId="{04888D81-044B-FE41-8CDA-3CF48CCEE1AC}" srcOrd="0" destOrd="0" presId="urn:microsoft.com/office/officeart/2005/8/layout/cycle6"/>
    <dgm:cxn modelId="{FA80A8AE-58F2-8443-8170-43F75D6F8E79}" srcId="{46D36B8A-EA37-9E47-AE3F-ED9C92BE9F2A}" destId="{670634D0-4C9A-9C4B-AE43-3145824B84C0}" srcOrd="3" destOrd="0" parTransId="{EF232D70-B59F-2645-A5C6-7408452B8BFD}" sibTransId="{855CD65F-6E84-F644-9B00-141C32E21835}"/>
    <dgm:cxn modelId="{9BA545BE-E1A2-1A41-86AC-1CF8E273B614}" type="presOf" srcId="{B7DD7771-9A14-A444-9349-7495C70563F5}" destId="{B1F27115-94F8-5646-BFF7-7449186442F7}" srcOrd="0" destOrd="0" presId="urn:microsoft.com/office/officeart/2005/8/layout/cycle6"/>
    <dgm:cxn modelId="{0CC8B8D3-F9AE-A64F-AA1D-62D09A57C6E8}" type="presOf" srcId="{855CD65F-6E84-F644-9B00-141C32E21835}" destId="{4B7B9809-2333-F845-A707-EADFC41C1996}" srcOrd="0" destOrd="0" presId="urn:microsoft.com/office/officeart/2005/8/layout/cycle6"/>
    <dgm:cxn modelId="{5A4F79E6-535C-744A-941A-663DDAC15D55}" type="presOf" srcId="{D4C5F848-A5E0-A445-9A79-AF6E237DACCB}" destId="{4F6D0311-A4E7-6F46-9B4C-832F1E628F22}" srcOrd="0" destOrd="0" presId="urn:microsoft.com/office/officeart/2005/8/layout/cycle6"/>
    <dgm:cxn modelId="{0AAD76E6-9881-3F49-9D6B-782EA49E3DFB}" type="presParOf" srcId="{D9C90676-76B1-D249-A7C5-73F569158FB4}" destId="{04888D81-044B-FE41-8CDA-3CF48CCEE1AC}" srcOrd="0" destOrd="0" presId="urn:microsoft.com/office/officeart/2005/8/layout/cycle6"/>
    <dgm:cxn modelId="{B9C230C1-0AE6-C648-89A3-43DC41706B9C}" type="presParOf" srcId="{D9C90676-76B1-D249-A7C5-73F569158FB4}" destId="{45919E90-C438-9A43-8AD6-2C5581EE4E6A}" srcOrd="1" destOrd="0" presId="urn:microsoft.com/office/officeart/2005/8/layout/cycle6"/>
    <dgm:cxn modelId="{251CDA09-1B22-9C4A-9181-C777D30FDBB0}" type="presParOf" srcId="{D9C90676-76B1-D249-A7C5-73F569158FB4}" destId="{4A3CE8F6-1239-6A46-BC75-70D77B2FC2E6}" srcOrd="2" destOrd="0" presId="urn:microsoft.com/office/officeart/2005/8/layout/cycle6"/>
    <dgm:cxn modelId="{D417B8C3-A711-2F49-9531-489DD1C293B9}" type="presParOf" srcId="{D9C90676-76B1-D249-A7C5-73F569158FB4}" destId="{B1F27115-94F8-5646-BFF7-7449186442F7}" srcOrd="3" destOrd="0" presId="urn:microsoft.com/office/officeart/2005/8/layout/cycle6"/>
    <dgm:cxn modelId="{6E8D8E84-8FD7-F445-B3E0-3DEC5F52BBD9}" type="presParOf" srcId="{D9C90676-76B1-D249-A7C5-73F569158FB4}" destId="{62A3EC04-D67F-6040-9611-E600B65EB67F}" srcOrd="4" destOrd="0" presId="urn:microsoft.com/office/officeart/2005/8/layout/cycle6"/>
    <dgm:cxn modelId="{A8505DD1-95F6-3E4C-94B0-AAFBF18801DA}" type="presParOf" srcId="{D9C90676-76B1-D249-A7C5-73F569158FB4}" destId="{D6BC6BFF-DD60-8F4D-9FAB-2A571A519996}" srcOrd="5" destOrd="0" presId="urn:microsoft.com/office/officeart/2005/8/layout/cycle6"/>
    <dgm:cxn modelId="{5647C348-65B2-7643-8FA6-88A80383ED29}" type="presParOf" srcId="{D9C90676-76B1-D249-A7C5-73F569158FB4}" destId="{1F8E1EC3-1431-484F-91DF-4F993FBFBBE5}" srcOrd="6" destOrd="0" presId="urn:microsoft.com/office/officeart/2005/8/layout/cycle6"/>
    <dgm:cxn modelId="{C428C379-19A9-3D4F-AE5F-B9F07DACE972}" type="presParOf" srcId="{D9C90676-76B1-D249-A7C5-73F569158FB4}" destId="{FCAE0148-CCE0-864F-8A91-85E32A48651B}" srcOrd="7" destOrd="0" presId="urn:microsoft.com/office/officeart/2005/8/layout/cycle6"/>
    <dgm:cxn modelId="{6F7A557A-5D80-414E-8FCF-0C18433E632C}" type="presParOf" srcId="{D9C90676-76B1-D249-A7C5-73F569158FB4}" destId="{5339292C-F047-A24B-ABDC-E4B3735C7B6E}" srcOrd="8" destOrd="0" presId="urn:microsoft.com/office/officeart/2005/8/layout/cycle6"/>
    <dgm:cxn modelId="{1541A0D5-DDE5-5A4F-A519-4012633E0F99}" type="presParOf" srcId="{D9C90676-76B1-D249-A7C5-73F569158FB4}" destId="{68A58F6D-D24E-6C43-BBC2-3E916F024CD7}" srcOrd="9" destOrd="0" presId="urn:microsoft.com/office/officeart/2005/8/layout/cycle6"/>
    <dgm:cxn modelId="{5EB50C8A-C6E8-E147-BD69-9A04E43356BD}" type="presParOf" srcId="{D9C90676-76B1-D249-A7C5-73F569158FB4}" destId="{8306C791-E4CF-4646-A133-7E1A1877A176}" srcOrd="10" destOrd="0" presId="urn:microsoft.com/office/officeart/2005/8/layout/cycle6"/>
    <dgm:cxn modelId="{ABA4D9F2-7363-4245-885A-C54FE57B1942}" type="presParOf" srcId="{D9C90676-76B1-D249-A7C5-73F569158FB4}" destId="{4B7B9809-2333-F845-A707-EADFC41C1996}" srcOrd="11" destOrd="0" presId="urn:microsoft.com/office/officeart/2005/8/layout/cycle6"/>
    <dgm:cxn modelId="{8FC7AFF4-B173-CB46-A6ED-5E04C8902675}" type="presParOf" srcId="{D9C90676-76B1-D249-A7C5-73F569158FB4}" destId="{4F6D0311-A4E7-6F46-9B4C-832F1E628F22}" srcOrd="12" destOrd="0" presId="urn:microsoft.com/office/officeart/2005/8/layout/cycle6"/>
    <dgm:cxn modelId="{7EF69A0D-0037-AC40-BC44-A2FB1E32E639}" type="presParOf" srcId="{D9C90676-76B1-D249-A7C5-73F569158FB4}" destId="{3773FC3F-061C-1B4B-8545-23F15823335F}" srcOrd="13" destOrd="0" presId="urn:microsoft.com/office/officeart/2005/8/layout/cycle6"/>
    <dgm:cxn modelId="{0B82E21E-7972-8049-97D3-0E2A69AC5477}" type="presParOf" srcId="{D9C90676-76B1-D249-A7C5-73F569158FB4}" destId="{D102AC9B-1662-9A49-9CD2-1238C04CD80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768F4B-CA07-FE48-BADC-9E569111C176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F9667E-4934-0947-8B19-4D41D160CB30}">
      <dgm:prSet phldrT="[Text]"/>
      <dgm:spPr/>
      <dgm:t>
        <a:bodyPr/>
        <a:lstStyle/>
        <a:p>
          <a:r>
            <a:rPr lang="en-US" dirty="0"/>
            <a:t>To achieve &gt;80% </a:t>
          </a:r>
        </a:p>
        <a:p>
          <a:r>
            <a:rPr lang="en-US" dirty="0"/>
            <a:t>cross checked emergency/urgent TTE scans at UHW </a:t>
          </a:r>
          <a:r>
            <a:rPr lang="en-US" dirty="0" err="1"/>
            <a:t>perfomed</a:t>
          </a:r>
          <a:r>
            <a:rPr lang="en-US" dirty="0"/>
            <a:t> by </a:t>
          </a:r>
          <a:r>
            <a:rPr lang="en-US" dirty="0" err="1"/>
            <a:t>SpRs</a:t>
          </a:r>
          <a:endParaRPr lang="en-US" dirty="0"/>
        </a:p>
      </dgm:t>
    </dgm:pt>
    <dgm:pt modelId="{7FBD8570-1BFE-F941-9299-FA4F446DAF3D}" type="parTrans" cxnId="{A5332E26-8136-C84F-A6F9-F0F9FBFFC379}">
      <dgm:prSet/>
      <dgm:spPr/>
      <dgm:t>
        <a:bodyPr/>
        <a:lstStyle/>
        <a:p>
          <a:endParaRPr lang="en-US"/>
        </a:p>
      </dgm:t>
    </dgm:pt>
    <dgm:pt modelId="{D10AF25B-6DA4-E74F-B62E-3FBABB00A287}" type="sibTrans" cxnId="{A5332E26-8136-C84F-A6F9-F0F9FBFFC379}">
      <dgm:prSet/>
      <dgm:spPr/>
      <dgm:t>
        <a:bodyPr/>
        <a:lstStyle/>
        <a:p>
          <a:endParaRPr lang="en-US"/>
        </a:p>
      </dgm:t>
    </dgm:pt>
    <dgm:pt modelId="{938F3D2F-069E-8946-B2BE-C8C53DE7A57D}">
      <dgm:prSet phldrT="[Text]"/>
      <dgm:spPr/>
      <dgm:t>
        <a:bodyPr/>
        <a:lstStyle/>
        <a:p>
          <a:r>
            <a:rPr lang="en-US"/>
            <a:t>Increase the number of finalised TTE scans</a:t>
          </a:r>
        </a:p>
        <a:p>
          <a:r>
            <a:rPr lang="en-US"/>
            <a:t>on Xcelera</a:t>
          </a:r>
        </a:p>
      </dgm:t>
    </dgm:pt>
    <dgm:pt modelId="{D9DCE346-03F3-C241-AE0A-F58B3E761C12}" type="parTrans" cxnId="{D8EE23DC-0301-854B-A04A-DFD9F6F2A306}">
      <dgm:prSet/>
      <dgm:spPr/>
      <dgm:t>
        <a:bodyPr/>
        <a:lstStyle/>
        <a:p>
          <a:endParaRPr lang="en-US"/>
        </a:p>
      </dgm:t>
    </dgm:pt>
    <dgm:pt modelId="{085B7702-CDCA-CE44-AB11-98ADA0749716}" type="sibTrans" cxnId="{D8EE23DC-0301-854B-A04A-DFD9F6F2A306}">
      <dgm:prSet/>
      <dgm:spPr/>
      <dgm:t>
        <a:bodyPr/>
        <a:lstStyle/>
        <a:p>
          <a:endParaRPr lang="en-US"/>
        </a:p>
      </dgm:t>
    </dgm:pt>
    <dgm:pt modelId="{7FB0C436-579A-4B4E-BA32-B293DDCE4EAB}">
      <dgm:prSet phldrT="[Text]"/>
      <dgm:spPr/>
      <dgm:t>
        <a:bodyPr/>
        <a:lstStyle/>
        <a:p>
          <a:r>
            <a:rPr lang="en-US"/>
            <a:t>Allocation of cardiac physiologists to review scans</a:t>
          </a:r>
        </a:p>
      </dgm:t>
    </dgm:pt>
    <dgm:pt modelId="{54D5C960-4657-3342-A60A-28CDB657B8FF}" type="parTrans" cxnId="{1460E113-F6E2-FB4E-8198-03EBEE0CE573}">
      <dgm:prSet/>
      <dgm:spPr/>
      <dgm:t>
        <a:bodyPr/>
        <a:lstStyle/>
        <a:p>
          <a:endParaRPr lang="en-US"/>
        </a:p>
      </dgm:t>
    </dgm:pt>
    <dgm:pt modelId="{6BFC587B-57DA-4A44-BF85-7F6AA117D256}" type="sibTrans" cxnId="{1460E113-F6E2-FB4E-8198-03EBEE0CE573}">
      <dgm:prSet/>
      <dgm:spPr/>
      <dgm:t>
        <a:bodyPr/>
        <a:lstStyle/>
        <a:p>
          <a:endParaRPr lang="en-US"/>
        </a:p>
      </dgm:t>
    </dgm:pt>
    <dgm:pt modelId="{E8FBAAE5-0E71-4F41-8A7A-43A6EAC128F0}">
      <dgm:prSet phldrT="[Text]"/>
      <dgm:spPr/>
      <dgm:t>
        <a:bodyPr/>
        <a:lstStyle/>
        <a:p>
          <a:r>
            <a:rPr lang="en-US"/>
            <a:t>Allocation of Consultants to review scans</a:t>
          </a:r>
        </a:p>
      </dgm:t>
    </dgm:pt>
    <dgm:pt modelId="{83F53D2E-F0F9-1941-B18D-5688971CF672}" type="parTrans" cxnId="{411261EC-24B3-1D4A-98B0-AD64D4F61AC3}">
      <dgm:prSet/>
      <dgm:spPr/>
      <dgm:t>
        <a:bodyPr/>
        <a:lstStyle/>
        <a:p>
          <a:endParaRPr lang="en-US"/>
        </a:p>
      </dgm:t>
    </dgm:pt>
    <dgm:pt modelId="{BF9315B1-F00B-8E4F-8F07-362BD6A42D32}" type="sibTrans" cxnId="{411261EC-24B3-1D4A-98B0-AD64D4F61AC3}">
      <dgm:prSet/>
      <dgm:spPr/>
      <dgm:t>
        <a:bodyPr/>
        <a:lstStyle/>
        <a:p>
          <a:endParaRPr lang="en-US"/>
        </a:p>
      </dgm:t>
    </dgm:pt>
    <dgm:pt modelId="{56D4C405-DC41-1441-87CD-AA723112C048}">
      <dgm:prSet phldrT="[Text]"/>
      <dgm:spPr/>
      <dgm:t>
        <a:bodyPr/>
        <a:lstStyle/>
        <a:p>
          <a:r>
            <a:rPr lang="en-US"/>
            <a:t>Competent trained SpRs</a:t>
          </a:r>
        </a:p>
      </dgm:t>
    </dgm:pt>
    <dgm:pt modelId="{08C0097A-51D6-B043-8CDB-9522621DE197}" type="parTrans" cxnId="{1EE3CA62-566F-AF4A-8D0A-E3969D9ACFE1}">
      <dgm:prSet/>
      <dgm:spPr/>
      <dgm:t>
        <a:bodyPr/>
        <a:lstStyle/>
        <a:p>
          <a:endParaRPr lang="en-US"/>
        </a:p>
      </dgm:t>
    </dgm:pt>
    <dgm:pt modelId="{8613E6B8-2A52-EE4E-A2E6-682FEF2B50D2}" type="sibTrans" cxnId="{1EE3CA62-566F-AF4A-8D0A-E3969D9ACFE1}">
      <dgm:prSet/>
      <dgm:spPr/>
      <dgm:t>
        <a:bodyPr/>
        <a:lstStyle/>
        <a:p>
          <a:endParaRPr lang="en-US"/>
        </a:p>
      </dgm:t>
    </dgm:pt>
    <dgm:pt modelId="{32055AB8-A49D-F745-9053-4768177BAA41}">
      <dgm:prSet phldrT="[Text]"/>
      <dgm:spPr/>
      <dgm:t>
        <a:bodyPr/>
        <a:lstStyle/>
        <a:p>
          <a:r>
            <a:rPr lang="en-US"/>
            <a:t>Ensure timely electronic reports on Xcelera</a:t>
          </a:r>
        </a:p>
      </dgm:t>
    </dgm:pt>
    <dgm:pt modelId="{748949EA-B88C-F24B-9BA4-1FB664966927}" type="parTrans" cxnId="{13E84BEB-AFD4-2640-86DC-9A4FE4B6C26E}">
      <dgm:prSet/>
      <dgm:spPr/>
      <dgm:t>
        <a:bodyPr/>
        <a:lstStyle/>
        <a:p>
          <a:endParaRPr lang="en-US"/>
        </a:p>
      </dgm:t>
    </dgm:pt>
    <dgm:pt modelId="{9E66681B-B382-A648-8D6C-EB2D18896640}" type="sibTrans" cxnId="{13E84BEB-AFD4-2640-86DC-9A4FE4B6C26E}">
      <dgm:prSet/>
      <dgm:spPr/>
      <dgm:t>
        <a:bodyPr/>
        <a:lstStyle/>
        <a:p>
          <a:endParaRPr lang="en-US"/>
        </a:p>
      </dgm:t>
    </dgm:pt>
    <dgm:pt modelId="{225B2FFC-BE24-3646-9FB6-B55A81E79C7A}">
      <dgm:prSet/>
      <dgm:spPr/>
      <dgm:t>
        <a:bodyPr/>
        <a:lstStyle/>
        <a:p>
          <a:r>
            <a:rPr lang="en-US"/>
            <a:t>Supervised TTE lists during the working week</a:t>
          </a:r>
        </a:p>
      </dgm:t>
    </dgm:pt>
    <dgm:pt modelId="{234136FD-5480-1644-A25E-C6FCF178C065}" type="parTrans" cxnId="{7863FF34-A3CE-3445-82B4-06944F616A32}">
      <dgm:prSet/>
      <dgm:spPr/>
      <dgm:t>
        <a:bodyPr/>
        <a:lstStyle/>
        <a:p>
          <a:endParaRPr lang="en-US"/>
        </a:p>
      </dgm:t>
    </dgm:pt>
    <dgm:pt modelId="{766622E5-A9CA-2340-B22B-AEC19B93AA27}" type="sibTrans" cxnId="{7863FF34-A3CE-3445-82B4-06944F616A32}">
      <dgm:prSet/>
      <dgm:spPr/>
      <dgm:t>
        <a:bodyPr/>
        <a:lstStyle/>
        <a:p>
          <a:endParaRPr lang="en-US"/>
        </a:p>
      </dgm:t>
    </dgm:pt>
    <dgm:pt modelId="{4FB62C4F-6D61-2B4C-94EE-EF7040165FDB}">
      <dgm:prSet/>
      <dgm:spPr/>
      <dgm:t>
        <a:bodyPr/>
        <a:lstStyle/>
        <a:p>
          <a:r>
            <a:rPr lang="en-US"/>
            <a:t>Regular teaching meetings</a:t>
          </a:r>
        </a:p>
      </dgm:t>
    </dgm:pt>
    <dgm:pt modelId="{1BCEDC07-FAB2-7C45-A91A-C76C4715FC28}" type="parTrans" cxnId="{6786B522-C1EC-9C47-884D-959F049969DF}">
      <dgm:prSet/>
      <dgm:spPr/>
      <dgm:t>
        <a:bodyPr/>
        <a:lstStyle/>
        <a:p>
          <a:endParaRPr lang="en-US"/>
        </a:p>
      </dgm:t>
    </dgm:pt>
    <dgm:pt modelId="{93E08D06-31BD-504C-B399-A56949A61F7E}" type="sibTrans" cxnId="{6786B522-C1EC-9C47-884D-959F049969DF}">
      <dgm:prSet/>
      <dgm:spPr/>
      <dgm:t>
        <a:bodyPr/>
        <a:lstStyle/>
        <a:p>
          <a:endParaRPr lang="en-US"/>
        </a:p>
      </dgm:t>
    </dgm:pt>
    <dgm:pt modelId="{E4D7BC6B-9E24-6A4C-8825-7A2F629E8302}" type="pres">
      <dgm:prSet presAssocID="{18768F4B-CA07-FE48-BADC-9E569111C17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8272F9C-E124-BC4C-894D-706EE906E89C}" type="pres">
      <dgm:prSet presAssocID="{A1F9667E-4934-0947-8B19-4D41D160CB30}" presName="root1" presStyleCnt="0"/>
      <dgm:spPr/>
    </dgm:pt>
    <dgm:pt modelId="{43C1A07E-6B33-AA4E-A77C-80D7D435CE7A}" type="pres">
      <dgm:prSet presAssocID="{A1F9667E-4934-0947-8B19-4D41D160CB30}" presName="LevelOneTextNode" presStyleLbl="node0" presStyleIdx="0" presStyleCnt="1" custScaleX="106893" custScaleY="202771">
        <dgm:presLayoutVars>
          <dgm:chPref val="3"/>
        </dgm:presLayoutVars>
      </dgm:prSet>
      <dgm:spPr/>
    </dgm:pt>
    <dgm:pt modelId="{DC63BB92-548F-564A-980C-D9465840293D}" type="pres">
      <dgm:prSet presAssocID="{A1F9667E-4934-0947-8B19-4D41D160CB30}" presName="level2hierChild" presStyleCnt="0"/>
      <dgm:spPr/>
    </dgm:pt>
    <dgm:pt modelId="{41F18E3C-2A0D-C246-A204-23C5E47BBBBF}" type="pres">
      <dgm:prSet presAssocID="{D9DCE346-03F3-C241-AE0A-F58B3E761C12}" presName="conn2-1" presStyleLbl="parChTrans1D2" presStyleIdx="0" presStyleCnt="2"/>
      <dgm:spPr/>
    </dgm:pt>
    <dgm:pt modelId="{32F7CA3A-42BF-DB4A-B5F8-C7FAC82B43EB}" type="pres">
      <dgm:prSet presAssocID="{D9DCE346-03F3-C241-AE0A-F58B3E761C12}" presName="connTx" presStyleLbl="parChTrans1D2" presStyleIdx="0" presStyleCnt="2"/>
      <dgm:spPr/>
    </dgm:pt>
    <dgm:pt modelId="{31210AAB-E2DE-4441-80BE-E191A713AF72}" type="pres">
      <dgm:prSet presAssocID="{938F3D2F-069E-8946-B2BE-C8C53DE7A57D}" presName="root2" presStyleCnt="0"/>
      <dgm:spPr/>
    </dgm:pt>
    <dgm:pt modelId="{167E6533-ED21-734F-B55E-68D4A6705D32}" type="pres">
      <dgm:prSet presAssocID="{938F3D2F-069E-8946-B2BE-C8C53DE7A57D}" presName="LevelTwoTextNode" presStyleLbl="node2" presStyleIdx="0" presStyleCnt="2">
        <dgm:presLayoutVars>
          <dgm:chPref val="3"/>
        </dgm:presLayoutVars>
      </dgm:prSet>
      <dgm:spPr/>
    </dgm:pt>
    <dgm:pt modelId="{96B21FDA-8234-694B-A629-357D1B1958FD}" type="pres">
      <dgm:prSet presAssocID="{938F3D2F-069E-8946-B2BE-C8C53DE7A57D}" presName="level3hierChild" presStyleCnt="0"/>
      <dgm:spPr/>
    </dgm:pt>
    <dgm:pt modelId="{29ECC56A-BED7-0647-8B3E-466455C5CB8B}" type="pres">
      <dgm:prSet presAssocID="{54D5C960-4657-3342-A60A-28CDB657B8FF}" presName="conn2-1" presStyleLbl="parChTrans1D3" presStyleIdx="0" presStyleCnt="5"/>
      <dgm:spPr/>
    </dgm:pt>
    <dgm:pt modelId="{3DC15B1C-655F-434E-8638-32FD7F3EF347}" type="pres">
      <dgm:prSet presAssocID="{54D5C960-4657-3342-A60A-28CDB657B8FF}" presName="connTx" presStyleLbl="parChTrans1D3" presStyleIdx="0" presStyleCnt="5"/>
      <dgm:spPr/>
    </dgm:pt>
    <dgm:pt modelId="{B3A54DF1-7261-9943-8C59-790ECA0B7284}" type="pres">
      <dgm:prSet presAssocID="{7FB0C436-579A-4B4E-BA32-B293DDCE4EAB}" presName="root2" presStyleCnt="0"/>
      <dgm:spPr/>
    </dgm:pt>
    <dgm:pt modelId="{4266BA91-BC5C-0441-B2C6-CF5CD958B898}" type="pres">
      <dgm:prSet presAssocID="{7FB0C436-579A-4B4E-BA32-B293DDCE4EAB}" presName="LevelTwoTextNode" presStyleLbl="node3" presStyleIdx="0" presStyleCnt="5">
        <dgm:presLayoutVars>
          <dgm:chPref val="3"/>
        </dgm:presLayoutVars>
      </dgm:prSet>
      <dgm:spPr/>
    </dgm:pt>
    <dgm:pt modelId="{C64AB6D3-5212-1F43-A43F-540F9F9FF051}" type="pres">
      <dgm:prSet presAssocID="{7FB0C436-579A-4B4E-BA32-B293DDCE4EAB}" presName="level3hierChild" presStyleCnt="0"/>
      <dgm:spPr/>
    </dgm:pt>
    <dgm:pt modelId="{723F1B95-EA4D-644B-88DC-C356B9773DB7}" type="pres">
      <dgm:prSet presAssocID="{83F53D2E-F0F9-1941-B18D-5688971CF672}" presName="conn2-1" presStyleLbl="parChTrans1D3" presStyleIdx="1" presStyleCnt="5"/>
      <dgm:spPr/>
    </dgm:pt>
    <dgm:pt modelId="{124F4618-8F05-B84D-B471-970AC78532A5}" type="pres">
      <dgm:prSet presAssocID="{83F53D2E-F0F9-1941-B18D-5688971CF672}" presName="connTx" presStyleLbl="parChTrans1D3" presStyleIdx="1" presStyleCnt="5"/>
      <dgm:spPr/>
    </dgm:pt>
    <dgm:pt modelId="{4189571B-67AF-DE4F-8A4A-D8EA07CC5248}" type="pres">
      <dgm:prSet presAssocID="{E8FBAAE5-0E71-4F41-8A7A-43A6EAC128F0}" presName="root2" presStyleCnt="0"/>
      <dgm:spPr/>
    </dgm:pt>
    <dgm:pt modelId="{BA7A1044-0F7E-0C4F-9071-B261C4061BE2}" type="pres">
      <dgm:prSet presAssocID="{E8FBAAE5-0E71-4F41-8A7A-43A6EAC128F0}" presName="LevelTwoTextNode" presStyleLbl="node3" presStyleIdx="1" presStyleCnt="5">
        <dgm:presLayoutVars>
          <dgm:chPref val="3"/>
        </dgm:presLayoutVars>
      </dgm:prSet>
      <dgm:spPr/>
    </dgm:pt>
    <dgm:pt modelId="{728D220C-EC8A-3446-8D58-7EE1C9F3274D}" type="pres">
      <dgm:prSet presAssocID="{E8FBAAE5-0E71-4F41-8A7A-43A6EAC128F0}" presName="level3hierChild" presStyleCnt="0"/>
      <dgm:spPr/>
    </dgm:pt>
    <dgm:pt modelId="{E757E7A4-F281-6A40-BAFD-3690B0FBE372}" type="pres">
      <dgm:prSet presAssocID="{08C0097A-51D6-B043-8CDB-9522621DE197}" presName="conn2-1" presStyleLbl="parChTrans1D2" presStyleIdx="1" presStyleCnt="2"/>
      <dgm:spPr/>
    </dgm:pt>
    <dgm:pt modelId="{C9ED0CBE-3D03-DD48-A9B3-1C183EF5ADA1}" type="pres">
      <dgm:prSet presAssocID="{08C0097A-51D6-B043-8CDB-9522621DE197}" presName="connTx" presStyleLbl="parChTrans1D2" presStyleIdx="1" presStyleCnt="2"/>
      <dgm:spPr/>
    </dgm:pt>
    <dgm:pt modelId="{0CAAB045-33C4-7F48-8E56-CFF7E1E1D8E3}" type="pres">
      <dgm:prSet presAssocID="{56D4C405-DC41-1441-87CD-AA723112C048}" presName="root2" presStyleCnt="0"/>
      <dgm:spPr/>
    </dgm:pt>
    <dgm:pt modelId="{179038BF-EA6F-1045-A7AB-DD61BFA66200}" type="pres">
      <dgm:prSet presAssocID="{56D4C405-DC41-1441-87CD-AA723112C048}" presName="LevelTwoTextNode" presStyleLbl="node2" presStyleIdx="1" presStyleCnt="2">
        <dgm:presLayoutVars>
          <dgm:chPref val="3"/>
        </dgm:presLayoutVars>
      </dgm:prSet>
      <dgm:spPr/>
    </dgm:pt>
    <dgm:pt modelId="{89470ACE-6475-7743-8061-E561ED08A1F9}" type="pres">
      <dgm:prSet presAssocID="{56D4C405-DC41-1441-87CD-AA723112C048}" presName="level3hierChild" presStyleCnt="0"/>
      <dgm:spPr/>
    </dgm:pt>
    <dgm:pt modelId="{7953B5EC-83FE-1B44-A9BC-64EEB46F71E5}" type="pres">
      <dgm:prSet presAssocID="{748949EA-B88C-F24B-9BA4-1FB664966927}" presName="conn2-1" presStyleLbl="parChTrans1D3" presStyleIdx="2" presStyleCnt="5"/>
      <dgm:spPr/>
    </dgm:pt>
    <dgm:pt modelId="{E4C22C3A-B8EF-4D42-9888-2BCA7BBD5699}" type="pres">
      <dgm:prSet presAssocID="{748949EA-B88C-F24B-9BA4-1FB664966927}" presName="connTx" presStyleLbl="parChTrans1D3" presStyleIdx="2" presStyleCnt="5"/>
      <dgm:spPr/>
    </dgm:pt>
    <dgm:pt modelId="{50F5024D-8639-704E-9134-1C61FC34CBB8}" type="pres">
      <dgm:prSet presAssocID="{32055AB8-A49D-F745-9053-4768177BAA41}" presName="root2" presStyleCnt="0"/>
      <dgm:spPr/>
    </dgm:pt>
    <dgm:pt modelId="{B7570B95-B1EF-3A4E-9129-1E709EBE4810}" type="pres">
      <dgm:prSet presAssocID="{32055AB8-A49D-F745-9053-4768177BAA41}" presName="LevelTwoTextNode" presStyleLbl="node3" presStyleIdx="2" presStyleCnt="5">
        <dgm:presLayoutVars>
          <dgm:chPref val="3"/>
        </dgm:presLayoutVars>
      </dgm:prSet>
      <dgm:spPr/>
    </dgm:pt>
    <dgm:pt modelId="{33F08DED-2E99-4147-B3CB-3F72E7114AC9}" type="pres">
      <dgm:prSet presAssocID="{32055AB8-A49D-F745-9053-4768177BAA41}" presName="level3hierChild" presStyleCnt="0"/>
      <dgm:spPr/>
    </dgm:pt>
    <dgm:pt modelId="{2B218F25-3109-554E-A03D-15DF0CA53E43}" type="pres">
      <dgm:prSet presAssocID="{234136FD-5480-1644-A25E-C6FCF178C065}" presName="conn2-1" presStyleLbl="parChTrans1D3" presStyleIdx="3" presStyleCnt="5"/>
      <dgm:spPr/>
    </dgm:pt>
    <dgm:pt modelId="{F4CCB722-6113-F54D-9E71-49D6430CFC48}" type="pres">
      <dgm:prSet presAssocID="{234136FD-5480-1644-A25E-C6FCF178C065}" presName="connTx" presStyleLbl="parChTrans1D3" presStyleIdx="3" presStyleCnt="5"/>
      <dgm:spPr/>
    </dgm:pt>
    <dgm:pt modelId="{97EDA5AC-ABC0-8F4F-8CE6-BED8F6C99912}" type="pres">
      <dgm:prSet presAssocID="{225B2FFC-BE24-3646-9FB6-B55A81E79C7A}" presName="root2" presStyleCnt="0"/>
      <dgm:spPr/>
    </dgm:pt>
    <dgm:pt modelId="{DA423E25-E7D3-A84D-879D-35170CCDD925}" type="pres">
      <dgm:prSet presAssocID="{225B2FFC-BE24-3646-9FB6-B55A81E79C7A}" presName="LevelTwoTextNode" presStyleLbl="node3" presStyleIdx="3" presStyleCnt="5">
        <dgm:presLayoutVars>
          <dgm:chPref val="3"/>
        </dgm:presLayoutVars>
      </dgm:prSet>
      <dgm:spPr/>
    </dgm:pt>
    <dgm:pt modelId="{04AFE9AE-59F1-DE49-B730-57A8DCADB448}" type="pres">
      <dgm:prSet presAssocID="{225B2FFC-BE24-3646-9FB6-B55A81E79C7A}" presName="level3hierChild" presStyleCnt="0"/>
      <dgm:spPr/>
    </dgm:pt>
    <dgm:pt modelId="{B4914E23-C31A-EE41-99BE-F8E770F3AD29}" type="pres">
      <dgm:prSet presAssocID="{1BCEDC07-FAB2-7C45-A91A-C76C4715FC28}" presName="conn2-1" presStyleLbl="parChTrans1D3" presStyleIdx="4" presStyleCnt="5"/>
      <dgm:spPr/>
    </dgm:pt>
    <dgm:pt modelId="{865B6AF5-183B-304D-8363-6EEFA9414809}" type="pres">
      <dgm:prSet presAssocID="{1BCEDC07-FAB2-7C45-A91A-C76C4715FC28}" presName="connTx" presStyleLbl="parChTrans1D3" presStyleIdx="4" presStyleCnt="5"/>
      <dgm:spPr/>
    </dgm:pt>
    <dgm:pt modelId="{F3A078BB-681A-6A4E-9330-87E0F6247098}" type="pres">
      <dgm:prSet presAssocID="{4FB62C4F-6D61-2B4C-94EE-EF7040165FDB}" presName="root2" presStyleCnt="0"/>
      <dgm:spPr/>
    </dgm:pt>
    <dgm:pt modelId="{45BD8F72-E9BE-DD4E-8904-D9B1BA345745}" type="pres">
      <dgm:prSet presAssocID="{4FB62C4F-6D61-2B4C-94EE-EF7040165FDB}" presName="LevelTwoTextNode" presStyleLbl="node3" presStyleIdx="4" presStyleCnt="5">
        <dgm:presLayoutVars>
          <dgm:chPref val="3"/>
        </dgm:presLayoutVars>
      </dgm:prSet>
      <dgm:spPr/>
    </dgm:pt>
    <dgm:pt modelId="{889B4111-A33E-DB4D-BF65-E7BFCD4E2761}" type="pres">
      <dgm:prSet presAssocID="{4FB62C4F-6D61-2B4C-94EE-EF7040165FDB}" presName="level3hierChild" presStyleCnt="0"/>
      <dgm:spPr/>
    </dgm:pt>
  </dgm:ptLst>
  <dgm:cxnLst>
    <dgm:cxn modelId="{70F6B600-2EF6-2647-A00E-CFDD197C8791}" type="presOf" srcId="{4FB62C4F-6D61-2B4C-94EE-EF7040165FDB}" destId="{45BD8F72-E9BE-DD4E-8904-D9B1BA345745}" srcOrd="0" destOrd="0" presId="urn:microsoft.com/office/officeart/2005/8/layout/hierarchy2"/>
    <dgm:cxn modelId="{B6449610-16A6-A841-8EA1-91E169655CDC}" type="presOf" srcId="{234136FD-5480-1644-A25E-C6FCF178C065}" destId="{2B218F25-3109-554E-A03D-15DF0CA53E43}" srcOrd="0" destOrd="0" presId="urn:microsoft.com/office/officeart/2005/8/layout/hierarchy2"/>
    <dgm:cxn modelId="{1460E113-F6E2-FB4E-8198-03EBEE0CE573}" srcId="{938F3D2F-069E-8946-B2BE-C8C53DE7A57D}" destId="{7FB0C436-579A-4B4E-BA32-B293DDCE4EAB}" srcOrd="0" destOrd="0" parTransId="{54D5C960-4657-3342-A60A-28CDB657B8FF}" sibTransId="{6BFC587B-57DA-4A44-BF85-7F6AA117D256}"/>
    <dgm:cxn modelId="{F436F515-60E4-C944-86B4-7053B4143248}" type="presOf" srcId="{A1F9667E-4934-0947-8B19-4D41D160CB30}" destId="{43C1A07E-6B33-AA4E-A77C-80D7D435CE7A}" srcOrd="0" destOrd="0" presId="urn:microsoft.com/office/officeart/2005/8/layout/hierarchy2"/>
    <dgm:cxn modelId="{7AA4221D-638C-994C-AC56-2631629CD0AE}" type="presOf" srcId="{32055AB8-A49D-F745-9053-4768177BAA41}" destId="{B7570B95-B1EF-3A4E-9129-1E709EBE4810}" srcOrd="0" destOrd="0" presId="urn:microsoft.com/office/officeart/2005/8/layout/hierarchy2"/>
    <dgm:cxn modelId="{5F42A41F-B084-0D47-9488-8A7D04BCD8DE}" type="presOf" srcId="{225B2FFC-BE24-3646-9FB6-B55A81E79C7A}" destId="{DA423E25-E7D3-A84D-879D-35170CCDD925}" srcOrd="0" destOrd="0" presId="urn:microsoft.com/office/officeart/2005/8/layout/hierarchy2"/>
    <dgm:cxn modelId="{919DCC1F-4326-2945-9A3F-FDD65AE370E2}" type="presOf" srcId="{18768F4B-CA07-FE48-BADC-9E569111C176}" destId="{E4D7BC6B-9E24-6A4C-8825-7A2F629E8302}" srcOrd="0" destOrd="0" presId="urn:microsoft.com/office/officeart/2005/8/layout/hierarchy2"/>
    <dgm:cxn modelId="{6786B522-C1EC-9C47-884D-959F049969DF}" srcId="{56D4C405-DC41-1441-87CD-AA723112C048}" destId="{4FB62C4F-6D61-2B4C-94EE-EF7040165FDB}" srcOrd="2" destOrd="0" parTransId="{1BCEDC07-FAB2-7C45-A91A-C76C4715FC28}" sibTransId="{93E08D06-31BD-504C-B399-A56949A61F7E}"/>
    <dgm:cxn modelId="{A5332E26-8136-C84F-A6F9-F0F9FBFFC379}" srcId="{18768F4B-CA07-FE48-BADC-9E569111C176}" destId="{A1F9667E-4934-0947-8B19-4D41D160CB30}" srcOrd="0" destOrd="0" parTransId="{7FBD8570-1BFE-F941-9299-FA4F446DAF3D}" sibTransId="{D10AF25B-6DA4-E74F-B62E-3FBABB00A287}"/>
    <dgm:cxn modelId="{BCFC7030-E6A7-444E-830F-0535A59EF944}" type="presOf" srcId="{1BCEDC07-FAB2-7C45-A91A-C76C4715FC28}" destId="{865B6AF5-183B-304D-8363-6EEFA9414809}" srcOrd="1" destOrd="0" presId="urn:microsoft.com/office/officeart/2005/8/layout/hierarchy2"/>
    <dgm:cxn modelId="{7A268334-1F8D-E54D-A2ED-9CE2C7511A1F}" type="presOf" srcId="{748949EA-B88C-F24B-9BA4-1FB664966927}" destId="{7953B5EC-83FE-1B44-A9BC-64EEB46F71E5}" srcOrd="0" destOrd="0" presId="urn:microsoft.com/office/officeart/2005/8/layout/hierarchy2"/>
    <dgm:cxn modelId="{4EE48A34-3263-314A-B06E-D58EB2D40403}" type="presOf" srcId="{83F53D2E-F0F9-1941-B18D-5688971CF672}" destId="{124F4618-8F05-B84D-B471-970AC78532A5}" srcOrd="1" destOrd="0" presId="urn:microsoft.com/office/officeart/2005/8/layout/hierarchy2"/>
    <dgm:cxn modelId="{7863FF34-A3CE-3445-82B4-06944F616A32}" srcId="{56D4C405-DC41-1441-87CD-AA723112C048}" destId="{225B2FFC-BE24-3646-9FB6-B55A81E79C7A}" srcOrd="1" destOrd="0" parTransId="{234136FD-5480-1644-A25E-C6FCF178C065}" sibTransId="{766622E5-A9CA-2340-B22B-AEC19B93AA27}"/>
    <dgm:cxn modelId="{D6DA0C36-4156-A24B-9076-5D2BC9D46CA7}" type="presOf" srcId="{7FB0C436-579A-4B4E-BA32-B293DDCE4EAB}" destId="{4266BA91-BC5C-0441-B2C6-CF5CD958B898}" srcOrd="0" destOrd="0" presId="urn:microsoft.com/office/officeart/2005/8/layout/hierarchy2"/>
    <dgm:cxn modelId="{6A5A3849-170A-5D4B-A7EF-9716E8CF4F02}" type="presOf" srcId="{D9DCE346-03F3-C241-AE0A-F58B3E761C12}" destId="{41F18E3C-2A0D-C246-A204-23C5E47BBBBF}" srcOrd="0" destOrd="0" presId="urn:microsoft.com/office/officeart/2005/8/layout/hierarchy2"/>
    <dgm:cxn modelId="{1360E749-224F-7441-85B7-6E250D68F472}" type="presOf" srcId="{1BCEDC07-FAB2-7C45-A91A-C76C4715FC28}" destId="{B4914E23-C31A-EE41-99BE-F8E770F3AD29}" srcOrd="0" destOrd="0" presId="urn:microsoft.com/office/officeart/2005/8/layout/hierarchy2"/>
    <dgm:cxn modelId="{BD7EE359-D2EC-DD4E-95F6-3BD00911D175}" type="presOf" srcId="{748949EA-B88C-F24B-9BA4-1FB664966927}" destId="{E4C22C3A-B8EF-4D42-9888-2BCA7BBD5699}" srcOrd="1" destOrd="0" presId="urn:microsoft.com/office/officeart/2005/8/layout/hierarchy2"/>
    <dgm:cxn modelId="{C6BEFA60-D4E4-184B-8C7A-C77511524BFD}" type="presOf" srcId="{938F3D2F-069E-8946-B2BE-C8C53DE7A57D}" destId="{167E6533-ED21-734F-B55E-68D4A6705D32}" srcOrd="0" destOrd="0" presId="urn:microsoft.com/office/officeart/2005/8/layout/hierarchy2"/>
    <dgm:cxn modelId="{1EE3CA62-566F-AF4A-8D0A-E3969D9ACFE1}" srcId="{A1F9667E-4934-0947-8B19-4D41D160CB30}" destId="{56D4C405-DC41-1441-87CD-AA723112C048}" srcOrd="1" destOrd="0" parTransId="{08C0097A-51D6-B043-8CDB-9522621DE197}" sibTransId="{8613E6B8-2A52-EE4E-A2E6-682FEF2B50D2}"/>
    <dgm:cxn modelId="{3EBC6267-59DD-3543-98F6-7F9AB930AF89}" type="presOf" srcId="{83F53D2E-F0F9-1941-B18D-5688971CF672}" destId="{723F1B95-EA4D-644B-88DC-C356B9773DB7}" srcOrd="0" destOrd="0" presId="urn:microsoft.com/office/officeart/2005/8/layout/hierarchy2"/>
    <dgm:cxn modelId="{7856146B-A8ED-5441-BAA3-0AAB0D07E526}" type="presOf" srcId="{54D5C960-4657-3342-A60A-28CDB657B8FF}" destId="{3DC15B1C-655F-434E-8638-32FD7F3EF347}" srcOrd="1" destOrd="0" presId="urn:microsoft.com/office/officeart/2005/8/layout/hierarchy2"/>
    <dgm:cxn modelId="{C20F1579-5AB3-FB45-9CCF-E3FC75AB528F}" type="presOf" srcId="{234136FD-5480-1644-A25E-C6FCF178C065}" destId="{F4CCB722-6113-F54D-9E71-49D6430CFC48}" srcOrd="1" destOrd="0" presId="urn:microsoft.com/office/officeart/2005/8/layout/hierarchy2"/>
    <dgm:cxn modelId="{1731FE85-AE2A-0948-8B7F-C6A15A8501E6}" type="presOf" srcId="{56D4C405-DC41-1441-87CD-AA723112C048}" destId="{179038BF-EA6F-1045-A7AB-DD61BFA66200}" srcOrd="0" destOrd="0" presId="urn:microsoft.com/office/officeart/2005/8/layout/hierarchy2"/>
    <dgm:cxn modelId="{0BAB3192-7BD8-274D-825B-11821E94CDB7}" type="presOf" srcId="{E8FBAAE5-0E71-4F41-8A7A-43A6EAC128F0}" destId="{BA7A1044-0F7E-0C4F-9071-B261C4061BE2}" srcOrd="0" destOrd="0" presId="urn:microsoft.com/office/officeart/2005/8/layout/hierarchy2"/>
    <dgm:cxn modelId="{790FB4A3-2D4B-B943-AC30-0233F818E5EE}" type="presOf" srcId="{54D5C960-4657-3342-A60A-28CDB657B8FF}" destId="{29ECC56A-BED7-0647-8B3E-466455C5CB8B}" srcOrd="0" destOrd="0" presId="urn:microsoft.com/office/officeart/2005/8/layout/hierarchy2"/>
    <dgm:cxn modelId="{84123AC7-9B88-754C-93FD-7550C06BEB64}" type="presOf" srcId="{08C0097A-51D6-B043-8CDB-9522621DE197}" destId="{E757E7A4-F281-6A40-BAFD-3690B0FBE372}" srcOrd="0" destOrd="0" presId="urn:microsoft.com/office/officeart/2005/8/layout/hierarchy2"/>
    <dgm:cxn modelId="{0370E6C7-177B-6E4E-8F39-6AC72A68E73A}" type="presOf" srcId="{08C0097A-51D6-B043-8CDB-9522621DE197}" destId="{C9ED0CBE-3D03-DD48-A9B3-1C183EF5ADA1}" srcOrd="1" destOrd="0" presId="urn:microsoft.com/office/officeart/2005/8/layout/hierarchy2"/>
    <dgm:cxn modelId="{EADACCCE-8620-0E48-B653-0F789281350A}" type="presOf" srcId="{D9DCE346-03F3-C241-AE0A-F58B3E761C12}" destId="{32F7CA3A-42BF-DB4A-B5F8-C7FAC82B43EB}" srcOrd="1" destOrd="0" presId="urn:microsoft.com/office/officeart/2005/8/layout/hierarchy2"/>
    <dgm:cxn modelId="{D8EE23DC-0301-854B-A04A-DFD9F6F2A306}" srcId="{A1F9667E-4934-0947-8B19-4D41D160CB30}" destId="{938F3D2F-069E-8946-B2BE-C8C53DE7A57D}" srcOrd="0" destOrd="0" parTransId="{D9DCE346-03F3-C241-AE0A-F58B3E761C12}" sibTransId="{085B7702-CDCA-CE44-AB11-98ADA0749716}"/>
    <dgm:cxn modelId="{13E84BEB-AFD4-2640-86DC-9A4FE4B6C26E}" srcId="{56D4C405-DC41-1441-87CD-AA723112C048}" destId="{32055AB8-A49D-F745-9053-4768177BAA41}" srcOrd="0" destOrd="0" parTransId="{748949EA-B88C-F24B-9BA4-1FB664966927}" sibTransId="{9E66681B-B382-A648-8D6C-EB2D18896640}"/>
    <dgm:cxn modelId="{411261EC-24B3-1D4A-98B0-AD64D4F61AC3}" srcId="{938F3D2F-069E-8946-B2BE-C8C53DE7A57D}" destId="{E8FBAAE5-0E71-4F41-8A7A-43A6EAC128F0}" srcOrd="1" destOrd="0" parTransId="{83F53D2E-F0F9-1941-B18D-5688971CF672}" sibTransId="{BF9315B1-F00B-8E4F-8F07-362BD6A42D32}"/>
    <dgm:cxn modelId="{8241F653-62CC-B041-A8A0-58FBCD51876B}" type="presParOf" srcId="{E4D7BC6B-9E24-6A4C-8825-7A2F629E8302}" destId="{48272F9C-E124-BC4C-894D-706EE906E89C}" srcOrd="0" destOrd="0" presId="urn:microsoft.com/office/officeart/2005/8/layout/hierarchy2"/>
    <dgm:cxn modelId="{C4949630-37F6-BE44-A5A5-FD9A9C60E3ED}" type="presParOf" srcId="{48272F9C-E124-BC4C-894D-706EE906E89C}" destId="{43C1A07E-6B33-AA4E-A77C-80D7D435CE7A}" srcOrd="0" destOrd="0" presId="urn:microsoft.com/office/officeart/2005/8/layout/hierarchy2"/>
    <dgm:cxn modelId="{7E73356D-1866-D441-8C92-3272A3A40459}" type="presParOf" srcId="{48272F9C-E124-BC4C-894D-706EE906E89C}" destId="{DC63BB92-548F-564A-980C-D9465840293D}" srcOrd="1" destOrd="0" presId="urn:microsoft.com/office/officeart/2005/8/layout/hierarchy2"/>
    <dgm:cxn modelId="{50C305B4-0EDE-5A45-AFCF-2DBE4D13A897}" type="presParOf" srcId="{DC63BB92-548F-564A-980C-D9465840293D}" destId="{41F18E3C-2A0D-C246-A204-23C5E47BBBBF}" srcOrd="0" destOrd="0" presId="urn:microsoft.com/office/officeart/2005/8/layout/hierarchy2"/>
    <dgm:cxn modelId="{BDD78FC4-DE72-5648-98A3-BA12EFD81026}" type="presParOf" srcId="{41F18E3C-2A0D-C246-A204-23C5E47BBBBF}" destId="{32F7CA3A-42BF-DB4A-B5F8-C7FAC82B43EB}" srcOrd="0" destOrd="0" presId="urn:microsoft.com/office/officeart/2005/8/layout/hierarchy2"/>
    <dgm:cxn modelId="{B57DC301-E60E-DF47-A165-659B30A3BB79}" type="presParOf" srcId="{DC63BB92-548F-564A-980C-D9465840293D}" destId="{31210AAB-E2DE-4441-80BE-E191A713AF72}" srcOrd="1" destOrd="0" presId="urn:microsoft.com/office/officeart/2005/8/layout/hierarchy2"/>
    <dgm:cxn modelId="{DB3C0780-8C4A-4E41-B0F2-16C9C11C31B5}" type="presParOf" srcId="{31210AAB-E2DE-4441-80BE-E191A713AF72}" destId="{167E6533-ED21-734F-B55E-68D4A6705D32}" srcOrd="0" destOrd="0" presId="urn:microsoft.com/office/officeart/2005/8/layout/hierarchy2"/>
    <dgm:cxn modelId="{592AA80F-5A75-CE4D-83C9-CC254EE27D9F}" type="presParOf" srcId="{31210AAB-E2DE-4441-80BE-E191A713AF72}" destId="{96B21FDA-8234-694B-A629-357D1B1958FD}" srcOrd="1" destOrd="0" presId="urn:microsoft.com/office/officeart/2005/8/layout/hierarchy2"/>
    <dgm:cxn modelId="{B2ED2419-7F6E-7C45-81B4-A6585971B3FD}" type="presParOf" srcId="{96B21FDA-8234-694B-A629-357D1B1958FD}" destId="{29ECC56A-BED7-0647-8B3E-466455C5CB8B}" srcOrd="0" destOrd="0" presId="urn:microsoft.com/office/officeart/2005/8/layout/hierarchy2"/>
    <dgm:cxn modelId="{F97FBEC8-7DF3-5E49-A570-334D4EF96531}" type="presParOf" srcId="{29ECC56A-BED7-0647-8B3E-466455C5CB8B}" destId="{3DC15B1C-655F-434E-8638-32FD7F3EF347}" srcOrd="0" destOrd="0" presId="urn:microsoft.com/office/officeart/2005/8/layout/hierarchy2"/>
    <dgm:cxn modelId="{D11BF55D-ECD1-7442-8CF2-24027B44C4A7}" type="presParOf" srcId="{96B21FDA-8234-694B-A629-357D1B1958FD}" destId="{B3A54DF1-7261-9943-8C59-790ECA0B7284}" srcOrd="1" destOrd="0" presId="urn:microsoft.com/office/officeart/2005/8/layout/hierarchy2"/>
    <dgm:cxn modelId="{698E83C0-7E89-A04A-BA13-D4F929EE766B}" type="presParOf" srcId="{B3A54DF1-7261-9943-8C59-790ECA0B7284}" destId="{4266BA91-BC5C-0441-B2C6-CF5CD958B898}" srcOrd="0" destOrd="0" presId="urn:microsoft.com/office/officeart/2005/8/layout/hierarchy2"/>
    <dgm:cxn modelId="{A4CF4FF3-A811-4541-BB81-8C23CE1D37AE}" type="presParOf" srcId="{B3A54DF1-7261-9943-8C59-790ECA0B7284}" destId="{C64AB6D3-5212-1F43-A43F-540F9F9FF051}" srcOrd="1" destOrd="0" presId="urn:microsoft.com/office/officeart/2005/8/layout/hierarchy2"/>
    <dgm:cxn modelId="{3E744AAB-8B12-9C45-805C-B1F719ACE696}" type="presParOf" srcId="{96B21FDA-8234-694B-A629-357D1B1958FD}" destId="{723F1B95-EA4D-644B-88DC-C356B9773DB7}" srcOrd="2" destOrd="0" presId="urn:microsoft.com/office/officeart/2005/8/layout/hierarchy2"/>
    <dgm:cxn modelId="{9579CA09-E006-0E49-9DBC-E203A5622663}" type="presParOf" srcId="{723F1B95-EA4D-644B-88DC-C356B9773DB7}" destId="{124F4618-8F05-B84D-B471-970AC78532A5}" srcOrd="0" destOrd="0" presId="urn:microsoft.com/office/officeart/2005/8/layout/hierarchy2"/>
    <dgm:cxn modelId="{D626CDA4-7512-D546-9C1D-1ED60A2F9979}" type="presParOf" srcId="{96B21FDA-8234-694B-A629-357D1B1958FD}" destId="{4189571B-67AF-DE4F-8A4A-D8EA07CC5248}" srcOrd="3" destOrd="0" presId="urn:microsoft.com/office/officeart/2005/8/layout/hierarchy2"/>
    <dgm:cxn modelId="{AEBB6FD4-E4CB-914A-93FE-ED75DE2B0AE7}" type="presParOf" srcId="{4189571B-67AF-DE4F-8A4A-D8EA07CC5248}" destId="{BA7A1044-0F7E-0C4F-9071-B261C4061BE2}" srcOrd="0" destOrd="0" presId="urn:microsoft.com/office/officeart/2005/8/layout/hierarchy2"/>
    <dgm:cxn modelId="{C6DE1612-CCCC-3A4B-9A76-7309D8C763CB}" type="presParOf" srcId="{4189571B-67AF-DE4F-8A4A-D8EA07CC5248}" destId="{728D220C-EC8A-3446-8D58-7EE1C9F3274D}" srcOrd="1" destOrd="0" presId="urn:microsoft.com/office/officeart/2005/8/layout/hierarchy2"/>
    <dgm:cxn modelId="{358FC017-FB38-0B4E-AC8A-9972BC246202}" type="presParOf" srcId="{DC63BB92-548F-564A-980C-D9465840293D}" destId="{E757E7A4-F281-6A40-BAFD-3690B0FBE372}" srcOrd="2" destOrd="0" presId="urn:microsoft.com/office/officeart/2005/8/layout/hierarchy2"/>
    <dgm:cxn modelId="{C6440C03-E52D-B645-A455-819184F1C72C}" type="presParOf" srcId="{E757E7A4-F281-6A40-BAFD-3690B0FBE372}" destId="{C9ED0CBE-3D03-DD48-A9B3-1C183EF5ADA1}" srcOrd="0" destOrd="0" presId="urn:microsoft.com/office/officeart/2005/8/layout/hierarchy2"/>
    <dgm:cxn modelId="{BE6240E8-2D8F-E343-8EBD-EDCBB840396E}" type="presParOf" srcId="{DC63BB92-548F-564A-980C-D9465840293D}" destId="{0CAAB045-33C4-7F48-8E56-CFF7E1E1D8E3}" srcOrd="3" destOrd="0" presId="urn:microsoft.com/office/officeart/2005/8/layout/hierarchy2"/>
    <dgm:cxn modelId="{BC4C8303-F025-3747-8544-2557F79C3621}" type="presParOf" srcId="{0CAAB045-33C4-7F48-8E56-CFF7E1E1D8E3}" destId="{179038BF-EA6F-1045-A7AB-DD61BFA66200}" srcOrd="0" destOrd="0" presId="urn:microsoft.com/office/officeart/2005/8/layout/hierarchy2"/>
    <dgm:cxn modelId="{7F1EA8FA-E2D0-F54A-8B95-1285BAEE3132}" type="presParOf" srcId="{0CAAB045-33C4-7F48-8E56-CFF7E1E1D8E3}" destId="{89470ACE-6475-7743-8061-E561ED08A1F9}" srcOrd="1" destOrd="0" presId="urn:microsoft.com/office/officeart/2005/8/layout/hierarchy2"/>
    <dgm:cxn modelId="{A322C126-C865-EA4B-871D-CD145CCB32FC}" type="presParOf" srcId="{89470ACE-6475-7743-8061-E561ED08A1F9}" destId="{7953B5EC-83FE-1B44-A9BC-64EEB46F71E5}" srcOrd="0" destOrd="0" presId="urn:microsoft.com/office/officeart/2005/8/layout/hierarchy2"/>
    <dgm:cxn modelId="{0F93DC3D-0EE4-4748-B85F-7FF02FF85E85}" type="presParOf" srcId="{7953B5EC-83FE-1B44-A9BC-64EEB46F71E5}" destId="{E4C22C3A-B8EF-4D42-9888-2BCA7BBD5699}" srcOrd="0" destOrd="0" presId="urn:microsoft.com/office/officeart/2005/8/layout/hierarchy2"/>
    <dgm:cxn modelId="{DADC6195-A83E-F34F-9DD5-ACBFBF7E3F1A}" type="presParOf" srcId="{89470ACE-6475-7743-8061-E561ED08A1F9}" destId="{50F5024D-8639-704E-9134-1C61FC34CBB8}" srcOrd="1" destOrd="0" presId="urn:microsoft.com/office/officeart/2005/8/layout/hierarchy2"/>
    <dgm:cxn modelId="{8AAF7344-E3C1-E546-BB57-BAAE5DACAB06}" type="presParOf" srcId="{50F5024D-8639-704E-9134-1C61FC34CBB8}" destId="{B7570B95-B1EF-3A4E-9129-1E709EBE4810}" srcOrd="0" destOrd="0" presId="urn:microsoft.com/office/officeart/2005/8/layout/hierarchy2"/>
    <dgm:cxn modelId="{3398D512-D9E4-9646-B69F-7FBA0D95F4E2}" type="presParOf" srcId="{50F5024D-8639-704E-9134-1C61FC34CBB8}" destId="{33F08DED-2E99-4147-B3CB-3F72E7114AC9}" srcOrd="1" destOrd="0" presId="urn:microsoft.com/office/officeart/2005/8/layout/hierarchy2"/>
    <dgm:cxn modelId="{0D8BC8EC-9FDC-6746-A863-073EB83484AE}" type="presParOf" srcId="{89470ACE-6475-7743-8061-E561ED08A1F9}" destId="{2B218F25-3109-554E-A03D-15DF0CA53E43}" srcOrd="2" destOrd="0" presId="urn:microsoft.com/office/officeart/2005/8/layout/hierarchy2"/>
    <dgm:cxn modelId="{AAAEE184-AA5E-8449-B609-24B306BEDD4D}" type="presParOf" srcId="{2B218F25-3109-554E-A03D-15DF0CA53E43}" destId="{F4CCB722-6113-F54D-9E71-49D6430CFC48}" srcOrd="0" destOrd="0" presId="urn:microsoft.com/office/officeart/2005/8/layout/hierarchy2"/>
    <dgm:cxn modelId="{D2D1B1C4-9F74-A44E-8DF1-373AAE73BE73}" type="presParOf" srcId="{89470ACE-6475-7743-8061-E561ED08A1F9}" destId="{97EDA5AC-ABC0-8F4F-8CE6-BED8F6C99912}" srcOrd="3" destOrd="0" presId="urn:microsoft.com/office/officeart/2005/8/layout/hierarchy2"/>
    <dgm:cxn modelId="{578F46A7-3943-CD4B-94E2-4A1CC055C04E}" type="presParOf" srcId="{97EDA5AC-ABC0-8F4F-8CE6-BED8F6C99912}" destId="{DA423E25-E7D3-A84D-879D-35170CCDD925}" srcOrd="0" destOrd="0" presId="urn:microsoft.com/office/officeart/2005/8/layout/hierarchy2"/>
    <dgm:cxn modelId="{73537FB3-8755-BB44-826C-82E369780E0E}" type="presParOf" srcId="{97EDA5AC-ABC0-8F4F-8CE6-BED8F6C99912}" destId="{04AFE9AE-59F1-DE49-B730-57A8DCADB448}" srcOrd="1" destOrd="0" presId="urn:microsoft.com/office/officeart/2005/8/layout/hierarchy2"/>
    <dgm:cxn modelId="{95BB98BF-347D-FC44-96C2-A833F184CA59}" type="presParOf" srcId="{89470ACE-6475-7743-8061-E561ED08A1F9}" destId="{B4914E23-C31A-EE41-99BE-F8E770F3AD29}" srcOrd="4" destOrd="0" presId="urn:microsoft.com/office/officeart/2005/8/layout/hierarchy2"/>
    <dgm:cxn modelId="{9D0BC2E9-E143-3E48-A99E-A027A51476E0}" type="presParOf" srcId="{B4914E23-C31A-EE41-99BE-F8E770F3AD29}" destId="{865B6AF5-183B-304D-8363-6EEFA9414809}" srcOrd="0" destOrd="0" presId="urn:microsoft.com/office/officeart/2005/8/layout/hierarchy2"/>
    <dgm:cxn modelId="{8F4230E7-5B24-E54E-A604-E1DCC7F6A310}" type="presParOf" srcId="{89470ACE-6475-7743-8061-E561ED08A1F9}" destId="{F3A078BB-681A-6A4E-9330-87E0F6247098}" srcOrd="5" destOrd="0" presId="urn:microsoft.com/office/officeart/2005/8/layout/hierarchy2"/>
    <dgm:cxn modelId="{5ACB9295-B665-984E-ADDB-997C4C169F63}" type="presParOf" srcId="{F3A078BB-681A-6A4E-9330-87E0F6247098}" destId="{45BD8F72-E9BE-DD4E-8904-D9B1BA345745}" srcOrd="0" destOrd="0" presId="urn:microsoft.com/office/officeart/2005/8/layout/hierarchy2"/>
    <dgm:cxn modelId="{198CA90D-F95B-C349-B7C5-4E41BDE97941}" type="presParOf" srcId="{F3A078BB-681A-6A4E-9330-87E0F6247098}" destId="{889B4111-A33E-DB4D-BF65-E7BFCD4E276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88D81-044B-FE41-8CDA-3CF48CCEE1AC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RW</a:t>
          </a:r>
        </a:p>
      </dsp:txBody>
      <dsp:txXfrm>
        <a:off x="3418579" y="47912"/>
        <a:ext cx="1392440" cy="872063"/>
      </dsp:txXfrm>
    </dsp:sp>
    <dsp:sp modelId="{4A3CE8F6-1239-6A46-BC75-70D77B2FC2E6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685052" y="153092"/>
              </a:moveTo>
              <a:arcTo wR="1931434" hR="1931434" stAng="17577964" swAng="196228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F27115-94F8-5646-BFF7-7449186442F7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Lead Cardiology Registrar</a:t>
          </a:r>
        </a:p>
      </dsp:txBody>
      <dsp:txXfrm>
        <a:off x="5255482" y="1382500"/>
        <a:ext cx="1392440" cy="872063"/>
      </dsp:txXfrm>
    </dsp:sp>
    <dsp:sp modelId="{D6BC6BFF-DD60-8F4D-9FAB-2A571A519996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60210" y="1830145"/>
              </a:moveTo>
              <a:arcTo wR="1931434" hR="1931434" stAng="21419634" swAng="219687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8E1EC3-1431-484F-91DF-4F993FBFBBE5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Management</a:t>
          </a:r>
        </a:p>
      </dsp:txBody>
      <dsp:txXfrm>
        <a:off x="4553847" y="3541909"/>
        <a:ext cx="1392440" cy="872063"/>
      </dsp:txXfrm>
    </dsp:sp>
    <dsp:sp modelId="{5339292C-F047-A24B-ABDC-E4B3735C7B6E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315628" y="3824271"/>
              </a:moveTo>
              <a:arcTo wR="1931434" hR="1931434" stAng="4711583" swAng="137683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A58F6D-D24E-6C43-BBC2-3E916F024CD7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Consultant Colleagues</a:t>
          </a:r>
        </a:p>
      </dsp:txBody>
      <dsp:txXfrm>
        <a:off x="2283311" y="3541909"/>
        <a:ext cx="1392440" cy="872063"/>
      </dsp:txXfrm>
    </dsp:sp>
    <dsp:sp modelId="{4B7B9809-2333-F845-A707-EADFC41C1996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22859" y="3000510"/>
              </a:moveTo>
              <a:arcTo wR="1931434" hR="1931434" stAng="8783493" swAng="219687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6D0311-A4E7-6F46-9B4C-832F1E628F22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Lead Cardiac Physiologist</a:t>
          </a:r>
        </a:p>
      </dsp:txBody>
      <dsp:txXfrm>
        <a:off x="1581676" y="1382500"/>
        <a:ext cx="1392440" cy="872063"/>
      </dsp:txXfrm>
    </dsp:sp>
    <dsp:sp modelId="{D102AC9B-1662-9A49-9CD2-1238C04CD80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36435" y="842205"/>
              </a:moveTo>
              <a:arcTo wR="1931434" hR="1931434" stAng="12859756" swAng="196228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1A07E-6B33-AA4E-A77C-80D7D435CE7A}">
      <dsp:nvSpPr>
        <dsp:cNvPr id="0" name=""/>
        <dsp:cNvSpPr/>
      </dsp:nvSpPr>
      <dsp:spPr>
        <a:xfrm>
          <a:off x="492467" y="1278232"/>
          <a:ext cx="1821439" cy="1727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To achieve &gt;80%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cross checked emergency/urgent TTE scans at UHW </a:t>
          </a:r>
          <a:r>
            <a:rPr lang="en-US" sz="1300" kern="1200" dirty="0" err="1"/>
            <a:t>perfomed</a:t>
          </a:r>
          <a:r>
            <a:rPr lang="en-US" sz="1300" kern="1200" dirty="0"/>
            <a:t> by </a:t>
          </a:r>
          <a:r>
            <a:rPr lang="en-US" sz="1300" kern="1200" dirty="0" err="1"/>
            <a:t>SpRs</a:t>
          </a:r>
          <a:endParaRPr lang="en-US" sz="1300" kern="1200" dirty="0"/>
        </a:p>
      </dsp:txBody>
      <dsp:txXfrm>
        <a:off x="543066" y="1328831"/>
        <a:ext cx="1720241" cy="1626394"/>
      </dsp:txXfrm>
    </dsp:sp>
    <dsp:sp modelId="{41F18E3C-2A0D-C246-A204-23C5E47BBBBF}">
      <dsp:nvSpPr>
        <dsp:cNvPr id="0" name=""/>
        <dsp:cNvSpPr/>
      </dsp:nvSpPr>
      <dsp:spPr>
        <a:xfrm rot="17945813">
          <a:off x="1953891" y="1513597"/>
          <a:ext cx="1401625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01625" y="16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19663" y="1494618"/>
        <a:ext cx="70081" cy="70081"/>
      </dsp:txXfrm>
    </dsp:sp>
    <dsp:sp modelId="{167E6533-ED21-734F-B55E-68D4A6705D32}">
      <dsp:nvSpPr>
        <dsp:cNvPr id="0" name=""/>
        <dsp:cNvSpPr/>
      </dsp:nvSpPr>
      <dsp:spPr>
        <a:xfrm>
          <a:off x="2995500" y="491293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Increase the number of finalised TTE scans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on Xcelera</a:t>
          </a:r>
        </a:p>
      </dsp:txBody>
      <dsp:txXfrm>
        <a:off x="3020454" y="516247"/>
        <a:ext cx="1654075" cy="802083"/>
      </dsp:txXfrm>
    </dsp:sp>
    <dsp:sp modelId="{29ECC56A-BED7-0647-8B3E-466455C5CB8B}">
      <dsp:nvSpPr>
        <dsp:cNvPr id="0" name=""/>
        <dsp:cNvSpPr/>
      </dsp:nvSpPr>
      <dsp:spPr>
        <a:xfrm rot="19457599">
          <a:off x="4620588" y="656280"/>
          <a:ext cx="839385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839385" y="16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9296" y="651357"/>
        <a:ext cx="41969" cy="41969"/>
      </dsp:txXfrm>
    </dsp:sp>
    <dsp:sp modelId="{4266BA91-BC5C-0441-B2C6-CF5CD958B898}">
      <dsp:nvSpPr>
        <dsp:cNvPr id="0" name=""/>
        <dsp:cNvSpPr/>
      </dsp:nvSpPr>
      <dsp:spPr>
        <a:xfrm>
          <a:off x="5381078" y="1398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Allocation of cardiac physiologists to review scans</a:t>
          </a:r>
        </a:p>
      </dsp:txBody>
      <dsp:txXfrm>
        <a:off x="5406032" y="26352"/>
        <a:ext cx="1654075" cy="802083"/>
      </dsp:txXfrm>
    </dsp:sp>
    <dsp:sp modelId="{723F1B95-EA4D-644B-88DC-C356B9773DB7}">
      <dsp:nvSpPr>
        <dsp:cNvPr id="0" name=""/>
        <dsp:cNvSpPr/>
      </dsp:nvSpPr>
      <dsp:spPr>
        <a:xfrm rot="2142401">
          <a:off x="4620588" y="1146175"/>
          <a:ext cx="839385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839385" y="16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9296" y="1141252"/>
        <a:ext cx="41969" cy="41969"/>
      </dsp:txXfrm>
    </dsp:sp>
    <dsp:sp modelId="{BA7A1044-0F7E-0C4F-9071-B261C4061BE2}">
      <dsp:nvSpPr>
        <dsp:cNvPr id="0" name=""/>
        <dsp:cNvSpPr/>
      </dsp:nvSpPr>
      <dsp:spPr>
        <a:xfrm>
          <a:off x="5381078" y="981189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Allocation of Consultants to review scans</a:t>
          </a:r>
        </a:p>
      </dsp:txBody>
      <dsp:txXfrm>
        <a:off x="5406032" y="1006143"/>
        <a:ext cx="1654075" cy="802083"/>
      </dsp:txXfrm>
    </dsp:sp>
    <dsp:sp modelId="{E757E7A4-F281-6A40-BAFD-3690B0FBE372}">
      <dsp:nvSpPr>
        <dsp:cNvPr id="0" name=""/>
        <dsp:cNvSpPr/>
      </dsp:nvSpPr>
      <dsp:spPr>
        <a:xfrm rot="3654187">
          <a:off x="1953891" y="2738335"/>
          <a:ext cx="1401625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01625" y="1606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19663" y="2719356"/>
        <a:ext cx="70081" cy="70081"/>
      </dsp:txXfrm>
    </dsp:sp>
    <dsp:sp modelId="{179038BF-EA6F-1045-A7AB-DD61BFA66200}">
      <dsp:nvSpPr>
        <dsp:cNvPr id="0" name=""/>
        <dsp:cNvSpPr/>
      </dsp:nvSpPr>
      <dsp:spPr>
        <a:xfrm>
          <a:off x="2995500" y="2940770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Competent trained SpRs</a:t>
          </a:r>
        </a:p>
      </dsp:txBody>
      <dsp:txXfrm>
        <a:off x="3020454" y="2965724"/>
        <a:ext cx="1654075" cy="802083"/>
      </dsp:txXfrm>
    </dsp:sp>
    <dsp:sp modelId="{7953B5EC-83FE-1B44-A9BC-64EEB46F71E5}">
      <dsp:nvSpPr>
        <dsp:cNvPr id="0" name=""/>
        <dsp:cNvSpPr/>
      </dsp:nvSpPr>
      <dsp:spPr>
        <a:xfrm rot="18289469">
          <a:off x="4443506" y="2860809"/>
          <a:ext cx="119354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193549" y="16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0442" y="2847032"/>
        <a:ext cx="59677" cy="59677"/>
      </dsp:txXfrm>
    </dsp:sp>
    <dsp:sp modelId="{B7570B95-B1EF-3A4E-9129-1E709EBE4810}">
      <dsp:nvSpPr>
        <dsp:cNvPr id="0" name=""/>
        <dsp:cNvSpPr/>
      </dsp:nvSpPr>
      <dsp:spPr>
        <a:xfrm>
          <a:off x="5381078" y="1960980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Ensure timely electronic reports on Xcelera</a:t>
          </a:r>
        </a:p>
      </dsp:txBody>
      <dsp:txXfrm>
        <a:off x="5406032" y="1985934"/>
        <a:ext cx="1654075" cy="802083"/>
      </dsp:txXfrm>
    </dsp:sp>
    <dsp:sp modelId="{2B218F25-3109-554E-A03D-15DF0CA53E43}">
      <dsp:nvSpPr>
        <dsp:cNvPr id="0" name=""/>
        <dsp:cNvSpPr/>
      </dsp:nvSpPr>
      <dsp:spPr>
        <a:xfrm>
          <a:off x="4699484" y="3350704"/>
          <a:ext cx="68159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681593" y="16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23241" y="3349726"/>
        <a:ext cx="34079" cy="34079"/>
      </dsp:txXfrm>
    </dsp:sp>
    <dsp:sp modelId="{DA423E25-E7D3-A84D-879D-35170CCDD925}">
      <dsp:nvSpPr>
        <dsp:cNvPr id="0" name=""/>
        <dsp:cNvSpPr/>
      </dsp:nvSpPr>
      <dsp:spPr>
        <a:xfrm>
          <a:off x="5381078" y="2940770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Supervised TTE lists during the working week</a:t>
          </a:r>
        </a:p>
      </dsp:txBody>
      <dsp:txXfrm>
        <a:off x="5406032" y="2965724"/>
        <a:ext cx="1654075" cy="802083"/>
      </dsp:txXfrm>
    </dsp:sp>
    <dsp:sp modelId="{B4914E23-C31A-EE41-99BE-F8E770F3AD29}">
      <dsp:nvSpPr>
        <dsp:cNvPr id="0" name=""/>
        <dsp:cNvSpPr/>
      </dsp:nvSpPr>
      <dsp:spPr>
        <a:xfrm rot="3310531">
          <a:off x="4443506" y="3840600"/>
          <a:ext cx="119354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193549" y="16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0442" y="3826823"/>
        <a:ext cx="59677" cy="59677"/>
      </dsp:txXfrm>
    </dsp:sp>
    <dsp:sp modelId="{45BD8F72-E9BE-DD4E-8904-D9B1BA345745}">
      <dsp:nvSpPr>
        <dsp:cNvPr id="0" name=""/>
        <dsp:cNvSpPr/>
      </dsp:nvSpPr>
      <dsp:spPr>
        <a:xfrm>
          <a:off x="5381078" y="3920561"/>
          <a:ext cx="1703983" cy="851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Regular teaching meetings</a:t>
          </a:r>
        </a:p>
      </dsp:txBody>
      <dsp:txXfrm>
        <a:off x="5406032" y="3945515"/>
        <a:ext cx="1654075" cy="802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28246-83DD-BD47-A829-A7B46ABA37E5}" type="datetimeFigureOut">
              <a:rPr lang="en-US" smtClean="0"/>
              <a:t>9/8/18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2ECF5-CBE9-564D-8ED6-F4A63E0C45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194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88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60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94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9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669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438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64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1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754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653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95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33C5E-C1E1-4EA9-8F06-15E26898754D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449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B6BC7-6D52-43C6-BAA0-F67F752F8459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02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9BE58-AA4B-4D26-BE8C-99EDA44C5509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49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BB74-AFDA-47D4-8F36-F8CBB84B0E41}" type="datetime1">
              <a:rPr lang="en-GB" smtClean="0"/>
              <a:t>08/09/2018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0685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3FE9-A340-473F-9845-50168744B41D}" type="datetime1">
              <a:rPr lang="en-GB" smtClean="0"/>
              <a:t>08/09/2018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808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27822-322B-44FC-AE4F-DA7147716A5D}" type="datetime1">
              <a:rPr lang="en-GB" smtClean="0"/>
              <a:t>08/09/2018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9581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63DE4-D5B2-407A-BE65-14839680D570}" type="datetime1">
              <a:rPr lang="en-GB" smtClean="0"/>
              <a:t>08/09/2018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839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A09A4-8003-48F4-B2F0-7635624D2E92}" type="datetime1">
              <a:rPr lang="en-GB" smtClean="0"/>
              <a:t>08/09/2018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041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9415-92AB-409D-AB63-D99F14A09EE3}" type="datetime1">
              <a:rPr lang="en-GB" smtClean="0"/>
              <a:t>08/09/2018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200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2ACC2-2504-47A6-9C02-A720A440F751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09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8774A-E005-4E8A-84E6-A538512193C5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809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127B-4E62-0543-92B6-8CF173796FFD}" type="datetimeFigureOut">
              <a:rPr lang="en-US" smtClean="0"/>
              <a:t>9/8/18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2C31A-44D6-7D4D-A7AB-8EE6B44ED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7534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FBC35-F06A-417C-9AFC-13D54F3386FD}" type="datetime1">
              <a:rPr lang="en-GB" smtClean="0"/>
              <a:t>08/09/2018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Cardiff Course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F39F8-A6A9-4B66-8AD3-1435E79C1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211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4"/><Relationship Id="rId7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6.png"/><Relationship Id="rId5" Type="http://schemas.microsoft.com/office/2007/relationships/media" Target="../media/media3.mp4"/><Relationship Id="rId10" Type="http://schemas.openxmlformats.org/officeDocument/2006/relationships/image" Target="../media/image5.png"/><Relationship Id="rId4" Type="http://schemas.openxmlformats.org/officeDocument/2006/relationships/video" Target="../media/media2.mp4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5601"/>
            <a:ext cx="7772400" cy="1470025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CCFFCC"/>
                </a:solidFill>
              </a:rPr>
              <a:t>Medical Leadership </a:t>
            </a:r>
            <a:r>
              <a:rPr lang="en-US" sz="3200" dirty="0" err="1">
                <a:solidFill>
                  <a:srgbClr val="CCFFCC"/>
                </a:solidFill>
              </a:rPr>
              <a:t>Programme</a:t>
            </a:r>
            <a:br>
              <a:rPr lang="en-US" sz="3200" dirty="0">
                <a:solidFill>
                  <a:srgbClr val="CCFFCC"/>
                </a:solidFill>
              </a:rPr>
            </a:br>
            <a:r>
              <a:rPr lang="en-US" sz="3200" dirty="0">
                <a:solidFill>
                  <a:srgbClr val="CCFFCC"/>
                </a:solidFill>
              </a:rPr>
              <a:t>2017-2018</a:t>
            </a:r>
            <a:br>
              <a:rPr lang="en-US" sz="3200" dirty="0">
                <a:solidFill>
                  <a:srgbClr val="CCFFCC"/>
                </a:solidFill>
              </a:rPr>
            </a:br>
            <a:r>
              <a:rPr lang="en-US" sz="3200" dirty="0">
                <a:solidFill>
                  <a:srgbClr val="CCFFCC"/>
                </a:solidFill>
              </a:rPr>
              <a:t>Dr. Richard Wheeler</a:t>
            </a:r>
            <a:br>
              <a:rPr lang="en-US" sz="3200" dirty="0">
                <a:solidFill>
                  <a:srgbClr val="CCFFCC"/>
                </a:solidFill>
              </a:rPr>
            </a:br>
            <a:r>
              <a:rPr lang="en-US" sz="3200" dirty="0">
                <a:solidFill>
                  <a:srgbClr val="CCFFCC"/>
                </a:solidFill>
              </a:rPr>
              <a:t>Consultant Cardiologist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US" dirty="0"/>
              <a:t>Improving the Quality of Emergency Echocardiography and Echo Training for Specialist Registrars at the University Hospital of Wales</a:t>
            </a:r>
          </a:p>
        </p:txBody>
      </p:sp>
    </p:spTree>
    <p:extLst>
      <p:ext uri="{BB962C8B-B14F-4D97-AF65-F5344CB8AC3E}">
        <p14:creationId xmlns:p14="http://schemas.microsoft.com/office/powerpoint/2010/main" val="1882108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519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To achieve &gt;80% cross checking of all emergency scans performed by cardiology registrars at the University Hospital of Wales</a:t>
            </a:r>
          </a:p>
          <a:p>
            <a:r>
              <a:rPr lang="en-US" dirty="0"/>
              <a:t>A phased introduction ensuring a long term system maintaining quality assurance by June 2018</a:t>
            </a:r>
          </a:p>
          <a:p>
            <a:r>
              <a:rPr lang="en-US" dirty="0"/>
              <a:t>Establish an enhanced registrar teaching program with supervised echo lists by April 2018  </a:t>
            </a:r>
          </a:p>
        </p:txBody>
      </p:sp>
    </p:spTree>
    <p:extLst>
      <p:ext uri="{BB962C8B-B14F-4D97-AF65-F5344CB8AC3E}">
        <p14:creationId xmlns:p14="http://schemas.microsoft.com/office/powerpoint/2010/main" val="15505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1542CB-A902-0746-88CD-5687D4814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dirty="0">
                <a:solidFill>
                  <a:srgbClr val="00B050"/>
                </a:solidFill>
              </a:rPr>
              <a:t>Context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D516B22-7F7B-BD46-B730-C8B3341BE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40440"/>
            <a:ext cx="8229600" cy="4525963"/>
          </a:xfrm>
        </p:spPr>
        <p:txBody>
          <a:bodyPr/>
          <a:lstStyle/>
          <a:p>
            <a:pPr algn="r"/>
            <a:r>
              <a:rPr lang="en-US" sz="2800" dirty="0"/>
              <a:t>Large Tertiary Cardiac Centre – 1000 beds</a:t>
            </a:r>
          </a:p>
          <a:p>
            <a:pPr algn="r"/>
            <a:r>
              <a:rPr lang="en-US" sz="2800" dirty="0"/>
              <a:t>750 cardiac surgical operations per year</a:t>
            </a:r>
          </a:p>
          <a:p>
            <a:pPr algn="r"/>
            <a:r>
              <a:rPr lang="en-US" sz="2800" dirty="0"/>
              <a:t>12 Consultant Cardiologists, 4 Cardiac Surgeons</a:t>
            </a:r>
          </a:p>
          <a:p>
            <a:pPr algn="r"/>
            <a:r>
              <a:rPr lang="en-US" sz="2800" dirty="0"/>
              <a:t>12 Cardiology Specialist Registrars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489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3BB70-2DC4-8C4F-AD7F-88C25AF55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Echocardiography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14C5C5-FB0E-8346-8861-2BAD96A86CB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Ultrasound diagnostic technique</a:t>
            </a:r>
          </a:p>
          <a:p>
            <a:r>
              <a:rPr lang="en-US" dirty="0"/>
              <a:t>Portable</a:t>
            </a:r>
          </a:p>
          <a:p>
            <a:r>
              <a:rPr lang="en-US" dirty="0"/>
              <a:t>No ionizing radiation</a:t>
            </a:r>
          </a:p>
          <a:p>
            <a:r>
              <a:rPr lang="en-US" dirty="0"/>
              <a:t>Applicable to multiple patient groups and diagnoses</a:t>
            </a:r>
          </a:p>
          <a:p>
            <a:r>
              <a:rPr lang="en-US" dirty="0"/>
              <a:t>Expert acquisition and interpretation are essential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6549308-A46B-9244-AFCF-145DF2801EE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4403725" y="2165152"/>
            <a:ext cx="4525963" cy="3394472"/>
          </a:xfrm>
        </p:spPr>
      </p:pic>
    </p:spTree>
    <p:extLst>
      <p:ext uri="{BB962C8B-B14F-4D97-AF65-F5344CB8AC3E}">
        <p14:creationId xmlns:p14="http://schemas.microsoft.com/office/powerpoint/2010/main" val="2342019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2A8470-AD1B-B542-94AC-8F108084B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Image 1 movie_78uYFT.mp4">
            <a:hlinkClick r:id="" action="ppaction://media"/>
            <a:extLst>
              <a:ext uri="{FF2B5EF4-FFF2-40B4-BE49-F238E27FC236}">
                <a16:creationId xmlns:a16="http://schemas.microsoft.com/office/drawing/2014/main" id="{43A95F3F-7338-D749-87FC-1A0AF8C5B55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9551" y="681093"/>
            <a:ext cx="3817619" cy="2856586"/>
          </a:xfrm>
          <a:prstGeom prst="rect">
            <a:avLst/>
          </a:prstGeom>
        </p:spPr>
      </p:pic>
      <p:pic>
        <p:nvPicPr>
          <p:cNvPr id="10" name="Image 3 movie_aPnAGf.mp4">
            <a:hlinkClick r:id="" action="ppaction://media"/>
            <a:extLst>
              <a:ext uri="{FF2B5EF4-FFF2-40B4-BE49-F238E27FC236}">
                <a16:creationId xmlns:a16="http://schemas.microsoft.com/office/drawing/2014/main" id="{089171DE-FE7D-F441-BBFC-0A4971EED19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572000" y="666103"/>
            <a:ext cx="4017364" cy="3006048"/>
          </a:xfrm>
          <a:prstGeom prst="rect">
            <a:avLst/>
          </a:prstGeom>
        </p:spPr>
      </p:pic>
      <p:pic>
        <p:nvPicPr>
          <p:cNvPr id="13" name="tteseveretrapical4.avi">
            <a:hlinkClick r:id="" action="ppaction://media"/>
            <a:extLst>
              <a:ext uri="{FF2B5EF4-FFF2-40B4-BE49-F238E27FC236}">
                <a16:creationId xmlns:a16="http://schemas.microsoft.com/office/drawing/2014/main" id="{A50F3228-4FAD-7A4F-97ED-AEE904D2AB7E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453291" y="3777436"/>
            <a:ext cx="4173379" cy="29681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FDF500-A9AE-3448-90FF-532EC7050F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0730" y="666103"/>
            <a:ext cx="7502540" cy="563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5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1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8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3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CFFCC"/>
                </a:solidFill>
              </a:rPr>
              <a:t>Patient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Large cohort of inpatients who need accurate and early echocardiography </a:t>
            </a:r>
          </a:p>
          <a:p>
            <a:r>
              <a:rPr lang="en-US" sz="2400" dirty="0"/>
              <a:t>Large number of requests are emergencies occurring day or night </a:t>
            </a:r>
          </a:p>
          <a:p>
            <a:r>
              <a:rPr lang="en-US" sz="2400" dirty="0"/>
              <a:t>7 day services are a government priority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35E07F-979F-6447-8C41-ACD792391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863181"/>
            <a:ext cx="2708526" cy="26094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D7522A-03F1-114D-9B25-FBECA9203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80" y="3988449"/>
            <a:ext cx="8782810" cy="234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68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810059C5-78EA-4D49-9A5C-B7C89BF35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41399" t="16179" r="25751" b="8075"/>
          <a:stretch>
            <a:fillRect/>
          </a:stretch>
        </p:blipFill>
        <p:spPr bwMode="auto">
          <a:xfrm>
            <a:off x="3322938" y="38740"/>
            <a:ext cx="4771747" cy="673274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D72A2EC-E9F5-0140-B57F-61251DE9149B}"/>
              </a:ext>
            </a:extLst>
          </p:cNvPr>
          <p:cNvSpPr/>
          <p:nvPr/>
        </p:nvSpPr>
        <p:spPr>
          <a:xfrm>
            <a:off x="3462728" y="944380"/>
            <a:ext cx="944380" cy="554636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9D5532-A65C-424F-AF64-41F304FFD30C}"/>
              </a:ext>
            </a:extLst>
          </p:cNvPr>
          <p:cNvSpPr txBox="1"/>
          <p:nvPr/>
        </p:nvSpPr>
        <p:spPr>
          <a:xfrm>
            <a:off x="299803" y="2413416"/>
            <a:ext cx="26623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>
                <a:solidFill>
                  <a:srgbClr val="92D050"/>
                </a:solidFill>
              </a:rPr>
              <a:t>Finalised</a:t>
            </a:r>
            <a:r>
              <a:rPr lang="en-US" sz="2400" dirty="0">
                <a:solidFill>
                  <a:srgbClr val="92D050"/>
                </a:solidFill>
              </a:rPr>
              <a:t> Report on </a:t>
            </a:r>
          </a:p>
          <a:p>
            <a:pPr algn="ctr"/>
            <a:r>
              <a:rPr lang="en-US" sz="2400" dirty="0" err="1">
                <a:solidFill>
                  <a:srgbClr val="92D050"/>
                </a:solidFill>
              </a:rPr>
              <a:t>Xcelera</a:t>
            </a:r>
            <a:r>
              <a:rPr lang="en-US" sz="2400" dirty="0">
                <a:solidFill>
                  <a:srgbClr val="92D050"/>
                </a:solidFill>
              </a:rPr>
              <a:t> Database</a:t>
            </a:r>
          </a:p>
        </p:txBody>
      </p:sp>
    </p:spTree>
    <p:extLst>
      <p:ext uri="{BB962C8B-B14F-4D97-AF65-F5344CB8AC3E}">
        <p14:creationId xmlns:p14="http://schemas.microsoft.com/office/powerpoint/2010/main" val="2345116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Key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routine echocardiography done by well trained cardiac physiologists – accredited</a:t>
            </a:r>
          </a:p>
          <a:p>
            <a:r>
              <a:rPr lang="en-US" dirty="0"/>
              <a:t>No </a:t>
            </a:r>
            <a:r>
              <a:rPr lang="en-US" dirty="0" err="1"/>
              <a:t>oncall</a:t>
            </a:r>
            <a:r>
              <a:rPr lang="en-US" dirty="0"/>
              <a:t> </a:t>
            </a:r>
            <a:r>
              <a:rPr lang="en-US" dirty="0" err="1"/>
              <a:t>rota</a:t>
            </a:r>
            <a:r>
              <a:rPr lang="en-US" dirty="0"/>
              <a:t> for echocardiography</a:t>
            </a:r>
          </a:p>
          <a:p>
            <a:r>
              <a:rPr lang="en-US" dirty="0"/>
              <a:t>Majority of urgent/emergency scans delegated to the cardiology registrars</a:t>
            </a:r>
          </a:p>
          <a:p>
            <a:r>
              <a:rPr lang="en-US" dirty="0"/>
              <a:t>Majority have no accreditation</a:t>
            </a:r>
          </a:p>
          <a:p>
            <a:r>
              <a:rPr lang="en-US" dirty="0"/>
              <a:t>No active supervision</a:t>
            </a:r>
          </a:p>
          <a:p>
            <a:r>
              <a:rPr lang="en-US" dirty="0"/>
              <a:t>No routine cross checking of reports</a:t>
            </a:r>
          </a:p>
        </p:txBody>
      </p:sp>
    </p:spTree>
    <p:extLst>
      <p:ext uri="{BB962C8B-B14F-4D97-AF65-F5344CB8AC3E}">
        <p14:creationId xmlns:p14="http://schemas.microsoft.com/office/powerpoint/2010/main" val="618675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Key issues - 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Major clinical governance concerns</a:t>
            </a:r>
          </a:p>
          <a:p>
            <a:r>
              <a:rPr lang="en-US" dirty="0"/>
              <a:t>Major potential clinical risks</a:t>
            </a:r>
          </a:p>
          <a:p>
            <a:r>
              <a:rPr lang="en-US" dirty="0"/>
              <a:t>Regular adverse feedback regarding the quality of ‘hands on’ echo training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47D099-5CBB-484A-830A-D222ACECBF9D}"/>
              </a:ext>
            </a:extLst>
          </p:cNvPr>
          <p:cNvSpPr txBox="1"/>
          <p:nvPr/>
        </p:nvSpPr>
        <p:spPr>
          <a:xfrm>
            <a:off x="2117520" y="4826832"/>
            <a:ext cx="4965462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‘Creating a sense of urgency’</a:t>
            </a:r>
          </a:p>
        </p:txBody>
      </p:sp>
    </p:spTree>
    <p:extLst>
      <p:ext uri="{BB962C8B-B14F-4D97-AF65-F5344CB8AC3E}">
        <p14:creationId xmlns:p14="http://schemas.microsoft.com/office/powerpoint/2010/main" val="198519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04A30-180D-BE43-960D-F82FC3E78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92D050"/>
                </a:solidFill>
              </a:rPr>
              <a:t>Assembling the team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BE80A69-6C89-2945-94BD-C1D68EA42F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44446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2350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54C0CC6-F8A5-6246-8D69-69861E354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Driver Diagram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71149A7-6326-F147-B4CC-5F47C32AD2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0816025"/>
              </p:ext>
            </p:extLst>
          </p:nvPr>
        </p:nvGraphicFramePr>
        <p:xfrm>
          <a:off x="727019" y="1521917"/>
          <a:ext cx="7577530" cy="4773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8448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8D0FD2-0615-BC48-A6E2-1EBB0F015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Total number of TTE performed by </a:t>
            </a:r>
            <a:r>
              <a:rPr lang="en-US" sz="2800" dirty="0" err="1"/>
              <a:t>SpRs</a:t>
            </a:r>
            <a:r>
              <a:rPr lang="en-US" sz="2800" dirty="0"/>
              <a:t> from August 2017 – July 2018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7DF084-0EAD-124D-9529-BC7BB9F4E2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1" t="10219" r="3896" b="5869"/>
          <a:stretch/>
        </p:blipFill>
        <p:spPr>
          <a:xfrm>
            <a:off x="1004342" y="1499019"/>
            <a:ext cx="7300210" cy="497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79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46F2C1-329A-6D4F-AB5F-3D54EA04F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Timing of emergency/urgent scans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0934CF-4161-1A47-9881-AC03A14B98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1376806"/>
            <a:ext cx="7581900" cy="500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33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8D855-59A8-6D4F-B05F-45CE65619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rgbClr val="92D050"/>
                </a:solidFill>
              </a:rPr>
              <a:t>How to introduce a checking system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6BA84B-D395-464F-B76C-45124FD76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Cycle 1 – CP1 regular sessions. RW </a:t>
            </a:r>
            <a:r>
              <a:rPr lang="en-US" dirty="0" err="1"/>
              <a:t>adhoc</a:t>
            </a:r>
            <a:r>
              <a:rPr lang="en-US" dirty="0"/>
              <a:t>.</a:t>
            </a:r>
          </a:p>
          <a:p>
            <a:r>
              <a:rPr lang="en-US" dirty="0"/>
              <a:t>Cycle 2 – CP 1 + RW regular sessions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C5F44F-2916-5445-A8D9-FDC0539E6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30" y="3299708"/>
            <a:ext cx="8636000" cy="2159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DBD650B-D04D-254C-93AC-D78EED5747A8}"/>
              </a:ext>
            </a:extLst>
          </p:cNvPr>
          <p:cNvSpPr/>
          <p:nvPr/>
        </p:nvSpPr>
        <p:spPr>
          <a:xfrm>
            <a:off x="5876144" y="3552669"/>
            <a:ext cx="2503358" cy="1558977"/>
          </a:xfrm>
          <a:prstGeom prst="rect">
            <a:avLst/>
          </a:prstGeom>
          <a:solidFill>
            <a:schemeClr val="bg2">
              <a:lumMod val="40000"/>
              <a:lumOff val="60000"/>
              <a:alpha val="48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1F3C9A-9B7A-6341-8919-9243C76338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0" t="20196" r="4368" b="4908"/>
          <a:stretch/>
        </p:blipFill>
        <p:spPr>
          <a:xfrm>
            <a:off x="674557" y="974362"/>
            <a:ext cx="7719936" cy="473689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FEDC8E7-497E-2D4B-BF94-AC562B79DAFE}"/>
              </a:ext>
            </a:extLst>
          </p:cNvPr>
          <p:cNvCxnSpPr/>
          <p:nvPr/>
        </p:nvCxnSpPr>
        <p:spPr>
          <a:xfrm>
            <a:off x="5291528" y="1978702"/>
            <a:ext cx="0" cy="15439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A25DC69-A1E8-1E48-BFBC-F7C4BD909B44}"/>
              </a:ext>
            </a:extLst>
          </p:cNvPr>
          <p:cNvCxnSpPr/>
          <p:nvPr/>
        </p:nvCxnSpPr>
        <p:spPr>
          <a:xfrm>
            <a:off x="6028545" y="1696391"/>
            <a:ext cx="0" cy="15439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085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F7F75-7866-C949-9758-902E46C08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0584F-D8A6-EB42-BD1C-03CBEA4BB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Close to 100% of scans are now checked and are accompanied by an electronic report</a:t>
            </a:r>
          </a:p>
          <a:p>
            <a:endParaRPr lang="en-US" dirty="0"/>
          </a:p>
          <a:p>
            <a:r>
              <a:rPr lang="en-US" dirty="0"/>
              <a:t>Regular supervised scanning lists for registrars in place x3 per week </a:t>
            </a:r>
          </a:p>
        </p:txBody>
      </p:sp>
    </p:spTree>
    <p:extLst>
      <p:ext uri="{BB962C8B-B14F-4D97-AF65-F5344CB8AC3E}">
        <p14:creationId xmlns:p14="http://schemas.microsoft.com/office/powerpoint/2010/main" val="1802617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Problems encountered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Most scans failed to generate a preliminary report</a:t>
            </a:r>
          </a:p>
          <a:p>
            <a:r>
              <a:rPr lang="en-US" dirty="0"/>
              <a:t>Uncertainty regarding the written report in the notes at the time of the scan</a:t>
            </a:r>
          </a:p>
          <a:p>
            <a:r>
              <a:rPr lang="en-US" dirty="0"/>
              <a:t>No clinical details, more time consuming</a:t>
            </a:r>
          </a:p>
          <a:p>
            <a:r>
              <a:rPr lang="en-US" dirty="0"/>
              <a:t>Limited opportunity for direct feedback to trainees</a:t>
            </a:r>
          </a:p>
          <a:p>
            <a:r>
              <a:rPr lang="en-US" dirty="0"/>
              <a:t>Regular review would allow shorter sessions – less backlog</a:t>
            </a:r>
          </a:p>
          <a:p>
            <a:endParaRPr lang="en-US" dirty="0"/>
          </a:p>
          <a:p>
            <a:r>
              <a:rPr lang="en-US" dirty="0"/>
              <a:t>Is a cross checked report a marker of quality and accuracy 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47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92273-57ED-1146-839B-43873BEE4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Actions going forwards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1516A-D662-2347-9B6F-249AAAA16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Always completing an electronic preliminary report straight away</a:t>
            </a:r>
          </a:p>
          <a:p>
            <a:r>
              <a:rPr lang="en-US" dirty="0"/>
              <a:t>Reporting stations in registrar room</a:t>
            </a:r>
          </a:p>
          <a:p>
            <a:r>
              <a:rPr lang="en-US" dirty="0"/>
              <a:t>Wireless download of images</a:t>
            </a:r>
          </a:p>
          <a:p>
            <a:r>
              <a:rPr lang="en-US" dirty="0"/>
              <a:t>Allocated time for lead physiologists and consultants to cross check scans through the week</a:t>
            </a:r>
          </a:p>
          <a:p>
            <a:r>
              <a:rPr lang="en-US" dirty="0"/>
              <a:t>Regular supervised scanning lists for registrars</a:t>
            </a:r>
          </a:p>
          <a:p>
            <a:r>
              <a:rPr lang="en-US" dirty="0"/>
              <a:t>Develop the educational/teaching role of senior physiologists</a:t>
            </a:r>
          </a:p>
          <a:p>
            <a:endParaRPr lang="en-US" dirty="0"/>
          </a:p>
          <a:p>
            <a:r>
              <a:rPr lang="en-US" dirty="0" err="1"/>
              <a:t>Substudy</a:t>
            </a:r>
            <a:r>
              <a:rPr lang="en-US" dirty="0"/>
              <a:t> to look at variance in registrar reports vs cross checked – can we prove the concern re clinical risk</a:t>
            </a:r>
          </a:p>
        </p:txBody>
      </p:sp>
    </p:spTree>
    <p:extLst>
      <p:ext uri="{BB962C8B-B14F-4D97-AF65-F5344CB8AC3E}">
        <p14:creationId xmlns:p14="http://schemas.microsoft.com/office/powerpoint/2010/main" val="400971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2CFBD-76C0-B24F-9EF4-6A7256222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Personal reflections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6EF0C-C95D-E54A-8CB4-3F880D8881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‘If you do what you always did you get what you always got’ – you have to be proactive</a:t>
            </a:r>
          </a:p>
          <a:p>
            <a:endParaRPr lang="en-US" dirty="0"/>
          </a:p>
          <a:p>
            <a:r>
              <a:rPr lang="en-US" dirty="0"/>
              <a:t>Team interactions – learning to delegate more effectively</a:t>
            </a:r>
          </a:p>
          <a:p>
            <a:r>
              <a:rPr lang="en-US" dirty="0"/>
              <a:t>‘Benign dictatorship’ – learning to nurture and develop autonomy within the team</a:t>
            </a:r>
          </a:p>
          <a:p>
            <a:r>
              <a:rPr lang="en-US" dirty="0"/>
              <a:t>Keeping the pressure up – building on the change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54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EF20D-E499-CB4A-A964-7E814CC2C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Achievements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81C6D-84FB-154F-8A91-9439A7220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Cultural shift within the department in relation to the process of emergency echo</a:t>
            </a:r>
          </a:p>
          <a:p>
            <a:endParaRPr lang="en-US" dirty="0"/>
          </a:p>
          <a:p>
            <a:r>
              <a:rPr lang="en-US" dirty="0"/>
              <a:t>Highlighting and reinforcing the importance of exemplary registrar echo teaching</a:t>
            </a:r>
          </a:p>
          <a:p>
            <a:endParaRPr lang="en-US" dirty="0"/>
          </a:p>
          <a:p>
            <a:r>
              <a:rPr lang="en-US" dirty="0"/>
              <a:t>Paving the way for service development with cardiac physiology to develop educational roles  </a:t>
            </a:r>
          </a:p>
        </p:txBody>
      </p:sp>
    </p:spTree>
    <p:extLst>
      <p:ext uri="{BB962C8B-B14F-4D97-AF65-F5344CB8AC3E}">
        <p14:creationId xmlns:p14="http://schemas.microsoft.com/office/powerpoint/2010/main" val="435941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Acknowledgments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Amanda Jones – Senior Cardiac Physiologist</a:t>
            </a:r>
          </a:p>
          <a:p>
            <a:r>
              <a:rPr lang="en-US" dirty="0"/>
              <a:t>Jason O’Neill – Specialist Registrar Cardiology</a:t>
            </a:r>
          </a:p>
          <a:p>
            <a:r>
              <a:rPr lang="en-US" dirty="0"/>
              <a:t>Abbas Zaidi – Consultant Cardiologist</a:t>
            </a:r>
          </a:p>
          <a:p>
            <a:r>
              <a:rPr lang="en-US" dirty="0" err="1"/>
              <a:t>Nav</a:t>
            </a:r>
            <a:r>
              <a:rPr lang="en-US" dirty="0"/>
              <a:t> Masani – Consultant Cardiologist</a:t>
            </a:r>
          </a:p>
          <a:p>
            <a:r>
              <a:rPr lang="en-US" dirty="0"/>
              <a:t>Peter O’Callaghan – Clinical Director</a:t>
            </a:r>
          </a:p>
        </p:txBody>
      </p:sp>
    </p:spTree>
    <p:extLst>
      <p:ext uri="{BB962C8B-B14F-4D97-AF65-F5344CB8AC3E}">
        <p14:creationId xmlns:p14="http://schemas.microsoft.com/office/powerpoint/2010/main" val="2562701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616</Words>
  <Application>Microsoft Macintosh PowerPoint</Application>
  <PresentationFormat>On-screen Show (4:3)</PresentationFormat>
  <Paragraphs>96</Paragraphs>
  <Slides>21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Office Theme</vt:lpstr>
      <vt:lpstr>1_Office Theme</vt:lpstr>
      <vt:lpstr>Medical Leadership Programme 2017-2018 Dr. Richard Wheeler Consultant Cardiologist</vt:lpstr>
      <vt:lpstr>Purpose</vt:lpstr>
      <vt:lpstr>Context</vt:lpstr>
      <vt:lpstr>Echocardiography</vt:lpstr>
      <vt:lpstr>PowerPoint Presentation</vt:lpstr>
      <vt:lpstr>Patient Impact</vt:lpstr>
      <vt:lpstr>PowerPoint Presentation</vt:lpstr>
      <vt:lpstr>Key issues</vt:lpstr>
      <vt:lpstr>Key issues - continued</vt:lpstr>
      <vt:lpstr>Assembling the team</vt:lpstr>
      <vt:lpstr>Driver Diagram</vt:lpstr>
      <vt:lpstr>Total number of TTE performed by SpRs from August 2017 – July 2018</vt:lpstr>
      <vt:lpstr>Timing of emergency/urgent scans</vt:lpstr>
      <vt:lpstr>How to introduce a checking system </vt:lpstr>
      <vt:lpstr>PowerPoint Presentation</vt:lpstr>
      <vt:lpstr>Outcomes</vt:lpstr>
      <vt:lpstr>Problems encountered</vt:lpstr>
      <vt:lpstr>Actions going forwards</vt:lpstr>
      <vt:lpstr>Personal reflections</vt:lpstr>
      <vt:lpstr>Achievements</vt:lpstr>
      <vt:lpstr>Acknowledgments</vt:lpstr>
    </vt:vector>
  </TitlesOfParts>
  <Company>UHW</Company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Medical Leadership Programme 2017-2018 Dr. Richard Wheeler</dc:title>
  <dc:creator>Daddy Wheeler</dc:creator>
  <cp:lastModifiedBy>Richard Wheeler</cp:lastModifiedBy>
  <cp:revision>41</cp:revision>
  <dcterms:created xsi:type="dcterms:W3CDTF">2018-04-22T18:01:32Z</dcterms:created>
  <dcterms:modified xsi:type="dcterms:W3CDTF">2018-09-08T13:03:34Z</dcterms:modified>
</cp:coreProperties>
</file>