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8.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9.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0.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1.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17" r:id="rId2"/>
    <p:sldId id="333" r:id="rId3"/>
    <p:sldId id="318" r:id="rId4"/>
    <p:sldId id="337" r:id="rId5"/>
    <p:sldId id="260" r:id="rId6"/>
    <p:sldId id="261" r:id="rId7"/>
    <p:sldId id="262" r:id="rId8"/>
    <p:sldId id="263" r:id="rId9"/>
    <p:sldId id="339" r:id="rId10"/>
    <p:sldId id="340" r:id="rId11"/>
    <p:sldId id="341" r:id="rId12"/>
    <p:sldId id="349" r:id="rId13"/>
    <p:sldId id="366" r:id="rId14"/>
    <p:sldId id="350" r:id="rId15"/>
    <p:sldId id="351" r:id="rId16"/>
    <p:sldId id="264" r:id="rId17"/>
    <p:sldId id="352" r:id="rId18"/>
    <p:sldId id="353" r:id="rId19"/>
    <p:sldId id="265" r:id="rId20"/>
    <p:sldId id="354" r:id="rId21"/>
    <p:sldId id="355" r:id="rId22"/>
    <p:sldId id="356" r:id="rId23"/>
    <p:sldId id="357" r:id="rId24"/>
    <p:sldId id="338" r:id="rId25"/>
    <p:sldId id="266" r:id="rId26"/>
    <p:sldId id="344" r:id="rId27"/>
    <p:sldId id="334" r:id="rId28"/>
    <p:sldId id="345" r:id="rId29"/>
    <p:sldId id="346" r:id="rId30"/>
    <p:sldId id="364" r:id="rId31"/>
    <p:sldId id="365" r:id="rId32"/>
    <p:sldId id="347" r:id="rId33"/>
    <p:sldId id="335" r:id="rId34"/>
    <p:sldId id="342" r:id="rId35"/>
    <p:sldId id="358" r:id="rId36"/>
    <p:sldId id="359" r:id="rId37"/>
    <p:sldId id="343" r:id="rId38"/>
    <p:sldId id="360" r:id="rId39"/>
    <p:sldId id="363" r:id="rId40"/>
    <p:sldId id="332" r:id="rId41"/>
    <p:sldId id="33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175F41-8595-4918-9861-A989A14FA757}" v="23" dt="2024-11-16T21:54:25.3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94484" autoAdjust="0"/>
  </p:normalViewPr>
  <p:slideViewPr>
    <p:cSldViewPr snapToGrid="0">
      <p:cViewPr varScale="1">
        <p:scale>
          <a:sx n="86" d="100"/>
          <a:sy n="86" d="100"/>
        </p:scale>
        <p:origin x="48" y="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5.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7.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ata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23.svg"/></Relationships>
</file>

<file path=ppt/diagrams/_rels/data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ata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45.svg"/></Relationships>
</file>

<file path=ppt/diagrams/_rels/data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4" Type="http://schemas.openxmlformats.org/officeDocument/2006/relationships/image" Target="../media/image49.svg"/></Relationships>
</file>

<file path=ppt/diagrams/_rels/data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_rels/data1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diagrams/_rels/data1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61.svg"/></Relationships>
</file>

<file path=ppt/diagrams/_rels/data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25.svg"/></Relationships>
</file>

<file path=ppt/diagrams/_rels/data21.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28.png"/><Relationship Id="rId7" Type="http://schemas.openxmlformats.org/officeDocument/2006/relationships/image" Target="../media/image66.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2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5.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23.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45.svg"/></Relationships>
</file>

<file path=ppt/diagrams/_rels/drawing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svg"/><Relationship Id="rId1" Type="http://schemas.openxmlformats.org/officeDocument/2006/relationships/image" Target="../media/image46.png"/><Relationship Id="rId4" Type="http://schemas.openxmlformats.org/officeDocument/2006/relationships/image" Target="../media/image49.svg"/></Relationships>
</file>

<file path=ppt/diagrams/_rels/drawing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diagrams/_rels/drawing1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diagrams/_rels/drawing1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61.svg"/></Relationships>
</file>

<file path=ppt/diagrams/_rels/drawing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25.svg"/></Relationships>
</file>

<file path=ppt/diagrams/_rels/drawing21.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28.png"/><Relationship Id="rId7" Type="http://schemas.openxmlformats.org/officeDocument/2006/relationships/image" Target="../media/image66.png"/><Relationship Id="rId2" Type="http://schemas.openxmlformats.org/officeDocument/2006/relationships/image" Target="../media/image63.svg"/><Relationship Id="rId1" Type="http://schemas.openxmlformats.org/officeDocument/2006/relationships/image" Target="../media/image62.png"/><Relationship Id="rId6" Type="http://schemas.openxmlformats.org/officeDocument/2006/relationships/image" Target="../media/image65.svg"/><Relationship Id="rId5" Type="http://schemas.openxmlformats.org/officeDocument/2006/relationships/image" Target="../media/image64.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680C9D-95C9-47E3-A061-199826DEF8DA}" type="doc">
      <dgm:prSet loTypeId="urn:microsoft.com/office/officeart/2005/8/layout/vProcess5" loCatId="process" qsTypeId="urn:microsoft.com/office/officeart/2005/8/quickstyle/simple4" qsCatId="simple" csTypeId="urn:microsoft.com/office/officeart/2005/8/colors/colorful5" csCatId="colorful"/>
      <dgm:spPr/>
      <dgm:t>
        <a:bodyPr/>
        <a:lstStyle/>
        <a:p>
          <a:endParaRPr lang="en-US"/>
        </a:p>
      </dgm:t>
    </dgm:pt>
    <dgm:pt modelId="{33E23535-9C57-4E13-B1FA-6BC3C2171434}">
      <dgm:prSet/>
      <dgm:spPr/>
      <dgm:t>
        <a:bodyPr/>
        <a:lstStyle/>
        <a:p>
          <a:r>
            <a:rPr lang="en-GB"/>
            <a:t>Theft Act 1968. </a:t>
          </a:r>
          <a:endParaRPr lang="en-US"/>
        </a:p>
      </dgm:t>
    </dgm:pt>
    <dgm:pt modelId="{11EA13C8-1E9D-4AF2-9E88-23977989CC63}" type="parTrans" cxnId="{93A264EA-3679-4E86-8AFC-5E31B23BA719}">
      <dgm:prSet/>
      <dgm:spPr/>
      <dgm:t>
        <a:bodyPr/>
        <a:lstStyle/>
        <a:p>
          <a:endParaRPr lang="en-US"/>
        </a:p>
      </dgm:t>
    </dgm:pt>
    <dgm:pt modelId="{B98C4E2F-BEDB-4FBD-B069-096C3858F4EA}" type="sibTrans" cxnId="{93A264EA-3679-4E86-8AFC-5E31B23BA719}">
      <dgm:prSet/>
      <dgm:spPr/>
      <dgm:t>
        <a:bodyPr/>
        <a:lstStyle/>
        <a:p>
          <a:endParaRPr lang="en-US"/>
        </a:p>
      </dgm:t>
    </dgm:pt>
    <dgm:pt modelId="{244D213B-0861-42BC-A26D-EF96CE6586D0}">
      <dgm:prSet/>
      <dgm:spPr/>
      <dgm:t>
        <a:bodyPr/>
        <a:lstStyle/>
        <a:p>
          <a:r>
            <a:rPr lang="en-GB"/>
            <a:t>S.1 defines theft as; </a:t>
          </a:r>
          <a:endParaRPr lang="en-US"/>
        </a:p>
      </dgm:t>
    </dgm:pt>
    <dgm:pt modelId="{FE2CE8EC-D614-40B4-B127-7A57A74DB510}" type="parTrans" cxnId="{043DCD4C-C3F6-44A2-BD57-5A3274AE1571}">
      <dgm:prSet/>
      <dgm:spPr/>
      <dgm:t>
        <a:bodyPr/>
        <a:lstStyle/>
        <a:p>
          <a:endParaRPr lang="en-US"/>
        </a:p>
      </dgm:t>
    </dgm:pt>
    <dgm:pt modelId="{BA16C056-6A56-40B2-A2BA-D9C11392D665}" type="sibTrans" cxnId="{043DCD4C-C3F6-44A2-BD57-5A3274AE1571}">
      <dgm:prSet/>
      <dgm:spPr/>
      <dgm:t>
        <a:bodyPr/>
        <a:lstStyle/>
        <a:p>
          <a:endParaRPr lang="en-US"/>
        </a:p>
      </dgm:t>
    </dgm:pt>
    <dgm:pt modelId="{6D26A519-B2F0-4B16-8971-341B57AB9610}">
      <dgm:prSet/>
      <dgm:spPr/>
      <dgm:t>
        <a:bodyPr/>
        <a:lstStyle/>
        <a:p>
          <a:r>
            <a:rPr lang="en-GB"/>
            <a:t>‘’ </a:t>
          </a:r>
          <a:r>
            <a:rPr lang="en-GB" b="0" i="0"/>
            <a:t>(1)A person is guilty of theft if he dishonestly appropriates property belonging to another with the intention of permanently depriving the other of it; and “thief” and “steal” shall be construed accordingly.</a:t>
          </a:r>
          <a:endParaRPr lang="en-US"/>
        </a:p>
      </dgm:t>
    </dgm:pt>
    <dgm:pt modelId="{1A329F65-49FF-4CE0-8A21-DA8BC55AD39B}" type="parTrans" cxnId="{5988A12F-B864-4385-A9D4-0EFB5024882D}">
      <dgm:prSet/>
      <dgm:spPr/>
      <dgm:t>
        <a:bodyPr/>
        <a:lstStyle/>
        <a:p>
          <a:endParaRPr lang="en-US"/>
        </a:p>
      </dgm:t>
    </dgm:pt>
    <dgm:pt modelId="{C628C03A-5181-40C5-BE05-21168C7A8A5D}" type="sibTrans" cxnId="{5988A12F-B864-4385-A9D4-0EFB5024882D}">
      <dgm:prSet/>
      <dgm:spPr/>
      <dgm:t>
        <a:bodyPr/>
        <a:lstStyle/>
        <a:p>
          <a:endParaRPr lang="en-US"/>
        </a:p>
      </dgm:t>
    </dgm:pt>
    <dgm:pt modelId="{4D66932E-6BA6-4C85-9313-053B157A4021}">
      <dgm:prSet/>
      <dgm:spPr/>
      <dgm:t>
        <a:bodyPr/>
        <a:lstStyle/>
        <a:p>
          <a:r>
            <a:rPr lang="en-GB" b="0" i="0"/>
            <a:t>(2)It is immaterial whether the appropriation is made with a view to gain, or is made for the thief’s own benefit’’</a:t>
          </a:r>
          <a:endParaRPr lang="en-US"/>
        </a:p>
      </dgm:t>
    </dgm:pt>
    <dgm:pt modelId="{5BE2371D-82F4-455A-BC2E-0CE16D909520}" type="parTrans" cxnId="{F4752658-6013-4086-B306-56DFEE65C569}">
      <dgm:prSet/>
      <dgm:spPr/>
      <dgm:t>
        <a:bodyPr/>
        <a:lstStyle/>
        <a:p>
          <a:endParaRPr lang="en-US"/>
        </a:p>
      </dgm:t>
    </dgm:pt>
    <dgm:pt modelId="{FA2DD652-55F1-4A86-9DB7-FA523CE531CB}" type="sibTrans" cxnId="{F4752658-6013-4086-B306-56DFEE65C569}">
      <dgm:prSet/>
      <dgm:spPr/>
      <dgm:t>
        <a:bodyPr/>
        <a:lstStyle/>
        <a:p>
          <a:endParaRPr lang="en-US"/>
        </a:p>
      </dgm:t>
    </dgm:pt>
    <dgm:pt modelId="{DD82A064-843C-41F1-BC8F-3EC66897B756}" type="pres">
      <dgm:prSet presAssocID="{5F680C9D-95C9-47E3-A061-199826DEF8DA}" presName="outerComposite" presStyleCnt="0">
        <dgm:presLayoutVars>
          <dgm:chMax val="5"/>
          <dgm:dir/>
          <dgm:resizeHandles val="exact"/>
        </dgm:presLayoutVars>
      </dgm:prSet>
      <dgm:spPr/>
    </dgm:pt>
    <dgm:pt modelId="{A4662373-BC26-46B5-B5CF-F47F72F2877A}" type="pres">
      <dgm:prSet presAssocID="{5F680C9D-95C9-47E3-A061-199826DEF8DA}" presName="dummyMaxCanvas" presStyleCnt="0">
        <dgm:presLayoutVars/>
      </dgm:prSet>
      <dgm:spPr/>
    </dgm:pt>
    <dgm:pt modelId="{7D7BDACF-8542-42EE-AD31-AA0FA724EA57}" type="pres">
      <dgm:prSet presAssocID="{5F680C9D-95C9-47E3-A061-199826DEF8DA}" presName="FourNodes_1" presStyleLbl="node1" presStyleIdx="0" presStyleCnt="4">
        <dgm:presLayoutVars>
          <dgm:bulletEnabled val="1"/>
        </dgm:presLayoutVars>
      </dgm:prSet>
      <dgm:spPr/>
    </dgm:pt>
    <dgm:pt modelId="{F78086D0-6802-4A9F-9430-B6B2686FD8CA}" type="pres">
      <dgm:prSet presAssocID="{5F680C9D-95C9-47E3-A061-199826DEF8DA}" presName="FourNodes_2" presStyleLbl="node1" presStyleIdx="1" presStyleCnt="4">
        <dgm:presLayoutVars>
          <dgm:bulletEnabled val="1"/>
        </dgm:presLayoutVars>
      </dgm:prSet>
      <dgm:spPr/>
    </dgm:pt>
    <dgm:pt modelId="{D13CA0B0-EFCC-4F66-A976-5AEB2627C2C2}" type="pres">
      <dgm:prSet presAssocID="{5F680C9D-95C9-47E3-A061-199826DEF8DA}" presName="FourNodes_3" presStyleLbl="node1" presStyleIdx="2" presStyleCnt="4">
        <dgm:presLayoutVars>
          <dgm:bulletEnabled val="1"/>
        </dgm:presLayoutVars>
      </dgm:prSet>
      <dgm:spPr/>
    </dgm:pt>
    <dgm:pt modelId="{2D3E801C-ACF1-4288-BDB7-4FD5131BC642}" type="pres">
      <dgm:prSet presAssocID="{5F680C9D-95C9-47E3-A061-199826DEF8DA}" presName="FourNodes_4" presStyleLbl="node1" presStyleIdx="3" presStyleCnt="4">
        <dgm:presLayoutVars>
          <dgm:bulletEnabled val="1"/>
        </dgm:presLayoutVars>
      </dgm:prSet>
      <dgm:spPr/>
    </dgm:pt>
    <dgm:pt modelId="{CDA5418C-5B20-4646-BC5D-4CB61098CDC7}" type="pres">
      <dgm:prSet presAssocID="{5F680C9D-95C9-47E3-A061-199826DEF8DA}" presName="FourConn_1-2" presStyleLbl="fgAccFollowNode1" presStyleIdx="0" presStyleCnt="3">
        <dgm:presLayoutVars>
          <dgm:bulletEnabled val="1"/>
        </dgm:presLayoutVars>
      </dgm:prSet>
      <dgm:spPr/>
    </dgm:pt>
    <dgm:pt modelId="{1D8041E2-EF3C-4183-8FD2-B388592E2B1C}" type="pres">
      <dgm:prSet presAssocID="{5F680C9D-95C9-47E3-A061-199826DEF8DA}" presName="FourConn_2-3" presStyleLbl="fgAccFollowNode1" presStyleIdx="1" presStyleCnt="3">
        <dgm:presLayoutVars>
          <dgm:bulletEnabled val="1"/>
        </dgm:presLayoutVars>
      </dgm:prSet>
      <dgm:spPr/>
    </dgm:pt>
    <dgm:pt modelId="{71F9B77D-749A-42CA-A27D-E66B19A50901}" type="pres">
      <dgm:prSet presAssocID="{5F680C9D-95C9-47E3-A061-199826DEF8DA}" presName="FourConn_3-4" presStyleLbl="fgAccFollowNode1" presStyleIdx="2" presStyleCnt="3">
        <dgm:presLayoutVars>
          <dgm:bulletEnabled val="1"/>
        </dgm:presLayoutVars>
      </dgm:prSet>
      <dgm:spPr/>
    </dgm:pt>
    <dgm:pt modelId="{9DFDA78E-B70A-4589-BBB7-3E2C774F8C00}" type="pres">
      <dgm:prSet presAssocID="{5F680C9D-95C9-47E3-A061-199826DEF8DA}" presName="FourNodes_1_text" presStyleLbl="node1" presStyleIdx="3" presStyleCnt="4">
        <dgm:presLayoutVars>
          <dgm:bulletEnabled val="1"/>
        </dgm:presLayoutVars>
      </dgm:prSet>
      <dgm:spPr/>
    </dgm:pt>
    <dgm:pt modelId="{5C442027-6371-4EA3-AA37-F11DF40A820E}" type="pres">
      <dgm:prSet presAssocID="{5F680C9D-95C9-47E3-A061-199826DEF8DA}" presName="FourNodes_2_text" presStyleLbl="node1" presStyleIdx="3" presStyleCnt="4">
        <dgm:presLayoutVars>
          <dgm:bulletEnabled val="1"/>
        </dgm:presLayoutVars>
      </dgm:prSet>
      <dgm:spPr/>
    </dgm:pt>
    <dgm:pt modelId="{09FDEF3D-D298-49CF-A5BC-EAA33069402C}" type="pres">
      <dgm:prSet presAssocID="{5F680C9D-95C9-47E3-A061-199826DEF8DA}" presName="FourNodes_3_text" presStyleLbl="node1" presStyleIdx="3" presStyleCnt="4">
        <dgm:presLayoutVars>
          <dgm:bulletEnabled val="1"/>
        </dgm:presLayoutVars>
      </dgm:prSet>
      <dgm:spPr/>
    </dgm:pt>
    <dgm:pt modelId="{DE556EAE-E03F-4FFC-8B25-6B1E9E1C0511}" type="pres">
      <dgm:prSet presAssocID="{5F680C9D-95C9-47E3-A061-199826DEF8DA}" presName="FourNodes_4_text" presStyleLbl="node1" presStyleIdx="3" presStyleCnt="4">
        <dgm:presLayoutVars>
          <dgm:bulletEnabled val="1"/>
        </dgm:presLayoutVars>
      </dgm:prSet>
      <dgm:spPr/>
    </dgm:pt>
  </dgm:ptLst>
  <dgm:cxnLst>
    <dgm:cxn modelId="{55E8120B-899C-41DC-B3CB-6458E6F07A0A}" type="presOf" srcId="{244D213B-0861-42BC-A26D-EF96CE6586D0}" destId="{F78086D0-6802-4A9F-9430-B6B2686FD8CA}" srcOrd="0" destOrd="0" presId="urn:microsoft.com/office/officeart/2005/8/layout/vProcess5"/>
    <dgm:cxn modelId="{2AF5142D-65C3-421D-A598-80E29C1D1AD7}" type="presOf" srcId="{C628C03A-5181-40C5-BE05-21168C7A8A5D}" destId="{71F9B77D-749A-42CA-A27D-E66B19A50901}" srcOrd="0" destOrd="0" presId="urn:microsoft.com/office/officeart/2005/8/layout/vProcess5"/>
    <dgm:cxn modelId="{5988A12F-B864-4385-A9D4-0EFB5024882D}" srcId="{5F680C9D-95C9-47E3-A061-199826DEF8DA}" destId="{6D26A519-B2F0-4B16-8971-341B57AB9610}" srcOrd="2" destOrd="0" parTransId="{1A329F65-49FF-4CE0-8A21-DA8BC55AD39B}" sibTransId="{C628C03A-5181-40C5-BE05-21168C7A8A5D}"/>
    <dgm:cxn modelId="{485E623A-8EDB-488B-A747-F02C1B0EFD0D}" type="presOf" srcId="{BA16C056-6A56-40B2-A2BA-D9C11392D665}" destId="{1D8041E2-EF3C-4183-8FD2-B388592E2B1C}" srcOrd="0" destOrd="0" presId="urn:microsoft.com/office/officeart/2005/8/layout/vProcess5"/>
    <dgm:cxn modelId="{88F9B33F-29F7-43DC-9B53-D7BB159B9D02}" type="presOf" srcId="{244D213B-0861-42BC-A26D-EF96CE6586D0}" destId="{5C442027-6371-4EA3-AA37-F11DF40A820E}" srcOrd="1" destOrd="0" presId="urn:microsoft.com/office/officeart/2005/8/layout/vProcess5"/>
    <dgm:cxn modelId="{CA45066C-3EAB-4549-9DB7-BFB327016B82}" type="presOf" srcId="{6D26A519-B2F0-4B16-8971-341B57AB9610}" destId="{09FDEF3D-D298-49CF-A5BC-EAA33069402C}" srcOrd="1" destOrd="0" presId="urn:microsoft.com/office/officeart/2005/8/layout/vProcess5"/>
    <dgm:cxn modelId="{F70B236C-11E9-490D-8E9D-E49BBF049CAE}" type="presOf" srcId="{4D66932E-6BA6-4C85-9313-053B157A4021}" destId="{2D3E801C-ACF1-4288-BDB7-4FD5131BC642}" srcOrd="0" destOrd="0" presId="urn:microsoft.com/office/officeart/2005/8/layout/vProcess5"/>
    <dgm:cxn modelId="{043DCD4C-C3F6-44A2-BD57-5A3274AE1571}" srcId="{5F680C9D-95C9-47E3-A061-199826DEF8DA}" destId="{244D213B-0861-42BC-A26D-EF96CE6586D0}" srcOrd="1" destOrd="0" parTransId="{FE2CE8EC-D614-40B4-B127-7A57A74DB510}" sibTransId="{BA16C056-6A56-40B2-A2BA-D9C11392D665}"/>
    <dgm:cxn modelId="{F4752658-6013-4086-B306-56DFEE65C569}" srcId="{5F680C9D-95C9-47E3-A061-199826DEF8DA}" destId="{4D66932E-6BA6-4C85-9313-053B157A4021}" srcOrd="3" destOrd="0" parTransId="{5BE2371D-82F4-455A-BC2E-0CE16D909520}" sibTransId="{FA2DD652-55F1-4A86-9DB7-FA523CE531CB}"/>
    <dgm:cxn modelId="{6E5BE3A9-AB1D-4432-A1B4-53892F835A52}" type="presOf" srcId="{B98C4E2F-BEDB-4FBD-B069-096C3858F4EA}" destId="{CDA5418C-5B20-4646-BC5D-4CB61098CDC7}" srcOrd="0" destOrd="0" presId="urn:microsoft.com/office/officeart/2005/8/layout/vProcess5"/>
    <dgm:cxn modelId="{6EF5B0AF-8F39-4166-96E4-B4E1F7F5243E}" type="presOf" srcId="{6D26A519-B2F0-4B16-8971-341B57AB9610}" destId="{D13CA0B0-EFCC-4F66-A976-5AEB2627C2C2}" srcOrd="0" destOrd="0" presId="urn:microsoft.com/office/officeart/2005/8/layout/vProcess5"/>
    <dgm:cxn modelId="{2F2701D2-442D-4541-885F-BBD538A5508B}" type="presOf" srcId="{33E23535-9C57-4E13-B1FA-6BC3C2171434}" destId="{7D7BDACF-8542-42EE-AD31-AA0FA724EA57}" srcOrd="0" destOrd="0" presId="urn:microsoft.com/office/officeart/2005/8/layout/vProcess5"/>
    <dgm:cxn modelId="{801498E5-9A3A-4103-8DA4-4F5D85F4807C}" type="presOf" srcId="{4D66932E-6BA6-4C85-9313-053B157A4021}" destId="{DE556EAE-E03F-4FFC-8B25-6B1E9E1C0511}" srcOrd="1" destOrd="0" presId="urn:microsoft.com/office/officeart/2005/8/layout/vProcess5"/>
    <dgm:cxn modelId="{2E0A2AE7-FF5C-4DB6-AD3C-66A80182F9A5}" type="presOf" srcId="{33E23535-9C57-4E13-B1FA-6BC3C2171434}" destId="{9DFDA78E-B70A-4589-BBB7-3E2C774F8C00}" srcOrd="1" destOrd="0" presId="urn:microsoft.com/office/officeart/2005/8/layout/vProcess5"/>
    <dgm:cxn modelId="{93A264EA-3679-4E86-8AFC-5E31B23BA719}" srcId="{5F680C9D-95C9-47E3-A061-199826DEF8DA}" destId="{33E23535-9C57-4E13-B1FA-6BC3C2171434}" srcOrd="0" destOrd="0" parTransId="{11EA13C8-1E9D-4AF2-9E88-23977989CC63}" sibTransId="{B98C4E2F-BEDB-4FBD-B069-096C3858F4EA}"/>
    <dgm:cxn modelId="{A0F367FE-DD7C-479E-8D8C-56FAA0325EEF}" type="presOf" srcId="{5F680C9D-95C9-47E3-A061-199826DEF8DA}" destId="{DD82A064-843C-41F1-BC8F-3EC66897B756}" srcOrd="0" destOrd="0" presId="urn:microsoft.com/office/officeart/2005/8/layout/vProcess5"/>
    <dgm:cxn modelId="{F0D712EC-CC6C-4DA5-AA47-82740421E1CB}" type="presParOf" srcId="{DD82A064-843C-41F1-BC8F-3EC66897B756}" destId="{A4662373-BC26-46B5-B5CF-F47F72F2877A}" srcOrd="0" destOrd="0" presId="urn:microsoft.com/office/officeart/2005/8/layout/vProcess5"/>
    <dgm:cxn modelId="{526FDA6B-37D1-456A-8AE1-86A3268940A1}" type="presParOf" srcId="{DD82A064-843C-41F1-BC8F-3EC66897B756}" destId="{7D7BDACF-8542-42EE-AD31-AA0FA724EA57}" srcOrd="1" destOrd="0" presId="urn:microsoft.com/office/officeart/2005/8/layout/vProcess5"/>
    <dgm:cxn modelId="{C9AE5F8E-5398-445F-AEE6-49B599FF9A7B}" type="presParOf" srcId="{DD82A064-843C-41F1-BC8F-3EC66897B756}" destId="{F78086D0-6802-4A9F-9430-B6B2686FD8CA}" srcOrd="2" destOrd="0" presId="urn:microsoft.com/office/officeart/2005/8/layout/vProcess5"/>
    <dgm:cxn modelId="{42F59B66-38A9-4908-841C-8D9940F34168}" type="presParOf" srcId="{DD82A064-843C-41F1-BC8F-3EC66897B756}" destId="{D13CA0B0-EFCC-4F66-A976-5AEB2627C2C2}" srcOrd="3" destOrd="0" presId="urn:microsoft.com/office/officeart/2005/8/layout/vProcess5"/>
    <dgm:cxn modelId="{7C8526B2-2856-4F26-A9BA-77EE49A31702}" type="presParOf" srcId="{DD82A064-843C-41F1-BC8F-3EC66897B756}" destId="{2D3E801C-ACF1-4288-BDB7-4FD5131BC642}" srcOrd="4" destOrd="0" presId="urn:microsoft.com/office/officeart/2005/8/layout/vProcess5"/>
    <dgm:cxn modelId="{C854F19B-BCE7-4991-8A85-D799AC3B8CA7}" type="presParOf" srcId="{DD82A064-843C-41F1-BC8F-3EC66897B756}" destId="{CDA5418C-5B20-4646-BC5D-4CB61098CDC7}" srcOrd="5" destOrd="0" presId="urn:microsoft.com/office/officeart/2005/8/layout/vProcess5"/>
    <dgm:cxn modelId="{8AE15B0D-CB88-43B5-AE05-C488060F16DE}" type="presParOf" srcId="{DD82A064-843C-41F1-BC8F-3EC66897B756}" destId="{1D8041E2-EF3C-4183-8FD2-B388592E2B1C}" srcOrd="6" destOrd="0" presId="urn:microsoft.com/office/officeart/2005/8/layout/vProcess5"/>
    <dgm:cxn modelId="{CB824963-237F-41DA-84E7-54285935322E}" type="presParOf" srcId="{DD82A064-843C-41F1-BC8F-3EC66897B756}" destId="{71F9B77D-749A-42CA-A27D-E66B19A50901}" srcOrd="7" destOrd="0" presId="urn:microsoft.com/office/officeart/2005/8/layout/vProcess5"/>
    <dgm:cxn modelId="{227F3A82-7E35-4213-A279-02ED3F10AFB4}" type="presParOf" srcId="{DD82A064-843C-41F1-BC8F-3EC66897B756}" destId="{9DFDA78E-B70A-4589-BBB7-3E2C774F8C00}" srcOrd="8" destOrd="0" presId="urn:microsoft.com/office/officeart/2005/8/layout/vProcess5"/>
    <dgm:cxn modelId="{70783487-D832-4206-8B3F-5770243F8ACB}" type="presParOf" srcId="{DD82A064-843C-41F1-BC8F-3EC66897B756}" destId="{5C442027-6371-4EA3-AA37-F11DF40A820E}" srcOrd="9" destOrd="0" presId="urn:microsoft.com/office/officeart/2005/8/layout/vProcess5"/>
    <dgm:cxn modelId="{D1F818F9-6CCB-4136-B9BF-9311F7048BC9}" type="presParOf" srcId="{DD82A064-843C-41F1-BC8F-3EC66897B756}" destId="{09FDEF3D-D298-49CF-A5BC-EAA33069402C}" srcOrd="10" destOrd="0" presId="urn:microsoft.com/office/officeart/2005/8/layout/vProcess5"/>
    <dgm:cxn modelId="{7B6E454B-D7ED-4380-AD2A-A86A8329C628}" type="presParOf" srcId="{DD82A064-843C-41F1-BC8F-3EC66897B756}" destId="{DE556EAE-E03F-4FFC-8B25-6B1E9E1C0511}"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7D5A18-55D4-44AB-BF5F-7810E9638B6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17C969D-C02B-4A8D-8AF2-713019C230AC}">
      <dgm:prSet/>
      <dgm:spPr/>
      <dgm:t>
        <a:bodyPr/>
        <a:lstStyle/>
        <a:p>
          <a:r>
            <a:rPr lang="en-GB"/>
            <a:t>Actus Reus – Guilty Act.  </a:t>
          </a:r>
          <a:endParaRPr lang="en-US"/>
        </a:p>
      </dgm:t>
    </dgm:pt>
    <dgm:pt modelId="{66B990A2-EC5C-4917-A6C5-0499A9CF9E51}" type="parTrans" cxnId="{524A1FD7-8A76-45D9-9BF5-D36F1BA3FC1A}">
      <dgm:prSet/>
      <dgm:spPr/>
      <dgm:t>
        <a:bodyPr/>
        <a:lstStyle/>
        <a:p>
          <a:endParaRPr lang="en-US"/>
        </a:p>
      </dgm:t>
    </dgm:pt>
    <dgm:pt modelId="{ADF65DE4-5B57-453D-A3AA-3F021B8DEF1E}" type="sibTrans" cxnId="{524A1FD7-8A76-45D9-9BF5-D36F1BA3FC1A}">
      <dgm:prSet/>
      <dgm:spPr/>
      <dgm:t>
        <a:bodyPr/>
        <a:lstStyle/>
        <a:p>
          <a:endParaRPr lang="en-US"/>
        </a:p>
      </dgm:t>
    </dgm:pt>
    <dgm:pt modelId="{63A72B21-8B69-4108-8C6E-A65B31342F6C}">
      <dgm:prSet/>
      <dgm:spPr/>
      <dgm:t>
        <a:bodyPr/>
        <a:lstStyle/>
        <a:p>
          <a:r>
            <a:rPr lang="en-GB"/>
            <a:t>Men’s Rea- Guilty Mind. </a:t>
          </a:r>
          <a:endParaRPr lang="en-US"/>
        </a:p>
      </dgm:t>
    </dgm:pt>
    <dgm:pt modelId="{324CD1E7-2EEA-4673-8232-B3D34D5E4AAE}" type="parTrans" cxnId="{F3C69AFE-D173-4ACE-8671-7D73DD756310}">
      <dgm:prSet/>
      <dgm:spPr/>
      <dgm:t>
        <a:bodyPr/>
        <a:lstStyle/>
        <a:p>
          <a:endParaRPr lang="en-US"/>
        </a:p>
      </dgm:t>
    </dgm:pt>
    <dgm:pt modelId="{1FA59540-D34C-4017-8F42-462361C60663}" type="sibTrans" cxnId="{F3C69AFE-D173-4ACE-8671-7D73DD756310}">
      <dgm:prSet/>
      <dgm:spPr/>
      <dgm:t>
        <a:bodyPr/>
        <a:lstStyle/>
        <a:p>
          <a:endParaRPr lang="en-US"/>
        </a:p>
      </dgm:t>
    </dgm:pt>
    <dgm:pt modelId="{3ABFC50A-C3E7-4DEE-8395-5045DA37B401}">
      <dgm:prSet/>
      <dgm:spPr/>
      <dgm:t>
        <a:bodyPr/>
        <a:lstStyle/>
        <a:p>
          <a:r>
            <a:rPr lang="en-GB"/>
            <a:t>Both need to be proven for the offence to be upheld. </a:t>
          </a:r>
          <a:endParaRPr lang="en-US"/>
        </a:p>
      </dgm:t>
    </dgm:pt>
    <dgm:pt modelId="{864F150D-ECA1-4F5E-90E0-C53C7EF56C34}" type="parTrans" cxnId="{C3B4AE33-937E-414D-8E33-D148E284E8AD}">
      <dgm:prSet/>
      <dgm:spPr/>
      <dgm:t>
        <a:bodyPr/>
        <a:lstStyle/>
        <a:p>
          <a:endParaRPr lang="en-US"/>
        </a:p>
      </dgm:t>
    </dgm:pt>
    <dgm:pt modelId="{72A06564-B98D-4A37-BF10-1C48045524E0}" type="sibTrans" cxnId="{C3B4AE33-937E-414D-8E33-D148E284E8AD}">
      <dgm:prSet/>
      <dgm:spPr/>
      <dgm:t>
        <a:bodyPr/>
        <a:lstStyle/>
        <a:p>
          <a:endParaRPr lang="en-US"/>
        </a:p>
      </dgm:t>
    </dgm:pt>
    <dgm:pt modelId="{FBCDFD0A-A75D-4C82-9DC2-B7034FD95893}" type="pres">
      <dgm:prSet presAssocID="{707D5A18-55D4-44AB-BF5F-7810E9638B69}" presName="root" presStyleCnt="0">
        <dgm:presLayoutVars>
          <dgm:dir/>
          <dgm:resizeHandles val="exact"/>
        </dgm:presLayoutVars>
      </dgm:prSet>
      <dgm:spPr/>
    </dgm:pt>
    <dgm:pt modelId="{3C9C5682-0078-416C-8787-F433E76E68F5}" type="pres">
      <dgm:prSet presAssocID="{417C969D-C02B-4A8D-8AF2-713019C230AC}" presName="compNode" presStyleCnt="0"/>
      <dgm:spPr/>
    </dgm:pt>
    <dgm:pt modelId="{3F277248-98D6-4D0D-9552-A8E8416556AC}" type="pres">
      <dgm:prSet presAssocID="{417C969D-C02B-4A8D-8AF2-713019C230AC}" presName="bgRect" presStyleLbl="bgShp" presStyleIdx="0" presStyleCnt="3"/>
      <dgm:spPr/>
    </dgm:pt>
    <dgm:pt modelId="{FC73BDD9-7302-414F-8FF1-11CAD351DCAF}" type="pres">
      <dgm:prSet presAssocID="{417C969D-C02B-4A8D-8AF2-713019C230A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ales of Justice"/>
        </a:ext>
      </dgm:extLst>
    </dgm:pt>
    <dgm:pt modelId="{4A86FFC9-BA26-4B19-B772-CBEF38F056FF}" type="pres">
      <dgm:prSet presAssocID="{417C969D-C02B-4A8D-8AF2-713019C230AC}" presName="spaceRect" presStyleCnt="0"/>
      <dgm:spPr/>
    </dgm:pt>
    <dgm:pt modelId="{149AFEB5-22EB-485F-A750-F77E8B188ED5}" type="pres">
      <dgm:prSet presAssocID="{417C969D-C02B-4A8D-8AF2-713019C230AC}" presName="parTx" presStyleLbl="revTx" presStyleIdx="0" presStyleCnt="3">
        <dgm:presLayoutVars>
          <dgm:chMax val="0"/>
          <dgm:chPref val="0"/>
        </dgm:presLayoutVars>
      </dgm:prSet>
      <dgm:spPr/>
    </dgm:pt>
    <dgm:pt modelId="{5344DE04-D3F0-4583-8D60-F8CF33FE299C}" type="pres">
      <dgm:prSet presAssocID="{ADF65DE4-5B57-453D-A3AA-3F021B8DEF1E}" presName="sibTrans" presStyleCnt="0"/>
      <dgm:spPr/>
    </dgm:pt>
    <dgm:pt modelId="{A31D568B-383F-4DFB-A860-5CA0375F3688}" type="pres">
      <dgm:prSet presAssocID="{63A72B21-8B69-4108-8C6E-A65B31342F6C}" presName="compNode" presStyleCnt="0"/>
      <dgm:spPr/>
    </dgm:pt>
    <dgm:pt modelId="{00387AC2-ECDB-44D0-B789-42AA63466935}" type="pres">
      <dgm:prSet presAssocID="{63A72B21-8B69-4108-8C6E-A65B31342F6C}" presName="bgRect" presStyleLbl="bgShp" presStyleIdx="1" presStyleCnt="3"/>
      <dgm:spPr/>
    </dgm:pt>
    <dgm:pt modelId="{37825A53-A6B8-4443-9917-A4747E5C17F1}" type="pres">
      <dgm:prSet presAssocID="{63A72B21-8B69-4108-8C6E-A65B31342F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2846005E-0F68-4995-AB5E-DBE3BAFA4474}" type="pres">
      <dgm:prSet presAssocID="{63A72B21-8B69-4108-8C6E-A65B31342F6C}" presName="spaceRect" presStyleCnt="0"/>
      <dgm:spPr/>
    </dgm:pt>
    <dgm:pt modelId="{F8597252-DE3C-4B78-BC2E-D04F89199FDE}" type="pres">
      <dgm:prSet presAssocID="{63A72B21-8B69-4108-8C6E-A65B31342F6C}" presName="parTx" presStyleLbl="revTx" presStyleIdx="1" presStyleCnt="3">
        <dgm:presLayoutVars>
          <dgm:chMax val="0"/>
          <dgm:chPref val="0"/>
        </dgm:presLayoutVars>
      </dgm:prSet>
      <dgm:spPr/>
    </dgm:pt>
    <dgm:pt modelId="{28E51AB4-2833-4D05-935F-D2DBD2C40CCF}" type="pres">
      <dgm:prSet presAssocID="{1FA59540-D34C-4017-8F42-462361C60663}" presName="sibTrans" presStyleCnt="0"/>
      <dgm:spPr/>
    </dgm:pt>
    <dgm:pt modelId="{2070599F-6985-4F90-B219-9E0141D1E453}" type="pres">
      <dgm:prSet presAssocID="{3ABFC50A-C3E7-4DEE-8395-5045DA37B401}" presName="compNode" presStyleCnt="0"/>
      <dgm:spPr/>
    </dgm:pt>
    <dgm:pt modelId="{3B3B7681-ABDA-4563-88FD-D0CF82A86D58}" type="pres">
      <dgm:prSet presAssocID="{3ABFC50A-C3E7-4DEE-8395-5045DA37B401}" presName="bgRect" presStyleLbl="bgShp" presStyleIdx="2" presStyleCnt="3"/>
      <dgm:spPr/>
    </dgm:pt>
    <dgm:pt modelId="{2D0381C6-9416-41AE-BA33-27099BB546F6}" type="pres">
      <dgm:prSet presAssocID="{3ABFC50A-C3E7-4DEE-8395-5045DA37B40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253962F1-BBED-4537-B0F9-9F2C88E0FD5B}" type="pres">
      <dgm:prSet presAssocID="{3ABFC50A-C3E7-4DEE-8395-5045DA37B401}" presName="spaceRect" presStyleCnt="0"/>
      <dgm:spPr/>
    </dgm:pt>
    <dgm:pt modelId="{B9C42489-517A-4A28-9ED2-5398E796F4CB}" type="pres">
      <dgm:prSet presAssocID="{3ABFC50A-C3E7-4DEE-8395-5045DA37B401}" presName="parTx" presStyleLbl="revTx" presStyleIdx="2" presStyleCnt="3">
        <dgm:presLayoutVars>
          <dgm:chMax val="0"/>
          <dgm:chPref val="0"/>
        </dgm:presLayoutVars>
      </dgm:prSet>
      <dgm:spPr/>
    </dgm:pt>
  </dgm:ptLst>
  <dgm:cxnLst>
    <dgm:cxn modelId="{3BD2FB02-DDD4-44F7-8F0A-51D0226C57A7}" type="presOf" srcId="{3ABFC50A-C3E7-4DEE-8395-5045DA37B401}" destId="{B9C42489-517A-4A28-9ED2-5398E796F4CB}" srcOrd="0" destOrd="0" presId="urn:microsoft.com/office/officeart/2018/2/layout/IconVerticalSolidList"/>
    <dgm:cxn modelId="{8A11BB06-59E3-46F5-9844-410D0458CEEB}" type="presOf" srcId="{63A72B21-8B69-4108-8C6E-A65B31342F6C}" destId="{F8597252-DE3C-4B78-BC2E-D04F89199FDE}" srcOrd="0" destOrd="0" presId="urn:microsoft.com/office/officeart/2018/2/layout/IconVerticalSolidList"/>
    <dgm:cxn modelId="{C3B4AE33-937E-414D-8E33-D148E284E8AD}" srcId="{707D5A18-55D4-44AB-BF5F-7810E9638B69}" destId="{3ABFC50A-C3E7-4DEE-8395-5045DA37B401}" srcOrd="2" destOrd="0" parTransId="{864F150D-ECA1-4F5E-90E0-C53C7EF56C34}" sibTransId="{72A06564-B98D-4A37-BF10-1C48045524E0}"/>
    <dgm:cxn modelId="{05C9C956-C0D8-42D6-BBA0-931CB128B4E5}" type="presOf" srcId="{707D5A18-55D4-44AB-BF5F-7810E9638B69}" destId="{FBCDFD0A-A75D-4C82-9DC2-B7034FD95893}" srcOrd="0" destOrd="0" presId="urn:microsoft.com/office/officeart/2018/2/layout/IconVerticalSolidList"/>
    <dgm:cxn modelId="{568C04AE-67D7-4ECE-B208-269646E32291}" type="presOf" srcId="{417C969D-C02B-4A8D-8AF2-713019C230AC}" destId="{149AFEB5-22EB-485F-A750-F77E8B188ED5}" srcOrd="0" destOrd="0" presId="urn:microsoft.com/office/officeart/2018/2/layout/IconVerticalSolidList"/>
    <dgm:cxn modelId="{524A1FD7-8A76-45D9-9BF5-D36F1BA3FC1A}" srcId="{707D5A18-55D4-44AB-BF5F-7810E9638B69}" destId="{417C969D-C02B-4A8D-8AF2-713019C230AC}" srcOrd="0" destOrd="0" parTransId="{66B990A2-EC5C-4917-A6C5-0499A9CF9E51}" sibTransId="{ADF65DE4-5B57-453D-A3AA-3F021B8DEF1E}"/>
    <dgm:cxn modelId="{F3C69AFE-D173-4ACE-8671-7D73DD756310}" srcId="{707D5A18-55D4-44AB-BF5F-7810E9638B69}" destId="{63A72B21-8B69-4108-8C6E-A65B31342F6C}" srcOrd="1" destOrd="0" parTransId="{324CD1E7-2EEA-4673-8232-B3D34D5E4AAE}" sibTransId="{1FA59540-D34C-4017-8F42-462361C60663}"/>
    <dgm:cxn modelId="{71D79E2D-C0A1-495B-9A1C-0985BDA093FA}" type="presParOf" srcId="{FBCDFD0A-A75D-4C82-9DC2-B7034FD95893}" destId="{3C9C5682-0078-416C-8787-F433E76E68F5}" srcOrd="0" destOrd="0" presId="urn:microsoft.com/office/officeart/2018/2/layout/IconVerticalSolidList"/>
    <dgm:cxn modelId="{8D29DA44-38DE-414B-8345-4C8A35D09770}" type="presParOf" srcId="{3C9C5682-0078-416C-8787-F433E76E68F5}" destId="{3F277248-98D6-4D0D-9552-A8E8416556AC}" srcOrd="0" destOrd="0" presId="urn:microsoft.com/office/officeart/2018/2/layout/IconVerticalSolidList"/>
    <dgm:cxn modelId="{73B60F48-EB23-4824-985D-A5A208C9719E}" type="presParOf" srcId="{3C9C5682-0078-416C-8787-F433E76E68F5}" destId="{FC73BDD9-7302-414F-8FF1-11CAD351DCAF}" srcOrd="1" destOrd="0" presId="urn:microsoft.com/office/officeart/2018/2/layout/IconVerticalSolidList"/>
    <dgm:cxn modelId="{C7BB587B-8D66-43F0-9B69-23E31C4A0D77}" type="presParOf" srcId="{3C9C5682-0078-416C-8787-F433E76E68F5}" destId="{4A86FFC9-BA26-4B19-B772-CBEF38F056FF}" srcOrd="2" destOrd="0" presId="urn:microsoft.com/office/officeart/2018/2/layout/IconVerticalSolidList"/>
    <dgm:cxn modelId="{4B75FC91-699D-43CB-8674-46805E18BC33}" type="presParOf" srcId="{3C9C5682-0078-416C-8787-F433E76E68F5}" destId="{149AFEB5-22EB-485F-A750-F77E8B188ED5}" srcOrd="3" destOrd="0" presId="urn:microsoft.com/office/officeart/2018/2/layout/IconVerticalSolidList"/>
    <dgm:cxn modelId="{799956C5-7FDE-4B0B-9F5E-590B77916E0A}" type="presParOf" srcId="{FBCDFD0A-A75D-4C82-9DC2-B7034FD95893}" destId="{5344DE04-D3F0-4583-8D60-F8CF33FE299C}" srcOrd="1" destOrd="0" presId="urn:microsoft.com/office/officeart/2018/2/layout/IconVerticalSolidList"/>
    <dgm:cxn modelId="{64156208-1096-40A5-BA51-B75866C707CA}" type="presParOf" srcId="{FBCDFD0A-A75D-4C82-9DC2-B7034FD95893}" destId="{A31D568B-383F-4DFB-A860-5CA0375F3688}" srcOrd="2" destOrd="0" presId="urn:microsoft.com/office/officeart/2018/2/layout/IconVerticalSolidList"/>
    <dgm:cxn modelId="{ECF0FC50-6649-4369-9D9D-A9B705C3C2A0}" type="presParOf" srcId="{A31D568B-383F-4DFB-A860-5CA0375F3688}" destId="{00387AC2-ECDB-44D0-B789-42AA63466935}" srcOrd="0" destOrd="0" presId="urn:microsoft.com/office/officeart/2018/2/layout/IconVerticalSolidList"/>
    <dgm:cxn modelId="{8B8DCAE4-FDC0-425E-928D-A8751F839CA3}" type="presParOf" srcId="{A31D568B-383F-4DFB-A860-5CA0375F3688}" destId="{37825A53-A6B8-4443-9917-A4747E5C17F1}" srcOrd="1" destOrd="0" presId="urn:microsoft.com/office/officeart/2018/2/layout/IconVerticalSolidList"/>
    <dgm:cxn modelId="{8B3ECD20-920B-46FC-835F-CAB2BCFDDF96}" type="presParOf" srcId="{A31D568B-383F-4DFB-A860-5CA0375F3688}" destId="{2846005E-0F68-4995-AB5E-DBE3BAFA4474}" srcOrd="2" destOrd="0" presId="urn:microsoft.com/office/officeart/2018/2/layout/IconVerticalSolidList"/>
    <dgm:cxn modelId="{0870FBB7-63FD-4703-8B06-A1670AD03D1A}" type="presParOf" srcId="{A31D568B-383F-4DFB-A860-5CA0375F3688}" destId="{F8597252-DE3C-4B78-BC2E-D04F89199FDE}" srcOrd="3" destOrd="0" presId="urn:microsoft.com/office/officeart/2018/2/layout/IconVerticalSolidList"/>
    <dgm:cxn modelId="{51520EDD-73E1-42A9-892C-738A108A8D89}" type="presParOf" srcId="{FBCDFD0A-A75D-4C82-9DC2-B7034FD95893}" destId="{28E51AB4-2833-4D05-935F-D2DBD2C40CCF}" srcOrd="3" destOrd="0" presId="urn:microsoft.com/office/officeart/2018/2/layout/IconVerticalSolidList"/>
    <dgm:cxn modelId="{50CFE646-D082-4597-B91D-48AF8563B3D1}" type="presParOf" srcId="{FBCDFD0A-A75D-4C82-9DC2-B7034FD95893}" destId="{2070599F-6985-4F90-B219-9E0141D1E453}" srcOrd="4" destOrd="0" presId="urn:microsoft.com/office/officeart/2018/2/layout/IconVerticalSolidList"/>
    <dgm:cxn modelId="{6893E66C-1FB5-48B8-87D8-93A1A6ADC1D0}" type="presParOf" srcId="{2070599F-6985-4F90-B219-9E0141D1E453}" destId="{3B3B7681-ABDA-4563-88FD-D0CF82A86D58}" srcOrd="0" destOrd="0" presId="urn:microsoft.com/office/officeart/2018/2/layout/IconVerticalSolidList"/>
    <dgm:cxn modelId="{ADCC1E48-75F4-49A2-8D51-BB0A8331443E}" type="presParOf" srcId="{2070599F-6985-4F90-B219-9E0141D1E453}" destId="{2D0381C6-9416-41AE-BA33-27099BB546F6}" srcOrd="1" destOrd="0" presId="urn:microsoft.com/office/officeart/2018/2/layout/IconVerticalSolidList"/>
    <dgm:cxn modelId="{981FDC99-3540-4CC9-AC88-8D50E02AF904}" type="presParOf" srcId="{2070599F-6985-4F90-B219-9E0141D1E453}" destId="{253962F1-BBED-4537-B0F9-9F2C88E0FD5B}" srcOrd="2" destOrd="0" presId="urn:microsoft.com/office/officeart/2018/2/layout/IconVerticalSolidList"/>
    <dgm:cxn modelId="{2A6AF978-A48B-4338-8EAB-E5BC29D8954C}" type="presParOf" srcId="{2070599F-6985-4F90-B219-9E0141D1E453}" destId="{B9C42489-517A-4A28-9ED2-5398E796F4C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A72A31-80B0-401F-9565-C17D953D2831}" type="doc">
      <dgm:prSet loTypeId="urn:microsoft.com/office/officeart/2005/8/layout/vList2" loCatId="list" qsTypeId="urn:microsoft.com/office/officeart/2005/8/quickstyle/simple4" qsCatId="simple" csTypeId="urn:microsoft.com/office/officeart/2005/8/colors/colorful4" csCatId="colorful" phldr="1"/>
      <dgm:spPr/>
      <dgm:t>
        <a:bodyPr/>
        <a:lstStyle/>
        <a:p>
          <a:endParaRPr lang="en-US"/>
        </a:p>
      </dgm:t>
    </dgm:pt>
    <dgm:pt modelId="{8B0C3B53-E56F-47B3-BA7D-DE53F59E9142}">
      <dgm:prSet/>
      <dgm:spPr/>
      <dgm:t>
        <a:bodyPr/>
        <a:lstStyle/>
        <a:p>
          <a:r>
            <a:rPr lang="en-GB" baseline="0" dirty="0"/>
            <a:t>‘’Appropriate property belonging to another’’. </a:t>
          </a:r>
          <a:endParaRPr lang="en-US" dirty="0"/>
        </a:p>
      </dgm:t>
    </dgm:pt>
    <dgm:pt modelId="{B2AC2D39-6A62-4A04-AB72-5AB800B997FF}" type="parTrans" cxnId="{6D3AE1D0-3F08-4E09-B76F-6F63CE97D357}">
      <dgm:prSet/>
      <dgm:spPr/>
      <dgm:t>
        <a:bodyPr/>
        <a:lstStyle/>
        <a:p>
          <a:endParaRPr lang="en-US"/>
        </a:p>
      </dgm:t>
    </dgm:pt>
    <dgm:pt modelId="{38FFDD54-8DD4-447C-B092-E1C0B30334F8}" type="sibTrans" cxnId="{6D3AE1D0-3F08-4E09-B76F-6F63CE97D357}">
      <dgm:prSet/>
      <dgm:spPr/>
      <dgm:t>
        <a:bodyPr/>
        <a:lstStyle/>
        <a:p>
          <a:endParaRPr lang="en-US"/>
        </a:p>
      </dgm:t>
    </dgm:pt>
    <dgm:pt modelId="{A41BBAC6-AEF3-49E1-A830-3C9F7A2757F6}">
      <dgm:prSet/>
      <dgm:spPr/>
      <dgm:t>
        <a:bodyPr/>
        <a:lstStyle/>
        <a:p>
          <a:r>
            <a:rPr lang="en-GB" baseline="0"/>
            <a:t>All these element need to be proven for the Actus reus of the offence to be proven. </a:t>
          </a:r>
          <a:endParaRPr lang="en-US"/>
        </a:p>
      </dgm:t>
    </dgm:pt>
    <dgm:pt modelId="{31C0AC44-8688-4313-BED0-A9165E1C66C0}" type="parTrans" cxnId="{B09D2D43-EC62-472C-B820-1A4ACADE7E2A}">
      <dgm:prSet/>
      <dgm:spPr/>
      <dgm:t>
        <a:bodyPr/>
        <a:lstStyle/>
        <a:p>
          <a:endParaRPr lang="en-US"/>
        </a:p>
      </dgm:t>
    </dgm:pt>
    <dgm:pt modelId="{0039EE4F-A1D6-4A7A-911B-742A148185BE}" type="sibTrans" cxnId="{B09D2D43-EC62-472C-B820-1A4ACADE7E2A}">
      <dgm:prSet/>
      <dgm:spPr/>
      <dgm:t>
        <a:bodyPr/>
        <a:lstStyle/>
        <a:p>
          <a:endParaRPr lang="en-US"/>
        </a:p>
      </dgm:t>
    </dgm:pt>
    <dgm:pt modelId="{DC26DC56-20BB-40B7-910B-DC170F3178E9}">
      <dgm:prSet/>
      <dgm:spPr/>
      <dgm:t>
        <a:bodyPr/>
        <a:lstStyle/>
        <a:p>
          <a:r>
            <a:rPr lang="en-GB" baseline="0"/>
            <a:t>They are acts. </a:t>
          </a:r>
          <a:endParaRPr lang="en-US"/>
        </a:p>
      </dgm:t>
    </dgm:pt>
    <dgm:pt modelId="{41C47510-74D9-4FE2-ACF5-09F5D324A722}" type="parTrans" cxnId="{EA7FCDFD-30D5-4778-AC1E-02B078F615ED}">
      <dgm:prSet/>
      <dgm:spPr/>
      <dgm:t>
        <a:bodyPr/>
        <a:lstStyle/>
        <a:p>
          <a:endParaRPr lang="en-US"/>
        </a:p>
      </dgm:t>
    </dgm:pt>
    <dgm:pt modelId="{D68F68A0-7CE8-4706-BAD1-75B2C81F0180}" type="sibTrans" cxnId="{EA7FCDFD-30D5-4778-AC1E-02B078F615ED}">
      <dgm:prSet/>
      <dgm:spPr/>
      <dgm:t>
        <a:bodyPr/>
        <a:lstStyle/>
        <a:p>
          <a:endParaRPr lang="en-US"/>
        </a:p>
      </dgm:t>
    </dgm:pt>
    <dgm:pt modelId="{9CA67375-70D6-4CC9-B238-EF5D6030B67B}">
      <dgm:prSet/>
      <dgm:spPr/>
      <dgm:t>
        <a:bodyPr/>
        <a:lstStyle/>
        <a:p>
          <a:r>
            <a:rPr lang="en-GB" baseline="0" dirty="0"/>
            <a:t>Let’s break them down! </a:t>
          </a:r>
          <a:endParaRPr lang="en-US" dirty="0"/>
        </a:p>
      </dgm:t>
    </dgm:pt>
    <dgm:pt modelId="{4EC9603A-3AA2-4873-9A79-A3906145107E}" type="parTrans" cxnId="{E1117D76-2FB3-4689-A9AC-90C7DDE1CC60}">
      <dgm:prSet/>
      <dgm:spPr/>
      <dgm:t>
        <a:bodyPr/>
        <a:lstStyle/>
        <a:p>
          <a:endParaRPr lang="en-US"/>
        </a:p>
      </dgm:t>
    </dgm:pt>
    <dgm:pt modelId="{33823927-1DA2-428B-A3F0-2FB08621A338}" type="sibTrans" cxnId="{E1117D76-2FB3-4689-A9AC-90C7DDE1CC60}">
      <dgm:prSet/>
      <dgm:spPr/>
      <dgm:t>
        <a:bodyPr/>
        <a:lstStyle/>
        <a:p>
          <a:endParaRPr lang="en-US"/>
        </a:p>
      </dgm:t>
    </dgm:pt>
    <dgm:pt modelId="{C3413B17-14D8-4E21-A939-4E79061691BD}" type="pres">
      <dgm:prSet presAssocID="{1DA72A31-80B0-401F-9565-C17D953D2831}" presName="linear" presStyleCnt="0">
        <dgm:presLayoutVars>
          <dgm:animLvl val="lvl"/>
          <dgm:resizeHandles val="exact"/>
        </dgm:presLayoutVars>
      </dgm:prSet>
      <dgm:spPr/>
    </dgm:pt>
    <dgm:pt modelId="{5AFDE9E1-1932-45B0-94F3-4B6260B54419}" type="pres">
      <dgm:prSet presAssocID="{8B0C3B53-E56F-47B3-BA7D-DE53F59E9142}" presName="parentText" presStyleLbl="node1" presStyleIdx="0" presStyleCnt="4">
        <dgm:presLayoutVars>
          <dgm:chMax val="0"/>
          <dgm:bulletEnabled val="1"/>
        </dgm:presLayoutVars>
      </dgm:prSet>
      <dgm:spPr/>
    </dgm:pt>
    <dgm:pt modelId="{028F14E2-09D1-42C7-A7E3-B8B7FBD6811E}" type="pres">
      <dgm:prSet presAssocID="{38FFDD54-8DD4-447C-B092-E1C0B30334F8}" presName="spacer" presStyleCnt="0"/>
      <dgm:spPr/>
    </dgm:pt>
    <dgm:pt modelId="{7644E04B-2354-4B27-A33A-EEFE46CB10E3}" type="pres">
      <dgm:prSet presAssocID="{A41BBAC6-AEF3-49E1-A830-3C9F7A2757F6}" presName="parentText" presStyleLbl="node1" presStyleIdx="1" presStyleCnt="4">
        <dgm:presLayoutVars>
          <dgm:chMax val="0"/>
          <dgm:bulletEnabled val="1"/>
        </dgm:presLayoutVars>
      </dgm:prSet>
      <dgm:spPr/>
    </dgm:pt>
    <dgm:pt modelId="{A21B3966-7E55-459D-A1D2-514C4276A640}" type="pres">
      <dgm:prSet presAssocID="{0039EE4F-A1D6-4A7A-911B-742A148185BE}" presName="spacer" presStyleCnt="0"/>
      <dgm:spPr/>
    </dgm:pt>
    <dgm:pt modelId="{606C860F-DEE5-4A99-8CD5-C4242E06A012}" type="pres">
      <dgm:prSet presAssocID="{DC26DC56-20BB-40B7-910B-DC170F3178E9}" presName="parentText" presStyleLbl="node1" presStyleIdx="2" presStyleCnt="4">
        <dgm:presLayoutVars>
          <dgm:chMax val="0"/>
          <dgm:bulletEnabled val="1"/>
        </dgm:presLayoutVars>
      </dgm:prSet>
      <dgm:spPr/>
    </dgm:pt>
    <dgm:pt modelId="{7086CD63-6F62-4FA8-9846-1D541E75554C}" type="pres">
      <dgm:prSet presAssocID="{D68F68A0-7CE8-4706-BAD1-75B2C81F0180}" presName="spacer" presStyleCnt="0"/>
      <dgm:spPr/>
    </dgm:pt>
    <dgm:pt modelId="{514C263C-73C4-493B-9140-54D723822C7F}" type="pres">
      <dgm:prSet presAssocID="{9CA67375-70D6-4CC9-B238-EF5D6030B67B}" presName="parentText" presStyleLbl="node1" presStyleIdx="3" presStyleCnt="4">
        <dgm:presLayoutVars>
          <dgm:chMax val="0"/>
          <dgm:bulletEnabled val="1"/>
        </dgm:presLayoutVars>
      </dgm:prSet>
      <dgm:spPr/>
    </dgm:pt>
  </dgm:ptLst>
  <dgm:cxnLst>
    <dgm:cxn modelId="{1A49111A-C235-4C59-A1F4-4DD47A48C749}" type="presOf" srcId="{1DA72A31-80B0-401F-9565-C17D953D2831}" destId="{C3413B17-14D8-4E21-A939-4E79061691BD}" srcOrd="0" destOrd="0" presId="urn:microsoft.com/office/officeart/2005/8/layout/vList2"/>
    <dgm:cxn modelId="{67B03629-F3E2-4DDF-BB8D-7D1BBE279048}" type="presOf" srcId="{9CA67375-70D6-4CC9-B238-EF5D6030B67B}" destId="{514C263C-73C4-493B-9140-54D723822C7F}" srcOrd="0" destOrd="0" presId="urn:microsoft.com/office/officeart/2005/8/layout/vList2"/>
    <dgm:cxn modelId="{B09D2D43-EC62-472C-B820-1A4ACADE7E2A}" srcId="{1DA72A31-80B0-401F-9565-C17D953D2831}" destId="{A41BBAC6-AEF3-49E1-A830-3C9F7A2757F6}" srcOrd="1" destOrd="0" parTransId="{31C0AC44-8688-4313-BED0-A9165E1C66C0}" sibTransId="{0039EE4F-A1D6-4A7A-911B-742A148185BE}"/>
    <dgm:cxn modelId="{C738B963-17C7-4683-B3A0-50F8AF450113}" type="presOf" srcId="{8B0C3B53-E56F-47B3-BA7D-DE53F59E9142}" destId="{5AFDE9E1-1932-45B0-94F3-4B6260B54419}" srcOrd="0" destOrd="0" presId="urn:microsoft.com/office/officeart/2005/8/layout/vList2"/>
    <dgm:cxn modelId="{E1117D76-2FB3-4689-A9AC-90C7DDE1CC60}" srcId="{1DA72A31-80B0-401F-9565-C17D953D2831}" destId="{9CA67375-70D6-4CC9-B238-EF5D6030B67B}" srcOrd="3" destOrd="0" parTransId="{4EC9603A-3AA2-4873-9A79-A3906145107E}" sibTransId="{33823927-1DA2-428B-A3F0-2FB08621A338}"/>
    <dgm:cxn modelId="{5D20A289-4850-4907-A200-C58FC0AD7791}" type="presOf" srcId="{A41BBAC6-AEF3-49E1-A830-3C9F7A2757F6}" destId="{7644E04B-2354-4B27-A33A-EEFE46CB10E3}" srcOrd="0" destOrd="0" presId="urn:microsoft.com/office/officeart/2005/8/layout/vList2"/>
    <dgm:cxn modelId="{6D3AE1D0-3F08-4E09-B76F-6F63CE97D357}" srcId="{1DA72A31-80B0-401F-9565-C17D953D2831}" destId="{8B0C3B53-E56F-47B3-BA7D-DE53F59E9142}" srcOrd="0" destOrd="0" parTransId="{B2AC2D39-6A62-4A04-AB72-5AB800B997FF}" sibTransId="{38FFDD54-8DD4-447C-B092-E1C0B30334F8}"/>
    <dgm:cxn modelId="{64FEA9DF-79F4-4E90-B5F0-BBC7D62805A5}" type="presOf" srcId="{DC26DC56-20BB-40B7-910B-DC170F3178E9}" destId="{606C860F-DEE5-4A99-8CD5-C4242E06A012}" srcOrd="0" destOrd="0" presId="urn:microsoft.com/office/officeart/2005/8/layout/vList2"/>
    <dgm:cxn modelId="{EA7FCDFD-30D5-4778-AC1E-02B078F615ED}" srcId="{1DA72A31-80B0-401F-9565-C17D953D2831}" destId="{DC26DC56-20BB-40B7-910B-DC170F3178E9}" srcOrd="2" destOrd="0" parTransId="{41C47510-74D9-4FE2-ACF5-09F5D324A722}" sibTransId="{D68F68A0-7CE8-4706-BAD1-75B2C81F0180}"/>
    <dgm:cxn modelId="{C7639FD3-1C1B-4A8C-B45A-CC46205616DA}" type="presParOf" srcId="{C3413B17-14D8-4E21-A939-4E79061691BD}" destId="{5AFDE9E1-1932-45B0-94F3-4B6260B54419}" srcOrd="0" destOrd="0" presId="urn:microsoft.com/office/officeart/2005/8/layout/vList2"/>
    <dgm:cxn modelId="{E0E20CD5-69F2-4BED-9A39-A747E494C7E0}" type="presParOf" srcId="{C3413B17-14D8-4E21-A939-4E79061691BD}" destId="{028F14E2-09D1-42C7-A7E3-B8B7FBD6811E}" srcOrd="1" destOrd="0" presId="urn:microsoft.com/office/officeart/2005/8/layout/vList2"/>
    <dgm:cxn modelId="{71213493-3AAF-4292-9FFF-DA56A5B00FBF}" type="presParOf" srcId="{C3413B17-14D8-4E21-A939-4E79061691BD}" destId="{7644E04B-2354-4B27-A33A-EEFE46CB10E3}" srcOrd="2" destOrd="0" presId="urn:microsoft.com/office/officeart/2005/8/layout/vList2"/>
    <dgm:cxn modelId="{C30A2DB3-6D2C-4E03-AA4D-6A9640389047}" type="presParOf" srcId="{C3413B17-14D8-4E21-A939-4E79061691BD}" destId="{A21B3966-7E55-459D-A1D2-514C4276A640}" srcOrd="3" destOrd="0" presId="urn:microsoft.com/office/officeart/2005/8/layout/vList2"/>
    <dgm:cxn modelId="{FCD9CF3A-0A4C-4D49-AFE8-B8D9DD4577C6}" type="presParOf" srcId="{C3413B17-14D8-4E21-A939-4E79061691BD}" destId="{606C860F-DEE5-4A99-8CD5-C4242E06A012}" srcOrd="4" destOrd="0" presId="urn:microsoft.com/office/officeart/2005/8/layout/vList2"/>
    <dgm:cxn modelId="{A896A1C6-16E2-42D3-9801-C368D3E6E9E6}" type="presParOf" srcId="{C3413B17-14D8-4E21-A939-4E79061691BD}" destId="{7086CD63-6F62-4FA8-9846-1D541E75554C}" srcOrd="5" destOrd="0" presId="urn:microsoft.com/office/officeart/2005/8/layout/vList2"/>
    <dgm:cxn modelId="{15AFBBB8-6256-4946-B93E-17F92E487202}" type="presParOf" srcId="{C3413B17-14D8-4E21-A939-4E79061691BD}" destId="{514C263C-73C4-493B-9140-54D723822C7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1C259D5-5608-469C-AA68-93DEEF5E7E98}" type="doc">
      <dgm:prSet loTypeId="urn:microsoft.com/office/officeart/2005/8/layout/vList2" loCatId="list" qsTypeId="urn:microsoft.com/office/officeart/2005/8/quickstyle/simple4" qsCatId="simple" csTypeId="urn:microsoft.com/office/officeart/2005/8/colors/colorful4" csCatId="colorful"/>
      <dgm:spPr/>
      <dgm:t>
        <a:bodyPr/>
        <a:lstStyle/>
        <a:p>
          <a:endParaRPr lang="en-US"/>
        </a:p>
      </dgm:t>
    </dgm:pt>
    <dgm:pt modelId="{FB67D0AA-AC76-433F-BD50-B7551BAF3181}">
      <dgm:prSet/>
      <dgm:spPr/>
      <dgm:t>
        <a:bodyPr/>
        <a:lstStyle/>
        <a:p>
          <a:r>
            <a:rPr lang="en-GB"/>
            <a:t>Appropriate- S.3(1) of the Theft Act </a:t>
          </a:r>
          <a:endParaRPr lang="en-US"/>
        </a:p>
      </dgm:t>
    </dgm:pt>
    <dgm:pt modelId="{E1089C1D-2109-4331-93A3-45DB246E1D34}" type="parTrans" cxnId="{2D228453-7031-4A5F-A4AF-D75B09CDD6AE}">
      <dgm:prSet/>
      <dgm:spPr/>
      <dgm:t>
        <a:bodyPr/>
        <a:lstStyle/>
        <a:p>
          <a:endParaRPr lang="en-US"/>
        </a:p>
      </dgm:t>
    </dgm:pt>
    <dgm:pt modelId="{39E96584-8EB4-459D-B47D-189F97F049FC}" type="sibTrans" cxnId="{2D228453-7031-4A5F-A4AF-D75B09CDD6AE}">
      <dgm:prSet/>
      <dgm:spPr/>
      <dgm:t>
        <a:bodyPr/>
        <a:lstStyle/>
        <a:p>
          <a:endParaRPr lang="en-US"/>
        </a:p>
      </dgm:t>
    </dgm:pt>
    <dgm:pt modelId="{1EBB0BB0-C0E5-47D1-BAD3-2B708FDC88EA}">
      <dgm:prSet/>
      <dgm:spPr/>
      <dgm:t>
        <a:bodyPr/>
        <a:lstStyle/>
        <a:p>
          <a:r>
            <a:rPr lang="en-GB" b="1" i="0"/>
            <a:t>“ </a:t>
          </a:r>
          <a:r>
            <a:rPr lang="en-GB" b="0" i="0"/>
            <a:t>(1)Any assumption by a person of the rights of an owner amounts to an appropriation, and this includes, where he has come by the property (innocently or not) without stealing it, any later assumption of a right to it by keeping or dealing with it as owner.</a:t>
          </a:r>
          <a:endParaRPr lang="en-US"/>
        </a:p>
      </dgm:t>
    </dgm:pt>
    <dgm:pt modelId="{1E5C511C-ECFC-40B0-B2D3-FF352376FEAB}" type="parTrans" cxnId="{3AEEB645-D95D-40A2-A3FD-B10702F93F73}">
      <dgm:prSet/>
      <dgm:spPr/>
      <dgm:t>
        <a:bodyPr/>
        <a:lstStyle/>
        <a:p>
          <a:endParaRPr lang="en-US"/>
        </a:p>
      </dgm:t>
    </dgm:pt>
    <dgm:pt modelId="{A3FCC35B-C90B-4C55-99DB-DFB0D2046114}" type="sibTrans" cxnId="{3AEEB645-D95D-40A2-A3FD-B10702F93F73}">
      <dgm:prSet/>
      <dgm:spPr/>
      <dgm:t>
        <a:bodyPr/>
        <a:lstStyle/>
        <a:p>
          <a:endParaRPr lang="en-US"/>
        </a:p>
      </dgm:t>
    </dgm:pt>
    <dgm:pt modelId="{FD364D0C-111F-4EE9-A3F9-D97F65623C84}">
      <dgm:prSet/>
      <dgm:spPr/>
      <dgm:t>
        <a:bodyPr/>
        <a:lstStyle/>
        <a:p>
          <a:r>
            <a:rPr lang="en-GB" b="0" i="0"/>
            <a:t>(2)Where property or a right or interest in property is or purports to be transferred for value to a person acting in good faith, no later assumption by him of rights which he believed himself to be acquiring shall, by reason of any defect in the transferor’s title, amount to theft of the property’’.</a:t>
          </a:r>
          <a:endParaRPr lang="en-US"/>
        </a:p>
      </dgm:t>
    </dgm:pt>
    <dgm:pt modelId="{74188C48-1363-42FC-AF9E-929ADD81B8FE}" type="parTrans" cxnId="{98B728ED-6E86-475C-A8C3-CDDA2D912D0B}">
      <dgm:prSet/>
      <dgm:spPr/>
      <dgm:t>
        <a:bodyPr/>
        <a:lstStyle/>
        <a:p>
          <a:endParaRPr lang="en-US"/>
        </a:p>
      </dgm:t>
    </dgm:pt>
    <dgm:pt modelId="{1C6603DB-35F8-4C17-BA7C-3CE27F6021C6}" type="sibTrans" cxnId="{98B728ED-6E86-475C-A8C3-CDDA2D912D0B}">
      <dgm:prSet/>
      <dgm:spPr/>
      <dgm:t>
        <a:bodyPr/>
        <a:lstStyle/>
        <a:p>
          <a:endParaRPr lang="en-US"/>
        </a:p>
      </dgm:t>
    </dgm:pt>
    <dgm:pt modelId="{FAD5A859-DA38-4D12-A94D-8A332AF6EBB6}" type="pres">
      <dgm:prSet presAssocID="{01C259D5-5608-469C-AA68-93DEEF5E7E98}" presName="linear" presStyleCnt="0">
        <dgm:presLayoutVars>
          <dgm:animLvl val="lvl"/>
          <dgm:resizeHandles val="exact"/>
        </dgm:presLayoutVars>
      </dgm:prSet>
      <dgm:spPr/>
    </dgm:pt>
    <dgm:pt modelId="{0984A641-8C3F-4A0F-A702-B324FCEF09F2}" type="pres">
      <dgm:prSet presAssocID="{FB67D0AA-AC76-433F-BD50-B7551BAF3181}" presName="parentText" presStyleLbl="node1" presStyleIdx="0" presStyleCnt="3">
        <dgm:presLayoutVars>
          <dgm:chMax val="0"/>
          <dgm:bulletEnabled val="1"/>
        </dgm:presLayoutVars>
      </dgm:prSet>
      <dgm:spPr/>
    </dgm:pt>
    <dgm:pt modelId="{F9BAFAFB-BAF4-4B0B-98B9-70F0011DF172}" type="pres">
      <dgm:prSet presAssocID="{39E96584-8EB4-459D-B47D-189F97F049FC}" presName="spacer" presStyleCnt="0"/>
      <dgm:spPr/>
    </dgm:pt>
    <dgm:pt modelId="{35D5C1D0-5364-4436-A1AF-41917AD9620A}" type="pres">
      <dgm:prSet presAssocID="{1EBB0BB0-C0E5-47D1-BAD3-2B708FDC88EA}" presName="parentText" presStyleLbl="node1" presStyleIdx="1" presStyleCnt="3">
        <dgm:presLayoutVars>
          <dgm:chMax val="0"/>
          <dgm:bulletEnabled val="1"/>
        </dgm:presLayoutVars>
      </dgm:prSet>
      <dgm:spPr/>
    </dgm:pt>
    <dgm:pt modelId="{4A6CDE9A-DEB6-4B40-9FAB-8A85DA4F5D44}" type="pres">
      <dgm:prSet presAssocID="{A3FCC35B-C90B-4C55-99DB-DFB0D2046114}" presName="spacer" presStyleCnt="0"/>
      <dgm:spPr/>
    </dgm:pt>
    <dgm:pt modelId="{4C940C97-2DA3-4F9F-A86D-E3B1BF7ED50A}" type="pres">
      <dgm:prSet presAssocID="{FD364D0C-111F-4EE9-A3F9-D97F65623C84}" presName="parentText" presStyleLbl="node1" presStyleIdx="2" presStyleCnt="3">
        <dgm:presLayoutVars>
          <dgm:chMax val="0"/>
          <dgm:bulletEnabled val="1"/>
        </dgm:presLayoutVars>
      </dgm:prSet>
      <dgm:spPr/>
    </dgm:pt>
  </dgm:ptLst>
  <dgm:cxnLst>
    <dgm:cxn modelId="{E7799C42-E369-4CFA-930B-B34BA1B3664A}" type="presOf" srcId="{01C259D5-5608-469C-AA68-93DEEF5E7E98}" destId="{FAD5A859-DA38-4D12-A94D-8A332AF6EBB6}" srcOrd="0" destOrd="0" presId="urn:microsoft.com/office/officeart/2005/8/layout/vList2"/>
    <dgm:cxn modelId="{3AEEB645-D95D-40A2-A3FD-B10702F93F73}" srcId="{01C259D5-5608-469C-AA68-93DEEF5E7E98}" destId="{1EBB0BB0-C0E5-47D1-BAD3-2B708FDC88EA}" srcOrd="1" destOrd="0" parTransId="{1E5C511C-ECFC-40B0-B2D3-FF352376FEAB}" sibTransId="{A3FCC35B-C90B-4C55-99DB-DFB0D2046114}"/>
    <dgm:cxn modelId="{2D228453-7031-4A5F-A4AF-D75B09CDD6AE}" srcId="{01C259D5-5608-469C-AA68-93DEEF5E7E98}" destId="{FB67D0AA-AC76-433F-BD50-B7551BAF3181}" srcOrd="0" destOrd="0" parTransId="{E1089C1D-2109-4331-93A3-45DB246E1D34}" sibTransId="{39E96584-8EB4-459D-B47D-189F97F049FC}"/>
    <dgm:cxn modelId="{8189DE98-5B10-43D6-84DB-C26896604AB4}" type="presOf" srcId="{FB67D0AA-AC76-433F-BD50-B7551BAF3181}" destId="{0984A641-8C3F-4A0F-A702-B324FCEF09F2}" srcOrd="0" destOrd="0" presId="urn:microsoft.com/office/officeart/2005/8/layout/vList2"/>
    <dgm:cxn modelId="{A95630B6-FEA7-4CA7-9A8D-E7FF6FC24D19}" type="presOf" srcId="{FD364D0C-111F-4EE9-A3F9-D97F65623C84}" destId="{4C940C97-2DA3-4F9F-A86D-E3B1BF7ED50A}" srcOrd="0" destOrd="0" presId="urn:microsoft.com/office/officeart/2005/8/layout/vList2"/>
    <dgm:cxn modelId="{F87A9ADB-D511-48B0-8D8B-5DBB9D3F2A9D}" type="presOf" srcId="{1EBB0BB0-C0E5-47D1-BAD3-2B708FDC88EA}" destId="{35D5C1D0-5364-4436-A1AF-41917AD9620A}" srcOrd="0" destOrd="0" presId="urn:microsoft.com/office/officeart/2005/8/layout/vList2"/>
    <dgm:cxn modelId="{98B728ED-6E86-475C-A8C3-CDDA2D912D0B}" srcId="{01C259D5-5608-469C-AA68-93DEEF5E7E98}" destId="{FD364D0C-111F-4EE9-A3F9-D97F65623C84}" srcOrd="2" destOrd="0" parTransId="{74188C48-1363-42FC-AF9E-929ADD81B8FE}" sibTransId="{1C6603DB-35F8-4C17-BA7C-3CE27F6021C6}"/>
    <dgm:cxn modelId="{B285D00B-8499-4A94-A9E2-9E6BB3B0693B}" type="presParOf" srcId="{FAD5A859-DA38-4D12-A94D-8A332AF6EBB6}" destId="{0984A641-8C3F-4A0F-A702-B324FCEF09F2}" srcOrd="0" destOrd="0" presId="urn:microsoft.com/office/officeart/2005/8/layout/vList2"/>
    <dgm:cxn modelId="{F708D1B4-E521-457E-904B-A49C7940FE3D}" type="presParOf" srcId="{FAD5A859-DA38-4D12-A94D-8A332AF6EBB6}" destId="{F9BAFAFB-BAF4-4B0B-98B9-70F0011DF172}" srcOrd="1" destOrd="0" presId="urn:microsoft.com/office/officeart/2005/8/layout/vList2"/>
    <dgm:cxn modelId="{7B0DA60C-FF2D-4E76-A3E6-EF64F24DAD25}" type="presParOf" srcId="{FAD5A859-DA38-4D12-A94D-8A332AF6EBB6}" destId="{35D5C1D0-5364-4436-A1AF-41917AD9620A}" srcOrd="2" destOrd="0" presId="urn:microsoft.com/office/officeart/2005/8/layout/vList2"/>
    <dgm:cxn modelId="{A7DDDF52-BFF5-44F0-BDDD-C27862C9733E}" type="presParOf" srcId="{FAD5A859-DA38-4D12-A94D-8A332AF6EBB6}" destId="{4A6CDE9A-DEB6-4B40-9FAB-8A85DA4F5D44}" srcOrd="3" destOrd="0" presId="urn:microsoft.com/office/officeart/2005/8/layout/vList2"/>
    <dgm:cxn modelId="{F453C089-9941-462C-9C1C-126CBA51485D}" type="presParOf" srcId="{FAD5A859-DA38-4D12-A94D-8A332AF6EBB6}" destId="{4C940C97-2DA3-4F9F-A86D-E3B1BF7ED50A}"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B932B0B-4872-4DEC-9D2F-30952C751DA0}"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CCE7D709-708E-43E9-9B63-06885B651CDF}">
      <dgm:prSet/>
      <dgm:spPr/>
      <dgm:t>
        <a:bodyPr/>
        <a:lstStyle/>
        <a:p>
          <a:r>
            <a:rPr lang="en-GB"/>
            <a:t>Consent to appropriation has a difficult and confusing history. However, now our leading case is </a:t>
          </a:r>
          <a:endParaRPr lang="en-US"/>
        </a:p>
      </dgm:t>
    </dgm:pt>
    <dgm:pt modelId="{CBE97C6D-B5FD-4275-A8A7-D3063F4031A3}" type="parTrans" cxnId="{26692FFD-8577-40FC-9498-F8C83A7102A6}">
      <dgm:prSet/>
      <dgm:spPr/>
      <dgm:t>
        <a:bodyPr/>
        <a:lstStyle/>
        <a:p>
          <a:endParaRPr lang="en-US"/>
        </a:p>
      </dgm:t>
    </dgm:pt>
    <dgm:pt modelId="{60282C7B-BCD5-4C29-B386-ED41B4346B9F}" type="sibTrans" cxnId="{26692FFD-8577-40FC-9498-F8C83A7102A6}">
      <dgm:prSet/>
      <dgm:spPr/>
      <dgm:t>
        <a:bodyPr/>
        <a:lstStyle/>
        <a:p>
          <a:endParaRPr lang="en-US"/>
        </a:p>
      </dgm:t>
    </dgm:pt>
    <dgm:pt modelId="{1142C372-E865-4D21-93CA-AC5452F1591D}">
      <dgm:prSet/>
      <dgm:spPr/>
      <dgm:t>
        <a:bodyPr/>
        <a:lstStyle/>
        <a:p>
          <a:r>
            <a:rPr lang="en-GB"/>
            <a:t>Dpp v Gomez. </a:t>
          </a:r>
          <a:endParaRPr lang="en-US"/>
        </a:p>
      </dgm:t>
    </dgm:pt>
    <dgm:pt modelId="{0673198B-13A2-441F-A214-5B32B078D121}" type="parTrans" cxnId="{9C25D1A2-D79D-4ACA-A1CE-2A0B147C2FB8}">
      <dgm:prSet/>
      <dgm:spPr/>
      <dgm:t>
        <a:bodyPr/>
        <a:lstStyle/>
        <a:p>
          <a:endParaRPr lang="en-US"/>
        </a:p>
      </dgm:t>
    </dgm:pt>
    <dgm:pt modelId="{5C31A820-784D-4924-AFFB-7DE4D453C555}" type="sibTrans" cxnId="{9C25D1A2-D79D-4ACA-A1CE-2A0B147C2FB8}">
      <dgm:prSet/>
      <dgm:spPr/>
      <dgm:t>
        <a:bodyPr/>
        <a:lstStyle/>
        <a:p>
          <a:endParaRPr lang="en-US"/>
        </a:p>
      </dgm:t>
    </dgm:pt>
    <dgm:pt modelId="{0792C515-0505-4053-8825-601C61DFBBBD}">
      <dgm:prSet/>
      <dgm:spPr/>
      <dgm:t>
        <a:bodyPr/>
        <a:lstStyle/>
        <a:p>
          <a:r>
            <a:rPr lang="en-GB"/>
            <a:t>Find the facts and outcome of this case. </a:t>
          </a:r>
          <a:endParaRPr lang="en-US"/>
        </a:p>
      </dgm:t>
    </dgm:pt>
    <dgm:pt modelId="{CCADBB75-2AE0-44CE-BC2A-0D47AFF64934}" type="parTrans" cxnId="{F7B6CF87-C322-47F0-8C59-54D48F8CC2D4}">
      <dgm:prSet/>
      <dgm:spPr/>
      <dgm:t>
        <a:bodyPr/>
        <a:lstStyle/>
        <a:p>
          <a:endParaRPr lang="en-US"/>
        </a:p>
      </dgm:t>
    </dgm:pt>
    <dgm:pt modelId="{B6CC1375-6E55-491D-BE88-3D5AC5DFD4F5}" type="sibTrans" cxnId="{F7B6CF87-C322-47F0-8C59-54D48F8CC2D4}">
      <dgm:prSet/>
      <dgm:spPr/>
      <dgm:t>
        <a:bodyPr/>
        <a:lstStyle/>
        <a:p>
          <a:endParaRPr lang="en-US"/>
        </a:p>
      </dgm:t>
    </dgm:pt>
    <dgm:pt modelId="{116D4351-79C7-4312-AC80-D7D5BFA8902D}">
      <dgm:prSet/>
      <dgm:spPr/>
      <dgm:t>
        <a:bodyPr/>
        <a:lstStyle/>
        <a:p>
          <a:r>
            <a:rPr lang="en-GB"/>
            <a:t>Why is it important?</a:t>
          </a:r>
          <a:endParaRPr lang="en-US"/>
        </a:p>
      </dgm:t>
    </dgm:pt>
    <dgm:pt modelId="{0E5004E8-B750-4075-A7F8-37C349BBE37B}" type="parTrans" cxnId="{32330D3A-5F5E-40E1-A976-EF3D9DBE22D7}">
      <dgm:prSet/>
      <dgm:spPr/>
      <dgm:t>
        <a:bodyPr/>
        <a:lstStyle/>
        <a:p>
          <a:endParaRPr lang="en-US"/>
        </a:p>
      </dgm:t>
    </dgm:pt>
    <dgm:pt modelId="{FBC85CF6-E378-4883-9C35-92BCC7A80B51}" type="sibTrans" cxnId="{32330D3A-5F5E-40E1-A976-EF3D9DBE22D7}">
      <dgm:prSet/>
      <dgm:spPr/>
      <dgm:t>
        <a:bodyPr/>
        <a:lstStyle/>
        <a:p>
          <a:endParaRPr lang="en-US"/>
        </a:p>
      </dgm:t>
    </dgm:pt>
    <dgm:pt modelId="{82DD8FA0-B08E-4EB5-9FDE-4A05B8E86C96}" type="pres">
      <dgm:prSet presAssocID="{4B932B0B-4872-4DEC-9D2F-30952C751DA0}" presName="root" presStyleCnt="0">
        <dgm:presLayoutVars>
          <dgm:dir/>
          <dgm:resizeHandles val="exact"/>
        </dgm:presLayoutVars>
      </dgm:prSet>
      <dgm:spPr/>
    </dgm:pt>
    <dgm:pt modelId="{9300A0CE-5688-481A-A8E7-D74DE0A478A9}" type="pres">
      <dgm:prSet presAssocID="{CCE7D709-708E-43E9-9B63-06885B651CDF}" presName="compNode" presStyleCnt="0"/>
      <dgm:spPr/>
    </dgm:pt>
    <dgm:pt modelId="{79281F2B-A3CD-43C6-AE84-F756D95081FB}" type="pres">
      <dgm:prSet presAssocID="{CCE7D709-708E-43E9-9B63-06885B651CDF}" presName="bgRect" presStyleLbl="bgShp" presStyleIdx="0" presStyleCnt="4"/>
      <dgm:spPr/>
    </dgm:pt>
    <dgm:pt modelId="{49019D14-1A9A-4D45-B043-0CA2004AF72D}" type="pres">
      <dgm:prSet presAssocID="{CCE7D709-708E-43E9-9B63-06885B651CD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A8500F9A-897B-4504-9082-54BF6C37C75D}" type="pres">
      <dgm:prSet presAssocID="{CCE7D709-708E-43E9-9B63-06885B651CDF}" presName="spaceRect" presStyleCnt="0"/>
      <dgm:spPr/>
    </dgm:pt>
    <dgm:pt modelId="{ECF4847D-7A42-4F2E-B565-086D0435C623}" type="pres">
      <dgm:prSet presAssocID="{CCE7D709-708E-43E9-9B63-06885B651CDF}" presName="parTx" presStyleLbl="revTx" presStyleIdx="0" presStyleCnt="4">
        <dgm:presLayoutVars>
          <dgm:chMax val="0"/>
          <dgm:chPref val="0"/>
        </dgm:presLayoutVars>
      </dgm:prSet>
      <dgm:spPr/>
    </dgm:pt>
    <dgm:pt modelId="{76274150-1B83-4B0D-9280-5A123272B2A1}" type="pres">
      <dgm:prSet presAssocID="{60282C7B-BCD5-4C29-B386-ED41B4346B9F}" presName="sibTrans" presStyleCnt="0"/>
      <dgm:spPr/>
    </dgm:pt>
    <dgm:pt modelId="{F78966D9-0C4B-439F-A451-11A085DE567F}" type="pres">
      <dgm:prSet presAssocID="{1142C372-E865-4D21-93CA-AC5452F1591D}" presName="compNode" presStyleCnt="0"/>
      <dgm:spPr/>
    </dgm:pt>
    <dgm:pt modelId="{881E7E25-D187-4B96-9831-8F473D0595D6}" type="pres">
      <dgm:prSet presAssocID="{1142C372-E865-4D21-93CA-AC5452F1591D}" presName="bgRect" presStyleLbl="bgShp" presStyleIdx="1" presStyleCnt="4"/>
      <dgm:spPr/>
    </dgm:pt>
    <dgm:pt modelId="{12AA5D6B-7B88-47B8-80B4-F05EB7DC5834}" type="pres">
      <dgm:prSet presAssocID="{1142C372-E865-4D21-93CA-AC5452F1591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rtbeat"/>
        </a:ext>
      </dgm:extLst>
    </dgm:pt>
    <dgm:pt modelId="{69C0ECB0-5886-46AB-B598-0C0BD35D7A0C}" type="pres">
      <dgm:prSet presAssocID="{1142C372-E865-4D21-93CA-AC5452F1591D}" presName="spaceRect" presStyleCnt="0"/>
      <dgm:spPr/>
    </dgm:pt>
    <dgm:pt modelId="{84AFCC7B-44E0-49E9-9D78-5D44503DF088}" type="pres">
      <dgm:prSet presAssocID="{1142C372-E865-4D21-93CA-AC5452F1591D}" presName="parTx" presStyleLbl="revTx" presStyleIdx="1" presStyleCnt="4">
        <dgm:presLayoutVars>
          <dgm:chMax val="0"/>
          <dgm:chPref val="0"/>
        </dgm:presLayoutVars>
      </dgm:prSet>
      <dgm:spPr/>
    </dgm:pt>
    <dgm:pt modelId="{036E19FE-D3F9-4B83-B42E-7A9F021D1151}" type="pres">
      <dgm:prSet presAssocID="{5C31A820-784D-4924-AFFB-7DE4D453C555}" presName="sibTrans" presStyleCnt="0"/>
      <dgm:spPr/>
    </dgm:pt>
    <dgm:pt modelId="{A0C1050C-53E7-4946-BCAB-4D5F7812A7BA}" type="pres">
      <dgm:prSet presAssocID="{0792C515-0505-4053-8825-601C61DFBBBD}" presName="compNode" presStyleCnt="0"/>
      <dgm:spPr/>
    </dgm:pt>
    <dgm:pt modelId="{44939A03-3F1C-4D56-8038-159EFDD3C9B0}" type="pres">
      <dgm:prSet presAssocID="{0792C515-0505-4053-8825-601C61DFBBBD}" presName="bgRect" presStyleLbl="bgShp" presStyleIdx="2" presStyleCnt="4"/>
      <dgm:spPr/>
    </dgm:pt>
    <dgm:pt modelId="{AADD7C98-E13A-4788-949F-B5E9A90BFB05}" type="pres">
      <dgm:prSet presAssocID="{0792C515-0505-4053-8825-601C61DFBBB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Judge"/>
        </a:ext>
      </dgm:extLst>
    </dgm:pt>
    <dgm:pt modelId="{2488EE76-2C94-41E0-B631-62EF64B23DD5}" type="pres">
      <dgm:prSet presAssocID="{0792C515-0505-4053-8825-601C61DFBBBD}" presName="spaceRect" presStyleCnt="0"/>
      <dgm:spPr/>
    </dgm:pt>
    <dgm:pt modelId="{8D7F97FB-7478-4A42-8388-A7C9CE9AA967}" type="pres">
      <dgm:prSet presAssocID="{0792C515-0505-4053-8825-601C61DFBBBD}" presName="parTx" presStyleLbl="revTx" presStyleIdx="2" presStyleCnt="4">
        <dgm:presLayoutVars>
          <dgm:chMax val="0"/>
          <dgm:chPref val="0"/>
        </dgm:presLayoutVars>
      </dgm:prSet>
      <dgm:spPr/>
    </dgm:pt>
    <dgm:pt modelId="{81F9C634-C2AF-4E47-9E79-47D44D858961}" type="pres">
      <dgm:prSet presAssocID="{B6CC1375-6E55-491D-BE88-3D5AC5DFD4F5}" presName="sibTrans" presStyleCnt="0"/>
      <dgm:spPr/>
    </dgm:pt>
    <dgm:pt modelId="{1C53916A-3C02-45CB-95C3-875602416254}" type="pres">
      <dgm:prSet presAssocID="{116D4351-79C7-4312-AC80-D7D5BFA8902D}" presName="compNode" presStyleCnt="0"/>
      <dgm:spPr/>
    </dgm:pt>
    <dgm:pt modelId="{1D382A20-B5DC-475A-B2B9-9F4F4012329C}" type="pres">
      <dgm:prSet presAssocID="{116D4351-79C7-4312-AC80-D7D5BFA8902D}" presName="bgRect" presStyleLbl="bgShp" presStyleIdx="3" presStyleCnt="4"/>
      <dgm:spPr/>
    </dgm:pt>
    <dgm:pt modelId="{2144A69C-66C7-47A0-ADE6-861EC48C0645}" type="pres">
      <dgm:prSet presAssocID="{116D4351-79C7-4312-AC80-D7D5BFA8902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2EA10A68-27D8-4DCF-B166-42D84947F8B1}" type="pres">
      <dgm:prSet presAssocID="{116D4351-79C7-4312-AC80-D7D5BFA8902D}" presName="spaceRect" presStyleCnt="0"/>
      <dgm:spPr/>
    </dgm:pt>
    <dgm:pt modelId="{A18866F3-1906-4110-8A66-E1DC4ED16F0F}" type="pres">
      <dgm:prSet presAssocID="{116D4351-79C7-4312-AC80-D7D5BFA8902D}" presName="parTx" presStyleLbl="revTx" presStyleIdx="3" presStyleCnt="4">
        <dgm:presLayoutVars>
          <dgm:chMax val="0"/>
          <dgm:chPref val="0"/>
        </dgm:presLayoutVars>
      </dgm:prSet>
      <dgm:spPr/>
    </dgm:pt>
  </dgm:ptLst>
  <dgm:cxnLst>
    <dgm:cxn modelId="{32330D3A-5F5E-40E1-A976-EF3D9DBE22D7}" srcId="{4B932B0B-4872-4DEC-9D2F-30952C751DA0}" destId="{116D4351-79C7-4312-AC80-D7D5BFA8902D}" srcOrd="3" destOrd="0" parTransId="{0E5004E8-B750-4075-A7F8-37C349BBE37B}" sibTransId="{FBC85CF6-E378-4883-9C35-92BCC7A80B51}"/>
    <dgm:cxn modelId="{D4E83961-5800-4B2B-A314-ECAD36715DFF}" type="presOf" srcId="{CCE7D709-708E-43E9-9B63-06885B651CDF}" destId="{ECF4847D-7A42-4F2E-B565-086D0435C623}" srcOrd="0" destOrd="0" presId="urn:microsoft.com/office/officeart/2018/2/layout/IconVerticalSolidList"/>
    <dgm:cxn modelId="{4D14EE7F-E80C-4183-A714-FCF5B1AE7CCE}" type="presOf" srcId="{4B932B0B-4872-4DEC-9D2F-30952C751DA0}" destId="{82DD8FA0-B08E-4EB5-9FDE-4A05B8E86C96}" srcOrd="0" destOrd="0" presId="urn:microsoft.com/office/officeart/2018/2/layout/IconVerticalSolidList"/>
    <dgm:cxn modelId="{F7B6CF87-C322-47F0-8C59-54D48F8CC2D4}" srcId="{4B932B0B-4872-4DEC-9D2F-30952C751DA0}" destId="{0792C515-0505-4053-8825-601C61DFBBBD}" srcOrd="2" destOrd="0" parTransId="{CCADBB75-2AE0-44CE-BC2A-0D47AFF64934}" sibTransId="{B6CC1375-6E55-491D-BE88-3D5AC5DFD4F5}"/>
    <dgm:cxn modelId="{A4973D89-2B0A-4E5D-A71F-9473D9B0AE31}" type="presOf" srcId="{0792C515-0505-4053-8825-601C61DFBBBD}" destId="{8D7F97FB-7478-4A42-8388-A7C9CE9AA967}" srcOrd="0" destOrd="0" presId="urn:microsoft.com/office/officeart/2018/2/layout/IconVerticalSolidList"/>
    <dgm:cxn modelId="{9C25D1A2-D79D-4ACA-A1CE-2A0B147C2FB8}" srcId="{4B932B0B-4872-4DEC-9D2F-30952C751DA0}" destId="{1142C372-E865-4D21-93CA-AC5452F1591D}" srcOrd="1" destOrd="0" parTransId="{0673198B-13A2-441F-A214-5B32B078D121}" sibTransId="{5C31A820-784D-4924-AFFB-7DE4D453C555}"/>
    <dgm:cxn modelId="{FA7C89D4-C392-4663-9FCB-C457334234D6}" type="presOf" srcId="{1142C372-E865-4D21-93CA-AC5452F1591D}" destId="{84AFCC7B-44E0-49E9-9D78-5D44503DF088}" srcOrd="0" destOrd="0" presId="urn:microsoft.com/office/officeart/2018/2/layout/IconVerticalSolidList"/>
    <dgm:cxn modelId="{F7CE47D5-B5CA-4AA9-8E6E-902804D1B7B5}" type="presOf" srcId="{116D4351-79C7-4312-AC80-D7D5BFA8902D}" destId="{A18866F3-1906-4110-8A66-E1DC4ED16F0F}" srcOrd="0" destOrd="0" presId="urn:microsoft.com/office/officeart/2018/2/layout/IconVerticalSolidList"/>
    <dgm:cxn modelId="{26692FFD-8577-40FC-9498-F8C83A7102A6}" srcId="{4B932B0B-4872-4DEC-9D2F-30952C751DA0}" destId="{CCE7D709-708E-43E9-9B63-06885B651CDF}" srcOrd="0" destOrd="0" parTransId="{CBE97C6D-B5FD-4275-A8A7-D3063F4031A3}" sibTransId="{60282C7B-BCD5-4C29-B386-ED41B4346B9F}"/>
    <dgm:cxn modelId="{8D3F4477-CEAF-4970-8030-277EA5270478}" type="presParOf" srcId="{82DD8FA0-B08E-4EB5-9FDE-4A05B8E86C96}" destId="{9300A0CE-5688-481A-A8E7-D74DE0A478A9}" srcOrd="0" destOrd="0" presId="urn:microsoft.com/office/officeart/2018/2/layout/IconVerticalSolidList"/>
    <dgm:cxn modelId="{10D1EF9B-2A60-4321-96F2-623305F9D676}" type="presParOf" srcId="{9300A0CE-5688-481A-A8E7-D74DE0A478A9}" destId="{79281F2B-A3CD-43C6-AE84-F756D95081FB}" srcOrd="0" destOrd="0" presId="urn:microsoft.com/office/officeart/2018/2/layout/IconVerticalSolidList"/>
    <dgm:cxn modelId="{BCF055D8-2797-49A7-9EFF-1F8A87695225}" type="presParOf" srcId="{9300A0CE-5688-481A-A8E7-D74DE0A478A9}" destId="{49019D14-1A9A-4D45-B043-0CA2004AF72D}" srcOrd="1" destOrd="0" presId="urn:microsoft.com/office/officeart/2018/2/layout/IconVerticalSolidList"/>
    <dgm:cxn modelId="{865DD950-6814-41FF-9E6C-B13AE38AA3F0}" type="presParOf" srcId="{9300A0CE-5688-481A-A8E7-D74DE0A478A9}" destId="{A8500F9A-897B-4504-9082-54BF6C37C75D}" srcOrd="2" destOrd="0" presId="urn:microsoft.com/office/officeart/2018/2/layout/IconVerticalSolidList"/>
    <dgm:cxn modelId="{84276F8E-C91C-40D8-BCDC-FAD624A3B98F}" type="presParOf" srcId="{9300A0CE-5688-481A-A8E7-D74DE0A478A9}" destId="{ECF4847D-7A42-4F2E-B565-086D0435C623}" srcOrd="3" destOrd="0" presId="urn:microsoft.com/office/officeart/2018/2/layout/IconVerticalSolidList"/>
    <dgm:cxn modelId="{76BF4AB8-BBBB-46D8-9975-8496B6D7338C}" type="presParOf" srcId="{82DD8FA0-B08E-4EB5-9FDE-4A05B8E86C96}" destId="{76274150-1B83-4B0D-9280-5A123272B2A1}" srcOrd="1" destOrd="0" presId="urn:microsoft.com/office/officeart/2018/2/layout/IconVerticalSolidList"/>
    <dgm:cxn modelId="{A097F2F1-5F23-4BFB-A8CB-71AF2A5629A6}" type="presParOf" srcId="{82DD8FA0-B08E-4EB5-9FDE-4A05B8E86C96}" destId="{F78966D9-0C4B-439F-A451-11A085DE567F}" srcOrd="2" destOrd="0" presId="urn:microsoft.com/office/officeart/2018/2/layout/IconVerticalSolidList"/>
    <dgm:cxn modelId="{D0D85A79-59CF-43F1-8D50-A9FBC25D47C6}" type="presParOf" srcId="{F78966D9-0C4B-439F-A451-11A085DE567F}" destId="{881E7E25-D187-4B96-9831-8F473D0595D6}" srcOrd="0" destOrd="0" presId="urn:microsoft.com/office/officeart/2018/2/layout/IconVerticalSolidList"/>
    <dgm:cxn modelId="{A32EA112-7245-4894-8291-22F79F78FDA0}" type="presParOf" srcId="{F78966D9-0C4B-439F-A451-11A085DE567F}" destId="{12AA5D6B-7B88-47B8-80B4-F05EB7DC5834}" srcOrd="1" destOrd="0" presId="urn:microsoft.com/office/officeart/2018/2/layout/IconVerticalSolidList"/>
    <dgm:cxn modelId="{57AD1181-FF82-40D1-8CF6-FDFC0E436D12}" type="presParOf" srcId="{F78966D9-0C4B-439F-A451-11A085DE567F}" destId="{69C0ECB0-5886-46AB-B598-0C0BD35D7A0C}" srcOrd="2" destOrd="0" presId="urn:microsoft.com/office/officeart/2018/2/layout/IconVerticalSolidList"/>
    <dgm:cxn modelId="{91B88407-E1C5-483E-8F18-7F6CCD21AAC9}" type="presParOf" srcId="{F78966D9-0C4B-439F-A451-11A085DE567F}" destId="{84AFCC7B-44E0-49E9-9D78-5D44503DF088}" srcOrd="3" destOrd="0" presId="urn:microsoft.com/office/officeart/2018/2/layout/IconVerticalSolidList"/>
    <dgm:cxn modelId="{79410BEF-19EC-43B9-AC5C-8B0A7CBB091B}" type="presParOf" srcId="{82DD8FA0-B08E-4EB5-9FDE-4A05B8E86C96}" destId="{036E19FE-D3F9-4B83-B42E-7A9F021D1151}" srcOrd="3" destOrd="0" presId="urn:microsoft.com/office/officeart/2018/2/layout/IconVerticalSolidList"/>
    <dgm:cxn modelId="{6ED18024-BD7D-4D54-BEA0-30FE32CD000C}" type="presParOf" srcId="{82DD8FA0-B08E-4EB5-9FDE-4A05B8E86C96}" destId="{A0C1050C-53E7-4946-BCAB-4D5F7812A7BA}" srcOrd="4" destOrd="0" presId="urn:microsoft.com/office/officeart/2018/2/layout/IconVerticalSolidList"/>
    <dgm:cxn modelId="{A73B9522-EBC7-4C9A-8688-E5C7ADB67DC3}" type="presParOf" srcId="{A0C1050C-53E7-4946-BCAB-4D5F7812A7BA}" destId="{44939A03-3F1C-4D56-8038-159EFDD3C9B0}" srcOrd="0" destOrd="0" presId="urn:microsoft.com/office/officeart/2018/2/layout/IconVerticalSolidList"/>
    <dgm:cxn modelId="{DA72A198-0E0D-4526-AA35-43343F74900A}" type="presParOf" srcId="{A0C1050C-53E7-4946-BCAB-4D5F7812A7BA}" destId="{AADD7C98-E13A-4788-949F-B5E9A90BFB05}" srcOrd="1" destOrd="0" presId="urn:microsoft.com/office/officeart/2018/2/layout/IconVerticalSolidList"/>
    <dgm:cxn modelId="{9ED17465-751B-436F-A3CA-20E1304E1A3F}" type="presParOf" srcId="{A0C1050C-53E7-4946-BCAB-4D5F7812A7BA}" destId="{2488EE76-2C94-41E0-B631-62EF64B23DD5}" srcOrd="2" destOrd="0" presId="urn:microsoft.com/office/officeart/2018/2/layout/IconVerticalSolidList"/>
    <dgm:cxn modelId="{9CA8148B-64EF-4FE6-AFF5-886F14D04CE0}" type="presParOf" srcId="{A0C1050C-53E7-4946-BCAB-4D5F7812A7BA}" destId="{8D7F97FB-7478-4A42-8388-A7C9CE9AA967}" srcOrd="3" destOrd="0" presId="urn:microsoft.com/office/officeart/2018/2/layout/IconVerticalSolidList"/>
    <dgm:cxn modelId="{0387AD6A-410F-46B7-A819-A325634E5948}" type="presParOf" srcId="{82DD8FA0-B08E-4EB5-9FDE-4A05B8E86C96}" destId="{81F9C634-C2AF-4E47-9E79-47D44D858961}" srcOrd="5" destOrd="0" presId="urn:microsoft.com/office/officeart/2018/2/layout/IconVerticalSolidList"/>
    <dgm:cxn modelId="{B6BA79D7-3772-4043-A911-EE8D2D091C38}" type="presParOf" srcId="{82DD8FA0-B08E-4EB5-9FDE-4A05B8E86C96}" destId="{1C53916A-3C02-45CB-95C3-875602416254}" srcOrd="6" destOrd="0" presId="urn:microsoft.com/office/officeart/2018/2/layout/IconVerticalSolidList"/>
    <dgm:cxn modelId="{9E57DCDC-CC77-4B0D-AF46-7AB8087E3200}" type="presParOf" srcId="{1C53916A-3C02-45CB-95C3-875602416254}" destId="{1D382A20-B5DC-475A-B2B9-9F4F4012329C}" srcOrd="0" destOrd="0" presId="urn:microsoft.com/office/officeart/2018/2/layout/IconVerticalSolidList"/>
    <dgm:cxn modelId="{06AB3E54-3617-44C1-887C-025AFEE1EEEA}" type="presParOf" srcId="{1C53916A-3C02-45CB-95C3-875602416254}" destId="{2144A69C-66C7-47A0-ADE6-861EC48C0645}" srcOrd="1" destOrd="0" presId="urn:microsoft.com/office/officeart/2018/2/layout/IconVerticalSolidList"/>
    <dgm:cxn modelId="{228E726E-2D0B-484F-9CA1-D6E16C2BE3B3}" type="presParOf" srcId="{1C53916A-3C02-45CB-95C3-875602416254}" destId="{2EA10A68-27D8-4DCF-B166-42D84947F8B1}" srcOrd="2" destOrd="0" presId="urn:microsoft.com/office/officeart/2018/2/layout/IconVerticalSolidList"/>
    <dgm:cxn modelId="{EFC3903D-8990-4879-85DE-459448E8CCA7}" type="presParOf" srcId="{1C53916A-3C02-45CB-95C3-875602416254}" destId="{A18866F3-1906-4110-8A66-E1DC4ED16F0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50FBBA9-6B0C-4757-9194-B12C575BC8C1}" type="doc">
      <dgm:prSet loTypeId="urn:microsoft.com/office/officeart/2005/8/layout/hierarchy1" loCatId="hierarchy" qsTypeId="urn:microsoft.com/office/officeart/2005/8/quickstyle/simple2" qsCatId="simple" csTypeId="urn:microsoft.com/office/officeart/2005/8/colors/accent1_2" csCatId="accent1"/>
      <dgm:spPr/>
      <dgm:t>
        <a:bodyPr/>
        <a:lstStyle/>
        <a:p>
          <a:endParaRPr lang="en-US"/>
        </a:p>
      </dgm:t>
    </dgm:pt>
    <dgm:pt modelId="{422D7F4D-A172-42F9-A402-A60D4CFE5C36}">
      <dgm:prSet/>
      <dgm:spPr/>
      <dgm:t>
        <a:bodyPr/>
        <a:lstStyle/>
        <a:p>
          <a:r>
            <a:rPr lang="en-GB"/>
            <a:t>It reestablished what was said in the previous case of Lawrence v Metropolitan Police Commissioner [1972]. </a:t>
          </a:r>
          <a:endParaRPr lang="en-US"/>
        </a:p>
      </dgm:t>
    </dgm:pt>
    <dgm:pt modelId="{A5116CDA-BD42-4634-846E-9502E7A10B7C}" type="parTrans" cxnId="{4A378FC7-2A25-4669-8471-E9072E25965E}">
      <dgm:prSet/>
      <dgm:spPr/>
      <dgm:t>
        <a:bodyPr/>
        <a:lstStyle/>
        <a:p>
          <a:endParaRPr lang="en-US"/>
        </a:p>
      </dgm:t>
    </dgm:pt>
    <dgm:pt modelId="{DA671860-3ECA-41D6-98B2-FB51119027FD}" type="sibTrans" cxnId="{4A378FC7-2A25-4669-8471-E9072E25965E}">
      <dgm:prSet/>
      <dgm:spPr/>
      <dgm:t>
        <a:bodyPr/>
        <a:lstStyle/>
        <a:p>
          <a:endParaRPr lang="en-US"/>
        </a:p>
      </dgm:t>
    </dgm:pt>
    <dgm:pt modelId="{75206BCD-6F34-4692-BF7A-C511399BC76C}">
      <dgm:prSet/>
      <dgm:spPr/>
      <dgm:t>
        <a:bodyPr/>
        <a:lstStyle/>
        <a:p>
          <a:r>
            <a:rPr lang="en-GB"/>
            <a:t>That regardless of consent of the owner property can still be appropriated. </a:t>
          </a:r>
          <a:endParaRPr lang="en-US"/>
        </a:p>
      </dgm:t>
    </dgm:pt>
    <dgm:pt modelId="{0C41F2DA-0C14-4DFD-BD6A-16E6E74C8C0C}" type="parTrans" cxnId="{F001B1A7-1796-4DF1-8262-7F5C5D3B0F97}">
      <dgm:prSet/>
      <dgm:spPr/>
      <dgm:t>
        <a:bodyPr/>
        <a:lstStyle/>
        <a:p>
          <a:endParaRPr lang="en-US"/>
        </a:p>
      </dgm:t>
    </dgm:pt>
    <dgm:pt modelId="{36FC211D-BC1B-4C7C-9C05-FF3599898034}" type="sibTrans" cxnId="{F001B1A7-1796-4DF1-8262-7F5C5D3B0F97}">
      <dgm:prSet/>
      <dgm:spPr/>
      <dgm:t>
        <a:bodyPr/>
        <a:lstStyle/>
        <a:p>
          <a:endParaRPr lang="en-US"/>
        </a:p>
      </dgm:t>
    </dgm:pt>
    <dgm:pt modelId="{8FE8A119-F61A-43A0-93A9-01C850236278}" type="pres">
      <dgm:prSet presAssocID="{E50FBBA9-6B0C-4757-9194-B12C575BC8C1}" presName="hierChild1" presStyleCnt="0">
        <dgm:presLayoutVars>
          <dgm:chPref val="1"/>
          <dgm:dir/>
          <dgm:animOne val="branch"/>
          <dgm:animLvl val="lvl"/>
          <dgm:resizeHandles/>
        </dgm:presLayoutVars>
      </dgm:prSet>
      <dgm:spPr/>
    </dgm:pt>
    <dgm:pt modelId="{9D9ED70E-BFAE-4E25-BB23-2C7CF7EA01D3}" type="pres">
      <dgm:prSet presAssocID="{422D7F4D-A172-42F9-A402-A60D4CFE5C36}" presName="hierRoot1" presStyleCnt="0"/>
      <dgm:spPr/>
    </dgm:pt>
    <dgm:pt modelId="{38AFE41F-A935-4EB4-9CE3-313E836961A6}" type="pres">
      <dgm:prSet presAssocID="{422D7F4D-A172-42F9-A402-A60D4CFE5C36}" presName="composite" presStyleCnt="0"/>
      <dgm:spPr/>
    </dgm:pt>
    <dgm:pt modelId="{40B7067E-4CDA-4E67-9757-10A1424D0EEA}" type="pres">
      <dgm:prSet presAssocID="{422D7F4D-A172-42F9-A402-A60D4CFE5C36}" presName="background" presStyleLbl="node0" presStyleIdx="0" presStyleCnt="2"/>
      <dgm:spPr/>
    </dgm:pt>
    <dgm:pt modelId="{456FB3FC-44E9-4A66-88D4-0A687F28D7C9}" type="pres">
      <dgm:prSet presAssocID="{422D7F4D-A172-42F9-A402-A60D4CFE5C36}" presName="text" presStyleLbl="fgAcc0" presStyleIdx="0" presStyleCnt="2">
        <dgm:presLayoutVars>
          <dgm:chPref val="3"/>
        </dgm:presLayoutVars>
      </dgm:prSet>
      <dgm:spPr/>
    </dgm:pt>
    <dgm:pt modelId="{B2E6788C-2DAD-4A0D-A9A9-4E94F3A3D92E}" type="pres">
      <dgm:prSet presAssocID="{422D7F4D-A172-42F9-A402-A60D4CFE5C36}" presName="hierChild2" presStyleCnt="0"/>
      <dgm:spPr/>
    </dgm:pt>
    <dgm:pt modelId="{34F28D69-664E-4F1A-9109-223AA7F7EECC}" type="pres">
      <dgm:prSet presAssocID="{75206BCD-6F34-4692-BF7A-C511399BC76C}" presName="hierRoot1" presStyleCnt="0"/>
      <dgm:spPr/>
    </dgm:pt>
    <dgm:pt modelId="{FC7CF6C4-6781-4FFA-B701-EBFE69B919F4}" type="pres">
      <dgm:prSet presAssocID="{75206BCD-6F34-4692-BF7A-C511399BC76C}" presName="composite" presStyleCnt="0"/>
      <dgm:spPr/>
    </dgm:pt>
    <dgm:pt modelId="{4407E2D7-67D2-48D8-94AE-E1CF1468A2F4}" type="pres">
      <dgm:prSet presAssocID="{75206BCD-6F34-4692-BF7A-C511399BC76C}" presName="background" presStyleLbl="node0" presStyleIdx="1" presStyleCnt="2"/>
      <dgm:spPr/>
    </dgm:pt>
    <dgm:pt modelId="{9DB5573B-02B3-470E-9F9D-19C39C06876A}" type="pres">
      <dgm:prSet presAssocID="{75206BCD-6F34-4692-BF7A-C511399BC76C}" presName="text" presStyleLbl="fgAcc0" presStyleIdx="1" presStyleCnt="2">
        <dgm:presLayoutVars>
          <dgm:chPref val="3"/>
        </dgm:presLayoutVars>
      </dgm:prSet>
      <dgm:spPr/>
    </dgm:pt>
    <dgm:pt modelId="{25A94785-8D57-4FAE-902A-AD070B3120A3}" type="pres">
      <dgm:prSet presAssocID="{75206BCD-6F34-4692-BF7A-C511399BC76C}" presName="hierChild2" presStyleCnt="0"/>
      <dgm:spPr/>
    </dgm:pt>
  </dgm:ptLst>
  <dgm:cxnLst>
    <dgm:cxn modelId="{2B866819-1802-42A6-AD39-E5EF28DD989F}" type="presOf" srcId="{75206BCD-6F34-4692-BF7A-C511399BC76C}" destId="{9DB5573B-02B3-470E-9F9D-19C39C06876A}" srcOrd="0" destOrd="0" presId="urn:microsoft.com/office/officeart/2005/8/layout/hierarchy1"/>
    <dgm:cxn modelId="{5097B544-E54F-43B0-8E62-3E6324972BFB}" type="presOf" srcId="{422D7F4D-A172-42F9-A402-A60D4CFE5C36}" destId="{456FB3FC-44E9-4A66-88D4-0A687F28D7C9}" srcOrd="0" destOrd="0" presId="urn:microsoft.com/office/officeart/2005/8/layout/hierarchy1"/>
    <dgm:cxn modelId="{75D23287-8BFA-48FE-9AFE-FB4BEE827701}" type="presOf" srcId="{E50FBBA9-6B0C-4757-9194-B12C575BC8C1}" destId="{8FE8A119-F61A-43A0-93A9-01C850236278}" srcOrd="0" destOrd="0" presId="urn:microsoft.com/office/officeart/2005/8/layout/hierarchy1"/>
    <dgm:cxn modelId="{F001B1A7-1796-4DF1-8262-7F5C5D3B0F97}" srcId="{E50FBBA9-6B0C-4757-9194-B12C575BC8C1}" destId="{75206BCD-6F34-4692-BF7A-C511399BC76C}" srcOrd="1" destOrd="0" parTransId="{0C41F2DA-0C14-4DFD-BD6A-16E6E74C8C0C}" sibTransId="{36FC211D-BC1B-4C7C-9C05-FF3599898034}"/>
    <dgm:cxn modelId="{4A378FC7-2A25-4669-8471-E9072E25965E}" srcId="{E50FBBA9-6B0C-4757-9194-B12C575BC8C1}" destId="{422D7F4D-A172-42F9-A402-A60D4CFE5C36}" srcOrd="0" destOrd="0" parTransId="{A5116CDA-BD42-4634-846E-9502E7A10B7C}" sibTransId="{DA671860-3ECA-41D6-98B2-FB51119027FD}"/>
    <dgm:cxn modelId="{7D1F2F7D-2D63-4AA8-BB3F-4F5AC348FE36}" type="presParOf" srcId="{8FE8A119-F61A-43A0-93A9-01C850236278}" destId="{9D9ED70E-BFAE-4E25-BB23-2C7CF7EA01D3}" srcOrd="0" destOrd="0" presId="urn:microsoft.com/office/officeart/2005/8/layout/hierarchy1"/>
    <dgm:cxn modelId="{EF206D5E-35AF-4528-A24C-522AE91BE210}" type="presParOf" srcId="{9D9ED70E-BFAE-4E25-BB23-2C7CF7EA01D3}" destId="{38AFE41F-A935-4EB4-9CE3-313E836961A6}" srcOrd="0" destOrd="0" presId="urn:microsoft.com/office/officeart/2005/8/layout/hierarchy1"/>
    <dgm:cxn modelId="{9D49131D-3E0B-4D72-8CB8-DE2D80B1C957}" type="presParOf" srcId="{38AFE41F-A935-4EB4-9CE3-313E836961A6}" destId="{40B7067E-4CDA-4E67-9757-10A1424D0EEA}" srcOrd="0" destOrd="0" presId="urn:microsoft.com/office/officeart/2005/8/layout/hierarchy1"/>
    <dgm:cxn modelId="{6A012A6A-3830-4274-8337-59DA9EA53D1E}" type="presParOf" srcId="{38AFE41F-A935-4EB4-9CE3-313E836961A6}" destId="{456FB3FC-44E9-4A66-88D4-0A687F28D7C9}" srcOrd="1" destOrd="0" presId="urn:microsoft.com/office/officeart/2005/8/layout/hierarchy1"/>
    <dgm:cxn modelId="{AC3CB157-C73E-4161-9548-862B7451F233}" type="presParOf" srcId="{9D9ED70E-BFAE-4E25-BB23-2C7CF7EA01D3}" destId="{B2E6788C-2DAD-4A0D-A9A9-4E94F3A3D92E}" srcOrd="1" destOrd="0" presId="urn:microsoft.com/office/officeart/2005/8/layout/hierarchy1"/>
    <dgm:cxn modelId="{368D211C-03F0-45B7-8B2F-38055A61344E}" type="presParOf" srcId="{8FE8A119-F61A-43A0-93A9-01C850236278}" destId="{34F28D69-664E-4F1A-9109-223AA7F7EECC}" srcOrd="1" destOrd="0" presId="urn:microsoft.com/office/officeart/2005/8/layout/hierarchy1"/>
    <dgm:cxn modelId="{D622ACB3-CCE3-4908-861A-8AC75C0D4FE1}" type="presParOf" srcId="{34F28D69-664E-4F1A-9109-223AA7F7EECC}" destId="{FC7CF6C4-6781-4FFA-B701-EBFE69B919F4}" srcOrd="0" destOrd="0" presId="urn:microsoft.com/office/officeart/2005/8/layout/hierarchy1"/>
    <dgm:cxn modelId="{E280102B-7FF9-4B78-B304-EE39D1396A84}" type="presParOf" srcId="{FC7CF6C4-6781-4FFA-B701-EBFE69B919F4}" destId="{4407E2D7-67D2-48D8-94AE-E1CF1468A2F4}" srcOrd="0" destOrd="0" presId="urn:microsoft.com/office/officeart/2005/8/layout/hierarchy1"/>
    <dgm:cxn modelId="{69E3F96A-E3E5-4CE9-BD62-6B1C0E898AF3}" type="presParOf" srcId="{FC7CF6C4-6781-4FFA-B701-EBFE69B919F4}" destId="{9DB5573B-02B3-470E-9F9D-19C39C06876A}" srcOrd="1" destOrd="0" presId="urn:microsoft.com/office/officeart/2005/8/layout/hierarchy1"/>
    <dgm:cxn modelId="{A833AE8C-B23C-4CDE-826F-137E18B72919}" type="presParOf" srcId="{34F28D69-664E-4F1A-9109-223AA7F7EECC}" destId="{25A94785-8D57-4FAE-902A-AD070B3120A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3A197D5-90DC-4ACC-B7CC-C82AEC28E6E8}"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C6315D4-FE72-4D7C-BEA1-CD71E37B5F4D}">
      <dgm:prSet/>
      <dgm:spPr/>
      <dgm:t>
        <a:bodyPr/>
        <a:lstStyle/>
        <a:p>
          <a:r>
            <a:rPr lang="en-GB" b="1" u="sng"/>
            <a:t>Valid gift </a:t>
          </a:r>
          <a:r>
            <a:rPr lang="en-GB"/>
            <a:t>– Gift can be appropriated as seen in cases such as R v Hinks [2000]. </a:t>
          </a:r>
          <a:endParaRPr lang="en-US"/>
        </a:p>
      </dgm:t>
    </dgm:pt>
    <dgm:pt modelId="{894CCD57-2B87-4CC7-957D-F970245784DB}" type="parTrans" cxnId="{201D1EE8-40EA-469F-801E-771ABBEA5641}">
      <dgm:prSet/>
      <dgm:spPr/>
      <dgm:t>
        <a:bodyPr/>
        <a:lstStyle/>
        <a:p>
          <a:endParaRPr lang="en-US"/>
        </a:p>
      </dgm:t>
    </dgm:pt>
    <dgm:pt modelId="{EE46E686-0E1B-416C-BBD4-1C3AD29CE143}" type="sibTrans" cxnId="{201D1EE8-40EA-469F-801E-771ABBEA5641}">
      <dgm:prSet/>
      <dgm:spPr/>
      <dgm:t>
        <a:bodyPr/>
        <a:lstStyle/>
        <a:p>
          <a:endParaRPr lang="en-US"/>
        </a:p>
      </dgm:t>
    </dgm:pt>
    <dgm:pt modelId="{10F2E5CD-DA52-4826-9B7D-A2E59B460DD6}">
      <dgm:prSet/>
      <dgm:spPr/>
      <dgm:t>
        <a:bodyPr/>
        <a:lstStyle/>
        <a:p>
          <a:r>
            <a:rPr lang="en-GB"/>
            <a:t>Has to include a </a:t>
          </a:r>
          <a:r>
            <a:rPr lang="en-GB" b="1" u="sng"/>
            <a:t>physical act </a:t>
          </a:r>
          <a:r>
            <a:rPr lang="en-GB"/>
            <a:t>and not a remote act – as seen in the case of R v Briggs [2003] </a:t>
          </a:r>
          <a:endParaRPr lang="en-US"/>
        </a:p>
      </dgm:t>
    </dgm:pt>
    <dgm:pt modelId="{989B50DE-FAA4-40DF-831A-DAD6D1A6BB8B}" type="parTrans" cxnId="{47059F64-68D8-48EC-9DAD-209355A3BF8D}">
      <dgm:prSet/>
      <dgm:spPr/>
      <dgm:t>
        <a:bodyPr/>
        <a:lstStyle/>
        <a:p>
          <a:endParaRPr lang="en-US"/>
        </a:p>
      </dgm:t>
    </dgm:pt>
    <dgm:pt modelId="{7EC32C16-1190-404E-B4C4-8818B411A14B}" type="sibTrans" cxnId="{47059F64-68D8-48EC-9DAD-209355A3BF8D}">
      <dgm:prSet/>
      <dgm:spPr/>
      <dgm:t>
        <a:bodyPr/>
        <a:lstStyle/>
        <a:p>
          <a:endParaRPr lang="en-US"/>
        </a:p>
      </dgm:t>
    </dgm:pt>
    <dgm:pt modelId="{D061ED47-6540-4838-AEF5-760CCDB25AA1}">
      <dgm:prSet/>
      <dgm:spPr/>
      <dgm:t>
        <a:bodyPr/>
        <a:lstStyle/>
        <a:p>
          <a:r>
            <a:rPr lang="en-GB"/>
            <a:t>Appropriation can be a </a:t>
          </a:r>
          <a:r>
            <a:rPr lang="en-GB" b="1" u="sng"/>
            <a:t>continuing act. </a:t>
          </a:r>
          <a:endParaRPr lang="en-US"/>
        </a:p>
      </dgm:t>
    </dgm:pt>
    <dgm:pt modelId="{FCFC9E5D-EA3A-4B83-9EEA-DFA214F8790D}" type="parTrans" cxnId="{830FF311-20AF-4760-9F9E-652BB297CCA1}">
      <dgm:prSet/>
      <dgm:spPr/>
      <dgm:t>
        <a:bodyPr/>
        <a:lstStyle/>
        <a:p>
          <a:endParaRPr lang="en-US"/>
        </a:p>
      </dgm:t>
    </dgm:pt>
    <dgm:pt modelId="{62A65F66-DC1D-4A92-AAFD-B4507E1244C1}" type="sibTrans" cxnId="{830FF311-20AF-4760-9F9E-652BB297CCA1}">
      <dgm:prSet/>
      <dgm:spPr/>
      <dgm:t>
        <a:bodyPr/>
        <a:lstStyle/>
        <a:p>
          <a:endParaRPr lang="en-US"/>
        </a:p>
      </dgm:t>
    </dgm:pt>
    <dgm:pt modelId="{EE466C42-C442-498E-99A1-5CFA570B4D88}">
      <dgm:prSet/>
      <dgm:spPr/>
      <dgm:t>
        <a:bodyPr/>
        <a:lstStyle/>
        <a:p>
          <a:r>
            <a:rPr lang="en-GB" b="1" u="sng"/>
            <a:t>Stolen goods </a:t>
          </a:r>
          <a:r>
            <a:rPr lang="en-GB"/>
            <a:t>– If you buy stolen goods and do not know they are stolen you cannot appropriate the property. S.3(2)</a:t>
          </a:r>
          <a:endParaRPr lang="en-US"/>
        </a:p>
      </dgm:t>
    </dgm:pt>
    <dgm:pt modelId="{078B6F78-AD86-473A-B83D-D1234E93C1A5}" type="parTrans" cxnId="{81B348DA-57E0-446E-902C-C83607A9A1C7}">
      <dgm:prSet/>
      <dgm:spPr/>
      <dgm:t>
        <a:bodyPr/>
        <a:lstStyle/>
        <a:p>
          <a:endParaRPr lang="en-US"/>
        </a:p>
      </dgm:t>
    </dgm:pt>
    <dgm:pt modelId="{180F6978-AAC9-41E9-8666-E912D064D602}" type="sibTrans" cxnId="{81B348DA-57E0-446E-902C-C83607A9A1C7}">
      <dgm:prSet/>
      <dgm:spPr/>
      <dgm:t>
        <a:bodyPr/>
        <a:lstStyle/>
        <a:p>
          <a:endParaRPr lang="en-US"/>
        </a:p>
      </dgm:t>
    </dgm:pt>
    <dgm:pt modelId="{544F77E7-E68D-4FE5-9A4B-54B2302914A8}" type="pres">
      <dgm:prSet presAssocID="{83A197D5-90DC-4ACC-B7CC-C82AEC28E6E8}" presName="root" presStyleCnt="0">
        <dgm:presLayoutVars>
          <dgm:dir/>
          <dgm:resizeHandles val="exact"/>
        </dgm:presLayoutVars>
      </dgm:prSet>
      <dgm:spPr/>
    </dgm:pt>
    <dgm:pt modelId="{8851443A-1012-481F-B2C2-86B425C04D29}" type="pres">
      <dgm:prSet presAssocID="{EC6315D4-FE72-4D7C-BEA1-CD71E37B5F4D}" presName="compNode" presStyleCnt="0"/>
      <dgm:spPr/>
    </dgm:pt>
    <dgm:pt modelId="{197A3447-ABFA-4EF1-9F8B-BB23F5B23178}" type="pres">
      <dgm:prSet presAssocID="{EC6315D4-FE72-4D7C-BEA1-CD71E37B5F4D}" presName="bgRect" presStyleLbl="bgShp" presStyleIdx="0" presStyleCnt="4"/>
      <dgm:spPr/>
    </dgm:pt>
    <dgm:pt modelId="{7C9B301D-EB12-45B1-981E-927782750CC8}" type="pres">
      <dgm:prSet presAssocID="{EC6315D4-FE72-4D7C-BEA1-CD71E37B5F4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w"/>
        </a:ext>
      </dgm:extLst>
    </dgm:pt>
    <dgm:pt modelId="{E64FC4A6-7C7C-4547-A77F-06576EDE62DF}" type="pres">
      <dgm:prSet presAssocID="{EC6315D4-FE72-4D7C-BEA1-CD71E37B5F4D}" presName="spaceRect" presStyleCnt="0"/>
      <dgm:spPr/>
    </dgm:pt>
    <dgm:pt modelId="{788AD84A-3CCE-4978-AB5A-800A8CD4ED73}" type="pres">
      <dgm:prSet presAssocID="{EC6315D4-FE72-4D7C-BEA1-CD71E37B5F4D}" presName="parTx" presStyleLbl="revTx" presStyleIdx="0" presStyleCnt="4">
        <dgm:presLayoutVars>
          <dgm:chMax val="0"/>
          <dgm:chPref val="0"/>
        </dgm:presLayoutVars>
      </dgm:prSet>
      <dgm:spPr/>
    </dgm:pt>
    <dgm:pt modelId="{90722CE7-AA35-4AAD-8459-2B038740A0BA}" type="pres">
      <dgm:prSet presAssocID="{EE46E686-0E1B-416C-BBD4-1C3AD29CE143}" presName="sibTrans" presStyleCnt="0"/>
      <dgm:spPr/>
    </dgm:pt>
    <dgm:pt modelId="{141D80B7-130D-422C-AF3D-0122D80BDE1C}" type="pres">
      <dgm:prSet presAssocID="{10F2E5CD-DA52-4826-9B7D-A2E59B460DD6}" presName="compNode" presStyleCnt="0"/>
      <dgm:spPr/>
    </dgm:pt>
    <dgm:pt modelId="{F89341CF-3A4F-452F-AAF2-7D0111AF4B66}" type="pres">
      <dgm:prSet presAssocID="{10F2E5CD-DA52-4826-9B7D-A2E59B460DD6}" presName="bgRect" presStyleLbl="bgShp" presStyleIdx="1" presStyleCnt="4"/>
      <dgm:spPr/>
    </dgm:pt>
    <dgm:pt modelId="{DF745C57-F905-4E2D-9BB6-719B47ABBEA9}" type="pres">
      <dgm:prSet presAssocID="{10F2E5CD-DA52-4826-9B7D-A2E59B460DD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elder"/>
        </a:ext>
      </dgm:extLst>
    </dgm:pt>
    <dgm:pt modelId="{03C1DED6-A47F-4CB0-AD89-D77AE64C7256}" type="pres">
      <dgm:prSet presAssocID="{10F2E5CD-DA52-4826-9B7D-A2E59B460DD6}" presName="spaceRect" presStyleCnt="0"/>
      <dgm:spPr/>
    </dgm:pt>
    <dgm:pt modelId="{F8E50D44-1A48-4FEC-9F9C-CCACEC16924B}" type="pres">
      <dgm:prSet presAssocID="{10F2E5CD-DA52-4826-9B7D-A2E59B460DD6}" presName="parTx" presStyleLbl="revTx" presStyleIdx="1" presStyleCnt="4">
        <dgm:presLayoutVars>
          <dgm:chMax val="0"/>
          <dgm:chPref val="0"/>
        </dgm:presLayoutVars>
      </dgm:prSet>
      <dgm:spPr/>
    </dgm:pt>
    <dgm:pt modelId="{F8BAD96B-7F89-420D-9D5A-342D9B27BC78}" type="pres">
      <dgm:prSet presAssocID="{7EC32C16-1190-404E-B4C4-8818B411A14B}" presName="sibTrans" presStyleCnt="0"/>
      <dgm:spPr/>
    </dgm:pt>
    <dgm:pt modelId="{9B8D43C8-66F9-485D-AF16-71E3D62AA8BF}" type="pres">
      <dgm:prSet presAssocID="{D061ED47-6540-4838-AEF5-760CCDB25AA1}" presName="compNode" presStyleCnt="0"/>
      <dgm:spPr/>
    </dgm:pt>
    <dgm:pt modelId="{38CFE5EE-6C9F-48D8-AC2E-0AF3CBA99472}" type="pres">
      <dgm:prSet presAssocID="{D061ED47-6540-4838-AEF5-760CCDB25AA1}" presName="bgRect" presStyleLbl="bgShp" presStyleIdx="2" presStyleCnt="4"/>
      <dgm:spPr/>
    </dgm:pt>
    <dgm:pt modelId="{E3F38D8F-BDCA-4C37-8892-E4DB4ACC74EC}" type="pres">
      <dgm:prSet presAssocID="{D061ED47-6540-4838-AEF5-760CCDB25AA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FF7FC97E-787E-4D37-8A4C-EAF92AC15E0F}" type="pres">
      <dgm:prSet presAssocID="{D061ED47-6540-4838-AEF5-760CCDB25AA1}" presName="spaceRect" presStyleCnt="0"/>
      <dgm:spPr/>
    </dgm:pt>
    <dgm:pt modelId="{C61C3C81-2E72-45FF-B0FC-248BB24D25E5}" type="pres">
      <dgm:prSet presAssocID="{D061ED47-6540-4838-AEF5-760CCDB25AA1}" presName="parTx" presStyleLbl="revTx" presStyleIdx="2" presStyleCnt="4">
        <dgm:presLayoutVars>
          <dgm:chMax val="0"/>
          <dgm:chPref val="0"/>
        </dgm:presLayoutVars>
      </dgm:prSet>
      <dgm:spPr/>
    </dgm:pt>
    <dgm:pt modelId="{2F302B45-4F3C-487E-A4E3-0E7C25E24470}" type="pres">
      <dgm:prSet presAssocID="{62A65F66-DC1D-4A92-AAFD-B4507E1244C1}" presName="sibTrans" presStyleCnt="0"/>
      <dgm:spPr/>
    </dgm:pt>
    <dgm:pt modelId="{BE88BA41-BC1A-4AC3-A2E9-6B34825BDC7E}" type="pres">
      <dgm:prSet presAssocID="{EE466C42-C442-498E-99A1-5CFA570B4D88}" presName="compNode" presStyleCnt="0"/>
      <dgm:spPr/>
    </dgm:pt>
    <dgm:pt modelId="{2BB38825-FDA8-47E2-904D-1C1764B11293}" type="pres">
      <dgm:prSet presAssocID="{EE466C42-C442-498E-99A1-5CFA570B4D88}" presName="bgRect" presStyleLbl="bgShp" presStyleIdx="3" presStyleCnt="4"/>
      <dgm:spPr/>
    </dgm:pt>
    <dgm:pt modelId="{76F99841-7266-41B2-B51A-8DC824BE0546}" type="pres">
      <dgm:prSet presAssocID="{EE466C42-C442-498E-99A1-5CFA570B4D88}"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obber"/>
        </a:ext>
      </dgm:extLst>
    </dgm:pt>
    <dgm:pt modelId="{28E9117F-4DB2-4E0E-B122-024690EA6416}" type="pres">
      <dgm:prSet presAssocID="{EE466C42-C442-498E-99A1-5CFA570B4D88}" presName="spaceRect" presStyleCnt="0"/>
      <dgm:spPr/>
    </dgm:pt>
    <dgm:pt modelId="{58878E4C-FDBD-4102-B25C-83A260FB66A4}" type="pres">
      <dgm:prSet presAssocID="{EE466C42-C442-498E-99A1-5CFA570B4D88}" presName="parTx" presStyleLbl="revTx" presStyleIdx="3" presStyleCnt="4">
        <dgm:presLayoutVars>
          <dgm:chMax val="0"/>
          <dgm:chPref val="0"/>
        </dgm:presLayoutVars>
      </dgm:prSet>
      <dgm:spPr/>
    </dgm:pt>
  </dgm:ptLst>
  <dgm:cxnLst>
    <dgm:cxn modelId="{830FF311-20AF-4760-9F9E-652BB297CCA1}" srcId="{83A197D5-90DC-4ACC-B7CC-C82AEC28E6E8}" destId="{D061ED47-6540-4838-AEF5-760CCDB25AA1}" srcOrd="2" destOrd="0" parTransId="{FCFC9E5D-EA3A-4B83-9EEA-DFA214F8790D}" sibTransId="{62A65F66-DC1D-4A92-AAFD-B4507E1244C1}"/>
    <dgm:cxn modelId="{CEE32819-5E8F-4EFD-ABDA-02C842F1E598}" type="presOf" srcId="{EE466C42-C442-498E-99A1-5CFA570B4D88}" destId="{58878E4C-FDBD-4102-B25C-83A260FB66A4}" srcOrd="0" destOrd="0" presId="urn:microsoft.com/office/officeart/2018/2/layout/IconVerticalSolidList"/>
    <dgm:cxn modelId="{33436F5B-6BAF-4423-B29A-A2E7139D0A92}" type="presOf" srcId="{D061ED47-6540-4838-AEF5-760CCDB25AA1}" destId="{C61C3C81-2E72-45FF-B0FC-248BB24D25E5}" srcOrd="0" destOrd="0" presId="urn:microsoft.com/office/officeart/2018/2/layout/IconVerticalSolidList"/>
    <dgm:cxn modelId="{47059F64-68D8-48EC-9DAD-209355A3BF8D}" srcId="{83A197D5-90DC-4ACC-B7CC-C82AEC28E6E8}" destId="{10F2E5CD-DA52-4826-9B7D-A2E59B460DD6}" srcOrd="1" destOrd="0" parTransId="{989B50DE-FAA4-40DF-831A-DAD6D1A6BB8B}" sibTransId="{7EC32C16-1190-404E-B4C4-8818B411A14B}"/>
    <dgm:cxn modelId="{48E9BA69-8CB2-49E2-B7D3-CCEE630D4550}" type="presOf" srcId="{10F2E5CD-DA52-4826-9B7D-A2E59B460DD6}" destId="{F8E50D44-1A48-4FEC-9F9C-CCACEC16924B}" srcOrd="0" destOrd="0" presId="urn:microsoft.com/office/officeart/2018/2/layout/IconVerticalSolidList"/>
    <dgm:cxn modelId="{81B348DA-57E0-446E-902C-C83607A9A1C7}" srcId="{83A197D5-90DC-4ACC-B7CC-C82AEC28E6E8}" destId="{EE466C42-C442-498E-99A1-5CFA570B4D88}" srcOrd="3" destOrd="0" parTransId="{078B6F78-AD86-473A-B83D-D1234E93C1A5}" sibTransId="{180F6978-AAC9-41E9-8666-E912D064D602}"/>
    <dgm:cxn modelId="{020297E0-3FEF-4609-8E86-921A7329BADC}" type="presOf" srcId="{EC6315D4-FE72-4D7C-BEA1-CD71E37B5F4D}" destId="{788AD84A-3CCE-4978-AB5A-800A8CD4ED73}" srcOrd="0" destOrd="0" presId="urn:microsoft.com/office/officeart/2018/2/layout/IconVerticalSolidList"/>
    <dgm:cxn modelId="{201D1EE8-40EA-469F-801E-771ABBEA5641}" srcId="{83A197D5-90DC-4ACC-B7CC-C82AEC28E6E8}" destId="{EC6315D4-FE72-4D7C-BEA1-CD71E37B5F4D}" srcOrd="0" destOrd="0" parTransId="{894CCD57-2B87-4CC7-957D-F970245784DB}" sibTransId="{EE46E686-0E1B-416C-BBD4-1C3AD29CE143}"/>
    <dgm:cxn modelId="{FD1165EC-D8CF-4E3A-AF9B-892F9CC432D0}" type="presOf" srcId="{83A197D5-90DC-4ACC-B7CC-C82AEC28E6E8}" destId="{544F77E7-E68D-4FE5-9A4B-54B2302914A8}" srcOrd="0" destOrd="0" presId="urn:microsoft.com/office/officeart/2018/2/layout/IconVerticalSolidList"/>
    <dgm:cxn modelId="{0E2DED87-0536-4512-9F75-3E01E521D4CB}" type="presParOf" srcId="{544F77E7-E68D-4FE5-9A4B-54B2302914A8}" destId="{8851443A-1012-481F-B2C2-86B425C04D29}" srcOrd="0" destOrd="0" presId="urn:microsoft.com/office/officeart/2018/2/layout/IconVerticalSolidList"/>
    <dgm:cxn modelId="{1EFF53D2-323C-478E-9535-01301AE695E1}" type="presParOf" srcId="{8851443A-1012-481F-B2C2-86B425C04D29}" destId="{197A3447-ABFA-4EF1-9F8B-BB23F5B23178}" srcOrd="0" destOrd="0" presId="urn:microsoft.com/office/officeart/2018/2/layout/IconVerticalSolidList"/>
    <dgm:cxn modelId="{28CE4440-0D84-4F61-8283-919AE203A64F}" type="presParOf" srcId="{8851443A-1012-481F-B2C2-86B425C04D29}" destId="{7C9B301D-EB12-45B1-981E-927782750CC8}" srcOrd="1" destOrd="0" presId="urn:microsoft.com/office/officeart/2018/2/layout/IconVerticalSolidList"/>
    <dgm:cxn modelId="{06E1B817-2A69-44EE-8EBA-3BB80BBD90C5}" type="presParOf" srcId="{8851443A-1012-481F-B2C2-86B425C04D29}" destId="{E64FC4A6-7C7C-4547-A77F-06576EDE62DF}" srcOrd="2" destOrd="0" presId="urn:microsoft.com/office/officeart/2018/2/layout/IconVerticalSolidList"/>
    <dgm:cxn modelId="{8475A03E-5E91-4D07-A26F-D9BF1E6BE8D0}" type="presParOf" srcId="{8851443A-1012-481F-B2C2-86B425C04D29}" destId="{788AD84A-3CCE-4978-AB5A-800A8CD4ED73}" srcOrd="3" destOrd="0" presId="urn:microsoft.com/office/officeart/2018/2/layout/IconVerticalSolidList"/>
    <dgm:cxn modelId="{AA0D8E44-A714-4C88-9BCE-BEA52FEDF135}" type="presParOf" srcId="{544F77E7-E68D-4FE5-9A4B-54B2302914A8}" destId="{90722CE7-AA35-4AAD-8459-2B038740A0BA}" srcOrd="1" destOrd="0" presId="urn:microsoft.com/office/officeart/2018/2/layout/IconVerticalSolidList"/>
    <dgm:cxn modelId="{CECBA001-9F79-46DB-9209-5D540B03851C}" type="presParOf" srcId="{544F77E7-E68D-4FE5-9A4B-54B2302914A8}" destId="{141D80B7-130D-422C-AF3D-0122D80BDE1C}" srcOrd="2" destOrd="0" presId="urn:microsoft.com/office/officeart/2018/2/layout/IconVerticalSolidList"/>
    <dgm:cxn modelId="{75E7D474-5328-46BF-96FA-8762DAD429AC}" type="presParOf" srcId="{141D80B7-130D-422C-AF3D-0122D80BDE1C}" destId="{F89341CF-3A4F-452F-AAF2-7D0111AF4B66}" srcOrd="0" destOrd="0" presId="urn:microsoft.com/office/officeart/2018/2/layout/IconVerticalSolidList"/>
    <dgm:cxn modelId="{E0DD50D2-C363-481A-A07D-59B8A7A85C3B}" type="presParOf" srcId="{141D80B7-130D-422C-AF3D-0122D80BDE1C}" destId="{DF745C57-F905-4E2D-9BB6-719B47ABBEA9}" srcOrd="1" destOrd="0" presId="urn:microsoft.com/office/officeart/2018/2/layout/IconVerticalSolidList"/>
    <dgm:cxn modelId="{E8CC8578-10A0-4AFA-B8AC-258EC792961B}" type="presParOf" srcId="{141D80B7-130D-422C-AF3D-0122D80BDE1C}" destId="{03C1DED6-A47F-4CB0-AD89-D77AE64C7256}" srcOrd="2" destOrd="0" presId="urn:microsoft.com/office/officeart/2018/2/layout/IconVerticalSolidList"/>
    <dgm:cxn modelId="{167B8484-A0CF-4EE3-AE14-A458231DC951}" type="presParOf" srcId="{141D80B7-130D-422C-AF3D-0122D80BDE1C}" destId="{F8E50D44-1A48-4FEC-9F9C-CCACEC16924B}" srcOrd="3" destOrd="0" presId="urn:microsoft.com/office/officeart/2018/2/layout/IconVerticalSolidList"/>
    <dgm:cxn modelId="{074F8F03-458F-4786-A744-1F42A4F40378}" type="presParOf" srcId="{544F77E7-E68D-4FE5-9A4B-54B2302914A8}" destId="{F8BAD96B-7F89-420D-9D5A-342D9B27BC78}" srcOrd="3" destOrd="0" presId="urn:microsoft.com/office/officeart/2018/2/layout/IconVerticalSolidList"/>
    <dgm:cxn modelId="{796EBD03-549C-49B7-8419-582D430F99DE}" type="presParOf" srcId="{544F77E7-E68D-4FE5-9A4B-54B2302914A8}" destId="{9B8D43C8-66F9-485D-AF16-71E3D62AA8BF}" srcOrd="4" destOrd="0" presId="urn:microsoft.com/office/officeart/2018/2/layout/IconVerticalSolidList"/>
    <dgm:cxn modelId="{6E9F1311-7E9A-4B9D-96BA-917674B6F12D}" type="presParOf" srcId="{9B8D43C8-66F9-485D-AF16-71E3D62AA8BF}" destId="{38CFE5EE-6C9F-48D8-AC2E-0AF3CBA99472}" srcOrd="0" destOrd="0" presId="urn:microsoft.com/office/officeart/2018/2/layout/IconVerticalSolidList"/>
    <dgm:cxn modelId="{63B16F52-383C-409A-BBB8-A05E83222C1D}" type="presParOf" srcId="{9B8D43C8-66F9-485D-AF16-71E3D62AA8BF}" destId="{E3F38D8F-BDCA-4C37-8892-E4DB4ACC74EC}" srcOrd="1" destOrd="0" presId="urn:microsoft.com/office/officeart/2018/2/layout/IconVerticalSolidList"/>
    <dgm:cxn modelId="{ADC287C7-31A2-437A-BDC2-3FF30A71D23A}" type="presParOf" srcId="{9B8D43C8-66F9-485D-AF16-71E3D62AA8BF}" destId="{FF7FC97E-787E-4D37-8A4C-EAF92AC15E0F}" srcOrd="2" destOrd="0" presId="urn:microsoft.com/office/officeart/2018/2/layout/IconVerticalSolidList"/>
    <dgm:cxn modelId="{BBE465B5-DE34-4EE8-A9BA-CF7009A87AE3}" type="presParOf" srcId="{9B8D43C8-66F9-485D-AF16-71E3D62AA8BF}" destId="{C61C3C81-2E72-45FF-B0FC-248BB24D25E5}" srcOrd="3" destOrd="0" presId="urn:microsoft.com/office/officeart/2018/2/layout/IconVerticalSolidList"/>
    <dgm:cxn modelId="{7AD7A40E-3E0D-4608-BB93-CA199DAF9D6D}" type="presParOf" srcId="{544F77E7-E68D-4FE5-9A4B-54B2302914A8}" destId="{2F302B45-4F3C-487E-A4E3-0E7C25E24470}" srcOrd="5" destOrd="0" presId="urn:microsoft.com/office/officeart/2018/2/layout/IconVerticalSolidList"/>
    <dgm:cxn modelId="{20CDA462-7431-4283-AC5B-BEAFCBDBF908}" type="presParOf" srcId="{544F77E7-E68D-4FE5-9A4B-54B2302914A8}" destId="{BE88BA41-BC1A-4AC3-A2E9-6B34825BDC7E}" srcOrd="6" destOrd="0" presId="urn:microsoft.com/office/officeart/2018/2/layout/IconVerticalSolidList"/>
    <dgm:cxn modelId="{F56F3916-5CFF-4EEA-B318-66D952F42B21}" type="presParOf" srcId="{BE88BA41-BC1A-4AC3-A2E9-6B34825BDC7E}" destId="{2BB38825-FDA8-47E2-904D-1C1764B11293}" srcOrd="0" destOrd="0" presId="urn:microsoft.com/office/officeart/2018/2/layout/IconVerticalSolidList"/>
    <dgm:cxn modelId="{67F0BDE9-5020-476D-A9DD-4CA66B771622}" type="presParOf" srcId="{BE88BA41-BC1A-4AC3-A2E9-6B34825BDC7E}" destId="{76F99841-7266-41B2-B51A-8DC824BE0546}" srcOrd="1" destOrd="0" presId="urn:microsoft.com/office/officeart/2018/2/layout/IconVerticalSolidList"/>
    <dgm:cxn modelId="{F0A6C828-8162-4B40-8D9F-46321C6EAA0D}" type="presParOf" srcId="{BE88BA41-BC1A-4AC3-A2E9-6B34825BDC7E}" destId="{28E9117F-4DB2-4E0E-B122-024690EA6416}" srcOrd="2" destOrd="0" presId="urn:microsoft.com/office/officeart/2018/2/layout/IconVerticalSolidList"/>
    <dgm:cxn modelId="{CC5C6CD5-1D41-4FBE-8150-2A37146AA596}" type="presParOf" srcId="{BE88BA41-BC1A-4AC3-A2E9-6B34825BDC7E}" destId="{58878E4C-FDBD-4102-B25C-83A260FB66A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8E08C3D-5FA7-42E1-9FA1-98AF7C64885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CCA2357-E00E-4DCD-98D0-BDBF1433E29D}">
      <dgm:prSet/>
      <dgm:spPr/>
      <dgm:t>
        <a:bodyPr/>
        <a:lstStyle/>
        <a:p>
          <a:r>
            <a:rPr lang="en-GB" b="1" u="sng"/>
            <a:t>Facts</a:t>
          </a:r>
          <a:r>
            <a:rPr lang="en-GB"/>
            <a:t>; Elderly man with limited intelligence who convinced by an individual to transfer her £60,000 and give her a TV set.</a:t>
          </a:r>
          <a:endParaRPr lang="en-US"/>
        </a:p>
      </dgm:t>
    </dgm:pt>
    <dgm:pt modelId="{01D65FA5-FD96-4DE1-851F-E8C162B68707}" type="parTrans" cxnId="{28FDF2F8-F626-40A3-9739-A32606696D12}">
      <dgm:prSet/>
      <dgm:spPr/>
      <dgm:t>
        <a:bodyPr/>
        <a:lstStyle/>
        <a:p>
          <a:endParaRPr lang="en-US"/>
        </a:p>
      </dgm:t>
    </dgm:pt>
    <dgm:pt modelId="{5BACD190-77AB-4AEE-B66A-E184387B8595}" type="sibTrans" cxnId="{28FDF2F8-F626-40A3-9739-A32606696D12}">
      <dgm:prSet/>
      <dgm:spPr/>
      <dgm:t>
        <a:bodyPr/>
        <a:lstStyle/>
        <a:p>
          <a:endParaRPr lang="en-US"/>
        </a:p>
      </dgm:t>
    </dgm:pt>
    <dgm:pt modelId="{35473B5C-1A79-4C8F-B297-F8BB2886ADB0}">
      <dgm:prSet/>
      <dgm:spPr/>
      <dgm:t>
        <a:bodyPr/>
        <a:lstStyle/>
        <a:p>
          <a:r>
            <a:rPr lang="en-GB" b="1" u="sng"/>
            <a:t>Outcome;</a:t>
          </a:r>
          <a:r>
            <a:rPr lang="en-GB"/>
            <a:t> Convicted of theft. </a:t>
          </a:r>
          <a:endParaRPr lang="en-US"/>
        </a:p>
      </dgm:t>
    </dgm:pt>
    <dgm:pt modelId="{54114882-C6D2-4EC9-9F81-72500C397B58}" type="parTrans" cxnId="{D321F134-8ED2-4CA2-A700-BDA6A283C02F}">
      <dgm:prSet/>
      <dgm:spPr/>
      <dgm:t>
        <a:bodyPr/>
        <a:lstStyle/>
        <a:p>
          <a:endParaRPr lang="en-US"/>
        </a:p>
      </dgm:t>
    </dgm:pt>
    <dgm:pt modelId="{42D3AF76-E0A7-49FD-A57E-AB2B97900353}" type="sibTrans" cxnId="{D321F134-8ED2-4CA2-A700-BDA6A283C02F}">
      <dgm:prSet/>
      <dgm:spPr/>
      <dgm:t>
        <a:bodyPr/>
        <a:lstStyle/>
        <a:p>
          <a:endParaRPr lang="en-US"/>
        </a:p>
      </dgm:t>
    </dgm:pt>
    <dgm:pt modelId="{FEAA6F28-3432-4C8D-8036-904D926C2BB0}" type="pres">
      <dgm:prSet presAssocID="{88E08C3D-5FA7-42E1-9FA1-98AF7C648850}" presName="hierChild1" presStyleCnt="0">
        <dgm:presLayoutVars>
          <dgm:chPref val="1"/>
          <dgm:dir/>
          <dgm:animOne val="branch"/>
          <dgm:animLvl val="lvl"/>
          <dgm:resizeHandles/>
        </dgm:presLayoutVars>
      </dgm:prSet>
      <dgm:spPr/>
    </dgm:pt>
    <dgm:pt modelId="{27A320ED-A069-4256-966A-1B8B35C3CD11}" type="pres">
      <dgm:prSet presAssocID="{0CCA2357-E00E-4DCD-98D0-BDBF1433E29D}" presName="hierRoot1" presStyleCnt="0"/>
      <dgm:spPr/>
    </dgm:pt>
    <dgm:pt modelId="{B433AB05-9DEE-4881-8746-BE5D91F20AB6}" type="pres">
      <dgm:prSet presAssocID="{0CCA2357-E00E-4DCD-98D0-BDBF1433E29D}" presName="composite" presStyleCnt="0"/>
      <dgm:spPr/>
    </dgm:pt>
    <dgm:pt modelId="{DD7733C7-AD5A-4203-B396-D79459AABAA6}" type="pres">
      <dgm:prSet presAssocID="{0CCA2357-E00E-4DCD-98D0-BDBF1433E29D}" presName="background" presStyleLbl="node0" presStyleIdx="0" presStyleCnt="2"/>
      <dgm:spPr/>
    </dgm:pt>
    <dgm:pt modelId="{1C87D6E6-E760-4AC4-8BDC-4143C316A380}" type="pres">
      <dgm:prSet presAssocID="{0CCA2357-E00E-4DCD-98D0-BDBF1433E29D}" presName="text" presStyleLbl="fgAcc0" presStyleIdx="0" presStyleCnt="2">
        <dgm:presLayoutVars>
          <dgm:chPref val="3"/>
        </dgm:presLayoutVars>
      </dgm:prSet>
      <dgm:spPr/>
    </dgm:pt>
    <dgm:pt modelId="{8037788E-3070-4263-A126-5B8E5278E2A1}" type="pres">
      <dgm:prSet presAssocID="{0CCA2357-E00E-4DCD-98D0-BDBF1433E29D}" presName="hierChild2" presStyleCnt="0"/>
      <dgm:spPr/>
    </dgm:pt>
    <dgm:pt modelId="{FC6CCAD9-DA81-4B05-88FE-E5A50EED4D42}" type="pres">
      <dgm:prSet presAssocID="{35473B5C-1A79-4C8F-B297-F8BB2886ADB0}" presName="hierRoot1" presStyleCnt="0"/>
      <dgm:spPr/>
    </dgm:pt>
    <dgm:pt modelId="{228731A9-E947-4F73-8CBA-0B5CC5CE8327}" type="pres">
      <dgm:prSet presAssocID="{35473B5C-1A79-4C8F-B297-F8BB2886ADB0}" presName="composite" presStyleCnt="0"/>
      <dgm:spPr/>
    </dgm:pt>
    <dgm:pt modelId="{E92894FD-9738-4D59-9951-E67BC636E80B}" type="pres">
      <dgm:prSet presAssocID="{35473B5C-1A79-4C8F-B297-F8BB2886ADB0}" presName="background" presStyleLbl="node0" presStyleIdx="1" presStyleCnt="2"/>
      <dgm:spPr/>
    </dgm:pt>
    <dgm:pt modelId="{9ADC92AD-8640-41B5-BA55-7B21AFBCD674}" type="pres">
      <dgm:prSet presAssocID="{35473B5C-1A79-4C8F-B297-F8BB2886ADB0}" presName="text" presStyleLbl="fgAcc0" presStyleIdx="1" presStyleCnt="2">
        <dgm:presLayoutVars>
          <dgm:chPref val="3"/>
        </dgm:presLayoutVars>
      </dgm:prSet>
      <dgm:spPr/>
    </dgm:pt>
    <dgm:pt modelId="{5035044E-F1B8-4909-8ADF-4B79480DB85D}" type="pres">
      <dgm:prSet presAssocID="{35473B5C-1A79-4C8F-B297-F8BB2886ADB0}" presName="hierChild2" presStyleCnt="0"/>
      <dgm:spPr/>
    </dgm:pt>
  </dgm:ptLst>
  <dgm:cxnLst>
    <dgm:cxn modelId="{B171A40E-F2B4-400F-AE17-13EBCFF31F5E}" type="presOf" srcId="{88E08C3D-5FA7-42E1-9FA1-98AF7C648850}" destId="{FEAA6F28-3432-4C8D-8036-904D926C2BB0}" srcOrd="0" destOrd="0" presId="urn:microsoft.com/office/officeart/2005/8/layout/hierarchy1"/>
    <dgm:cxn modelId="{D321F134-8ED2-4CA2-A700-BDA6A283C02F}" srcId="{88E08C3D-5FA7-42E1-9FA1-98AF7C648850}" destId="{35473B5C-1A79-4C8F-B297-F8BB2886ADB0}" srcOrd="1" destOrd="0" parTransId="{54114882-C6D2-4EC9-9F81-72500C397B58}" sibTransId="{42D3AF76-E0A7-49FD-A57E-AB2B97900353}"/>
    <dgm:cxn modelId="{B25174B0-A9EB-41C5-B9BA-1399BB16A682}" type="presOf" srcId="{35473B5C-1A79-4C8F-B297-F8BB2886ADB0}" destId="{9ADC92AD-8640-41B5-BA55-7B21AFBCD674}" srcOrd="0" destOrd="0" presId="urn:microsoft.com/office/officeart/2005/8/layout/hierarchy1"/>
    <dgm:cxn modelId="{4257FAD4-F375-4E76-9994-87E77E93E0CC}" type="presOf" srcId="{0CCA2357-E00E-4DCD-98D0-BDBF1433E29D}" destId="{1C87D6E6-E760-4AC4-8BDC-4143C316A380}" srcOrd="0" destOrd="0" presId="urn:microsoft.com/office/officeart/2005/8/layout/hierarchy1"/>
    <dgm:cxn modelId="{28FDF2F8-F626-40A3-9739-A32606696D12}" srcId="{88E08C3D-5FA7-42E1-9FA1-98AF7C648850}" destId="{0CCA2357-E00E-4DCD-98D0-BDBF1433E29D}" srcOrd="0" destOrd="0" parTransId="{01D65FA5-FD96-4DE1-851F-E8C162B68707}" sibTransId="{5BACD190-77AB-4AEE-B66A-E184387B8595}"/>
    <dgm:cxn modelId="{571CC39B-6236-4751-B7BA-7F89BD85701A}" type="presParOf" srcId="{FEAA6F28-3432-4C8D-8036-904D926C2BB0}" destId="{27A320ED-A069-4256-966A-1B8B35C3CD11}" srcOrd="0" destOrd="0" presId="urn:microsoft.com/office/officeart/2005/8/layout/hierarchy1"/>
    <dgm:cxn modelId="{8D354BAA-C0DB-4E52-B82B-E7DC4E7AAD97}" type="presParOf" srcId="{27A320ED-A069-4256-966A-1B8B35C3CD11}" destId="{B433AB05-9DEE-4881-8746-BE5D91F20AB6}" srcOrd="0" destOrd="0" presId="urn:microsoft.com/office/officeart/2005/8/layout/hierarchy1"/>
    <dgm:cxn modelId="{60040875-0607-411E-89C3-EB142C48511D}" type="presParOf" srcId="{B433AB05-9DEE-4881-8746-BE5D91F20AB6}" destId="{DD7733C7-AD5A-4203-B396-D79459AABAA6}" srcOrd="0" destOrd="0" presId="urn:microsoft.com/office/officeart/2005/8/layout/hierarchy1"/>
    <dgm:cxn modelId="{42355ADB-344C-43D6-9DFE-5ABE16C987B9}" type="presParOf" srcId="{B433AB05-9DEE-4881-8746-BE5D91F20AB6}" destId="{1C87D6E6-E760-4AC4-8BDC-4143C316A380}" srcOrd="1" destOrd="0" presId="urn:microsoft.com/office/officeart/2005/8/layout/hierarchy1"/>
    <dgm:cxn modelId="{DE619FF8-69E1-43B7-AACC-177A58296CCB}" type="presParOf" srcId="{27A320ED-A069-4256-966A-1B8B35C3CD11}" destId="{8037788E-3070-4263-A126-5B8E5278E2A1}" srcOrd="1" destOrd="0" presId="urn:microsoft.com/office/officeart/2005/8/layout/hierarchy1"/>
    <dgm:cxn modelId="{51A818AF-A13F-4293-9DB3-D6536EEDDEBB}" type="presParOf" srcId="{FEAA6F28-3432-4C8D-8036-904D926C2BB0}" destId="{FC6CCAD9-DA81-4B05-88FE-E5A50EED4D42}" srcOrd="1" destOrd="0" presId="urn:microsoft.com/office/officeart/2005/8/layout/hierarchy1"/>
    <dgm:cxn modelId="{0D444123-5E00-49C9-83F8-7E35BA3B016A}" type="presParOf" srcId="{FC6CCAD9-DA81-4B05-88FE-E5A50EED4D42}" destId="{228731A9-E947-4F73-8CBA-0B5CC5CE8327}" srcOrd="0" destOrd="0" presId="urn:microsoft.com/office/officeart/2005/8/layout/hierarchy1"/>
    <dgm:cxn modelId="{EDFA3687-0B8B-441A-8284-F04A182E8D4C}" type="presParOf" srcId="{228731A9-E947-4F73-8CBA-0B5CC5CE8327}" destId="{E92894FD-9738-4D59-9951-E67BC636E80B}" srcOrd="0" destOrd="0" presId="urn:microsoft.com/office/officeart/2005/8/layout/hierarchy1"/>
    <dgm:cxn modelId="{CC68343A-26CF-448B-9B1D-E0993635A454}" type="presParOf" srcId="{228731A9-E947-4F73-8CBA-0B5CC5CE8327}" destId="{9ADC92AD-8640-41B5-BA55-7B21AFBCD674}" srcOrd="1" destOrd="0" presId="urn:microsoft.com/office/officeart/2005/8/layout/hierarchy1"/>
    <dgm:cxn modelId="{AA8C3F86-1F83-43C7-AEEB-8B101186C544}" type="presParOf" srcId="{FC6CCAD9-DA81-4B05-88FE-E5A50EED4D42}" destId="{5035044E-F1B8-4909-8ADF-4B79480DB85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981BA97-410A-4A6C-A115-A272341A360A}" type="doc">
      <dgm:prSet loTypeId="urn:microsoft.com/office/officeart/2005/8/layout/default" loCatId="list" qsTypeId="urn:microsoft.com/office/officeart/2005/8/quickstyle/3d1" qsCatId="3D" csTypeId="urn:microsoft.com/office/officeart/2005/8/colors/colorful5" csCatId="colorful"/>
      <dgm:spPr/>
      <dgm:t>
        <a:bodyPr/>
        <a:lstStyle/>
        <a:p>
          <a:endParaRPr lang="en-US"/>
        </a:p>
      </dgm:t>
    </dgm:pt>
    <dgm:pt modelId="{76667F32-CCC7-4521-9BBA-A84BC6741E50}">
      <dgm:prSet/>
      <dgm:spPr/>
      <dgm:t>
        <a:bodyPr/>
        <a:lstStyle/>
        <a:p>
          <a:r>
            <a:rPr lang="en-GB"/>
            <a:t>S.4(1) of the Theft Act -</a:t>
          </a:r>
          <a:r>
            <a:rPr lang="en-GB" b="1" i="0"/>
            <a:t>“ </a:t>
          </a:r>
          <a:endParaRPr lang="en-US"/>
        </a:p>
      </dgm:t>
    </dgm:pt>
    <dgm:pt modelId="{931430D3-5456-4E93-B615-C92646239549}" type="parTrans" cxnId="{228183B8-EDA7-431C-A597-C0E29E5575B3}">
      <dgm:prSet/>
      <dgm:spPr/>
      <dgm:t>
        <a:bodyPr/>
        <a:lstStyle/>
        <a:p>
          <a:endParaRPr lang="en-US"/>
        </a:p>
      </dgm:t>
    </dgm:pt>
    <dgm:pt modelId="{C0A66219-9D75-46E1-9869-90CEA4BEDD39}" type="sibTrans" cxnId="{228183B8-EDA7-431C-A597-C0E29E5575B3}">
      <dgm:prSet/>
      <dgm:spPr/>
      <dgm:t>
        <a:bodyPr/>
        <a:lstStyle/>
        <a:p>
          <a:endParaRPr lang="en-US"/>
        </a:p>
      </dgm:t>
    </dgm:pt>
    <dgm:pt modelId="{64166E02-FD76-4F5B-8E6D-66DF169A9156}">
      <dgm:prSet/>
      <dgm:spPr/>
      <dgm:t>
        <a:bodyPr/>
        <a:lstStyle/>
        <a:p>
          <a:r>
            <a:rPr lang="en-GB" b="1"/>
            <a:t>‘’</a:t>
          </a:r>
          <a:r>
            <a:rPr lang="en-GB" b="0" i="0"/>
            <a:t>(1)“Property” includes money and all other property, real or personal, including things in action and other intangible property.</a:t>
          </a:r>
          <a:endParaRPr lang="en-US"/>
        </a:p>
      </dgm:t>
    </dgm:pt>
    <dgm:pt modelId="{7AC0B745-655E-44F0-8AB4-2A9046900664}" type="parTrans" cxnId="{BB3354F8-8F8E-4970-9BB5-D7F701E3232D}">
      <dgm:prSet/>
      <dgm:spPr/>
      <dgm:t>
        <a:bodyPr/>
        <a:lstStyle/>
        <a:p>
          <a:endParaRPr lang="en-US"/>
        </a:p>
      </dgm:t>
    </dgm:pt>
    <dgm:pt modelId="{AF11685E-D8D8-4C0F-862B-1BE42987E716}" type="sibTrans" cxnId="{BB3354F8-8F8E-4970-9BB5-D7F701E3232D}">
      <dgm:prSet/>
      <dgm:spPr/>
      <dgm:t>
        <a:bodyPr/>
        <a:lstStyle/>
        <a:p>
          <a:endParaRPr lang="en-US"/>
        </a:p>
      </dgm:t>
    </dgm:pt>
    <dgm:pt modelId="{8681AC97-9B2F-4D7A-806C-EF88F6816475}">
      <dgm:prSet/>
      <dgm:spPr/>
      <dgm:t>
        <a:bodyPr/>
        <a:lstStyle/>
        <a:p>
          <a:r>
            <a:rPr lang="en-GB" b="0" i="0"/>
            <a:t>(2)A person cannot steal land, or things forming part of land and severed from it by him or by his directions, except in the following cases, that is to say—</a:t>
          </a:r>
          <a:endParaRPr lang="en-US"/>
        </a:p>
      </dgm:t>
    </dgm:pt>
    <dgm:pt modelId="{CC6A662E-E2D9-4293-956E-5BCE12075E49}" type="parTrans" cxnId="{4E5A013A-9E25-445A-9840-75A787D413CE}">
      <dgm:prSet/>
      <dgm:spPr/>
      <dgm:t>
        <a:bodyPr/>
        <a:lstStyle/>
        <a:p>
          <a:endParaRPr lang="en-US"/>
        </a:p>
      </dgm:t>
    </dgm:pt>
    <dgm:pt modelId="{D0936DB0-DD80-4942-A2AB-8717753B130F}" type="sibTrans" cxnId="{4E5A013A-9E25-445A-9840-75A787D413CE}">
      <dgm:prSet/>
      <dgm:spPr/>
      <dgm:t>
        <a:bodyPr/>
        <a:lstStyle/>
        <a:p>
          <a:endParaRPr lang="en-US"/>
        </a:p>
      </dgm:t>
    </dgm:pt>
    <dgm:pt modelId="{182B10AF-2C33-4330-891C-118962410AB6}">
      <dgm:prSet/>
      <dgm:spPr/>
      <dgm:t>
        <a:bodyPr/>
        <a:lstStyle/>
        <a:p>
          <a:r>
            <a:rPr lang="en-GB" b="0" i="0"/>
            <a:t>(a)when he is a trustee or personal representative, or is authorised by power of attorney, or as liquidator of a company, or otherwise, to sell or dispose of land belonging to another, and he appropriates the land or anything forming part of it by dealing with it in breach of the confidence reposed in him; or</a:t>
          </a:r>
          <a:endParaRPr lang="en-US"/>
        </a:p>
      </dgm:t>
    </dgm:pt>
    <dgm:pt modelId="{69897CBE-B04C-4C9A-B6E8-574B75E85EA6}" type="parTrans" cxnId="{AA2A9D63-2177-4FBC-A173-5C49F0802C2A}">
      <dgm:prSet/>
      <dgm:spPr/>
      <dgm:t>
        <a:bodyPr/>
        <a:lstStyle/>
        <a:p>
          <a:endParaRPr lang="en-US"/>
        </a:p>
      </dgm:t>
    </dgm:pt>
    <dgm:pt modelId="{DC932B6A-D3E0-4490-92FB-6BB1E5CE936B}" type="sibTrans" cxnId="{AA2A9D63-2177-4FBC-A173-5C49F0802C2A}">
      <dgm:prSet/>
      <dgm:spPr/>
      <dgm:t>
        <a:bodyPr/>
        <a:lstStyle/>
        <a:p>
          <a:endParaRPr lang="en-US"/>
        </a:p>
      </dgm:t>
    </dgm:pt>
    <dgm:pt modelId="{EA4CD531-B98B-4C94-831A-4DE0F3A963BC}">
      <dgm:prSet/>
      <dgm:spPr/>
      <dgm:t>
        <a:bodyPr/>
        <a:lstStyle/>
        <a:p>
          <a:r>
            <a:rPr lang="en-GB" b="0" i="0"/>
            <a:t>(b)when he is not in possession of the land and appropriates anything forming part of the land by severing it or causing it to be severed, or after it has been severed; or</a:t>
          </a:r>
          <a:endParaRPr lang="en-US"/>
        </a:p>
      </dgm:t>
    </dgm:pt>
    <dgm:pt modelId="{2BDCCF0B-B74E-425D-83DE-3066148FF19F}" type="parTrans" cxnId="{8E6473D4-8964-46BD-8E22-6B9CB8CA9BD8}">
      <dgm:prSet/>
      <dgm:spPr/>
      <dgm:t>
        <a:bodyPr/>
        <a:lstStyle/>
        <a:p>
          <a:endParaRPr lang="en-US"/>
        </a:p>
      </dgm:t>
    </dgm:pt>
    <dgm:pt modelId="{5AD0EB81-3A51-46C6-9370-D8B4E887764C}" type="sibTrans" cxnId="{8E6473D4-8964-46BD-8E22-6B9CB8CA9BD8}">
      <dgm:prSet/>
      <dgm:spPr/>
      <dgm:t>
        <a:bodyPr/>
        <a:lstStyle/>
        <a:p>
          <a:endParaRPr lang="en-US"/>
        </a:p>
      </dgm:t>
    </dgm:pt>
    <dgm:pt modelId="{C3E06B88-F714-48CA-9758-CE55FC79470C}">
      <dgm:prSet/>
      <dgm:spPr/>
      <dgm:t>
        <a:bodyPr/>
        <a:lstStyle/>
        <a:p>
          <a:r>
            <a:rPr lang="en-GB" b="0" i="0"/>
            <a:t>(c)when, being in possession of the land under a tenancy, he appropriates the whole or part of any fixture or structure let to be used with the land.</a:t>
          </a:r>
          <a:endParaRPr lang="en-US"/>
        </a:p>
      </dgm:t>
    </dgm:pt>
    <dgm:pt modelId="{FE11A604-AE22-4ABE-B735-8C8DAF80062E}" type="parTrans" cxnId="{02B8BBF1-A0E4-4948-87FA-6CED27C2B603}">
      <dgm:prSet/>
      <dgm:spPr/>
      <dgm:t>
        <a:bodyPr/>
        <a:lstStyle/>
        <a:p>
          <a:endParaRPr lang="en-US"/>
        </a:p>
      </dgm:t>
    </dgm:pt>
    <dgm:pt modelId="{80294781-F164-4DB4-91A0-EE07344C7DA8}" type="sibTrans" cxnId="{02B8BBF1-A0E4-4948-87FA-6CED27C2B603}">
      <dgm:prSet/>
      <dgm:spPr/>
      <dgm:t>
        <a:bodyPr/>
        <a:lstStyle/>
        <a:p>
          <a:endParaRPr lang="en-US"/>
        </a:p>
      </dgm:t>
    </dgm:pt>
    <dgm:pt modelId="{521E03BD-52B1-4D0B-A80C-3022D9E59A4E}">
      <dgm:prSet/>
      <dgm:spPr/>
      <dgm:t>
        <a:bodyPr/>
        <a:lstStyle/>
        <a:p>
          <a:r>
            <a:rPr lang="en-GB" b="0" i="0"/>
            <a:t>For purposes of this subsection “land” does not include incorporeal hereditaments; “tenancy” means a tenancy for years or any less period and includes an agreement for such a tenancy, but a person who after the end of a tenancy remains in possession as statutory tenant or otherwise is to be treated as having possession under the tenancy, and “let” shall be construed accordingly.</a:t>
          </a:r>
          <a:endParaRPr lang="en-US"/>
        </a:p>
      </dgm:t>
    </dgm:pt>
    <dgm:pt modelId="{7F3F9D15-6803-444C-872E-33097987CE05}" type="parTrans" cxnId="{462532E2-CC61-479C-BE03-C7760FB8755E}">
      <dgm:prSet/>
      <dgm:spPr/>
      <dgm:t>
        <a:bodyPr/>
        <a:lstStyle/>
        <a:p>
          <a:endParaRPr lang="en-US"/>
        </a:p>
      </dgm:t>
    </dgm:pt>
    <dgm:pt modelId="{19CB1614-474F-4DF8-B116-8548E0E966C1}" type="sibTrans" cxnId="{462532E2-CC61-479C-BE03-C7760FB8755E}">
      <dgm:prSet/>
      <dgm:spPr/>
      <dgm:t>
        <a:bodyPr/>
        <a:lstStyle/>
        <a:p>
          <a:endParaRPr lang="en-US"/>
        </a:p>
      </dgm:t>
    </dgm:pt>
    <dgm:pt modelId="{5EC36C32-9714-4E75-8F1E-3970E4BD461A}">
      <dgm:prSet/>
      <dgm:spPr/>
      <dgm:t>
        <a:bodyPr/>
        <a:lstStyle/>
        <a:p>
          <a:r>
            <a:rPr lang="en-GB" b="0" i="0"/>
            <a:t>(3)A person who picks mushrooms growing wild on any land, or who picks flowers, fruit or foliage from a plant growing wild on any land, does not (although not in possession of the land) steal what he picks, unless he does it for reward or for sale or other commercial purpose.</a:t>
          </a:r>
          <a:endParaRPr lang="en-US"/>
        </a:p>
      </dgm:t>
    </dgm:pt>
    <dgm:pt modelId="{58168BA1-EB3C-4CC9-A037-DA2B3D831A62}" type="parTrans" cxnId="{7A6195B8-A904-432A-A21E-E5F3967EED0F}">
      <dgm:prSet/>
      <dgm:spPr/>
      <dgm:t>
        <a:bodyPr/>
        <a:lstStyle/>
        <a:p>
          <a:endParaRPr lang="en-US"/>
        </a:p>
      </dgm:t>
    </dgm:pt>
    <dgm:pt modelId="{8A99C1DD-BE9B-4B48-8418-379F7FF52106}" type="sibTrans" cxnId="{7A6195B8-A904-432A-A21E-E5F3967EED0F}">
      <dgm:prSet/>
      <dgm:spPr/>
      <dgm:t>
        <a:bodyPr/>
        <a:lstStyle/>
        <a:p>
          <a:endParaRPr lang="en-US"/>
        </a:p>
      </dgm:t>
    </dgm:pt>
    <dgm:pt modelId="{E2D59F68-DF34-4437-AF12-7C0EA86925AD}">
      <dgm:prSet/>
      <dgm:spPr/>
      <dgm:t>
        <a:bodyPr/>
        <a:lstStyle/>
        <a:p>
          <a:r>
            <a:rPr lang="en-GB" b="0" i="0"/>
            <a:t>For purposes of this subsection “mushroom” includes any fungus, and “plant” includes any shrub or tree.</a:t>
          </a:r>
          <a:endParaRPr lang="en-US"/>
        </a:p>
      </dgm:t>
    </dgm:pt>
    <dgm:pt modelId="{2A96ECBA-1AA5-42B3-9779-7AC5CDF7ED4B}" type="parTrans" cxnId="{84722ACC-1FF4-4F9D-9A22-87798A1DDFF4}">
      <dgm:prSet/>
      <dgm:spPr/>
      <dgm:t>
        <a:bodyPr/>
        <a:lstStyle/>
        <a:p>
          <a:endParaRPr lang="en-US"/>
        </a:p>
      </dgm:t>
    </dgm:pt>
    <dgm:pt modelId="{F05E06B9-148A-4FCF-93C9-8B7AD3F12546}" type="sibTrans" cxnId="{84722ACC-1FF4-4F9D-9A22-87798A1DDFF4}">
      <dgm:prSet/>
      <dgm:spPr/>
      <dgm:t>
        <a:bodyPr/>
        <a:lstStyle/>
        <a:p>
          <a:endParaRPr lang="en-US"/>
        </a:p>
      </dgm:t>
    </dgm:pt>
    <dgm:pt modelId="{429F3756-164D-474D-9B7E-B268A82C2C48}">
      <dgm:prSet/>
      <dgm:spPr/>
      <dgm:t>
        <a:bodyPr/>
        <a:lstStyle/>
        <a:p>
          <a:r>
            <a:rPr lang="en-GB" b="0" i="0"/>
            <a:t>(4)Wild creatures, tamed or untamed, shall be regarded as property; but a person cannot steal a wild creature not tamed nor ordinarily kept in captivity, or the carcase of any such creature, unless either it has been reduced into possession by or on behalf of another person and possession of it has not since been lost or abandoned, or another person is in course of reducing it into possession.’’</a:t>
          </a:r>
          <a:endParaRPr lang="en-US"/>
        </a:p>
      </dgm:t>
    </dgm:pt>
    <dgm:pt modelId="{AFBAA70F-6324-45F7-9961-AD34171A2668}" type="parTrans" cxnId="{3FCCD5C4-AD2A-429C-AC8B-DD212503B8D2}">
      <dgm:prSet/>
      <dgm:spPr/>
      <dgm:t>
        <a:bodyPr/>
        <a:lstStyle/>
        <a:p>
          <a:endParaRPr lang="en-US"/>
        </a:p>
      </dgm:t>
    </dgm:pt>
    <dgm:pt modelId="{FA64ED75-033F-42A0-8C3F-B70DD6B6361C}" type="sibTrans" cxnId="{3FCCD5C4-AD2A-429C-AC8B-DD212503B8D2}">
      <dgm:prSet/>
      <dgm:spPr/>
      <dgm:t>
        <a:bodyPr/>
        <a:lstStyle/>
        <a:p>
          <a:endParaRPr lang="en-US"/>
        </a:p>
      </dgm:t>
    </dgm:pt>
    <dgm:pt modelId="{C5114D17-070A-4F0C-B414-2363058B4189}" type="pres">
      <dgm:prSet presAssocID="{0981BA97-410A-4A6C-A115-A272341A360A}" presName="diagram" presStyleCnt="0">
        <dgm:presLayoutVars>
          <dgm:dir/>
          <dgm:resizeHandles val="exact"/>
        </dgm:presLayoutVars>
      </dgm:prSet>
      <dgm:spPr/>
    </dgm:pt>
    <dgm:pt modelId="{9C76F05B-F752-453E-8B6E-92EFFB71D3ED}" type="pres">
      <dgm:prSet presAssocID="{76667F32-CCC7-4521-9BBA-A84BC6741E50}" presName="node" presStyleLbl="node1" presStyleIdx="0" presStyleCnt="10">
        <dgm:presLayoutVars>
          <dgm:bulletEnabled val="1"/>
        </dgm:presLayoutVars>
      </dgm:prSet>
      <dgm:spPr/>
    </dgm:pt>
    <dgm:pt modelId="{BC682E3C-F6AE-42F2-AC0A-5ACDB48E9148}" type="pres">
      <dgm:prSet presAssocID="{C0A66219-9D75-46E1-9869-90CEA4BEDD39}" presName="sibTrans" presStyleCnt="0"/>
      <dgm:spPr/>
    </dgm:pt>
    <dgm:pt modelId="{7617FC5E-A2ED-443A-A602-42771A67CADA}" type="pres">
      <dgm:prSet presAssocID="{64166E02-FD76-4F5B-8E6D-66DF169A9156}" presName="node" presStyleLbl="node1" presStyleIdx="1" presStyleCnt="10">
        <dgm:presLayoutVars>
          <dgm:bulletEnabled val="1"/>
        </dgm:presLayoutVars>
      </dgm:prSet>
      <dgm:spPr/>
    </dgm:pt>
    <dgm:pt modelId="{6424C6E1-E830-4DAD-B342-26F1EB642097}" type="pres">
      <dgm:prSet presAssocID="{AF11685E-D8D8-4C0F-862B-1BE42987E716}" presName="sibTrans" presStyleCnt="0"/>
      <dgm:spPr/>
    </dgm:pt>
    <dgm:pt modelId="{A6BBA3BC-1E1D-4596-A011-6997926543DE}" type="pres">
      <dgm:prSet presAssocID="{8681AC97-9B2F-4D7A-806C-EF88F6816475}" presName="node" presStyleLbl="node1" presStyleIdx="2" presStyleCnt="10">
        <dgm:presLayoutVars>
          <dgm:bulletEnabled val="1"/>
        </dgm:presLayoutVars>
      </dgm:prSet>
      <dgm:spPr/>
    </dgm:pt>
    <dgm:pt modelId="{9A14FCCE-BD31-4218-9FE1-12FCBB5703C4}" type="pres">
      <dgm:prSet presAssocID="{D0936DB0-DD80-4942-A2AB-8717753B130F}" presName="sibTrans" presStyleCnt="0"/>
      <dgm:spPr/>
    </dgm:pt>
    <dgm:pt modelId="{C3BCB0B1-F37F-4CB7-8693-C2F073036F01}" type="pres">
      <dgm:prSet presAssocID="{182B10AF-2C33-4330-891C-118962410AB6}" presName="node" presStyleLbl="node1" presStyleIdx="3" presStyleCnt="10">
        <dgm:presLayoutVars>
          <dgm:bulletEnabled val="1"/>
        </dgm:presLayoutVars>
      </dgm:prSet>
      <dgm:spPr/>
    </dgm:pt>
    <dgm:pt modelId="{E3A93649-97E4-4E0B-B85C-AB5D3F7EB159}" type="pres">
      <dgm:prSet presAssocID="{DC932B6A-D3E0-4490-92FB-6BB1E5CE936B}" presName="sibTrans" presStyleCnt="0"/>
      <dgm:spPr/>
    </dgm:pt>
    <dgm:pt modelId="{71C168BE-72BE-4037-AF78-5A9DE7F5B122}" type="pres">
      <dgm:prSet presAssocID="{EA4CD531-B98B-4C94-831A-4DE0F3A963BC}" presName="node" presStyleLbl="node1" presStyleIdx="4" presStyleCnt="10">
        <dgm:presLayoutVars>
          <dgm:bulletEnabled val="1"/>
        </dgm:presLayoutVars>
      </dgm:prSet>
      <dgm:spPr/>
    </dgm:pt>
    <dgm:pt modelId="{DC41C24B-B8A6-43BD-9634-37D4DCB873A6}" type="pres">
      <dgm:prSet presAssocID="{5AD0EB81-3A51-46C6-9370-D8B4E887764C}" presName="sibTrans" presStyleCnt="0"/>
      <dgm:spPr/>
    </dgm:pt>
    <dgm:pt modelId="{0768BB8B-FB1B-482C-A231-EB72187F313A}" type="pres">
      <dgm:prSet presAssocID="{C3E06B88-F714-48CA-9758-CE55FC79470C}" presName="node" presStyleLbl="node1" presStyleIdx="5" presStyleCnt="10">
        <dgm:presLayoutVars>
          <dgm:bulletEnabled val="1"/>
        </dgm:presLayoutVars>
      </dgm:prSet>
      <dgm:spPr/>
    </dgm:pt>
    <dgm:pt modelId="{B7D0C771-8C81-4C4C-B3DD-AA11F1C7DFD7}" type="pres">
      <dgm:prSet presAssocID="{80294781-F164-4DB4-91A0-EE07344C7DA8}" presName="sibTrans" presStyleCnt="0"/>
      <dgm:spPr/>
    </dgm:pt>
    <dgm:pt modelId="{A2A81B06-0A75-4806-899E-5F812F1EB6E8}" type="pres">
      <dgm:prSet presAssocID="{521E03BD-52B1-4D0B-A80C-3022D9E59A4E}" presName="node" presStyleLbl="node1" presStyleIdx="6" presStyleCnt="10">
        <dgm:presLayoutVars>
          <dgm:bulletEnabled val="1"/>
        </dgm:presLayoutVars>
      </dgm:prSet>
      <dgm:spPr/>
    </dgm:pt>
    <dgm:pt modelId="{22A09C06-EE31-44BE-BA21-71E604FB1B67}" type="pres">
      <dgm:prSet presAssocID="{19CB1614-474F-4DF8-B116-8548E0E966C1}" presName="sibTrans" presStyleCnt="0"/>
      <dgm:spPr/>
    </dgm:pt>
    <dgm:pt modelId="{993A8DAB-B715-40B3-B240-3842FAF523A1}" type="pres">
      <dgm:prSet presAssocID="{5EC36C32-9714-4E75-8F1E-3970E4BD461A}" presName="node" presStyleLbl="node1" presStyleIdx="7" presStyleCnt="10">
        <dgm:presLayoutVars>
          <dgm:bulletEnabled val="1"/>
        </dgm:presLayoutVars>
      </dgm:prSet>
      <dgm:spPr/>
    </dgm:pt>
    <dgm:pt modelId="{5535C53C-F9C3-49C3-A85A-E302685BB28D}" type="pres">
      <dgm:prSet presAssocID="{8A99C1DD-BE9B-4B48-8418-379F7FF52106}" presName="sibTrans" presStyleCnt="0"/>
      <dgm:spPr/>
    </dgm:pt>
    <dgm:pt modelId="{A0A44E2B-C574-4538-8573-E48F274A71D6}" type="pres">
      <dgm:prSet presAssocID="{E2D59F68-DF34-4437-AF12-7C0EA86925AD}" presName="node" presStyleLbl="node1" presStyleIdx="8" presStyleCnt="10">
        <dgm:presLayoutVars>
          <dgm:bulletEnabled val="1"/>
        </dgm:presLayoutVars>
      </dgm:prSet>
      <dgm:spPr/>
    </dgm:pt>
    <dgm:pt modelId="{E3DFFCA1-FC21-4404-B8F2-5A01B496FC43}" type="pres">
      <dgm:prSet presAssocID="{F05E06B9-148A-4FCF-93C9-8B7AD3F12546}" presName="sibTrans" presStyleCnt="0"/>
      <dgm:spPr/>
    </dgm:pt>
    <dgm:pt modelId="{40A0B519-E067-433C-AC9B-3901890468B6}" type="pres">
      <dgm:prSet presAssocID="{429F3756-164D-474D-9B7E-B268A82C2C48}" presName="node" presStyleLbl="node1" presStyleIdx="9" presStyleCnt="10">
        <dgm:presLayoutVars>
          <dgm:bulletEnabled val="1"/>
        </dgm:presLayoutVars>
      </dgm:prSet>
      <dgm:spPr/>
    </dgm:pt>
  </dgm:ptLst>
  <dgm:cxnLst>
    <dgm:cxn modelId="{3706310D-D236-4F4E-A13B-7E1D883F65ED}" type="presOf" srcId="{521E03BD-52B1-4D0B-A80C-3022D9E59A4E}" destId="{A2A81B06-0A75-4806-899E-5F812F1EB6E8}" srcOrd="0" destOrd="0" presId="urn:microsoft.com/office/officeart/2005/8/layout/default"/>
    <dgm:cxn modelId="{4E5A013A-9E25-445A-9840-75A787D413CE}" srcId="{0981BA97-410A-4A6C-A115-A272341A360A}" destId="{8681AC97-9B2F-4D7A-806C-EF88F6816475}" srcOrd="2" destOrd="0" parTransId="{CC6A662E-E2D9-4293-956E-5BCE12075E49}" sibTransId="{D0936DB0-DD80-4942-A2AB-8717753B130F}"/>
    <dgm:cxn modelId="{7E4EE761-CDFD-4B3D-B31C-C1F76B69231D}" type="presOf" srcId="{EA4CD531-B98B-4C94-831A-4DE0F3A963BC}" destId="{71C168BE-72BE-4037-AF78-5A9DE7F5B122}" srcOrd="0" destOrd="0" presId="urn:microsoft.com/office/officeart/2005/8/layout/default"/>
    <dgm:cxn modelId="{7EE6B342-0954-4F5F-BBE0-AC88E0C14F2B}" type="presOf" srcId="{C3E06B88-F714-48CA-9758-CE55FC79470C}" destId="{0768BB8B-FB1B-482C-A231-EB72187F313A}" srcOrd="0" destOrd="0" presId="urn:microsoft.com/office/officeart/2005/8/layout/default"/>
    <dgm:cxn modelId="{AA2A9D63-2177-4FBC-A173-5C49F0802C2A}" srcId="{0981BA97-410A-4A6C-A115-A272341A360A}" destId="{182B10AF-2C33-4330-891C-118962410AB6}" srcOrd="3" destOrd="0" parTransId="{69897CBE-B04C-4C9A-B6E8-574B75E85EA6}" sibTransId="{DC932B6A-D3E0-4490-92FB-6BB1E5CE936B}"/>
    <dgm:cxn modelId="{3DF61A50-6664-4018-AECD-3E643BD3A2E3}" type="presOf" srcId="{64166E02-FD76-4F5B-8E6D-66DF169A9156}" destId="{7617FC5E-A2ED-443A-A602-42771A67CADA}" srcOrd="0" destOrd="0" presId="urn:microsoft.com/office/officeart/2005/8/layout/default"/>
    <dgm:cxn modelId="{80CC4952-41BA-4AE8-82F4-F006AA1D7DA7}" type="presOf" srcId="{5EC36C32-9714-4E75-8F1E-3970E4BD461A}" destId="{993A8DAB-B715-40B3-B240-3842FAF523A1}" srcOrd="0" destOrd="0" presId="urn:microsoft.com/office/officeart/2005/8/layout/default"/>
    <dgm:cxn modelId="{03A51676-D3C2-4B4C-A603-3F04BBCCFA7F}" type="presOf" srcId="{0981BA97-410A-4A6C-A115-A272341A360A}" destId="{C5114D17-070A-4F0C-B414-2363058B4189}" srcOrd="0" destOrd="0" presId="urn:microsoft.com/office/officeart/2005/8/layout/default"/>
    <dgm:cxn modelId="{E5AAB286-BC95-424B-B24A-C65F406416C0}" type="presOf" srcId="{76667F32-CCC7-4521-9BBA-A84BC6741E50}" destId="{9C76F05B-F752-453E-8B6E-92EFFB71D3ED}" srcOrd="0" destOrd="0" presId="urn:microsoft.com/office/officeart/2005/8/layout/default"/>
    <dgm:cxn modelId="{B42E0F8C-E938-4708-BD96-7BA2C0027605}" type="presOf" srcId="{182B10AF-2C33-4330-891C-118962410AB6}" destId="{C3BCB0B1-F37F-4CB7-8693-C2F073036F01}" srcOrd="0" destOrd="0" presId="urn:microsoft.com/office/officeart/2005/8/layout/default"/>
    <dgm:cxn modelId="{A77EEAA2-8BC3-4C20-A098-E58DD90BA436}" type="presOf" srcId="{8681AC97-9B2F-4D7A-806C-EF88F6816475}" destId="{A6BBA3BC-1E1D-4596-A011-6997926543DE}" srcOrd="0" destOrd="0" presId="urn:microsoft.com/office/officeart/2005/8/layout/default"/>
    <dgm:cxn modelId="{228183B8-EDA7-431C-A597-C0E29E5575B3}" srcId="{0981BA97-410A-4A6C-A115-A272341A360A}" destId="{76667F32-CCC7-4521-9BBA-A84BC6741E50}" srcOrd="0" destOrd="0" parTransId="{931430D3-5456-4E93-B615-C92646239549}" sibTransId="{C0A66219-9D75-46E1-9869-90CEA4BEDD39}"/>
    <dgm:cxn modelId="{7A6195B8-A904-432A-A21E-E5F3967EED0F}" srcId="{0981BA97-410A-4A6C-A115-A272341A360A}" destId="{5EC36C32-9714-4E75-8F1E-3970E4BD461A}" srcOrd="7" destOrd="0" parTransId="{58168BA1-EB3C-4CC9-A037-DA2B3D831A62}" sibTransId="{8A99C1DD-BE9B-4B48-8418-379F7FF52106}"/>
    <dgm:cxn modelId="{3FCCD5C4-AD2A-429C-AC8B-DD212503B8D2}" srcId="{0981BA97-410A-4A6C-A115-A272341A360A}" destId="{429F3756-164D-474D-9B7E-B268A82C2C48}" srcOrd="9" destOrd="0" parTransId="{AFBAA70F-6324-45F7-9961-AD34171A2668}" sibTransId="{FA64ED75-033F-42A0-8C3F-B70DD6B6361C}"/>
    <dgm:cxn modelId="{84722ACC-1FF4-4F9D-9A22-87798A1DDFF4}" srcId="{0981BA97-410A-4A6C-A115-A272341A360A}" destId="{E2D59F68-DF34-4437-AF12-7C0EA86925AD}" srcOrd="8" destOrd="0" parTransId="{2A96ECBA-1AA5-42B3-9779-7AC5CDF7ED4B}" sibTransId="{F05E06B9-148A-4FCF-93C9-8B7AD3F12546}"/>
    <dgm:cxn modelId="{8E6473D4-8964-46BD-8E22-6B9CB8CA9BD8}" srcId="{0981BA97-410A-4A6C-A115-A272341A360A}" destId="{EA4CD531-B98B-4C94-831A-4DE0F3A963BC}" srcOrd="4" destOrd="0" parTransId="{2BDCCF0B-B74E-425D-83DE-3066148FF19F}" sibTransId="{5AD0EB81-3A51-46C6-9370-D8B4E887764C}"/>
    <dgm:cxn modelId="{657496D8-C2B9-4F4A-A61A-30BB2E7A4B6B}" type="presOf" srcId="{E2D59F68-DF34-4437-AF12-7C0EA86925AD}" destId="{A0A44E2B-C574-4538-8573-E48F274A71D6}" srcOrd="0" destOrd="0" presId="urn:microsoft.com/office/officeart/2005/8/layout/default"/>
    <dgm:cxn modelId="{DA7560DF-BEE8-4908-8BB4-264CE7213CBC}" type="presOf" srcId="{429F3756-164D-474D-9B7E-B268A82C2C48}" destId="{40A0B519-E067-433C-AC9B-3901890468B6}" srcOrd="0" destOrd="0" presId="urn:microsoft.com/office/officeart/2005/8/layout/default"/>
    <dgm:cxn modelId="{462532E2-CC61-479C-BE03-C7760FB8755E}" srcId="{0981BA97-410A-4A6C-A115-A272341A360A}" destId="{521E03BD-52B1-4D0B-A80C-3022D9E59A4E}" srcOrd="6" destOrd="0" parTransId="{7F3F9D15-6803-444C-872E-33097987CE05}" sibTransId="{19CB1614-474F-4DF8-B116-8548E0E966C1}"/>
    <dgm:cxn modelId="{02B8BBF1-A0E4-4948-87FA-6CED27C2B603}" srcId="{0981BA97-410A-4A6C-A115-A272341A360A}" destId="{C3E06B88-F714-48CA-9758-CE55FC79470C}" srcOrd="5" destOrd="0" parTransId="{FE11A604-AE22-4ABE-B735-8C8DAF80062E}" sibTransId="{80294781-F164-4DB4-91A0-EE07344C7DA8}"/>
    <dgm:cxn modelId="{BB3354F8-8F8E-4970-9BB5-D7F701E3232D}" srcId="{0981BA97-410A-4A6C-A115-A272341A360A}" destId="{64166E02-FD76-4F5B-8E6D-66DF169A9156}" srcOrd="1" destOrd="0" parTransId="{7AC0B745-655E-44F0-8AB4-2A9046900664}" sibTransId="{AF11685E-D8D8-4C0F-862B-1BE42987E716}"/>
    <dgm:cxn modelId="{7B2E8332-4B30-4BCD-B363-17BAECF39ABC}" type="presParOf" srcId="{C5114D17-070A-4F0C-B414-2363058B4189}" destId="{9C76F05B-F752-453E-8B6E-92EFFB71D3ED}" srcOrd="0" destOrd="0" presId="urn:microsoft.com/office/officeart/2005/8/layout/default"/>
    <dgm:cxn modelId="{A8F7068F-0F64-4A32-9806-1AB7C3AD7DD0}" type="presParOf" srcId="{C5114D17-070A-4F0C-B414-2363058B4189}" destId="{BC682E3C-F6AE-42F2-AC0A-5ACDB48E9148}" srcOrd="1" destOrd="0" presId="urn:microsoft.com/office/officeart/2005/8/layout/default"/>
    <dgm:cxn modelId="{046BF994-22D5-4979-9D8D-EE8B545D4C14}" type="presParOf" srcId="{C5114D17-070A-4F0C-B414-2363058B4189}" destId="{7617FC5E-A2ED-443A-A602-42771A67CADA}" srcOrd="2" destOrd="0" presId="urn:microsoft.com/office/officeart/2005/8/layout/default"/>
    <dgm:cxn modelId="{AD276E5A-86BD-4795-A69A-1AA7F4FDA03E}" type="presParOf" srcId="{C5114D17-070A-4F0C-B414-2363058B4189}" destId="{6424C6E1-E830-4DAD-B342-26F1EB642097}" srcOrd="3" destOrd="0" presId="urn:microsoft.com/office/officeart/2005/8/layout/default"/>
    <dgm:cxn modelId="{887EDA04-1150-4CA0-A706-69433321204F}" type="presParOf" srcId="{C5114D17-070A-4F0C-B414-2363058B4189}" destId="{A6BBA3BC-1E1D-4596-A011-6997926543DE}" srcOrd="4" destOrd="0" presId="urn:microsoft.com/office/officeart/2005/8/layout/default"/>
    <dgm:cxn modelId="{4AABCD30-EF01-448F-BEE1-2F55EA5E587C}" type="presParOf" srcId="{C5114D17-070A-4F0C-B414-2363058B4189}" destId="{9A14FCCE-BD31-4218-9FE1-12FCBB5703C4}" srcOrd="5" destOrd="0" presId="urn:microsoft.com/office/officeart/2005/8/layout/default"/>
    <dgm:cxn modelId="{ABC969B7-7CA0-4D51-AF27-BA3639E077A5}" type="presParOf" srcId="{C5114D17-070A-4F0C-B414-2363058B4189}" destId="{C3BCB0B1-F37F-4CB7-8693-C2F073036F01}" srcOrd="6" destOrd="0" presId="urn:microsoft.com/office/officeart/2005/8/layout/default"/>
    <dgm:cxn modelId="{59315774-FC69-4BFF-BB5F-462C69DD898E}" type="presParOf" srcId="{C5114D17-070A-4F0C-B414-2363058B4189}" destId="{E3A93649-97E4-4E0B-B85C-AB5D3F7EB159}" srcOrd="7" destOrd="0" presId="urn:microsoft.com/office/officeart/2005/8/layout/default"/>
    <dgm:cxn modelId="{2D15FF61-AA6A-46C9-990D-27BE5553CF6D}" type="presParOf" srcId="{C5114D17-070A-4F0C-B414-2363058B4189}" destId="{71C168BE-72BE-4037-AF78-5A9DE7F5B122}" srcOrd="8" destOrd="0" presId="urn:microsoft.com/office/officeart/2005/8/layout/default"/>
    <dgm:cxn modelId="{2E5A508F-2EFE-48FE-A9A9-B495F8919765}" type="presParOf" srcId="{C5114D17-070A-4F0C-B414-2363058B4189}" destId="{DC41C24B-B8A6-43BD-9634-37D4DCB873A6}" srcOrd="9" destOrd="0" presId="urn:microsoft.com/office/officeart/2005/8/layout/default"/>
    <dgm:cxn modelId="{8473398B-3041-493C-8084-9BC5017696C9}" type="presParOf" srcId="{C5114D17-070A-4F0C-B414-2363058B4189}" destId="{0768BB8B-FB1B-482C-A231-EB72187F313A}" srcOrd="10" destOrd="0" presId="urn:microsoft.com/office/officeart/2005/8/layout/default"/>
    <dgm:cxn modelId="{9AE6D862-659D-4FC1-99BB-456A1A8D58CA}" type="presParOf" srcId="{C5114D17-070A-4F0C-B414-2363058B4189}" destId="{B7D0C771-8C81-4C4C-B3DD-AA11F1C7DFD7}" srcOrd="11" destOrd="0" presId="urn:microsoft.com/office/officeart/2005/8/layout/default"/>
    <dgm:cxn modelId="{70C003A8-53A7-4116-8654-4FFA45A04E02}" type="presParOf" srcId="{C5114D17-070A-4F0C-B414-2363058B4189}" destId="{A2A81B06-0A75-4806-899E-5F812F1EB6E8}" srcOrd="12" destOrd="0" presId="urn:microsoft.com/office/officeart/2005/8/layout/default"/>
    <dgm:cxn modelId="{6160417D-FEB1-44F0-A4B1-CA9595DCFEB2}" type="presParOf" srcId="{C5114D17-070A-4F0C-B414-2363058B4189}" destId="{22A09C06-EE31-44BE-BA21-71E604FB1B67}" srcOrd="13" destOrd="0" presId="urn:microsoft.com/office/officeart/2005/8/layout/default"/>
    <dgm:cxn modelId="{2B12B64A-2768-4A10-AC82-F0133438304A}" type="presParOf" srcId="{C5114D17-070A-4F0C-B414-2363058B4189}" destId="{993A8DAB-B715-40B3-B240-3842FAF523A1}" srcOrd="14" destOrd="0" presId="urn:microsoft.com/office/officeart/2005/8/layout/default"/>
    <dgm:cxn modelId="{F4874E0B-9B74-4DDC-98D3-3C15E0A0699B}" type="presParOf" srcId="{C5114D17-070A-4F0C-B414-2363058B4189}" destId="{5535C53C-F9C3-49C3-A85A-E302685BB28D}" srcOrd="15" destOrd="0" presId="urn:microsoft.com/office/officeart/2005/8/layout/default"/>
    <dgm:cxn modelId="{F0831F90-9453-4C63-9EC2-6D7C14B72E8B}" type="presParOf" srcId="{C5114D17-070A-4F0C-B414-2363058B4189}" destId="{A0A44E2B-C574-4538-8573-E48F274A71D6}" srcOrd="16" destOrd="0" presId="urn:microsoft.com/office/officeart/2005/8/layout/default"/>
    <dgm:cxn modelId="{43A02BE5-480D-476C-8AE0-2783473BF2DB}" type="presParOf" srcId="{C5114D17-070A-4F0C-B414-2363058B4189}" destId="{E3DFFCA1-FC21-4404-B8F2-5A01B496FC43}" srcOrd="17" destOrd="0" presId="urn:microsoft.com/office/officeart/2005/8/layout/default"/>
    <dgm:cxn modelId="{C8C86483-165A-4D28-B4E1-5ED1049B76A1}" type="presParOf" srcId="{C5114D17-070A-4F0C-B414-2363058B4189}" destId="{40A0B519-E067-433C-AC9B-3901890468B6}"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C4E6A1C-5748-4899-A10E-35951C1172AA}" type="doc">
      <dgm:prSet loTypeId="urn:microsoft.com/office/officeart/2018/5/layout/IconLeafLabelList" loCatId="icon" qsTypeId="urn:microsoft.com/office/officeart/2005/8/quickstyle/simple1" qsCatId="simple" csTypeId="urn:microsoft.com/office/officeart/2005/8/colors/accent3_2" csCatId="accent3" phldr="1"/>
      <dgm:spPr/>
      <dgm:t>
        <a:bodyPr/>
        <a:lstStyle/>
        <a:p>
          <a:endParaRPr lang="en-US"/>
        </a:p>
      </dgm:t>
    </dgm:pt>
    <dgm:pt modelId="{4C0B9342-773E-4036-B748-D504AF05C313}">
      <dgm:prSet/>
      <dgm:spPr/>
      <dgm:t>
        <a:bodyPr/>
        <a:lstStyle/>
        <a:p>
          <a:pPr>
            <a:defRPr cap="all"/>
          </a:pPr>
          <a:r>
            <a:rPr lang="en-GB"/>
            <a:t>You cannot steal your own property but you can steal your own property if someone else has control over it. </a:t>
          </a:r>
          <a:endParaRPr lang="en-US"/>
        </a:p>
      </dgm:t>
    </dgm:pt>
    <dgm:pt modelId="{DA84A0CD-EB69-4408-86D4-87F1A61BDFC0}" type="parTrans" cxnId="{F604369C-716E-4FDB-A58B-3824B0ADB198}">
      <dgm:prSet/>
      <dgm:spPr/>
      <dgm:t>
        <a:bodyPr/>
        <a:lstStyle/>
        <a:p>
          <a:endParaRPr lang="en-US"/>
        </a:p>
      </dgm:t>
    </dgm:pt>
    <dgm:pt modelId="{75C37FF1-C6B6-4AD0-A929-2A93D87EA1AD}" type="sibTrans" cxnId="{F604369C-716E-4FDB-A58B-3824B0ADB198}">
      <dgm:prSet/>
      <dgm:spPr/>
      <dgm:t>
        <a:bodyPr/>
        <a:lstStyle/>
        <a:p>
          <a:endParaRPr lang="en-US"/>
        </a:p>
      </dgm:t>
    </dgm:pt>
    <dgm:pt modelId="{75EBCEA2-FB23-4EEF-841A-245BC16191A0}">
      <dgm:prSet/>
      <dgm:spPr/>
      <dgm:t>
        <a:bodyPr/>
        <a:lstStyle/>
        <a:p>
          <a:pPr>
            <a:defRPr cap="all"/>
          </a:pPr>
          <a:r>
            <a:rPr lang="en-GB"/>
            <a:t>Examples include taking your car from a garage without paying for the repairs – R v Turner (No 2) [1971]. </a:t>
          </a:r>
          <a:endParaRPr lang="en-US"/>
        </a:p>
      </dgm:t>
    </dgm:pt>
    <dgm:pt modelId="{CA81E925-42D7-465F-B492-4676B0EDC2A1}" type="parTrans" cxnId="{6A9A60F3-020C-425F-9FC3-460BFD50DE87}">
      <dgm:prSet/>
      <dgm:spPr/>
      <dgm:t>
        <a:bodyPr/>
        <a:lstStyle/>
        <a:p>
          <a:endParaRPr lang="en-US"/>
        </a:p>
      </dgm:t>
    </dgm:pt>
    <dgm:pt modelId="{75D94325-AE62-4B85-8A0A-7BF84284F221}" type="sibTrans" cxnId="{6A9A60F3-020C-425F-9FC3-460BFD50DE87}">
      <dgm:prSet/>
      <dgm:spPr/>
      <dgm:t>
        <a:bodyPr/>
        <a:lstStyle/>
        <a:p>
          <a:endParaRPr lang="en-US"/>
        </a:p>
      </dgm:t>
    </dgm:pt>
    <dgm:pt modelId="{B17EE60B-BCAE-4535-BC99-8B2C8F22A662}" type="pres">
      <dgm:prSet presAssocID="{3C4E6A1C-5748-4899-A10E-35951C1172AA}" presName="root" presStyleCnt="0">
        <dgm:presLayoutVars>
          <dgm:dir/>
          <dgm:resizeHandles val="exact"/>
        </dgm:presLayoutVars>
      </dgm:prSet>
      <dgm:spPr/>
    </dgm:pt>
    <dgm:pt modelId="{6BC38E02-BB4F-481D-A7E0-A6950F719FDA}" type="pres">
      <dgm:prSet presAssocID="{4C0B9342-773E-4036-B748-D504AF05C313}" presName="compNode" presStyleCnt="0"/>
      <dgm:spPr/>
    </dgm:pt>
    <dgm:pt modelId="{D07DD03D-7DC5-430B-B240-AA56CF68C897}" type="pres">
      <dgm:prSet presAssocID="{4C0B9342-773E-4036-B748-D504AF05C313}" presName="iconBgRect" presStyleLbl="bgShp" presStyleIdx="0" presStyleCnt="2"/>
      <dgm:spPr>
        <a:prstGeom prst="round2DiagRect">
          <a:avLst>
            <a:gd name="adj1" fmla="val 29727"/>
            <a:gd name="adj2" fmla="val 0"/>
          </a:avLst>
        </a:prstGeom>
      </dgm:spPr>
    </dgm:pt>
    <dgm:pt modelId="{ADDAF5D2-0092-4BDC-956B-24DAD64DDDC6}" type="pres">
      <dgm:prSet presAssocID="{4C0B9342-773E-4036-B748-D504AF05C31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ber"/>
        </a:ext>
      </dgm:extLst>
    </dgm:pt>
    <dgm:pt modelId="{63B73C43-0085-4A14-AE3A-CE883893C1A1}" type="pres">
      <dgm:prSet presAssocID="{4C0B9342-773E-4036-B748-D504AF05C313}" presName="spaceRect" presStyleCnt="0"/>
      <dgm:spPr/>
    </dgm:pt>
    <dgm:pt modelId="{2E59CD0D-D9B8-4263-BC64-B462C2672F24}" type="pres">
      <dgm:prSet presAssocID="{4C0B9342-773E-4036-B748-D504AF05C313}" presName="textRect" presStyleLbl="revTx" presStyleIdx="0" presStyleCnt="2">
        <dgm:presLayoutVars>
          <dgm:chMax val="1"/>
          <dgm:chPref val="1"/>
        </dgm:presLayoutVars>
      </dgm:prSet>
      <dgm:spPr/>
    </dgm:pt>
    <dgm:pt modelId="{198510D2-7DB2-46CE-9AB6-FC08F9205889}" type="pres">
      <dgm:prSet presAssocID="{75C37FF1-C6B6-4AD0-A929-2A93D87EA1AD}" presName="sibTrans" presStyleCnt="0"/>
      <dgm:spPr/>
    </dgm:pt>
    <dgm:pt modelId="{5898F130-4462-44B3-8F03-6F1E42B9C568}" type="pres">
      <dgm:prSet presAssocID="{75EBCEA2-FB23-4EEF-841A-245BC16191A0}" presName="compNode" presStyleCnt="0"/>
      <dgm:spPr/>
    </dgm:pt>
    <dgm:pt modelId="{2FC89B18-8817-43D5-94C3-55C3BE469F8B}" type="pres">
      <dgm:prSet presAssocID="{75EBCEA2-FB23-4EEF-841A-245BC16191A0}" presName="iconBgRect" presStyleLbl="bgShp" presStyleIdx="1" presStyleCnt="2"/>
      <dgm:spPr>
        <a:prstGeom prst="round2DiagRect">
          <a:avLst>
            <a:gd name="adj1" fmla="val 29727"/>
            <a:gd name="adj2" fmla="val 0"/>
          </a:avLst>
        </a:prstGeom>
      </dgm:spPr>
    </dgm:pt>
    <dgm:pt modelId="{326497B6-0F62-46AF-8030-37F69B805268}" type="pres">
      <dgm:prSet presAssocID="{75EBCEA2-FB23-4EEF-841A-245BC16191A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r"/>
        </a:ext>
      </dgm:extLst>
    </dgm:pt>
    <dgm:pt modelId="{4EEAF3BC-A5B9-4BA5-987C-435D3711C626}" type="pres">
      <dgm:prSet presAssocID="{75EBCEA2-FB23-4EEF-841A-245BC16191A0}" presName="spaceRect" presStyleCnt="0"/>
      <dgm:spPr/>
    </dgm:pt>
    <dgm:pt modelId="{A08DD939-E75F-4B93-BC64-A003C9C701F2}" type="pres">
      <dgm:prSet presAssocID="{75EBCEA2-FB23-4EEF-841A-245BC16191A0}" presName="textRect" presStyleLbl="revTx" presStyleIdx="1" presStyleCnt="2">
        <dgm:presLayoutVars>
          <dgm:chMax val="1"/>
          <dgm:chPref val="1"/>
        </dgm:presLayoutVars>
      </dgm:prSet>
      <dgm:spPr/>
    </dgm:pt>
  </dgm:ptLst>
  <dgm:cxnLst>
    <dgm:cxn modelId="{AA86114E-8766-4EF2-BC76-E17538E96817}" type="presOf" srcId="{3C4E6A1C-5748-4899-A10E-35951C1172AA}" destId="{B17EE60B-BCAE-4535-BC99-8B2C8F22A662}" srcOrd="0" destOrd="0" presId="urn:microsoft.com/office/officeart/2018/5/layout/IconLeafLabelList"/>
    <dgm:cxn modelId="{16427F9B-C3C4-4937-818F-F292A3F3C045}" type="presOf" srcId="{75EBCEA2-FB23-4EEF-841A-245BC16191A0}" destId="{A08DD939-E75F-4B93-BC64-A003C9C701F2}" srcOrd="0" destOrd="0" presId="urn:microsoft.com/office/officeart/2018/5/layout/IconLeafLabelList"/>
    <dgm:cxn modelId="{F604369C-716E-4FDB-A58B-3824B0ADB198}" srcId="{3C4E6A1C-5748-4899-A10E-35951C1172AA}" destId="{4C0B9342-773E-4036-B748-D504AF05C313}" srcOrd="0" destOrd="0" parTransId="{DA84A0CD-EB69-4408-86D4-87F1A61BDFC0}" sibTransId="{75C37FF1-C6B6-4AD0-A929-2A93D87EA1AD}"/>
    <dgm:cxn modelId="{B4D6F7B2-22BF-401F-BE65-819643927D80}" type="presOf" srcId="{4C0B9342-773E-4036-B748-D504AF05C313}" destId="{2E59CD0D-D9B8-4263-BC64-B462C2672F24}" srcOrd="0" destOrd="0" presId="urn:microsoft.com/office/officeart/2018/5/layout/IconLeafLabelList"/>
    <dgm:cxn modelId="{6A9A60F3-020C-425F-9FC3-460BFD50DE87}" srcId="{3C4E6A1C-5748-4899-A10E-35951C1172AA}" destId="{75EBCEA2-FB23-4EEF-841A-245BC16191A0}" srcOrd="1" destOrd="0" parTransId="{CA81E925-42D7-465F-B492-4676B0EDC2A1}" sibTransId="{75D94325-AE62-4B85-8A0A-7BF84284F221}"/>
    <dgm:cxn modelId="{C1EAE864-F285-46B3-B300-E7CDED0985A7}" type="presParOf" srcId="{B17EE60B-BCAE-4535-BC99-8B2C8F22A662}" destId="{6BC38E02-BB4F-481D-A7E0-A6950F719FDA}" srcOrd="0" destOrd="0" presId="urn:microsoft.com/office/officeart/2018/5/layout/IconLeafLabelList"/>
    <dgm:cxn modelId="{157C3BFE-90D5-483D-91AD-C529C87C4C36}" type="presParOf" srcId="{6BC38E02-BB4F-481D-A7E0-A6950F719FDA}" destId="{D07DD03D-7DC5-430B-B240-AA56CF68C897}" srcOrd="0" destOrd="0" presId="urn:microsoft.com/office/officeart/2018/5/layout/IconLeafLabelList"/>
    <dgm:cxn modelId="{6C72A898-0CE3-4ED5-B098-5351B93EA746}" type="presParOf" srcId="{6BC38E02-BB4F-481D-A7E0-A6950F719FDA}" destId="{ADDAF5D2-0092-4BDC-956B-24DAD64DDDC6}" srcOrd="1" destOrd="0" presId="urn:microsoft.com/office/officeart/2018/5/layout/IconLeafLabelList"/>
    <dgm:cxn modelId="{FE42858C-813D-4BAD-B009-54BD3A2351DE}" type="presParOf" srcId="{6BC38E02-BB4F-481D-A7E0-A6950F719FDA}" destId="{63B73C43-0085-4A14-AE3A-CE883893C1A1}" srcOrd="2" destOrd="0" presId="urn:microsoft.com/office/officeart/2018/5/layout/IconLeafLabelList"/>
    <dgm:cxn modelId="{7717A9EE-62B3-4DBC-9AD9-CBA804F1FB30}" type="presParOf" srcId="{6BC38E02-BB4F-481D-A7E0-A6950F719FDA}" destId="{2E59CD0D-D9B8-4263-BC64-B462C2672F24}" srcOrd="3" destOrd="0" presId="urn:microsoft.com/office/officeart/2018/5/layout/IconLeafLabelList"/>
    <dgm:cxn modelId="{AE7D581E-EB08-4D89-82FD-D353FCBB8752}" type="presParOf" srcId="{B17EE60B-BCAE-4535-BC99-8B2C8F22A662}" destId="{198510D2-7DB2-46CE-9AB6-FC08F9205889}" srcOrd="1" destOrd="0" presId="urn:microsoft.com/office/officeart/2018/5/layout/IconLeafLabelList"/>
    <dgm:cxn modelId="{F3AAEC1F-14FE-42FB-AF54-00D0272AACB8}" type="presParOf" srcId="{B17EE60B-BCAE-4535-BC99-8B2C8F22A662}" destId="{5898F130-4462-44B3-8F03-6F1E42B9C568}" srcOrd="2" destOrd="0" presId="urn:microsoft.com/office/officeart/2018/5/layout/IconLeafLabelList"/>
    <dgm:cxn modelId="{78798B4D-34A8-4475-8CBB-E05B39A7E8CE}" type="presParOf" srcId="{5898F130-4462-44B3-8F03-6F1E42B9C568}" destId="{2FC89B18-8817-43D5-94C3-55C3BE469F8B}" srcOrd="0" destOrd="0" presId="urn:microsoft.com/office/officeart/2018/5/layout/IconLeafLabelList"/>
    <dgm:cxn modelId="{1249A7B7-9D9D-4FDA-94CB-03A5916B70C2}" type="presParOf" srcId="{5898F130-4462-44B3-8F03-6F1E42B9C568}" destId="{326497B6-0F62-46AF-8030-37F69B805268}" srcOrd="1" destOrd="0" presId="urn:microsoft.com/office/officeart/2018/5/layout/IconLeafLabelList"/>
    <dgm:cxn modelId="{682BE4A8-AA96-49BF-96B7-47CB1695279F}" type="presParOf" srcId="{5898F130-4462-44B3-8F03-6F1E42B9C568}" destId="{4EEAF3BC-A5B9-4BA5-987C-435D3711C626}" srcOrd="2" destOrd="0" presId="urn:microsoft.com/office/officeart/2018/5/layout/IconLeafLabelList"/>
    <dgm:cxn modelId="{29518CEA-3489-45B1-B823-F89534338D31}" type="presParOf" srcId="{5898F130-4462-44B3-8F03-6F1E42B9C568}" destId="{A08DD939-E75F-4B93-BC64-A003C9C701F2}"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25C5306-EC76-4430-AE92-967681E23206}" type="doc">
      <dgm:prSet loTypeId="urn:microsoft.com/office/officeart/2016/7/layout/BasicLinearProcessNumbered" loCatId="process" qsTypeId="urn:microsoft.com/office/officeart/2005/8/quickstyle/simple2" qsCatId="simple" csTypeId="urn:microsoft.com/office/officeart/2005/8/colors/accent3_2" csCatId="accent3"/>
      <dgm:spPr/>
      <dgm:t>
        <a:bodyPr/>
        <a:lstStyle/>
        <a:p>
          <a:endParaRPr lang="en-US"/>
        </a:p>
      </dgm:t>
    </dgm:pt>
    <dgm:pt modelId="{AB9F0D79-EF2B-4C12-8DD9-635FE24E8F15}">
      <dgm:prSet/>
      <dgm:spPr/>
      <dgm:t>
        <a:bodyPr/>
        <a:lstStyle/>
        <a:p>
          <a:r>
            <a:rPr lang="en-GB"/>
            <a:t>Who does lost property belong too? – Property is not abandoned – Key case includes Parker v British Airways [1982] </a:t>
          </a:r>
          <a:endParaRPr lang="en-US"/>
        </a:p>
      </dgm:t>
    </dgm:pt>
    <dgm:pt modelId="{D2F36512-F9C5-4711-AED5-2AB532F8289B}" type="parTrans" cxnId="{1A2D3681-ED38-42D8-97F8-277DFC5C26FB}">
      <dgm:prSet/>
      <dgm:spPr/>
      <dgm:t>
        <a:bodyPr/>
        <a:lstStyle/>
        <a:p>
          <a:endParaRPr lang="en-US"/>
        </a:p>
      </dgm:t>
    </dgm:pt>
    <dgm:pt modelId="{FC6D263F-0E17-44F1-8225-14363BDD3EDA}" type="sibTrans" cxnId="{1A2D3681-ED38-42D8-97F8-277DFC5C26FB}">
      <dgm:prSet phldrT="1" phldr="0"/>
      <dgm:spPr/>
      <dgm:t>
        <a:bodyPr/>
        <a:lstStyle/>
        <a:p>
          <a:r>
            <a:rPr lang="en-US"/>
            <a:t>1</a:t>
          </a:r>
        </a:p>
      </dgm:t>
    </dgm:pt>
    <dgm:pt modelId="{FD0ECC27-44E2-4BC9-9BB6-EBEA487BDFF1}">
      <dgm:prSet/>
      <dgm:spPr/>
      <dgm:t>
        <a:bodyPr/>
        <a:lstStyle/>
        <a:p>
          <a:r>
            <a:rPr lang="en-GB"/>
            <a:t>What if someone dies? – Property cannot be stolen if it does not belong to someone. This was shown in the case of Sullivan v Ballion [2002]. </a:t>
          </a:r>
          <a:endParaRPr lang="en-US"/>
        </a:p>
      </dgm:t>
    </dgm:pt>
    <dgm:pt modelId="{33C5D9F5-943E-4592-B234-3A588C82749D}" type="parTrans" cxnId="{0FD2311E-E47E-4DF7-903A-C70C84938297}">
      <dgm:prSet/>
      <dgm:spPr/>
      <dgm:t>
        <a:bodyPr/>
        <a:lstStyle/>
        <a:p>
          <a:endParaRPr lang="en-US"/>
        </a:p>
      </dgm:t>
    </dgm:pt>
    <dgm:pt modelId="{E56FB244-26B3-4311-9569-1CAD77A456B6}" type="sibTrans" cxnId="{0FD2311E-E47E-4DF7-903A-C70C84938297}">
      <dgm:prSet phldrT="2" phldr="0"/>
      <dgm:spPr/>
      <dgm:t>
        <a:bodyPr/>
        <a:lstStyle/>
        <a:p>
          <a:r>
            <a:rPr lang="en-US"/>
            <a:t>2</a:t>
          </a:r>
        </a:p>
      </dgm:t>
    </dgm:pt>
    <dgm:pt modelId="{1A407784-595C-49A4-B8D9-A4CCF2753388}">
      <dgm:prSet/>
      <dgm:spPr/>
      <dgm:t>
        <a:bodyPr/>
        <a:lstStyle/>
        <a:p>
          <a:r>
            <a:rPr lang="en-GB"/>
            <a:t>What if property is abandoned? – Only if no one has rights over it. The rights have not been passed onto anyone else will it not be theft. </a:t>
          </a:r>
          <a:endParaRPr lang="en-US"/>
        </a:p>
      </dgm:t>
    </dgm:pt>
    <dgm:pt modelId="{B7D1EFD4-D62A-4B61-B932-2A05A33AFE9F}" type="parTrans" cxnId="{D892094C-5A72-4CD3-BCC6-091352BB5083}">
      <dgm:prSet/>
      <dgm:spPr/>
      <dgm:t>
        <a:bodyPr/>
        <a:lstStyle/>
        <a:p>
          <a:endParaRPr lang="en-US"/>
        </a:p>
      </dgm:t>
    </dgm:pt>
    <dgm:pt modelId="{18ACD323-1D81-4520-BCFE-008BDB16A938}" type="sibTrans" cxnId="{D892094C-5A72-4CD3-BCC6-091352BB5083}">
      <dgm:prSet phldrT="3" phldr="0"/>
      <dgm:spPr/>
      <dgm:t>
        <a:bodyPr/>
        <a:lstStyle/>
        <a:p>
          <a:r>
            <a:rPr lang="en-US"/>
            <a:t>3</a:t>
          </a:r>
        </a:p>
      </dgm:t>
    </dgm:pt>
    <dgm:pt modelId="{25A9FCA9-06D9-417B-88BF-D0C71B0C3FB6}" type="pres">
      <dgm:prSet presAssocID="{725C5306-EC76-4430-AE92-967681E23206}" presName="Name0" presStyleCnt="0">
        <dgm:presLayoutVars>
          <dgm:animLvl val="lvl"/>
          <dgm:resizeHandles val="exact"/>
        </dgm:presLayoutVars>
      </dgm:prSet>
      <dgm:spPr/>
    </dgm:pt>
    <dgm:pt modelId="{CC06F0C4-AF45-4A58-A066-8144A0066172}" type="pres">
      <dgm:prSet presAssocID="{AB9F0D79-EF2B-4C12-8DD9-635FE24E8F15}" presName="compositeNode" presStyleCnt="0">
        <dgm:presLayoutVars>
          <dgm:bulletEnabled val="1"/>
        </dgm:presLayoutVars>
      </dgm:prSet>
      <dgm:spPr/>
    </dgm:pt>
    <dgm:pt modelId="{6BB25E7A-1D8D-41E4-A89B-FA13104BD02B}" type="pres">
      <dgm:prSet presAssocID="{AB9F0D79-EF2B-4C12-8DD9-635FE24E8F15}" presName="bgRect" presStyleLbl="bgAccFollowNode1" presStyleIdx="0" presStyleCnt="3"/>
      <dgm:spPr/>
    </dgm:pt>
    <dgm:pt modelId="{A3FE84EE-0E9A-4573-919C-90D5D56E7245}" type="pres">
      <dgm:prSet presAssocID="{FC6D263F-0E17-44F1-8225-14363BDD3EDA}" presName="sibTransNodeCircle" presStyleLbl="alignNode1" presStyleIdx="0" presStyleCnt="6">
        <dgm:presLayoutVars>
          <dgm:chMax val="0"/>
          <dgm:bulletEnabled/>
        </dgm:presLayoutVars>
      </dgm:prSet>
      <dgm:spPr/>
    </dgm:pt>
    <dgm:pt modelId="{DB302A22-30FB-4768-AEFA-2F518165D080}" type="pres">
      <dgm:prSet presAssocID="{AB9F0D79-EF2B-4C12-8DD9-635FE24E8F15}" presName="bottomLine" presStyleLbl="alignNode1" presStyleIdx="1" presStyleCnt="6">
        <dgm:presLayoutVars/>
      </dgm:prSet>
      <dgm:spPr/>
    </dgm:pt>
    <dgm:pt modelId="{2D025AC0-D256-4A8E-8F8F-AE153E20B70E}" type="pres">
      <dgm:prSet presAssocID="{AB9F0D79-EF2B-4C12-8DD9-635FE24E8F15}" presName="nodeText" presStyleLbl="bgAccFollowNode1" presStyleIdx="0" presStyleCnt="3">
        <dgm:presLayoutVars>
          <dgm:bulletEnabled val="1"/>
        </dgm:presLayoutVars>
      </dgm:prSet>
      <dgm:spPr/>
    </dgm:pt>
    <dgm:pt modelId="{68D0E232-36B3-4991-AF99-8BEAAEECD973}" type="pres">
      <dgm:prSet presAssocID="{FC6D263F-0E17-44F1-8225-14363BDD3EDA}" presName="sibTrans" presStyleCnt="0"/>
      <dgm:spPr/>
    </dgm:pt>
    <dgm:pt modelId="{C0BC2420-8819-4E0B-A6F9-997368300D80}" type="pres">
      <dgm:prSet presAssocID="{FD0ECC27-44E2-4BC9-9BB6-EBEA487BDFF1}" presName="compositeNode" presStyleCnt="0">
        <dgm:presLayoutVars>
          <dgm:bulletEnabled val="1"/>
        </dgm:presLayoutVars>
      </dgm:prSet>
      <dgm:spPr/>
    </dgm:pt>
    <dgm:pt modelId="{B9BF2E55-8416-48E7-A1B5-E4FDE2C747A0}" type="pres">
      <dgm:prSet presAssocID="{FD0ECC27-44E2-4BC9-9BB6-EBEA487BDFF1}" presName="bgRect" presStyleLbl="bgAccFollowNode1" presStyleIdx="1" presStyleCnt="3"/>
      <dgm:spPr/>
    </dgm:pt>
    <dgm:pt modelId="{64CA6552-D89A-487D-8247-619FC9A6AEE6}" type="pres">
      <dgm:prSet presAssocID="{E56FB244-26B3-4311-9569-1CAD77A456B6}" presName="sibTransNodeCircle" presStyleLbl="alignNode1" presStyleIdx="2" presStyleCnt="6">
        <dgm:presLayoutVars>
          <dgm:chMax val="0"/>
          <dgm:bulletEnabled/>
        </dgm:presLayoutVars>
      </dgm:prSet>
      <dgm:spPr/>
    </dgm:pt>
    <dgm:pt modelId="{6A2FFCF8-CB2B-4B10-A1AB-FE11CCA8ADF1}" type="pres">
      <dgm:prSet presAssocID="{FD0ECC27-44E2-4BC9-9BB6-EBEA487BDFF1}" presName="bottomLine" presStyleLbl="alignNode1" presStyleIdx="3" presStyleCnt="6">
        <dgm:presLayoutVars/>
      </dgm:prSet>
      <dgm:spPr/>
    </dgm:pt>
    <dgm:pt modelId="{B1F4C302-75B9-42EC-8837-E5AC4EA094F1}" type="pres">
      <dgm:prSet presAssocID="{FD0ECC27-44E2-4BC9-9BB6-EBEA487BDFF1}" presName="nodeText" presStyleLbl="bgAccFollowNode1" presStyleIdx="1" presStyleCnt="3">
        <dgm:presLayoutVars>
          <dgm:bulletEnabled val="1"/>
        </dgm:presLayoutVars>
      </dgm:prSet>
      <dgm:spPr/>
    </dgm:pt>
    <dgm:pt modelId="{1FDB0690-3C5F-494A-A871-CDDF85BDBA7F}" type="pres">
      <dgm:prSet presAssocID="{E56FB244-26B3-4311-9569-1CAD77A456B6}" presName="sibTrans" presStyleCnt="0"/>
      <dgm:spPr/>
    </dgm:pt>
    <dgm:pt modelId="{D2336EBD-8EF6-4893-9714-633CA5E15784}" type="pres">
      <dgm:prSet presAssocID="{1A407784-595C-49A4-B8D9-A4CCF2753388}" presName="compositeNode" presStyleCnt="0">
        <dgm:presLayoutVars>
          <dgm:bulletEnabled val="1"/>
        </dgm:presLayoutVars>
      </dgm:prSet>
      <dgm:spPr/>
    </dgm:pt>
    <dgm:pt modelId="{6C671090-2C6F-41DE-9CBE-71745C9286D7}" type="pres">
      <dgm:prSet presAssocID="{1A407784-595C-49A4-B8D9-A4CCF2753388}" presName="bgRect" presStyleLbl="bgAccFollowNode1" presStyleIdx="2" presStyleCnt="3"/>
      <dgm:spPr/>
    </dgm:pt>
    <dgm:pt modelId="{8A45C506-D670-4DC7-8DFA-3CC368AE5F42}" type="pres">
      <dgm:prSet presAssocID="{18ACD323-1D81-4520-BCFE-008BDB16A938}" presName="sibTransNodeCircle" presStyleLbl="alignNode1" presStyleIdx="4" presStyleCnt="6">
        <dgm:presLayoutVars>
          <dgm:chMax val="0"/>
          <dgm:bulletEnabled/>
        </dgm:presLayoutVars>
      </dgm:prSet>
      <dgm:spPr/>
    </dgm:pt>
    <dgm:pt modelId="{8C525641-59D5-4AD2-ACBF-A4BFE364A20F}" type="pres">
      <dgm:prSet presAssocID="{1A407784-595C-49A4-B8D9-A4CCF2753388}" presName="bottomLine" presStyleLbl="alignNode1" presStyleIdx="5" presStyleCnt="6">
        <dgm:presLayoutVars/>
      </dgm:prSet>
      <dgm:spPr/>
    </dgm:pt>
    <dgm:pt modelId="{9488476F-45FA-41DC-8148-61F96BB36C57}" type="pres">
      <dgm:prSet presAssocID="{1A407784-595C-49A4-B8D9-A4CCF2753388}" presName="nodeText" presStyleLbl="bgAccFollowNode1" presStyleIdx="2" presStyleCnt="3">
        <dgm:presLayoutVars>
          <dgm:bulletEnabled val="1"/>
        </dgm:presLayoutVars>
      </dgm:prSet>
      <dgm:spPr/>
    </dgm:pt>
  </dgm:ptLst>
  <dgm:cxnLst>
    <dgm:cxn modelId="{49156A01-4D5C-4DD6-85A3-120B8E74ABF1}" type="presOf" srcId="{AB9F0D79-EF2B-4C12-8DD9-635FE24E8F15}" destId="{2D025AC0-D256-4A8E-8F8F-AE153E20B70E}" srcOrd="1" destOrd="0" presId="urn:microsoft.com/office/officeart/2016/7/layout/BasicLinearProcessNumbered"/>
    <dgm:cxn modelId="{78B27B03-CB2E-4247-B340-CDD6DA986177}" type="presOf" srcId="{18ACD323-1D81-4520-BCFE-008BDB16A938}" destId="{8A45C506-D670-4DC7-8DFA-3CC368AE5F42}" srcOrd="0" destOrd="0" presId="urn:microsoft.com/office/officeart/2016/7/layout/BasicLinearProcessNumbered"/>
    <dgm:cxn modelId="{0FD2311E-E47E-4DF7-903A-C70C84938297}" srcId="{725C5306-EC76-4430-AE92-967681E23206}" destId="{FD0ECC27-44E2-4BC9-9BB6-EBEA487BDFF1}" srcOrd="1" destOrd="0" parTransId="{33C5D9F5-943E-4592-B234-3A588C82749D}" sibTransId="{E56FB244-26B3-4311-9569-1CAD77A456B6}"/>
    <dgm:cxn modelId="{2A70E824-0822-439E-A429-744BC6B86EAE}" type="presOf" srcId="{1A407784-595C-49A4-B8D9-A4CCF2753388}" destId="{6C671090-2C6F-41DE-9CBE-71745C9286D7}" srcOrd="0" destOrd="0" presId="urn:microsoft.com/office/officeart/2016/7/layout/BasicLinearProcessNumbered"/>
    <dgm:cxn modelId="{DBEB2F27-5325-4B5C-80FE-85463931621C}" type="presOf" srcId="{725C5306-EC76-4430-AE92-967681E23206}" destId="{25A9FCA9-06D9-417B-88BF-D0C71B0C3FB6}" srcOrd="0" destOrd="0" presId="urn:microsoft.com/office/officeart/2016/7/layout/BasicLinearProcessNumbered"/>
    <dgm:cxn modelId="{EDB22C60-AF57-4A0E-B464-FDFDE4634A32}" type="presOf" srcId="{FD0ECC27-44E2-4BC9-9BB6-EBEA487BDFF1}" destId="{B9BF2E55-8416-48E7-A1B5-E4FDE2C747A0}" srcOrd="0" destOrd="0" presId="urn:microsoft.com/office/officeart/2016/7/layout/BasicLinearProcessNumbered"/>
    <dgm:cxn modelId="{B422E862-5996-4B41-AAAC-0616715B40A4}" type="presOf" srcId="{AB9F0D79-EF2B-4C12-8DD9-635FE24E8F15}" destId="{6BB25E7A-1D8D-41E4-A89B-FA13104BD02B}" srcOrd="0" destOrd="0" presId="urn:microsoft.com/office/officeart/2016/7/layout/BasicLinearProcessNumbered"/>
    <dgm:cxn modelId="{D892094C-5A72-4CD3-BCC6-091352BB5083}" srcId="{725C5306-EC76-4430-AE92-967681E23206}" destId="{1A407784-595C-49A4-B8D9-A4CCF2753388}" srcOrd="2" destOrd="0" parTransId="{B7D1EFD4-D62A-4B61-B932-2A05A33AFE9F}" sibTransId="{18ACD323-1D81-4520-BCFE-008BDB16A938}"/>
    <dgm:cxn modelId="{59C06B4E-C863-4B27-A805-0E98A58D18F9}" type="presOf" srcId="{1A407784-595C-49A4-B8D9-A4CCF2753388}" destId="{9488476F-45FA-41DC-8148-61F96BB36C57}" srcOrd="1" destOrd="0" presId="urn:microsoft.com/office/officeart/2016/7/layout/BasicLinearProcessNumbered"/>
    <dgm:cxn modelId="{1A2D3681-ED38-42D8-97F8-277DFC5C26FB}" srcId="{725C5306-EC76-4430-AE92-967681E23206}" destId="{AB9F0D79-EF2B-4C12-8DD9-635FE24E8F15}" srcOrd="0" destOrd="0" parTransId="{D2F36512-F9C5-4711-AED5-2AB532F8289B}" sibTransId="{FC6D263F-0E17-44F1-8225-14363BDD3EDA}"/>
    <dgm:cxn modelId="{8E1A0FCB-79C0-420B-BD77-A8CC52512E9B}" type="presOf" srcId="{E56FB244-26B3-4311-9569-1CAD77A456B6}" destId="{64CA6552-D89A-487D-8247-619FC9A6AEE6}" srcOrd="0" destOrd="0" presId="urn:microsoft.com/office/officeart/2016/7/layout/BasicLinearProcessNumbered"/>
    <dgm:cxn modelId="{23954AD4-7F7E-44AE-A5E3-C3E9C834F3E9}" type="presOf" srcId="{FD0ECC27-44E2-4BC9-9BB6-EBEA487BDFF1}" destId="{B1F4C302-75B9-42EC-8837-E5AC4EA094F1}" srcOrd="1" destOrd="0" presId="urn:microsoft.com/office/officeart/2016/7/layout/BasicLinearProcessNumbered"/>
    <dgm:cxn modelId="{98D161E9-6359-466E-B789-6001FC1BD369}" type="presOf" srcId="{FC6D263F-0E17-44F1-8225-14363BDD3EDA}" destId="{A3FE84EE-0E9A-4573-919C-90D5D56E7245}" srcOrd="0" destOrd="0" presId="urn:microsoft.com/office/officeart/2016/7/layout/BasicLinearProcessNumbered"/>
    <dgm:cxn modelId="{5DA1E8E7-74F2-4F89-9588-105F7A038318}" type="presParOf" srcId="{25A9FCA9-06D9-417B-88BF-D0C71B0C3FB6}" destId="{CC06F0C4-AF45-4A58-A066-8144A0066172}" srcOrd="0" destOrd="0" presId="urn:microsoft.com/office/officeart/2016/7/layout/BasicLinearProcessNumbered"/>
    <dgm:cxn modelId="{BF3B673C-257B-4443-89FC-FC5EFD0323EB}" type="presParOf" srcId="{CC06F0C4-AF45-4A58-A066-8144A0066172}" destId="{6BB25E7A-1D8D-41E4-A89B-FA13104BD02B}" srcOrd="0" destOrd="0" presId="urn:microsoft.com/office/officeart/2016/7/layout/BasicLinearProcessNumbered"/>
    <dgm:cxn modelId="{F22A5BBA-0543-47CA-8FEE-125CC8A94686}" type="presParOf" srcId="{CC06F0C4-AF45-4A58-A066-8144A0066172}" destId="{A3FE84EE-0E9A-4573-919C-90D5D56E7245}" srcOrd="1" destOrd="0" presId="urn:microsoft.com/office/officeart/2016/7/layout/BasicLinearProcessNumbered"/>
    <dgm:cxn modelId="{C936B3F6-3B61-4A21-8CE9-899CCE1BF033}" type="presParOf" srcId="{CC06F0C4-AF45-4A58-A066-8144A0066172}" destId="{DB302A22-30FB-4768-AEFA-2F518165D080}" srcOrd="2" destOrd="0" presId="urn:microsoft.com/office/officeart/2016/7/layout/BasicLinearProcessNumbered"/>
    <dgm:cxn modelId="{523A8F98-1005-4F74-8D12-C025088E2E62}" type="presParOf" srcId="{CC06F0C4-AF45-4A58-A066-8144A0066172}" destId="{2D025AC0-D256-4A8E-8F8F-AE153E20B70E}" srcOrd="3" destOrd="0" presId="urn:microsoft.com/office/officeart/2016/7/layout/BasicLinearProcessNumbered"/>
    <dgm:cxn modelId="{4B2362DC-6739-4FC3-93FB-27499ACDCD8A}" type="presParOf" srcId="{25A9FCA9-06D9-417B-88BF-D0C71B0C3FB6}" destId="{68D0E232-36B3-4991-AF99-8BEAAEECD973}" srcOrd="1" destOrd="0" presId="urn:microsoft.com/office/officeart/2016/7/layout/BasicLinearProcessNumbered"/>
    <dgm:cxn modelId="{2EF67B9F-C30D-475B-9FEE-06B05EFFBA26}" type="presParOf" srcId="{25A9FCA9-06D9-417B-88BF-D0C71B0C3FB6}" destId="{C0BC2420-8819-4E0B-A6F9-997368300D80}" srcOrd="2" destOrd="0" presId="urn:microsoft.com/office/officeart/2016/7/layout/BasicLinearProcessNumbered"/>
    <dgm:cxn modelId="{8B92A48C-724A-4551-8950-BEB14EDD7A2B}" type="presParOf" srcId="{C0BC2420-8819-4E0B-A6F9-997368300D80}" destId="{B9BF2E55-8416-48E7-A1B5-E4FDE2C747A0}" srcOrd="0" destOrd="0" presId="urn:microsoft.com/office/officeart/2016/7/layout/BasicLinearProcessNumbered"/>
    <dgm:cxn modelId="{A5C2AD8B-0D18-4DD7-B422-CF8186060372}" type="presParOf" srcId="{C0BC2420-8819-4E0B-A6F9-997368300D80}" destId="{64CA6552-D89A-487D-8247-619FC9A6AEE6}" srcOrd="1" destOrd="0" presId="urn:microsoft.com/office/officeart/2016/7/layout/BasicLinearProcessNumbered"/>
    <dgm:cxn modelId="{75BF2B9E-B7C5-44BE-A73D-951CEA0CA058}" type="presParOf" srcId="{C0BC2420-8819-4E0B-A6F9-997368300D80}" destId="{6A2FFCF8-CB2B-4B10-A1AB-FE11CCA8ADF1}" srcOrd="2" destOrd="0" presId="urn:microsoft.com/office/officeart/2016/7/layout/BasicLinearProcessNumbered"/>
    <dgm:cxn modelId="{C36398A9-0595-4ED4-BB81-77BBD892B74F}" type="presParOf" srcId="{C0BC2420-8819-4E0B-A6F9-997368300D80}" destId="{B1F4C302-75B9-42EC-8837-E5AC4EA094F1}" srcOrd="3" destOrd="0" presId="urn:microsoft.com/office/officeart/2016/7/layout/BasicLinearProcessNumbered"/>
    <dgm:cxn modelId="{293BDC1D-D07A-430D-8392-134C1AB15209}" type="presParOf" srcId="{25A9FCA9-06D9-417B-88BF-D0C71B0C3FB6}" destId="{1FDB0690-3C5F-494A-A871-CDDF85BDBA7F}" srcOrd="3" destOrd="0" presId="urn:microsoft.com/office/officeart/2016/7/layout/BasicLinearProcessNumbered"/>
    <dgm:cxn modelId="{53E546FE-441B-470C-AF8E-0F9E664F13F8}" type="presParOf" srcId="{25A9FCA9-06D9-417B-88BF-D0C71B0C3FB6}" destId="{D2336EBD-8EF6-4893-9714-633CA5E15784}" srcOrd="4" destOrd="0" presId="urn:microsoft.com/office/officeart/2016/7/layout/BasicLinearProcessNumbered"/>
    <dgm:cxn modelId="{3375B294-B502-4B68-97E5-F0938C4D3D6E}" type="presParOf" srcId="{D2336EBD-8EF6-4893-9714-633CA5E15784}" destId="{6C671090-2C6F-41DE-9CBE-71745C9286D7}" srcOrd="0" destOrd="0" presId="urn:microsoft.com/office/officeart/2016/7/layout/BasicLinearProcessNumbered"/>
    <dgm:cxn modelId="{95990E71-668F-4264-B6D9-5A7416A1E10B}" type="presParOf" srcId="{D2336EBD-8EF6-4893-9714-633CA5E15784}" destId="{8A45C506-D670-4DC7-8DFA-3CC368AE5F42}" srcOrd="1" destOrd="0" presId="urn:microsoft.com/office/officeart/2016/7/layout/BasicLinearProcessNumbered"/>
    <dgm:cxn modelId="{BC1D56C9-8A9D-4956-8B45-AB35DED334C6}" type="presParOf" srcId="{D2336EBD-8EF6-4893-9714-633CA5E15784}" destId="{8C525641-59D5-4AD2-ACBF-A4BFE364A20F}" srcOrd="2" destOrd="0" presId="urn:microsoft.com/office/officeart/2016/7/layout/BasicLinearProcessNumbered"/>
    <dgm:cxn modelId="{D5B222A4-0C16-4068-B8B0-032C648953F8}" type="presParOf" srcId="{D2336EBD-8EF6-4893-9714-633CA5E15784}" destId="{9488476F-45FA-41DC-8148-61F96BB36C57}"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9EA776B-B0E1-4350-B01F-0777627DA2F4}"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2A9703D-A550-4654-930C-53879B4978D6}">
      <dgm:prSet/>
      <dgm:spPr/>
      <dgm:t>
        <a:bodyPr/>
        <a:lstStyle/>
        <a:p>
          <a:r>
            <a:rPr lang="en-GB" b="1"/>
            <a:t>S.5(2) </a:t>
          </a:r>
          <a:r>
            <a:rPr lang="en-GB"/>
            <a:t>– Property held on trust. </a:t>
          </a:r>
          <a:endParaRPr lang="en-US"/>
        </a:p>
      </dgm:t>
    </dgm:pt>
    <dgm:pt modelId="{354C19C2-D59B-4ED7-8185-AB29CC63BB9B}" type="parTrans" cxnId="{CBF67EDD-BE8B-4561-8A19-3BDBF1743A29}">
      <dgm:prSet/>
      <dgm:spPr/>
      <dgm:t>
        <a:bodyPr/>
        <a:lstStyle/>
        <a:p>
          <a:endParaRPr lang="en-US"/>
        </a:p>
      </dgm:t>
    </dgm:pt>
    <dgm:pt modelId="{9B6573D0-26FE-4DFA-ABC7-9291C3487E8C}" type="sibTrans" cxnId="{CBF67EDD-BE8B-4561-8A19-3BDBF1743A29}">
      <dgm:prSet/>
      <dgm:spPr/>
      <dgm:t>
        <a:bodyPr/>
        <a:lstStyle/>
        <a:p>
          <a:endParaRPr lang="en-US"/>
        </a:p>
      </dgm:t>
    </dgm:pt>
    <dgm:pt modelId="{BE31BDCE-B948-4FCF-A3ED-E0F5DBB904E0}">
      <dgm:prSet/>
      <dgm:spPr/>
      <dgm:t>
        <a:bodyPr/>
        <a:lstStyle/>
        <a:p>
          <a:r>
            <a:rPr lang="en-GB" b="1"/>
            <a:t>S.5 (3) </a:t>
          </a:r>
          <a:r>
            <a:rPr lang="en-GB"/>
            <a:t>– Title transfer before appropriation- no theft. Must be obliged to deal with the property in a certain way. </a:t>
          </a:r>
          <a:endParaRPr lang="en-US"/>
        </a:p>
      </dgm:t>
    </dgm:pt>
    <dgm:pt modelId="{42BA7E43-C89E-426D-94EB-21F57B7F11C1}" type="parTrans" cxnId="{E85D4569-B4FD-4518-8E78-BEA97AEF95FC}">
      <dgm:prSet/>
      <dgm:spPr/>
      <dgm:t>
        <a:bodyPr/>
        <a:lstStyle/>
        <a:p>
          <a:endParaRPr lang="en-US"/>
        </a:p>
      </dgm:t>
    </dgm:pt>
    <dgm:pt modelId="{14A65324-C5D9-409A-9308-F8DD15106743}" type="sibTrans" cxnId="{E85D4569-B4FD-4518-8E78-BEA97AEF95FC}">
      <dgm:prSet/>
      <dgm:spPr/>
      <dgm:t>
        <a:bodyPr/>
        <a:lstStyle/>
        <a:p>
          <a:endParaRPr lang="en-US"/>
        </a:p>
      </dgm:t>
    </dgm:pt>
    <dgm:pt modelId="{9D2F8306-C4CA-4EFD-9969-A2D09875FC8F}">
      <dgm:prSet/>
      <dgm:spPr/>
      <dgm:t>
        <a:bodyPr/>
        <a:lstStyle/>
        <a:p>
          <a:r>
            <a:rPr lang="en-GB" b="1"/>
            <a:t>S.5 (4) </a:t>
          </a:r>
          <a:r>
            <a:rPr lang="en-GB"/>
            <a:t>– If you obtained property by mistake – you have a duty to return it. If you do not it is theft. Example; Attorney General’s Reference No 1 of 1993 [1985]. Important to note that there must also be an obligation in civil law. </a:t>
          </a:r>
          <a:endParaRPr lang="en-US"/>
        </a:p>
      </dgm:t>
    </dgm:pt>
    <dgm:pt modelId="{E04E2989-BC3A-4A41-A476-304816989CE9}" type="parTrans" cxnId="{83640C5F-F5B2-44A6-AE2D-8E0F343AEB9E}">
      <dgm:prSet/>
      <dgm:spPr/>
      <dgm:t>
        <a:bodyPr/>
        <a:lstStyle/>
        <a:p>
          <a:endParaRPr lang="en-US"/>
        </a:p>
      </dgm:t>
    </dgm:pt>
    <dgm:pt modelId="{CD3E2D54-EE42-4A81-BD0F-FBE627A6E82C}" type="sibTrans" cxnId="{83640C5F-F5B2-44A6-AE2D-8E0F343AEB9E}">
      <dgm:prSet/>
      <dgm:spPr/>
      <dgm:t>
        <a:bodyPr/>
        <a:lstStyle/>
        <a:p>
          <a:endParaRPr lang="en-US"/>
        </a:p>
      </dgm:t>
    </dgm:pt>
    <dgm:pt modelId="{0BB4A42E-E8EC-4251-B636-13536AC7C121}" type="pres">
      <dgm:prSet presAssocID="{D9EA776B-B0E1-4350-B01F-0777627DA2F4}" presName="root" presStyleCnt="0">
        <dgm:presLayoutVars>
          <dgm:dir/>
          <dgm:resizeHandles val="exact"/>
        </dgm:presLayoutVars>
      </dgm:prSet>
      <dgm:spPr/>
    </dgm:pt>
    <dgm:pt modelId="{D8268328-0FE4-4C2C-8EA8-03FD5C544309}" type="pres">
      <dgm:prSet presAssocID="{F2A9703D-A550-4654-930C-53879B4978D6}" presName="compNode" presStyleCnt="0"/>
      <dgm:spPr/>
    </dgm:pt>
    <dgm:pt modelId="{B362922C-A7CB-44A0-9384-0F4DBA59FD12}" type="pres">
      <dgm:prSet presAssocID="{F2A9703D-A550-4654-930C-53879B4978D6}" presName="bgRect" presStyleLbl="bgShp" presStyleIdx="0" presStyleCnt="3"/>
      <dgm:spPr/>
    </dgm:pt>
    <dgm:pt modelId="{68DF76ED-0141-4BDB-8036-E7C3D50DA6FF}" type="pres">
      <dgm:prSet presAssocID="{F2A9703D-A550-4654-930C-53879B4978D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ock"/>
        </a:ext>
      </dgm:extLst>
    </dgm:pt>
    <dgm:pt modelId="{908F0A49-F538-4544-B2E2-832946F96784}" type="pres">
      <dgm:prSet presAssocID="{F2A9703D-A550-4654-930C-53879B4978D6}" presName="spaceRect" presStyleCnt="0"/>
      <dgm:spPr/>
    </dgm:pt>
    <dgm:pt modelId="{856319D2-E170-4792-86B4-DD4C64071663}" type="pres">
      <dgm:prSet presAssocID="{F2A9703D-A550-4654-930C-53879B4978D6}" presName="parTx" presStyleLbl="revTx" presStyleIdx="0" presStyleCnt="3">
        <dgm:presLayoutVars>
          <dgm:chMax val="0"/>
          <dgm:chPref val="0"/>
        </dgm:presLayoutVars>
      </dgm:prSet>
      <dgm:spPr/>
    </dgm:pt>
    <dgm:pt modelId="{337B8B20-5684-4904-9C2E-B065CA989BB6}" type="pres">
      <dgm:prSet presAssocID="{9B6573D0-26FE-4DFA-ABC7-9291C3487E8C}" presName="sibTrans" presStyleCnt="0"/>
      <dgm:spPr/>
    </dgm:pt>
    <dgm:pt modelId="{59F772C9-F745-41CE-8B0F-FAA6CDDE0798}" type="pres">
      <dgm:prSet presAssocID="{BE31BDCE-B948-4FCF-A3ED-E0F5DBB904E0}" presName="compNode" presStyleCnt="0"/>
      <dgm:spPr/>
    </dgm:pt>
    <dgm:pt modelId="{A261869D-5B03-404B-9303-6BD89DF67293}" type="pres">
      <dgm:prSet presAssocID="{BE31BDCE-B948-4FCF-A3ED-E0F5DBB904E0}" presName="bgRect" presStyleLbl="bgShp" presStyleIdx="1" presStyleCnt="3"/>
      <dgm:spPr/>
    </dgm:pt>
    <dgm:pt modelId="{465369BC-DD1D-4FB7-A856-538592003158}" type="pres">
      <dgm:prSet presAssocID="{BE31BDCE-B948-4FCF-A3ED-E0F5DBB904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620E4994-E371-4004-9E24-27B5FDF17A5F}" type="pres">
      <dgm:prSet presAssocID="{BE31BDCE-B948-4FCF-A3ED-E0F5DBB904E0}" presName="spaceRect" presStyleCnt="0"/>
      <dgm:spPr/>
    </dgm:pt>
    <dgm:pt modelId="{504C2069-F37D-4B08-A1C2-4FA5A3856C98}" type="pres">
      <dgm:prSet presAssocID="{BE31BDCE-B948-4FCF-A3ED-E0F5DBB904E0}" presName="parTx" presStyleLbl="revTx" presStyleIdx="1" presStyleCnt="3">
        <dgm:presLayoutVars>
          <dgm:chMax val="0"/>
          <dgm:chPref val="0"/>
        </dgm:presLayoutVars>
      </dgm:prSet>
      <dgm:spPr/>
    </dgm:pt>
    <dgm:pt modelId="{0B164925-0B2C-4173-AC0D-49AE52812D92}" type="pres">
      <dgm:prSet presAssocID="{14A65324-C5D9-409A-9308-F8DD15106743}" presName="sibTrans" presStyleCnt="0"/>
      <dgm:spPr/>
    </dgm:pt>
    <dgm:pt modelId="{0B9CC5ED-82BF-4FDA-9C8B-4A1CA8409F5B}" type="pres">
      <dgm:prSet presAssocID="{9D2F8306-C4CA-4EFD-9969-A2D09875FC8F}" presName="compNode" presStyleCnt="0"/>
      <dgm:spPr/>
    </dgm:pt>
    <dgm:pt modelId="{5AA34149-6EE9-49FB-B9F2-8537E917D8F2}" type="pres">
      <dgm:prSet presAssocID="{9D2F8306-C4CA-4EFD-9969-A2D09875FC8F}" presName="bgRect" presStyleLbl="bgShp" presStyleIdx="2" presStyleCnt="3"/>
      <dgm:spPr/>
    </dgm:pt>
    <dgm:pt modelId="{6297B260-7162-45FC-B3A1-8B2F1E32934B}" type="pres">
      <dgm:prSet presAssocID="{9D2F8306-C4CA-4EFD-9969-A2D09875FC8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Irritant"/>
        </a:ext>
      </dgm:extLst>
    </dgm:pt>
    <dgm:pt modelId="{CB209E9B-6B95-488A-A322-1CB46DC3CF7B}" type="pres">
      <dgm:prSet presAssocID="{9D2F8306-C4CA-4EFD-9969-A2D09875FC8F}" presName="spaceRect" presStyleCnt="0"/>
      <dgm:spPr/>
    </dgm:pt>
    <dgm:pt modelId="{DC68CB11-2929-4F06-B7F8-CF672AF8B273}" type="pres">
      <dgm:prSet presAssocID="{9D2F8306-C4CA-4EFD-9969-A2D09875FC8F}" presName="parTx" presStyleLbl="revTx" presStyleIdx="2" presStyleCnt="3">
        <dgm:presLayoutVars>
          <dgm:chMax val="0"/>
          <dgm:chPref val="0"/>
        </dgm:presLayoutVars>
      </dgm:prSet>
      <dgm:spPr/>
    </dgm:pt>
  </dgm:ptLst>
  <dgm:cxnLst>
    <dgm:cxn modelId="{174F012E-69FB-409B-9488-C57725B609CC}" type="presOf" srcId="{BE31BDCE-B948-4FCF-A3ED-E0F5DBB904E0}" destId="{504C2069-F37D-4B08-A1C2-4FA5A3856C98}" srcOrd="0" destOrd="0" presId="urn:microsoft.com/office/officeart/2018/2/layout/IconVerticalSolidList"/>
    <dgm:cxn modelId="{83640C5F-F5B2-44A6-AE2D-8E0F343AEB9E}" srcId="{D9EA776B-B0E1-4350-B01F-0777627DA2F4}" destId="{9D2F8306-C4CA-4EFD-9969-A2D09875FC8F}" srcOrd="2" destOrd="0" parTransId="{E04E2989-BC3A-4A41-A476-304816989CE9}" sibTransId="{CD3E2D54-EE42-4A81-BD0F-FBE627A6E82C}"/>
    <dgm:cxn modelId="{C0B9E563-52BC-41C0-8E1F-7ABB07113510}" type="presOf" srcId="{D9EA776B-B0E1-4350-B01F-0777627DA2F4}" destId="{0BB4A42E-E8EC-4251-B636-13536AC7C121}" srcOrd="0" destOrd="0" presId="urn:microsoft.com/office/officeart/2018/2/layout/IconVerticalSolidList"/>
    <dgm:cxn modelId="{E85D4569-B4FD-4518-8E78-BEA97AEF95FC}" srcId="{D9EA776B-B0E1-4350-B01F-0777627DA2F4}" destId="{BE31BDCE-B948-4FCF-A3ED-E0F5DBB904E0}" srcOrd="1" destOrd="0" parTransId="{42BA7E43-C89E-426D-94EB-21F57B7F11C1}" sibTransId="{14A65324-C5D9-409A-9308-F8DD15106743}"/>
    <dgm:cxn modelId="{5F09168F-8BCE-45A4-840F-3D202510E283}" type="presOf" srcId="{9D2F8306-C4CA-4EFD-9969-A2D09875FC8F}" destId="{DC68CB11-2929-4F06-B7F8-CF672AF8B273}" srcOrd="0" destOrd="0" presId="urn:microsoft.com/office/officeart/2018/2/layout/IconVerticalSolidList"/>
    <dgm:cxn modelId="{CBF67EDD-BE8B-4561-8A19-3BDBF1743A29}" srcId="{D9EA776B-B0E1-4350-B01F-0777627DA2F4}" destId="{F2A9703D-A550-4654-930C-53879B4978D6}" srcOrd="0" destOrd="0" parTransId="{354C19C2-D59B-4ED7-8185-AB29CC63BB9B}" sibTransId="{9B6573D0-26FE-4DFA-ABC7-9291C3487E8C}"/>
    <dgm:cxn modelId="{7471A8FD-2E45-4709-A99B-B244BF97227A}" type="presOf" srcId="{F2A9703D-A550-4654-930C-53879B4978D6}" destId="{856319D2-E170-4792-86B4-DD4C64071663}" srcOrd="0" destOrd="0" presId="urn:microsoft.com/office/officeart/2018/2/layout/IconVerticalSolidList"/>
    <dgm:cxn modelId="{520CD00B-ED0A-4562-BC4D-A488D3EFC7FE}" type="presParOf" srcId="{0BB4A42E-E8EC-4251-B636-13536AC7C121}" destId="{D8268328-0FE4-4C2C-8EA8-03FD5C544309}" srcOrd="0" destOrd="0" presId="urn:microsoft.com/office/officeart/2018/2/layout/IconVerticalSolidList"/>
    <dgm:cxn modelId="{46157E17-A50D-4E66-89B1-8B4E9FA2D406}" type="presParOf" srcId="{D8268328-0FE4-4C2C-8EA8-03FD5C544309}" destId="{B362922C-A7CB-44A0-9384-0F4DBA59FD12}" srcOrd="0" destOrd="0" presId="urn:microsoft.com/office/officeart/2018/2/layout/IconVerticalSolidList"/>
    <dgm:cxn modelId="{C4CC425C-0D8C-4AF2-9C4A-494C960381EF}" type="presParOf" srcId="{D8268328-0FE4-4C2C-8EA8-03FD5C544309}" destId="{68DF76ED-0141-4BDB-8036-E7C3D50DA6FF}" srcOrd="1" destOrd="0" presId="urn:microsoft.com/office/officeart/2018/2/layout/IconVerticalSolidList"/>
    <dgm:cxn modelId="{CB9B0C76-5495-4593-BBD2-DFA94B4A330F}" type="presParOf" srcId="{D8268328-0FE4-4C2C-8EA8-03FD5C544309}" destId="{908F0A49-F538-4544-B2E2-832946F96784}" srcOrd="2" destOrd="0" presId="urn:microsoft.com/office/officeart/2018/2/layout/IconVerticalSolidList"/>
    <dgm:cxn modelId="{8240D19D-3884-495E-AD70-FC443BB91548}" type="presParOf" srcId="{D8268328-0FE4-4C2C-8EA8-03FD5C544309}" destId="{856319D2-E170-4792-86B4-DD4C64071663}" srcOrd="3" destOrd="0" presId="urn:microsoft.com/office/officeart/2018/2/layout/IconVerticalSolidList"/>
    <dgm:cxn modelId="{7ACB8744-BBDF-4E39-9F01-0598FDC25BB3}" type="presParOf" srcId="{0BB4A42E-E8EC-4251-B636-13536AC7C121}" destId="{337B8B20-5684-4904-9C2E-B065CA989BB6}" srcOrd="1" destOrd="0" presId="urn:microsoft.com/office/officeart/2018/2/layout/IconVerticalSolidList"/>
    <dgm:cxn modelId="{842B35C2-A702-4D3C-91C3-B6625CC6CFA5}" type="presParOf" srcId="{0BB4A42E-E8EC-4251-B636-13536AC7C121}" destId="{59F772C9-F745-41CE-8B0F-FAA6CDDE0798}" srcOrd="2" destOrd="0" presId="urn:microsoft.com/office/officeart/2018/2/layout/IconVerticalSolidList"/>
    <dgm:cxn modelId="{C372D8FE-A99C-4CE2-A4D8-5ACD8787C518}" type="presParOf" srcId="{59F772C9-F745-41CE-8B0F-FAA6CDDE0798}" destId="{A261869D-5B03-404B-9303-6BD89DF67293}" srcOrd="0" destOrd="0" presId="urn:microsoft.com/office/officeart/2018/2/layout/IconVerticalSolidList"/>
    <dgm:cxn modelId="{973072A3-2443-412C-87FA-470A20015F1B}" type="presParOf" srcId="{59F772C9-F745-41CE-8B0F-FAA6CDDE0798}" destId="{465369BC-DD1D-4FB7-A856-538592003158}" srcOrd="1" destOrd="0" presId="urn:microsoft.com/office/officeart/2018/2/layout/IconVerticalSolidList"/>
    <dgm:cxn modelId="{B4FFAC8F-1813-476F-86AF-C80CA00897EB}" type="presParOf" srcId="{59F772C9-F745-41CE-8B0F-FAA6CDDE0798}" destId="{620E4994-E371-4004-9E24-27B5FDF17A5F}" srcOrd="2" destOrd="0" presId="urn:microsoft.com/office/officeart/2018/2/layout/IconVerticalSolidList"/>
    <dgm:cxn modelId="{F8CD1480-E5D5-40A4-A3B2-FEFEBCB41F44}" type="presParOf" srcId="{59F772C9-F745-41CE-8B0F-FAA6CDDE0798}" destId="{504C2069-F37D-4B08-A1C2-4FA5A3856C98}" srcOrd="3" destOrd="0" presId="urn:microsoft.com/office/officeart/2018/2/layout/IconVerticalSolidList"/>
    <dgm:cxn modelId="{8D9A7248-0D61-49F5-970C-5D7F60C3B133}" type="presParOf" srcId="{0BB4A42E-E8EC-4251-B636-13536AC7C121}" destId="{0B164925-0B2C-4173-AC0D-49AE52812D92}" srcOrd="3" destOrd="0" presId="urn:microsoft.com/office/officeart/2018/2/layout/IconVerticalSolidList"/>
    <dgm:cxn modelId="{2479A517-9A21-43E2-BF2A-EE788A249976}" type="presParOf" srcId="{0BB4A42E-E8EC-4251-B636-13536AC7C121}" destId="{0B9CC5ED-82BF-4FDA-9C8B-4A1CA8409F5B}" srcOrd="4" destOrd="0" presId="urn:microsoft.com/office/officeart/2018/2/layout/IconVerticalSolidList"/>
    <dgm:cxn modelId="{87683D90-38A0-47C7-9175-B5612E2F7AFE}" type="presParOf" srcId="{0B9CC5ED-82BF-4FDA-9C8B-4A1CA8409F5B}" destId="{5AA34149-6EE9-49FB-B9F2-8537E917D8F2}" srcOrd="0" destOrd="0" presId="urn:microsoft.com/office/officeart/2018/2/layout/IconVerticalSolidList"/>
    <dgm:cxn modelId="{DE456AB0-FCB4-464D-B0EB-2AE20D9B8F09}" type="presParOf" srcId="{0B9CC5ED-82BF-4FDA-9C8B-4A1CA8409F5B}" destId="{6297B260-7162-45FC-B3A1-8B2F1E32934B}" srcOrd="1" destOrd="0" presId="urn:microsoft.com/office/officeart/2018/2/layout/IconVerticalSolidList"/>
    <dgm:cxn modelId="{9D61B254-019B-487A-A5A5-A75368E28BD3}" type="presParOf" srcId="{0B9CC5ED-82BF-4FDA-9C8B-4A1CA8409F5B}" destId="{CB209E9B-6B95-488A-A322-1CB46DC3CF7B}" srcOrd="2" destOrd="0" presId="urn:microsoft.com/office/officeart/2018/2/layout/IconVerticalSolidList"/>
    <dgm:cxn modelId="{66CE016C-8736-4A66-9470-08979CBE225B}" type="presParOf" srcId="{0B9CC5ED-82BF-4FDA-9C8B-4A1CA8409F5B}" destId="{DC68CB11-2929-4F06-B7F8-CF672AF8B27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DA94450-696A-4A39-9490-4D3C4BE3F7F1}" type="doc">
      <dgm:prSet loTypeId="urn:microsoft.com/office/officeart/2005/8/layout/vList2" loCatId="list" qsTypeId="urn:microsoft.com/office/officeart/2005/8/quickstyle/simple4" qsCatId="simple" csTypeId="urn:microsoft.com/office/officeart/2005/8/colors/colorful4" csCatId="colorful"/>
      <dgm:spPr/>
      <dgm:t>
        <a:bodyPr/>
        <a:lstStyle/>
        <a:p>
          <a:endParaRPr lang="en-US"/>
        </a:p>
      </dgm:t>
    </dgm:pt>
    <dgm:pt modelId="{2F87463D-4227-4E7D-A449-F30505ECE5D7}">
      <dgm:prSet/>
      <dgm:spPr/>
      <dgm:t>
        <a:bodyPr/>
        <a:lstStyle/>
        <a:p>
          <a:r>
            <a:rPr lang="en-GB" dirty="0"/>
            <a:t>Defining terms – </a:t>
          </a:r>
          <a:endParaRPr lang="en-US" dirty="0"/>
        </a:p>
      </dgm:t>
    </dgm:pt>
    <dgm:pt modelId="{DAF9D9F8-D8A5-4F1C-84B3-CFF4E85CAA0B}" type="parTrans" cxnId="{A12FB0C6-CE55-45D9-9C42-55E4B6490BD9}">
      <dgm:prSet/>
      <dgm:spPr/>
      <dgm:t>
        <a:bodyPr/>
        <a:lstStyle/>
        <a:p>
          <a:endParaRPr lang="en-US"/>
        </a:p>
      </dgm:t>
    </dgm:pt>
    <dgm:pt modelId="{EF27B3ED-9130-4F51-8184-F4397A9A3DAE}" type="sibTrans" cxnId="{A12FB0C6-CE55-45D9-9C42-55E4B6490BD9}">
      <dgm:prSet/>
      <dgm:spPr/>
      <dgm:t>
        <a:bodyPr/>
        <a:lstStyle/>
        <a:p>
          <a:endParaRPr lang="en-US"/>
        </a:p>
      </dgm:t>
    </dgm:pt>
    <dgm:pt modelId="{8F5CE837-129F-435E-9F26-04F887CE6D04}">
      <dgm:prSet/>
      <dgm:spPr/>
      <dgm:t>
        <a:bodyPr/>
        <a:lstStyle/>
        <a:p>
          <a:r>
            <a:rPr lang="en-GB"/>
            <a:t>S.2(1) of the Theft act – what is not dishonest?</a:t>
          </a:r>
          <a:endParaRPr lang="en-US"/>
        </a:p>
      </dgm:t>
    </dgm:pt>
    <dgm:pt modelId="{F94FA202-307A-4023-B884-B6D74DBDC5D7}" type="parTrans" cxnId="{FE3B34F1-3E7C-4B9A-95B6-E5F85F26B681}">
      <dgm:prSet/>
      <dgm:spPr/>
      <dgm:t>
        <a:bodyPr/>
        <a:lstStyle/>
        <a:p>
          <a:endParaRPr lang="en-US"/>
        </a:p>
      </dgm:t>
    </dgm:pt>
    <dgm:pt modelId="{94CDF8F8-E2A1-477E-80C4-538B416FD090}" type="sibTrans" cxnId="{FE3B34F1-3E7C-4B9A-95B6-E5F85F26B681}">
      <dgm:prSet/>
      <dgm:spPr/>
      <dgm:t>
        <a:bodyPr/>
        <a:lstStyle/>
        <a:p>
          <a:endParaRPr lang="en-US"/>
        </a:p>
      </dgm:t>
    </dgm:pt>
    <dgm:pt modelId="{FBF763BF-B244-4830-ACD5-EDB2C87E3EC9}">
      <dgm:prSet/>
      <dgm:spPr/>
      <dgm:t>
        <a:bodyPr/>
        <a:lstStyle/>
        <a:p>
          <a:r>
            <a:rPr lang="en-GB" b="0" i="0"/>
            <a:t>‘’ (1)A person’s appropriation of property belonging to another is not to be regarded as dishonest—</a:t>
          </a:r>
          <a:endParaRPr lang="en-US"/>
        </a:p>
      </dgm:t>
    </dgm:pt>
    <dgm:pt modelId="{18EB267B-3D85-4516-988D-1F93E5583E68}" type="parTrans" cxnId="{51DCA0D3-ED1E-4B10-89C2-F2A60E17CBC8}">
      <dgm:prSet/>
      <dgm:spPr/>
      <dgm:t>
        <a:bodyPr/>
        <a:lstStyle/>
        <a:p>
          <a:endParaRPr lang="en-US"/>
        </a:p>
      </dgm:t>
    </dgm:pt>
    <dgm:pt modelId="{438C7DC9-56AD-41F6-88AA-DCB71D7EB8FE}" type="sibTrans" cxnId="{51DCA0D3-ED1E-4B10-89C2-F2A60E17CBC8}">
      <dgm:prSet/>
      <dgm:spPr/>
      <dgm:t>
        <a:bodyPr/>
        <a:lstStyle/>
        <a:p>
          <a:endParaRPr lang="en-US"/>
        </a:p>
      </dgm:t>
    </dgm:pt>
    <dgm:pt modelId="{3BE90C7C-95F6-4B15-ACA1-470218E27B9D}">
      <dgm:prSet/>
      <dgm:spPr/>
      <dgm:t>
        <a:bodyPr/>
        <a:lstStyle/>
        <a:p>
          <a:r>
            <a:rPr lang="en-GB" b="0" i="0"/>
            <a:t>(a)if he appropriates the property in the belief that he has in law the right to deprive the other of it, on behalf of himself or of a third person; or</a:t>
          </a:r>
          <a:endParaRPr lang="en-US"/>
        </a:p>
      </dgm:t>
    </dgm:pt>
    <dgm:pt modelId="{EDBDDF4D-0F90-46C2-9851-7EBBAA2761E2}" type="parTrans" cxnId="{CC92DF5E-04EC-475E-9407-9A89AB01BEB4}">
      <dgm:prSet/>
      <dgm:spPr/>
      <dgm:t>
        <a:bodyPr/>
        <a:lstStyle/>
        <a:p>
          <a:endParaRPr lang="en-US"/>
        </a:p>
      </dgm:t>
    </dgm:pt>
    <dgm:pt modelId="{7A127337-230B-4B60-89A5-F0B54B2C15CB}" type="sibTrans" cxnId="{CC92DF5E-04EC-475E-9407-9A89AB01BEB4}">
      <dgm:prSet/>
      <dgm:spPr/>
      <dgm:t>
        <a:bodyPr/>
        <a:lstStyle/>
        <a:p>
          <a:endParaRPr lang="en-US"/>
        </a:p>
      </dgm:t>
    </dgm:pt>
    <dgm:pt modelId="{07F84C43-5314-49A1-BB0D-8ED746FD42A2}">
      <dgm:prSet/>
      <dgm:spPr/>
      <dgm:t>
        <a:bodyPr/>
        <a:lstStyle/>
        <a:p>
          <a:r>
            <a:rPr lang="en-GB" b="0" i="0"/>
            <a:t>(b)if he appropriates the property in the belief that he would have the other’s consent if the other knew of the appropriation and the circumstances of it; or</a:t>
          </a:r>
          <a:endParaRPr lang="en-US"/>
        </a:p>
      </dgm:t>
    </dgm:pt>
    <dgm:pt modelId="{0B1A4D9E-8E54-4AC3-B4B4-BC390E906AFC}" type="parTrans" cxnId="{CBA72076-AC74-4253-BF53-D6F007AFA364}">
      <dgm:prSet/>
      <dgm:spPr/>
      <dgm:t>
        <a:bodyPr/>
        <a:lstStyle/>
        <a:p>
          <a:endParaRPr lang="en-US"/>
        </a:p>
      </dgm:t>
    </dgm:pt>
    <dgm:pt modelId="{79D9EC76-4709-4296-8BD9-E63F4E807AF8}" type="sibTrans" cxnId="{CBA72076-AC74-4253-BF53-D6F007AFA364}">
      <dgm:prSet/>
      <dgm:spPr/>
      <dgm:t>
        <a:bodyPr/>
        <a:lstStyle/>
        <a:p>
          <a:endParaRPr lang="en-US"/>
        </a:p>
      </dgm:t>
    </dgm:pt>
    <dgm:pt modelId="{B00A8491-30FE-41CB-A2E0-45AA4126A947}">
      <dgm:prSet/>
      <dgm:spPr/>
      <dgm:t>
        <a:bodyPr/>
        <a:lstStyle/>
        <a:p>
          <a:r>
            <a:rPr lang="en-GB" b="0" i="0"/>
            <a:t>(c)(except where the property came to him as trustee or personal representative) if he appropriates the property in the belief that the person to whom the property belongs cannot be discovered by taking reasonable steps.</a:t>
          </a:r>
          <a:endParaRPr lang="en-US"/>
        </a:p>
      </dgm:t>
    </dgm:pt>
    <dgm:pt modelId="{5FDF0F65-E42F-4810-A353-F031873DBC16}" type="parTrans" cxnId="{96DB53E0-ECCD-4C2B-906F-A759E7FABF37}">
      <dgm:prSet/>
      <dgm:spPr/>
      <dgm:t>
        <a:bodyPr/>
        <a:lstStyle/>
        <a:p>
          <a:endParaRPr lang="en-US"/>
        </a:p>
      </dgm:t>
    </dgm:pt>
    <dgm:pt modelId="{E982BB8E-8A74-4F34-B754-9C298911D7F5}" type="sibTrans" cxnId="{96DB53E0-ECCD-4C2B-906F-A759E7FABF37}">
      <dgm:prSet/>
      <dgm:spPr/>
      <dgm:t>
        <a:bodyPr/>
        <a:lstStyle/>
        <a:p>
          <a:endParaRPr lang="en-US"/>
        </a:p>
      </dgm:t>
    </dgm:pt>
    <dgm:pt modelId="{596F0A5D-634E-4AF8-A996-FD8661C63F34}">
      <dgm:prSet/>
      <dgm:spPr/>
      <dgm:t>
        <a:bodyPr/>
        <a:lstStyle/>
        <a:p>
          <a:r>
            <a:rPr lang="en-GB" b="0" i="0"/>
            <a:t>(2)A person’s appropriation of property belonging to another may be dishonest notwithstanding that he is willing to pay for the property.’’</a:t>
          </a:r>
          <a:endParaRPr lang="en-US"/>
        </a:p>
      </dgm:t>
    </dgm:pt>
    <dgm:pt modelId="{39D1B700-7B2A-432B-A450-AF653CF11AD1}" type="parTrans" cxnId="{CCE501E6-EE72-4380-8F43-3F06C203CC02}">
      <dgm:prSet/>
      <dgm:spPr/>
      <dgm:t>
        <a:bodyPr/>
        <a:lstStyle/>
        <a:p>
          <a:endParaRPr lang="en-US"/>
        </a:p>
      </dgm:t>
    </dgm:pt>
    <dgm:pt modelId="{DD2D1328-1241-4487-AECA-F050C920D6C9}" type="sibTrans" cxnId="{CCE501E6-EE72-4380-8F43-3F06C203CC02}">
      <dgm:prSet/>
      <dgm:spPr/>
      <dgm:t>
        <a:bodyPr/>
        <a:lstStyle/>
        <a:p>
          <a:endParaRPr lang="en-US"/>
        </a:p>
      </dgm:t>
    </dgm:pt>
    <dgm:pt modelId="{41871A06-C03D-436B-8E84-4B7510D9F3C6}" type="pres">
      <dgm:prSet presAssocID="{7DA94450-696A-4A39-9490-4D3C4BE3F7F1}" presName="linear" presStyleCnt="0">
        <dgm:presLayoutVars>
          <dgm:animLvl val="lvl"/>
          <dgm:resizeHandles val="exact"/>
        </dgm:presLayoutVars>
      </dgm:prSet>
      <dgm:spPr/>
    </dgm:pt>
    <dgm:pt modelId="{F1A201C3-3C34-4E0C-86F5-2719707CEAA7}" type="pres">
      <dgm:prSet presAssocID="{2F87463D-4227-4E7D-A449-F30505ECE5D7}" presName="parentText" presStyleLbl="node1" presStyleIdx="0" presStyleCnt="7">
        <dgm:presLayoutVars>
          <dgm:chMax val="0"/>
          <dgm:bulletEnabled val="1"/>
        </dgm:presLayoutVars>
      </dgm:prSet>
      <dgm:spPr/>
    </dgm:pt>
    <dgm:pt modelId="{67B1B777-20D3-431F-AEBC-7409FAB9DFDB}" type="pres">
      <dgm:prSet presAssocID="{EF27B3ED-9130-4F51-8184-F4397A9A3DAE}" presName="spacer" presStyleCnt="0"/>
      <dgm:spPr/>
    </dgm:pt>
    <dgm:pt modelId="{B78C3C29-C22B-4B7A-9AAB-6525CD088A48}" type="pres">
      <dgm:prSet presAssocID="{8F5CE837-129F-435E-9F26-04F887CE6D04}" presName="parentText" presStyleLbl="node1" presStyleIdx="1" presStyleCnt="7">
        <dgm:presLayoutVars>
          <dgm:chMax val="0"/>
          <dgm:bulletEnabled val="1"/>
        </dgm:presLayoutVars>
      </dgm:prSet>
      <dgm:spPr/>
    </dgm:pt>
    <dgm:pt modelId="{887F12F6-F4AA-465E-80D0-01770AD53544}" type="pres">
      <dgm:prSet presAssocID="{94CDF8F8-E2A1-477E-80C4-538B416FD090}" presName="spacer" presStyleCnt="0"/>
      <dgm:spPr/>
    </dgm:pt>
    <dgm:pt modelId="{621C1C83-9FA8-4ABE-86D2-61C71424534A}" type="pres">
      <dgm:prSet presAssocID="{FBF763BF-B244-4830-ACD5-EDB2C87E3EC9}" presName="parentText" presStyleLbl="node1" presStyleIdx="2" presStyleCnt="7">
        <dgm:presLayoutVars>
          <dgm:chMax val="0"/>
          <dgm:bulletEnabled val="1"/>
        </dgm:presLayoutVars>
      </dgm:prSet>
      <dgm:spPr/>
    </dgm:pt>
    <dgm:pt modelId="{4D1389A9-02F0-4EF1-A0E3-9FCA5C97CA24}" type="pres">
      <dgm:prSet presAssocID="{438C7DC9-56AD-41F6-88AA-DCB71D7EB8FE}" presName="spacer" presStyleCnt="0"/>
      <dgm:spPr/>
    </dgm:pt>
    <dgm:pt modelId="{2D87BC60-9814-4B06-8548-090D494656AD}" type="pres">
      <dgm:prSet presAssocID="{3BE90C7C-95F6-4B15-ACA1-470218E27B9D}" presName="parentText" presStyleLbl="node1" presStyleIdx="3" presStyleCnt="7">
        <dgm:presLayoutVars>
          <dgm:chMax val="0"/>
          <dgm:bulletEnabled val="1"/>
        </dgm:presLayoutVars>
      </dgm:prSet>
      <dgm:spPr/>
    </dgm:pt>
    <dgm:pt modelId="{ED7AB13E-7934-465F-84EE-177202EC31B4}" type="pres">
      <dgm:prSet presAssocID="{7A127337-230B-4B60-89A5-F0B54B2C15CB}" presName="spacer" presStyleCnt="0"/>
      <dgm:spPr/>
    </dgm:pt>
    <dgm:pt modelId="{20B3A61E-8415-4349-8E5B-55199CEBBA07}" type="pres">
      <dgm:prSet presAssocID="{07F84C43-5314-49A1-BB0D-8ED746FD42A2}" presName="parentText" presStyleLbl="node1" presStyleIdx="4" presStyleCnt="7">
        <dgm:presLayoutVars>
          <dgm:chMax val="0"/>
          <dgm:bulletEnabled val="1"/>
        </dgm:presLayoutVars>
      </dgm:prSet>
      <dgm:spPr/>
    </dgm:pt>
    <dgm:pt modelId="{1163BB03-BF79-453A-B45A-EE471153B1F1}" type="pres">
      <dgm:prSet presAssocID="{79D9EC76-4709-4296-8BD9-E63F4E807AF8}" presName="spacer" presStyleCnt="0"/>
      <dgm:spPr/>
    </dgm:pt>
    <dgm:pt modelId="{7178B744-9C4A-414F-876D-E8D777E233FE}" type="pres">
      <dgm:prSet presAssocID="{B00A8491-30FE-41CB-A2E0-45AA4126A947}" presName="parentText" presStyleLbl="node1" presStyleIdx="5" presStyleCnt="7">
        <dgm:presLayoutVars>
          <dgm:chMax val="0"/>
          <dgm:bulletEnabled val="1"/>
        </dgm:presLayoutVars>
      </dgm:prSet>
      <dgm:spPr/>
    </dgm:pt>
    <dgm:pt modelId="{2C1D7577-C316-4A73-A82C-F75D7F2493A1}" type="pres">
      <dgm:prSet presAssocID="{E982BB8E-8A74-4F34-B754-9C298911D7F5}" presName="spacer" presStyleCnt="0"/>
      <dgm:spPr/>
    </dgm:pt>
    <dgm:pt modelId="{A526BD8C-3096-4A62-B239-991968C39581}" type="pres">
      <dgm:prSet presAssocID="{596F0A5D-634E-4AF8-A996-FD8661C63F34}" presName="parentText" presStyleLbl="node1" presStyleIdx="6" presStyleCnt="7">
        <dgm:presLayoutVars>
          <dgm:chMax val="0"/>
          <dgm:bulletEnabled val="1"/>
        </dgm:presLayoutVars>
      </dgm:prSet>
      <dgm:spPr/>
    </dgm:pt>
  </dgm:ptLst>
  <dgm:cxnLst>
    <dgm:cxn modelId="{413B4F0A-BCA3-4CA7-BAD7-D8A4E5EEED09}" type="presOf" srcId="{2F87463D-4227-4E7D-A449-F30505ECE5D7}" destId="{F1A201C3-3C34-4E0C-86F5-2719707CEAA7}" srcOrd="0" destOrd="0" presId="urn:microsoft.com/office/officeart/2005/8/layout/vList2"/>
    <dgm:cxn modelId="{819D8421-7450-4A2C-B2CA-DC492D1CF8CB}" type="presOf" srcId="{FBF763BF-B244-4830-ACD5-EDB2C87E3EC9}" destId="{621C1C83-9FA8-4ABE-86D2-61C71424534A}" srcOrd="0" destOrd="0" presId="urn:microsoft.com/office/officeart/2005/8/layout/vList2"/>
    <dgm:cxn modelId="{0B14B626-779D-4E04-89FB-C3DD3BC9B09C}" type="presOf" srcId="{07F84C43-5314-49A1-BB0D-8ED746FD42A2}" destId="{20B3A61E-8415-4349-8E5B-55199CEBBA07}" srcOrd="0" destOrd="0" presId="urn:microsoft.com/office/officeart/2005/8/layout/vList2"/>
    <dgm:cxn modelId="{43E28531-E2DB-4ECF-88C9-A4700142DFFB}" type="presOf" srcId="{B00A8491-30FE-41CB-A2E0-45AA4126A947}" destId="{7178B744-9C4A-414F-876D-E8D777E233FE}" srcOrd="0" destOrd="0" presId="urn:microsoft.com/office/officeart/2005/8/layout/vList2"/>
    <dgm:cxn modelId="{CC92DF5E-04EC-475E-9407-9A89AB01BEB4}" srcId="{7DA94450-696A-4A39-9490-4D3C4BE3F7F1}" destId="{3BE90C7C-95F6-4B15-ACA1-470218E27B9D}" srcOrd="3" destOrd="0" parTransId="{EDBDDF4D-0F90-46C2-9851-7EBBAA2761E2}" sibTransId="{7A127337-230B-4B60-89A5-F0B54B2C15CB}"/>
    <dgm:cxn modelId="{CBA72076-AC74-4253-BF53-D6F007AFA364}" srcId="{7DA94450-696A-4A39-9490-4D3C4BE3F7F1}" destId="{07F84C43-5314-49A1-BB0D-8ED746FD42A2}" srcOrd="4" destOrd="0" parTransId="{0B1A4D9E-8E54-4AC3-B4B4-BC390E906AFC}" sibTransId="{79D9EC76-4709-4296-8BD9-E63F4E807AF8}"/>
    <dgm:cxn modelId="{91881F9E-A333-4CAD-9A61-085215392F19}" type="presOf" srcId="{8F5CE837-129F-435E-9F26-04F887CE6D04}" destId="{B78C3C29-C22B-4B7A-9AAB-6525CD088A48}" srcOrd="0" destOrd="0" presId="urn:microsoft.com/office/officeart/2005/8/layout/vList2"/>
    <dgm:cxn modelId="{D53761A2-D665-43D5-BC6B-966E10096B06}" type="presOf" srcId="{7DA94450-696A-4A39-9490-4D3C4BE3F7F1}" destId="{41871A06-C03D-436B-8E84-4B7510D9F3C6}" srcOrd="0" destOrd="0" presId="urn:microsoft.com/office/officeart/2005/8/layout/vList2"/>
    <dgm:cxn modelId="{A12FB0C6-CE55-45D9-9C42-55E4B6490BD9}" srcId="{7DA94450-696A-4A39-9490-4D3C4BE3F7F1}" destId="{2F87463D-4227-4E7D-A449-F30505ECE5D7}" srcOrd="0" destOrd="0" parTransId="{DAF9D9F8-D8A5-4F1C-84B3-CFF4E85CAA0B}" sibTransId="{EF27B3ED-9130-4F51-8184-F4397A9A3DAE}"/>
    <dgm:cxn modelId="{51DCA0D3-ED1E-4B10-89C2-F2A60E17CBC8}" srcId="{7DA94450-696A-4A39-9490-4D3C4BE3F7F1}" destId="{FBF763BF-B244-4830-ACD5-EDB2C87E3EC9}" srcOrd="2" destOrd="0" parTransId="{18EB267B-3D85-4516-988D-1F93E5583E68}" sibTransId="{438C7DC9-56AD-41F6-88AA-DCB71D7EB8FE}"/>
    <dgm:cxn modelId="{96DB53E0-ECCD-4C2B-906F-A759E7FABF37}" srcId="{7DA94450-696A-4A39-9490-4D3C4BE3F7F1}" destId="{B00A8491-30FE-41CB-A2E0-45AA4126A947}" srcOrd="5" destOrd="0" parTransId="{5FDF0F65-E42F-4810-A353-F031873DBC16}" sibTransId="{E982BB8E-8A74-4F34-B754-9C298911D7F5}"/>
    <dgm:cxn modelId="{CCE501E6-EE72-4380-8F43-3F06C203CC02}" srcId="{7DA94450-696A-4A39-9490-4D3C4BE3F7F1}" destId="{596F0A5D-634E-4AF8-A996-FD8661C63F34}" srcOrd="6" destOrd="0" parTransId="{39D1B700-7B2A-432B-A450-AF653CF11AD1}" sibTransId="{DD2D1328-1241-4487-AECA-F050C920D6C9}"/>
    <dgm:cxn modelId="{3775BDE9-E2B1-4E8D-B2BA-EEE3AC051C34}" type="presOf" srcId="{596F0A5D-634E-4AF8-A996-FD8661C63F34}" destId="{A526BD8C-3096-4A62-B239-991968C39581}" srcOrd="0" destOrd="0" presId="urn:microsoft.com/office/officeart/2005/8/layout/vList2"/>
    <dgm:cxn modelId="{11BCE6EB-9F21-4A96-BC42-ABBF10F52BEB}" type="presOf" srcId="{3BE90C7C-95F6-4B15-ACA1-470218E27B9D}" destId="{2D87BC60-9814-4B06-8548-090D494656AD}" srcOrd="0" destOrd="0" presId="urn:microsoft.com/office/officeart/2005/8/layout/vList2"/>
    <dgm:cxn modelId="{FE3B34F1-3E7C-4B9A-95B6-E5F85F26B681}" srcId="{7DA94450-696A-4A39-9490-4D3C4BE3F7F1}" destId="{8F5CE837-129F-435E-9F26-04F887CE6D04}" srcOrd="1" destOrd="0" parTransId="{F94FA202-307A-4023-B884-B6D74DBDC5D7}" sibTransId="{94CDF8F8-E2A1-477E-80C4-538B416FD090}"/>
    <dgm:cxn modelId="{56E5CA90-CBDA-4DF2-A0B6-4DF18307FA52}" type="presParOf" srcId="{41871A06-C03D-436B-8E84-4B7510D9F3C6}" destId="{F1A201C3-3C34-4E0C-86F5-2719707CEAA7}" srcOrd="0" destOrd="0" presId="urn:microsoft.com/office/officeart/2005/8/layout/vList2"/>
    <dgm:cxn modelId="{AB1F43A0-9748-4F3D-AF50-D5829B2A7A61}" type="presParOf" srcId="{41871A06-C03D-436B-8E84-4B7510D9F3C6}" destId="{67B1B777-20D3-431F-AEBC-7409FAB9DFDB}" srcOrd="1" destOrd="0" presId="urn:microsoft.com/office/officeart/2005/8/layout/vList2"/>
    <dgm:cxn modelId="{2EA51139-99CC-4780-91A4-C5ADA1EC8BAE}" type="presParOf" srcId="{41871A06-C03D-436B-8E84-4B7510D9F3C6}" destId="{B78C3C29-C22B-4B7A-9AAB-6525CD088A48}" srcOrd="2" destOrd="0" presId="urn:microsoft.com/office/officeart/2005/8/layout/vList2"/>
    <dgm:cxn modelId="{62BFB092-F4BD-44AE-AC77-079B363F047A}" type="presParOf" srcId="{41871A06-C03D-436B-8E84-4B7510D9F3C6}" destId="{887F12F6-F4AA-465E-80D0-01770AD53544}" srcOrd="3" destOrd="0" presId="urn:microsoft.com/office/officeart/2005/8/layout/vList2"/>
    <dgm:cxn modelId="{6A0FC388-5CE3-42B7-80D7-69CC98061610}" type="presParOf" srcId="{41871A06-C03D-436B-8E84-4B7510D9F3C6}" destId="{621C1C83-9FA8-4ABE-86D2-61C71424534A}" srcOrd="4" destOrd="0" presId="urn:microsoft.com/office/officeart/2005/8/layout/vList2"/>
    <dgm:cxn modelId="{9BF20538-50CC-4164-89B2-570C4E4C9DC0}" type="presParOf" srcId="{41871A06-C03D-436B-8E84-4B7510D9F3C6}" destId="{4D1389A9-02F0-4EF1-A0E3-9FCA5C97CA24}" srcOrd="5" destOrd="0" presId="urn:microsoft.com/office/officeart/2005/8/layout/vList2"/>
    <dgm:cxn modelId="{8B5F734A-18FE-459B-8CEF-51B0957A4655}" type="presParOf" srcId="{41871A06-C03D-436B-8E84-4B7510D9F3C6}" destId="{2D87BC60-9814-4B06-8548-090D494656AD}" srcOrd="6" destOrd="0" presId="urn:microsoft.com/office/officeart/2005/8/layout/vList2"/>
    <dgm:cxn modelId="{A981B19F-099A-4E45-8BB7-14F30E461790}" type="presParOf" srcId="{41871A06-C03D-436B-8E84-4B7510D9F3C6}" destId="{ED7AB13E-7934-465F-84EE-177202EC31B4}" srcOrd="7" destOrd="0" presId="urn:microsoft.com/office/officeart/2005/8/layout/vList2"/>
    <dgm:cxn modelId="{BC9C44BE-2606-4DB6-99A7-D205D6CF0ADA}" type="presParOf" srcId="{41871A06-C03D-436B-8E84-4B7510D9F3C6}" destId="{20B3A61E-8415-4349-8E5B-55199CEBBA07}" srcOrd="8" destOrd="0" presId="urn:microsoft.com/office/officeart/2005/8/layout/vList2"/>
    <dgm:cxn modelId="{029B6AD4-C900-4F98-9447-70B227A4A8A3}" type="presParOf" srcId="{41871A06-C03D-436B-8E84-4B7510D9F3C6}" destId="{1163BB03-BF79-453A-B45A-EE471153B1F1}" srcOrd="9" destOrd="0" presId="urn:microsoft.com/office/officeart/2005/8/layout/vList2"/>
    <dgm:cxn modelId="{33E472DA-7744-47A3-A416-A86C65761AB3}" type="presParOf" srcId="{41871A06-C03D-436B-8E84-4B7510D9F3C6}" destId="{7178B744-9C4A-414F-876D-E8D777E233FE}" srcOrd="10" destOrd="0" presId="urn:microsoft.com/office/officeart/2005/8/layout/vList2"/>
    <dgm:cxn modelId="{BCFC11B0-07A9-4A88-B7E5-C112AC6C9AB8}" type="presParOf" srcId="{41871A06-C03D-436B-8E84-4B7510D9F3C6}" destId="{2C1D7577-C316-4A73-A82C-F75D7F2493A1}" srcOrd="11" destOrd="0" presId="urn:microsoft.com/office/officeart/2005/8/layout/vList2"/>
    <dgm:cxn modelId="{A1E50DFE-2F0D-4ED5-96FD-1268949994A5}" type="presParOf" srcId="{41871A06-C03D-436B-8E84-4B7510D9F3C6}" destId="{A526BD8C-3096-4A62-B239-991968C39581}"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7D6E4CFA-F71B-471D-B041-3DBE2544B229}"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2DCFA2EC-C284-4299-BA86-45F83DC4C03B}">
      <dgm:prSet/>
      <dgm:spPr/>
      <dgm:t>
        <a:bodyPr/>
        <a:lstStyle/>
        <a:p>
          <a:r>
            <a:rPr lang="en-GB"/>
            <a:t>Our key case is; </a:t>
          </a:r>
          <a:endParaRPr lang="en-US"/>
        </a:p>
      </dgm:t>
    </dgm:pt>
    <dgm:pt modelId="{356F6DE6-D432-45D0-918B-993CB862F0FD}" type="parTrans" cxnId="{DA21A1B2-0612-4442-B75C-C70E948A028A}">
      <dgm:prSet/>
      <dgm:spPr/>
      <dgm:t>
        <a:bodyPr/>
        <a:lstStyle/>
        <a:p>
          <a:endParaRPr lang="en-US"/>
        </a:p>
      </dgm:t>
    </dgm:pt>
    <dgm:pt modelId="{BEA842A8-8C5D-4DC1-BE8F-4F6176B1EC42}" type="sibTrans" cxnId="{DA21A1B2-0612-4442-B75C-C70E948A028A}">
      <dgm:prSet/>
      <dgm:spPr/>
      <dgm:t>
        <a:bodyPr/>
        <a:lstStyle/>
        <a:p>
          <a:endParaRPr lang="en-US"/>
        </a:p>
      </dgm:t>
    </dgm:pt>
    <dgm:pt modelId="{23FEB707-66B9-446D-94F5-2D948824F9DA}">
      <dgm:prSet/>
      <dgm:spPr/>
      <dgm:t>
        <a:bodyPr/>
        <a:lstStyle/>
        <a:p>
          <a:r>
            <a:rPr lang="en-GB"/>
            <a:t>Gosh [1982]</a:t>
          </a:r>
          <a:endParaRPr lang="en-US"/>
        </a:p>
      </dgm:t>
    </dgm:pt>
    <dgm:pt modelId="{82AE1960-2EC0-4A6D-A85F-91F9E0F4F7D3}" type="parTrans" cxnId="{B3BBCC7B-3B20-4240-879D-D509AB464D8F}">
      <dgm:prSet/>
      <dgm:spPr/>
      <dgm:t>
        <a:bodyPr/>
        <a:lstStyle/>
        <a:p>
          <a:endParaRPr lang="en-US"/>
        </a:p>
      </dgm:t>
    </dgm:pt>
    <dgm:pt modelId="{714B7407-9265-4990-B491-18D1F087C361}" type="sibTrans" cxnId="{B3BBCC7B-3B20-4240-879D-D509AB464D8F}">
      <dgm:prSet/>
      <dgm:spPr/>
      <dgm:t>
        <a:bodyPr/>
        <a:lstStyle/>
        <a:p>
          <a:endParaRPr lang="en-US"/>
        </a:p>
      </dgm:t>
    </dgm:pt>
    <dgm:pt modelId="{D7C8074F-813B-4F3E-8C17-2135D5F7AF44}">
      <dgm:prSet/>
      <dgm:spPr/>
      <dgm:t>
        <a:bodyPr/>
        <a:lstStyle/>
        <a:p>
          <a:r>
            <a:rPr lang="en-GB"/>
            <a:t>Research the case and feedback the facts and outcome. </a:t>
          </a:r>
          <a:endParaRPr lang="en-US"/>
        </a:p>
      </dgm:t>
    </dgm:pt>
    <dgm:pt modelId="{1A605E77-94C7-496F-A1DB-BE74D4C908D2}" type="parTrans" cxnId="{661BB3EC-19FC-4CF5-B25A-9C084C6A2463}">
      <dgm:prSet/>
      <dgm:spPr/>
      <dgm:t>
        <a:bodyPr/>
        <a:lstStyle/>
        <a:p>
          <a:endParaRPr lang="en-US"/>
        </a:p>
      </dgm:t>
    </dgm:pt>
    <dgm:pt modelId="{C11B2BDC-8500-4C30-8E2D-37A375D4C2D7}" type="sibTrans" cxnId="{661BB3EC-19FC-4CF5-B25A-9C084C6A2463}">
      <dgm:prSet/>
      <dgm:spPr/>
      <dgm:t>
        <a:bodyPr/>
        <a:lstStyle/>
        <a:p>
          <a:endParaRPr lang="en-US"/>
        </a:p>
      </dgm:t>
    </dgm:pt>
    <dgm:pt modelId="{714ED460-54C0-4400-9868-4D4D1F75195E}" type="pres">
      <dgm:prSet presAssocID="{7D6E4CFA-F71B-471D-B041-3DBE2544B229}" presName="root" presStyleCnt="0">
        <dgm:presLayoutVars>
          <dgm:dir/>
          <dgm:resizeHandles val="exact"/>
        </dgm:presLayoutVars>
      </dgm:prSet>
      <dgm:spPr/>
    </dgm:pt>
    <dgm:pt modelId="{87737F62-149E-43A9-9412-6FFC8439BD2B}" type="pres">
      <dgm:prSet presAssocID="{2DCFA2EC-C284-4299-BA86-45F83DC4C03B}" presName="compNode" presStyleCnt="0"/>
      <dgm:spPr/>
    </dgm:pt>
    <dgm:pt modelId="{F0C1EEF7-1A4C-4C90-889A-61C5BC62B09C}" type="pres">
      <dgm:prSet presAssocID="{2DCFA2EC-C284-4299-BA86-45F83DC4C03B}" presName="bgRect" presStyleLbl="bgShp" presStyleIdx="0" presStyleCnt="3"/>
      <dgm:spPr/>
    </dgm:pt>
    <dgm:pt modelId="{851523EB-CB04-42DD-966B-CF2BD37D91D5}" type="pres">
      <dgm:prSet presAssocID="{2DCFA2EC-C284-4299-BA86-45F83DC4C03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ey"/>
        </a:ext>
      </dgm:extLst>
    </dgm:pt>
    <dgm:pt modelId="{6A6CBFAB-7474-4DE5-8E22-AEFAE897669E}" type="pres">
      <dgm:prSet presAssocID="{2DCFA2EC-C284-4299-BA86-45F83DC4C03B}" presName="spaceRect" presStyleCnt="0"/>
      <dgm:spPr/>
    </dgm:pt>
    <dgm:pt modelId="{87A0A518-5CCE-41DA-9C69-1CCA8850B6B0}" type="pres">
      <dgm:prSet presAssocID="{2DCFA2EC-C284-4299-BA86-45F83DC4C03B}" presName="parTx" presStyleLbl="revTx" presStyleIdx="0" presStyleCnt="3">
        <dgm:presLayoutVars>
          <dgm:chMax val="0"/>
          <dgm:chPref val="0"/>
        </dgm:presLayoutVars>
      </dgm:prSet>
      <dgm:spPr/>
    </dgm:pt>
    <dgm:pt modelId="{7E2AADA0-55E7-4CE6-AE9F-539890570215}" type="pres">
      <dgm:prSet presAssocID="{BEA842A8-8C5D-4DC1-BE8F-4F6176B1EC42}" presName="sibTrans" presStyleCnt="0"/>
      <dgm:spPr/>
    </dgm:pt>
    <dgm:pt modelId="{1C9E687F-C3D3-45D9-A98C-A81C9A54C881}" type="pres">
      <dgm:prSet presAssocID="{23FEB707-66B9-446D-94F5-2D948824F9DA}" presName="compNode" presStyleCnt="0"/>
      <dgm:spPr/>
    </dgm:pt>
    <dgm:pt modelId="{8146D746-6418-43E0-B857-60B821750BED}" type="pres">
      <dgm:prSet presAssocID="{23FEB707-66B9-446D-94F5-2D948824F9DA}" presName="bgRect" presStyleLbl="bgShp" presStyleIdx="1" presStyleCnt="3"/>
      <dgm:spPr/>
    </dgm:pt>
    <dgm:pt modelId="{05DE6CB7-F702-4E0B-AC9A-B8ACD3F27971}" type="pres">
      <dgm:prSet presAssocID="{23FEB707-66B9-446D-94F5-2D948824F9D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Yuan"/>
        </a:ext>
      </dgm:extLst>
    </dgm:pt>
    <dgm:pt modelId="{828126E8-8BB1-4357-98E4-8EC1201053F2}" type="pres">
      <dgm:prSet presAssocID="{23FEB707-66B9-446D-94F5-2D948824F9DA}" presName="spaceRect" presStyleCnt="0"/>
      <dgm:spPr/>
    </dgm:pt>
    <dgm:pt modelId="{086E6199-F1B4-4F3A-96F1-553151FB6B19}" type="pres">
      <dgm:prSet presAssocID="{23FEB707-66B9-446D-94F5-2D948824F9DA}" presName="parTx" presStyleLbl="revTx" presStyleIdx="1" presStyleCnt="3">
        <dgm:presLayoutVars>
          <dgm:chMax val="0"/>
          <dgm:chPref val="0"/>
        </dgm:presLayoutVars>
      </dgm:prSet>
      <dgm:spPr/>
    </dgm:pt>
    <dgm:pt modelId="{77C10531-5A2E-4C8B-B4A8-DAC5F8C0C98C}" type="pres">
      <dgm:prSet presAssocID="{714B7407-9265-4990-B491-18D1F087C361}" presName="sibTrans" presStyleCnt="0"/>
      <dgm:spPr/>
    </dgm:pt>
    <dgm:pt modelId="{231E9B98-AF5C-41FE-B076-600D8C511A78}" type="pres">
      <dgm:prSet presAssocID="{D7C8074F-813B-4F3E-8C17-2135D5F7AF44}" presName="compNode" presStyleCnt="0"/>
      <dgm:spPr/>
    </dgm:pt>
    <dgm:pt modelId="{1E1A244F-40AB-451E-950A-B599641FB3A0}" type="pres">
      <dgm:prSet presAssocID="{D7C8074F-813B-4F3E-8C17-2135D5F7AF44}" presName="bgRect" presStyleLbl="bgShp" presStyleIdx="2" presStyleCnt="3"/>
      <dgm:spPr/>
    </dgm:pt>
    <dgm:pt modelId="{EB9ED3B8-6F61-4FAA-B00E-526E7D64E074}" type="pres">
      <dgm:prSet presAssocID="{D7C8074F-813B-4F3E-8C17-2135D5F7AF4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D4314671-466C-43E4-8CEA-038EDA0EEDFD}" type="pres">
      <dgm:prSet presAssocID="{D7C8074F-813B-4F3E-8C17-2135D5F7AF44}" presName="spaceRect" presStyleCnt="0"/>
      <dgm:spPr/>
    </dgm:pt>
    <dgm:pt modelId="{12D51595-40CA-40F9-937B-79837F2185CA}" type="pres">
      <dgm:prSet presAssocID="{D7C8074F-813B-4F3E-8C17-2135D5F7AF44}" presName="parTx" presStyleLbl="revTx" presStyleIdx="2" presStyleCnt="3">
        <dgm:presLayoutVars>
          <dgm:chMax val="0"/>
          <dgm:chPref val="0"/>
        </dgm:presLayoutVars>
      </dgm:prSet>
      <dgm:spPr/>
    </dgm:pt>
  </dgm:ptLst>
  <dgm:cxnLst>
    <dgm:cxn modelId="{C15D4404-8E12-44D7-8B32-EC6BD1A15F23}" type="presOf" srcId="{2DCFA2EC-C284-4299-BA86-45F83DC4C03B}" destId="{87A0A518-5CCE-41DA-9C69-1CCA8850B6B0}" srcOrd="0" destOrd="0" presId="urn:microsoft.com/office/officeart/2018/2/layout/IconVerticalSolidList"/>
    <dgm:cxn modelId="{41C62926-BF0C-41DE-BEA6-5C0FAF43E84B}" type="presOf" srcId="{D7C8074F-813B-4F3E-8C17-2135D5F7AF44}" destId="{12D51595-40CA-40F9-937B-79837F2185CA}" srcOrd="0" destOrd="0" presId="urn:microsoft.com/office/officeart/2018/2/layout/IconVerticalSolidList"/>
    <dgm:cxn modelId="{C5B73278-52C2-4B55-946F-BA6D85BC2376}" type="presOf" srcId="{23FEB707-66B9-446D-94F5-2D948824F9DA}" destId="{086E6199-F1B4-4F3A-96F1-553151FB6B19}" srcOrd="0" destOrd="0" presId="urn:microsoft.com/office/officeart/2018/2/layout/IconVerticalSolidList"/>
    <dgm:cxn modelId="{B3BBCC7B-3B20-4240-879D-D509AB464D8F}" srcId="{7D6E4CFA-F71B-471D-B041-3DBE2544B229}" destId="{23FEB707-66B9-446D-94F5-2D948824F9DA}" srcOrd="1" destOrd="0" parTransId="{82AE1960-2EC0-4A6D-A85F-91F9E0F4F7D3}" sibTransId="{714B7407-9265-4990-B491-18D1F087C361}"/>
    <dgm:cxn modelId="{DA21A1B2-0612-4442-B75C-C70E948A028A}" srcId="{7D6E4CFA-F71B-471D-B041-3DBE2544B229}" destId="{2DCFA2EC-C284-4299-BA86-45F83DC4C03B}" srcOrd="0" destOrd="0" parTransId="{356F6DE6-D432-45D0-918B-993CB862F0FD}" sibTransId="{BEA842A8-8C5D-4DC1-BE8F-4F6176B1EC42}"/>
    <dgm:cxn modelId="{84A751C2-6552-4A68-B56A-93B3466FB4F6}" type="presOf" srcId="{7D6E4CFA-F71B-471D-B041-3DBE2544B229}" destId="{714ED460-54C0-4400-9868-4D4D1F75195E}" srcOrd="0" destOrd="0" presId="urn:microsoft.com/office/officeart/2018/2/layout/IconVerticalSolidList"/>
    <dgm:cxn modelId="{661BB3EC-19FC-4CF5-B25A-9C084C6A2463}" srcId="{7D6E4CFA-F71B-471D-B041-3DBE2544B229}" destId="{D7C8074F-813B-4F3E-8C17-2135D5F7AF44}" srcOrd="2" destOrd="0" parTransId="{1A605E77-94C7-496F-A1DB-BE74D4C908D2}" sibTransId="{C11B2BDC-8500-4C30-8E2D-37A375D4C2D7}"/>
    <dgm:cxn modelId="{3EFD2D61-D996-490D-9BC8-2021F0542CF7}" type="presParOf" srcId="{714ED460-54C0-4400-9868-4D4D1F75195E}" destId="{87737F62-149E-43A9-9412-6FFC8439BD2B}" srcOrd="0" destOrd="0" presId="urn:microsoft.com/office/officeart/2018/2/layout/IconVerticalSolidList"/>
    <dgm:cxn modelId="{A515A534-1CDA-4A70-91B3-8CD98D9AF211}" type="presParOf" srcId="{87737F62-149E-43A9-9412-6FFC8439BD2B}" destId="{F0C1EEF7-1A4C-4C90-889A-61C5BC62B09C}" srcOrd="0" destOrd="0" presId="urn:microsoft.com/office/officeart/2018/2/layout/IconVerticalSolidList"/>
    <dgm:cxn modelId="{C69F587A-0776-4FE0-9B54-F332BC9B089A}" type="presParOf" srcId="{87737F62-149E-43A9-9412-6FFC8439BD2B}" destId="{851523EB-CB04-42DD-966B-CF2BD37D91D5}" srcOrd="1" destOrd="0" presId="urn:microsoft.com/office/officeart/2018/2/layout/IconVerticalSolidList"/>
    <dgm:cxn modelId="{22025F57-4965-4779-B444-02BEB85D7ACE}" type="presParOf" srcId="{87737F62-149E-43A9-9412-6FFC8439BD2B}" destId="{6A6CBFAB-7474-4DE5-8E22-AEFAE897669E}" srcOrd="2" destOrd="0" presId="urn:microsoft.com/office/officeart/2018/2/layout/IconVerticalSolidList"/>
    <dgm:cxn modelId="{EDA9A239-99AC-4064-BC3F-0A6802C28E83}" type="presParOf" srcId="{87737F62-149E-43A9-9412-6FFC8439BD2B}" destId="{87A0A518-5CCE-41DA-9C69-1CCA8850B6B0}" srcOrd="3" destOrd="0" presId="urn:microsoft.com/office/officeart/2018/2/layout/IconVerticalSolidList"/>
    <dgm:cxn modelId="{0F329500-8917-43CC-9E09-D9BB31529644}" type="presParOf" srcId="{714ED460-54C0-4400-9868-4D4D1F75195E}" destId="{7E2AADA0-55E7-4CE6-AE9F-539890570215}" srcOrd="1" destOrd="0" presId="urn:microsoft.com/office/officeart/2018/2/layout/IconVerticalSolidList"/>
    <dgm:cxn modelId="{2D0AE760-335F-49B6-A93C-8601975F32B9}" type="presParOf" srcId="{714ED460-54C0-4400-9868-4D4D1F75195E}" destId="{1C9E687F-C3D3-45D9-A98C-A81C9A54C881}" srcOrd="2" destOrd="0" presId="urn:microsoft.com/office/officeart/2018/2/layout/IconVerticalSolidList"/>
    <dgm:cxn modelId="{35B17738-0E86-4709-9756-1A95E4E3811C}" type="presParOf" srcId="{1C9E687F-C3D3-45D9-A98C-A81C9A54C881}" destId="{8146D746-6418-43E0-B857-60B821750BED}" srcOrd="0" destOrd="0" presId="urn:microsoft.com/office/officeart/2018/2/layout/IconVerticalSolidList"/>
    <dgm:cxn modelId="{4B20E4D0-128F-4AE3-BD8E-37BB04DFD807}" type="presParOf" srcId="{1C9E687F-C3D3-45D9-A98C-A81C9A54C881}" destId="{05DE6CB7-F702-4E0B-AC9A-B8ACD3F27971}" srcOrd="1" destOrd="0" presId="urn:microsoft.com/office/officeart/2018/2/layout/IconVerticalSolidList"/>
    <dgm:cxn modelId="{6F71C293-45D2-4B25-8E63-3E80F1C554A1}" type="presParOf" srcId="{1C9E687F-C3D3-45D9-A98C-A81C9A54C881}" destId="{828126E8-8BB1-4357-98E4-8EC1201053F2}" srcOrd="2" destOrd="0" presId="urn:microsoft.com/office/officeart/2018/2/layout/IconVerticalSolidList"/>
    <dgm:cxn modelId="{B12BA2F0-26AC-4761-A881-A7C15C74CD4B}" type="presParOf" srcId="{1C9E687F-C3D3-45D9-A98C-A81C9A54C881}" destId="{086E6199-F1B4-4F3A-96F1-553151FB6B19}" srcOrd="3" destOrd="0" presId="urn:microsoft.com/office/officeart/2018/2/layout/IconVerticalSolidList"/>
    <dgm:cxn modelId="{EFCE2EBB-640B-463D-9871-4DBDE669D096}" type="presParOf" srcId="{714ED460-54C0-4400-9868-4D4D1F75195E}" destId="{77C10531-5A2E-4C8B-B4A8-DAC5F8C0C98C}" srcOrd="3" destOrd="0" presId="urn:microsoft.com/office/officeart/2018/2/layout/IconVerticalSolidList"/>
    <dgm:cxn modelId="{471D4BD0-773C-495D-A13B-D6875604D0E9}" type="presParOf" srcId="{714ED460-54C0-4400-9868-4D4D1F75195E}" destId="{231E9B98-AF5C-41FE-B076-600D8C511A78}" srcOrd="4" destOrd="0" presId="urn:microsoft.com/office/officeart/2018/2/layout/IconVerticalSolidList"/>
    <dgm:cxn modelId="{1B350C9B-291E-427F-95A3-DDEE489FBD30}" type="presParOf" srcId="{231E9B98-AF5C-41FE-B076-600D8C511A78}" destId="{1E1A244F-40AB-451E-950A-B599641FB3A0}" srcOrd="0" destOrd="0" presId="urn:microsoft.com/office/officeart/2018/2/layout/IconVerticalSolidList"/>
    <dgm:cxn modelId="{C6F6862E-2D23-4BB3-9090-9C87E0770F93}" type="presParOf" srcId="{231E9B98-AF5C-41FE-B076-600D8C511A78}" destId="{EB9ED3B8-6F61-4FAA-B00E-526E7D64E074}" srcOrd="1" destOrd="0" presId="urn:microsoft.com/office/officeart/2018/2/layout/IconVerticalSolidList"/>
    <dgm:cxn modelId="{088399C3-742F-42E7-BE80-ECB33C249095}" type="presParOf" srcId="{231E9B98-AF5C-41FE-B076-600D8C511A78}" destId="{D4314671-466C-43E4-8CEA-038EDA0EEDFD}" srcOrd="2" destOrd="0" presId="urn:microsoft.com/office/officeart/2018/2/layout/IconVerticalSolidList"/>
    <dgm:cxn modelId="{F61AEDFF-3E2D-4764-B8B6-504586F08280}" type="presParOf" srcId="{231E9B98-AF5C-41FE-B076-600D8C511A78}" destId="{12D51595-40CA-40F9-937B-79837F2185C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E52F4AD-FDDE-4A8F-8688-57EBE2920288}"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5D08D868-DD65-4756-8D33-B1E93A5C0A64}">
      <dgm:prSet/>
      <dgm:spPr/>
      <dgm:t>
        <a:bodyPr/>
        <a:lstStyle/>
        <a:p>
          <a:r>
            <a:rPr lang="en-GB"/>
            <a:t>Gosh creates a two stage test which is as follows; </a:t>
          </a:r>
          <a:endParaRPr lang="en-US"/>
        </a:p>
      </dgm:t>
    </dgm:pt>
    <dgm:pt modelId="{77744AD0-F15A-4A36-8738-7BEACAEFDC12}" type="parTrans" cxnId="{21603807-B494-4596-96D5-E3A65E52B59F}">
      <dgm:prSet/>
      <dgm:spPr/>
      <dgm:t>
        <a:bodyPr/>
        <a:lstStyle/>
        <a:p>
          <a:endParaRPr lang="en-US"/>
        </a:p>
      </dgm:t>
    </dgm:pt>
    <dgm:pt modelId="{DBEF8C7E-4121-4E1A-BCB4-FE15B643BFF1}" type="sibTrans" cxnId="{21603807-B494-4596-96D5-E3A65E52B59F}">
      <dgm:prSet/>
      <dgm:spPr/>
      <dgm:t>
        <a:bodyPr/>
        <a:lstStyle/>
        <a:p>
          <a:endParaRPr lang="en-US"/>
        </a:p>
      </dgm:t>
    </dgm:pt>
    <dgm:pt modelId="{4C203306-B19B-42F3-A628-14F0DE3D5BEC}">
      <dgm:prSet/>
      <dgm:spPr/>
      <dgm:t>
        <a:bodyPr/>
        <a:lstStyle/>
        <a:p>
          <a:r>
            <a:rPr lang="en-GB"/>
            <a:t>1. Whether what the defendant did was dishonest according to the ordinary standards of reasonable and honest people. </a:t>
          </a:r>
          <a:endParaRPr lang="en-US"/>
        </a:p>
      </dgm:t>
    </dgm:pt>
    <dgm:pt modelId="{0ECB9187-33A6-4827-95A9-E5C68D0C3716}" type="parTrans" cxnId="{AB2E37A7-E3DE-4B40-AED2-5A887C0F9500}">
      <dgm:prSet/>
      <dgm:spPr/>
      <dgm:t>
        <a:bodyPr/>
        <a:lstStyle/>
        <a:p>
          <a:endParaRPr lang="en-US"/>
        </a:p>
      </dgm:t>
    </dgm:pt>
    <dgm:pt modelId="{B65F7830-68B8-43B9-B597-340D61707E2A}" type="sibTrans" cxnId="{AB2E37A7-E3DE-4B40-AED2-5A887C0F9500}">
      <dgm:prSet/>
      <dgm:spPr/>
      <dgm:t>
        <a:bodyPr/>
        <a:lstStyle/>
        <a:p>
          <a:endParaRPr lang="en-US"/>
        </a:p>
      </dgm:t>
    </dgm:pt>
    <dgm:pt modelId="{F38C24B4-13CF-4A20-8CB2-683B0D30EF64}">
      <dgm:prSet/>
      <dgm:spPr/>
      <dgm:t>
        <a:bodyPr/>
        <a:lstStyle/>
        <a:p>
          <a:r>
            <a:rPr lang="en-GB"/>
            <a:t>2. Whether the defendant realised that reasonable and honest people would regard it as dishonest. </a:t>
          </a:r>
          <a:endParaRPr lang="en-US"/>
        </a:p>
      </dgm:t>
    </dgm:pt>
    <dgm:pt modelId="{08B4CC8F-FB1D-4345-8781-DDFCF18B9729}" type="parTrans" cxnId="{34716658-F085-4A99-95AF-9FA92944F0BA}">
      <dgm:prSet/>
      <dgm:spPr/>
      <dgm:t>
        <a:bodyPr/>
        <a:lstStyle/>
        <a:p>
          <a:endParaRPr lang="en-US"/>
        </a:p>
      </dgm:t>
    </dgm:pt>
    <dgm:pt modelId="{79E9BC65-7368-4BCF-8242-6A443027F3B2}" type="sibTrans" cxnId="{34716658-F085-4A99-95AF-9FA92944F0BA}">
      <dgm:prSet/>
      <dgm:spPr/>
      <dgm:t>
        <a:bodyPr/>
        <a:lstStyle/>
        <a:p>
          <a:endParaRPr lang="en-US"/>
        </a:p>
      </dgm:t>
    </dgm:pt>
    <dgm:pt modelId="{74ED76D7-9DE7-478E-8CE6-49C154A5D59B}" type="pres">
      <dgm:prSet presAssocID="{CE52F4AD-FDDE-4A8F-8688-57EBE2920288}" presName="root" presStyleCnt="0">
        <dgm:presLayoutVars>
          <dgm:dir/>
          <dgm:resizeHandles val="exact"/>
        </dgm:presLayoutVars>
      </dgm:prSet>
      <dgm:spPr/>
    </dgm:pt>
    <dgm:pt modelId="{11415C41-D7C4-48FE-A11B-0BA891A5D4F3}" type="pres">
      <dgm:prSet presAssocID="{5D08D868-DD65-4756-8D33-B1E93A5C0A64}" presName="compNode" presStyleCnt="0"/>
      <dgm:spPr/>
    </dgm:pt>
    <dgm:pt modelId="{2450A7F3-C909-412F-878E-6CB337EB1691}" type="pres">
      <dgm:prSet presAssocID="{5D08D868-DD65-4756-8D33-B1E93A5C0A64}" presName="bgRect" presStyleLbl="bgShp" presStyleIdx="0" presStyleCnt="3"/>
      <dgm:spPr/>
    </dgm:pt>
    <dgm:pt modelId="{FF52AC17-8605-403E-BDFF-046D0E3B167D}" type="pres">
      <dgm:prSet presAssocID="{5D08D868-DD65-4756-8D33-B1E93A5C0A6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F268C849-675E-40B2-B3F4-977AD0084511}" type="pres">
      <dgm:prSet presAssocID="{5D08D868-DD65-4756-8D33-B1E93A5C0A64}" presName="spaceRect" presStyleCnt="0"/>
      <dgm:spPr/>
    </dgm:pt>
    <dgm:pt modelId="{2726FEF7-2BBD-416D-B685-CB8B643BC694}" type="pres">
      <dgm:prSet presAssocID="{5D08D868-DD65-4756-8D33-B1E93A5C0A64}" presName="parTx" presStyleLbl="revTx" presStyleIdx="0" presStyleCnt="3">
        <dgm:presLayoutVars>
          <dgm:chMax val="0"/>
          <dgm:chPref val="0"/>
        </dgm:presLayoutVars>
      </dgm:prSet>
      <dgm:spPr/>
    </dgm:pt>
    <dgm:pt modelId="{A6EB4317-6C45-4F35-863C-627487AC48F2}" type="pres">
      <dgm:prSet presAssocID="{DBEF8C7E-4121-4E1A-BCB4-FE15B643BFF1}" presName="sibTrans" presStyleCnt="0"/>
      <dgm:spPr/>
    </dgm:pt>
    <dgm:pt modelId="{5A00927D-CE5E-4349-A25C-81945642A21E}" type="pres">
      <dgm:prSet presAssocID="{4C203306-B19B-42F3-A628-14F0DE3D5BEC}" presName="compNode" presStyleCnt="0"/>
      <dgm:spPr/>
    </dgm:pt>
    <dgm:pt modelId="{E216223E-7E2F-4B3D-AC1E-624E165B5600}" type="pres">
      <dgm:prSet presAssocID="{4C203306-B19B-42F3-A628-14F0DE3D5BEC}" presName="bgRect" presStyleLbl="bgShp" presStyleIdx="1" presStyleCnt="3"/>
      <dgm:spPr/>
    </dgm:pt>
    <dgm:pt modelId="{3E4FFFAD-1136-4437-AB21-D99D2F0A6A1B}" type="pres">
      <dgm:prSet presAssocID="{4C203306-B19B-42F3-A628-14F0DE3D5BE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DF264070-9D47-4922-8DAD-3424ABFCA9B3}" type="pres">
      <dgm:prSet presAssocID="{4C203306-B19B-42F3-A628-14F0DE3D5BEC}" presName="spaceRect" presStyleCnt="0"/>
      <dgm:spPr/>
    </dgm:pt>
    <dgm:pt modelId="{31C81C40-5B63-491C-A425-5AA78B43A926}" type="pres">
      <dgm:prSet presAssocID="{4C203306-B19B-42F3-A628-14F0DE3D5BEC}" presName="parTx" presStyleLbl="revTx" presStyleIdx="1" presStyleCnt="3">
        <dgm:presLayoutVars>
          <dgm:chMax val="0"/>
          <dgm:chPref val="0"/>
        </dgm:presLayoutVars>
      </dgm:prSet>
      <dgm:spPr/>
    </dgm:pt>
    <dgm:pt modelId="{2681A563-464A-4C45-B960-4284C454DA01}" type="pres">
      <dgm:prSet presAssocID="{B65F7830-68B8-43B9-B597-340D61707E2A}" presName="sibTrans" presStyleCnt="0"/>
      <dgm:spPr/>
    </dgm:pt>
    <dgm:pt modelId="{3D3A7B10-531C-438C-8830-8BA1B2FD080E}" type="pres">
      <dgm:prSet presAssocID="{F38C24B4-13CF-4A20-8CB2-683B0D30EF64}" presName="compNode" presStyleCnt="0"/>
      <dgm:spPr/>
    </dgm:pt>
    <dgm:pt modelId="{AA2DFF8E-042E-45B8-B129-43AD0037F815}" type="pres">
      <dgm:prSet presAssocID="{F38C24B4-13CF-4A20-8CB2-683B0D30EF64}" presName="bgRect" presStyleLbl="bgShp" presStyleIdx="2" presStyleCnt="3"/>
      <dgm:spPr/>
    </dgm:pt>
    <dgm:pt modelId="{0B288925-7248-4274-B850-2D03ED9E3D83}" type="pres">
      <dgm:prSet presAssocID="{F38C24B4-13CF-4A20-8CB2-683B0D30EF6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Judge"/>
        </a:ext>
      </dgm:extLst>
    </dgm:pt>
    <dgm:pt modelId="{36BB2A22-F7C8-4EBF-9855-BC89FA5F38F8}" type="pres">
      <dgm:prSet presAssocID="{F38C24B4-13CF-4A20-8CB2-683B0D30EF64}" presName="spaceRect" presStyleCnt="0"/>
      <dgm:spPr/>
    </dgm:pt>
    <dgm:pt modelId="{B88DDA52-28AE-4C05-AF75-0CB95B221D80}" type="pres">
      <dgm:prSet presAssocID="{F38C24B4-13CF-4A20-8CB2-683B0D30EF64}" presName="parTx" presStyleLbl="revTx" presStyleIdx="2" presStyleCnt="3">
        <dgm:presLayoutVars>
          <dgm:chMax val="0"/>
          <dgm:chPref val="0"/>
        </dgm:presLayoutVars>
      </dgm:prSet>
      <dgm:spPr/>
    </dgm:pt>
  </dgm:ptLst>
  <dgm:cxnLst>
    <dgm:cxn modelId="{21603807-B494-4596-96D5-E3A65E52B59F}" srcId="{CE52F4AD-FDDE-4A8F-8688-57EBE2920288}" destId="{5D08D868-DD65-4756-8D33-B1E93A5C0A64}" srcOrd="0" destOrd="0" parTransId="{77744AD0-F15A-4A36-8738-7BEACAEFDC12}" sibTransId="{DBEF8C7E-4121-4E1A-BCB4-FE15B643BFF1}"/>
    <dgm:cxn modelId="{57789262-D231-4BB8-949A-31D66F42AA03}" type="presOf" srcId="{CE52F4AD-FDDE-4A8F-8688-57EBE2920288}" destId="{74ED76D7-9DE7-478E-8CE6-49C154A5D59B}" srcOrd="0" destOrd="0" presId="urn:microsoft.com/office/officeart/2018/2/layout/IconVerticalSolidList"/>
    <dgm:cxn modelId="{4BD2794F-FF00-4CD4-8DF1-8BB42E81C283}" type="presOf" srcId="{4C203306-B19B-42F3-A628-14F0DE3D5BEC}" destId="{31C81C40-5B63-491C-A425-5AA78B43A926}" srcOrd="0" destOrd="0" presId="urn:microsoft.com/office/officeart/2018/2/layout/IconVerticalSolidList"/>
    <dgm:cxn modelId="{EE2A6852-7DC9-4095-9301-1C11D9588710}" type="presOf" srcId="{5D08D868-DD65-4756-8D33-B1E93A5C0A64}" destId="{2726FEF7-2BBD-416D-B685-CB8B643BC694}" srcOrd="0" destOrd="0" presId="urn:microsoft.com/office/officeart/2018/2/layout/IconVerticalSolidList"/>
    <dgm:cxn modelId="{34716658-F085-4A99-95AF-9FA92944F0BA}" srcId="{CE52F4AD-FDDE-4A8F-8688-57EBE2920288}" destId="{F38C24B4-13CF-4A20-8CB2-683B0D30EF64}" srcOrd="2" destOrd="0" parTransId="{08B4CC8F-FB1D-4345-8781-DDFCF18B9729}" sibTransId="{79E9BC65-7368-4BCF-8242-6A443027F3B2}"/>
    <dgm:cxn modelId="{AB2E37A7-E3DE-4B40-AED2-5A887C0F9500}" srcId="{CE52F4AD-FDDE-4A8F-8688-57EBE2920288}" destId="{4C203306-B19B-42F3-A628-14F0DE3D5BEC}" srcOrd="1" destOrd="0" parTransId="{0ECB9187-33A6-4827-95A9-E5C68D0C3716}" sibTransId="{B65F7830-68B8-43B9-B597-340D61707E2A}"/>
    <dgm:cxn modelId="{819E56D5-6ABB-4FB1-A46C-A78A61197CA9}" type="presOf" srcId="{F38C24B4-13CF-4A20-8CB2-683B0D30EF64}" destId="{B88DDA52-28AE-4C05-AF75-0CB95B221D80}" srcOrd="0" destOrd="0" presId="urn:microsoft.com/office/officeart/2018/2/layout/IconVerticalSolidList"/>
    <dgm:cxn modelId="{EA1F9BF6-4DD2-4CE2-B23E-A476E98A2AA3}" type="presParOf" srcId="{74ED76D7-9DE7-478E-8CE6-49C154A5D59B}" destId="{11415C41-D7C4-48FE-A11B-0BA891A5D4F3}" srcOrd="0" destOrd="0" presId="urn:microsoft.com/office/officeart/2018/2/layout/IconVerticalSolidList"/>
    <dgm:cxn modelId="{8D34CEBF-D2C4-49AB-8C23-E2BDBF5EA492}" type="presParOf" srcId="{11415C41-D7C4-48FE-A11B-0BA891A5D4F3}" destId="{2450A7F3-C909-412F-878E-6CB337EB1691}" srcOrd="0" destOrd="0" presId="urn:microsoft.com/office/officeart/2018/2/layout/IconVerticalSolidList"/>
    <dgm:cxn modelId="{5DB0D084-923C-4DD3-98B8-CEAA1BC7AB22}" type="presParOf" srcId="{11415C41-D7C4-48FE-A11B-0BA891A5D4F3}" destId="{FF52AC17-8605-403E-BDFF-046D0E3B167D}" srcOrd="1" destOrd="0" presId="urn:microsoft.com/office/officeart/2018/2/layout/IconVerticalSolidList"/>
    <dgm:cxn modelId="{5F734A37-AE57-410B-AB55-9E409C79213F}" type="presParOf" srcId="{11415C41-D7C4-48FE-A11B-0BA891A5D4F3}" destId="{F268C849-675E-40B2-B3F4-977AD0084511}" srcOrd="2" destOrd="0" presId="urn:microsoft.com/office/officeart/2018/2/layout/IconVerticalSolidList"/>
    <dgm:cxn modelId="{282CB535-10E8-463D-9C54-16924F0C1271}" type="presParOf" srcId="{11415C41-D7C4-48FE-A11B-0BA891A5D4F3}" destId="{2726FEF7-2BBD-416D-B685-CB8B643BC694}" srcOrd="3" destOrd="0" presId="urn:microsoft.com/office/officeart/2018/2/layout/IconVerticalSolidList"/>
    <dgm:cxn modelId="{1AC5E8A4-CBC7-4B57-9BA8-A7749FF59A81}" type="presParOf" srcId="{74ED76D7-9DE7-478E-8CE6-49C154A5D59B}" destId="{A6EB4317-6C45-4F35-863C-627487AC48F2}" srcOrd="1" destOrd="0" presId="urn:microsoft.com/office/officeart/2018/2/layout/IconVerticalSolidList"/>
    <dgm:cxn modelId="{5ED07F30-149F-4D18-ADF5-C9431788FFE9}" type="presParOf" srcId="{74ED76D7-9DE7-478E-8CE6-49C154A5D59B}" destId="{5A00927D-CE5E-4349-A25C-81945642A21E}" srcOrd="2" destOrd="0" presId="urn:microsoft.com/office/officeart/2018/2/layout/IconVerticalSolidList"/>
    <dgm:cxn modelId="{74C4ABC9-DC5A-473A-BF61-D6D42A7CEF6A}" type="presParOf" srcId="{5A00927D-CE5E-4349-A25C-81945642A21E}" destId="{E216223E-7E2F-4B3D-AC1E-624E165B5600}" srcOrd="0" destOrd="0" presId="urn:microsoft.com/office/officeart/2018/2/layout/IconVerticalSolidList"/>
    <dgm:cxn modelId="{B9ABD26E-D12A-4A91-BE56-DBC82EDD13EE}" type="presParOf" srcId="{5A00927D-CE5E-4349-A25C-81945642A21E}" destId="{3E4FFFAD-1136-4437-AB21-D99D2F0A6A1B}" srcOrd="1" destOrd="0" presId="urn:microsoft.com/office/officeart/2018/2/layout/IconVerticalSolidList"/>
    <dgm:cxn modelId="{000F8D9A-5BE0-4D97-92C5-6123089B1440}" type="presParOf" srcId="{5A00927D-CE5E-4349-A25C-81945642A21E}" destId="{DF264070-9D47-4922-8DAD-3424ABFCA9B3}" srcOrd="2" destOrd="0" presId="urn:microsoft.com/office/officeart/2018/2/layout/IconVerticalSolidList"/>
    <dgm:cxn modelId="{F054809D-6646-446D-B388-FEE9794B99EA}" type="presParOf" srcId="{5A00927D-CE5E-4349-A25C-81945642A21E}" destId="{31C81C40-5B63-491C-A425-5AA78B43A926}" srcOrd="3" destOrd="0" presId="urn:microsoft.com/office/officeart/2018/2/layout/IconVerticalSolidList"/>
    <dgm:cxn modelId="{AC62BA01-7C80-4F89-ACF4-D7F31C6ABB45}" type="presParOf" srcId="{74ED76D7-9DE7-478E-8CE6-49C154A5D59B}" destId="{2681A563-464A-4C45-B960-4284C454DA01}" srcOrd="3" destOrd="0" presId="urn:microsoft.com/office/officeart/2018/2/layout/IconVerticalSolidList"/>
    <dgm:cxn modelId="{F2743469-7E74-4091-A5C1-A38DF4DAEE9E}" type="presParOf" srcId="{74ED76D7-9DE7-478E-8CE6-49C154A5D59B}" destId="{3D3A7B10-531C-438C-8830-8BA1B2FD080E}" srcOrd="4" destOrd="0" presId="urn:microsoft.com/office/officeart/2018/2/layout/IconVerticalSolidList"/>
    <dgm:cxn modelId="{95BE31FD-5716-44B8-A52E-D428A589A866}" type="presParOf" srcId="{3D3A7B10-531C-438C-8830-8BA1B2FD080E}" destId="{AA2DFF8E-042E-45B8-B129-43AD0037F815}" srcOrd="0" destOrd="0" presId="urn:microsoft.com/office/officeart/2018/2/layout/IconVerticalSolidList"/>
    <dgm:cxn modelId="{507E47C8-6EA9-437C-A44C-519DC46596C0}" type="presParOf" srcId="{3D3A7B10-531C-438C-8830-8BA1B2FD080E}" destId="{0B288925-7248-4274-B850-2D03ED9E3D83}" srcOrd="1" destOrd="0" presId="urn:microsoft.com/office/officeart/2018/2/layout/IconVerticalSolidList"/>
    <dgm:cxn modelId="{B24BC98B-26AC-48C7-8730-9AD296B91590}" type="presParOf" srcId="{3D3A7B10-531C-438C-8830-8BA1B2FD080E}" destId="{36BB2A22-F7C8-4EBF-9855-BC89FA5F38F8}" srcOrd="2" destOrd="0" presId="urn:microsoft.com/office/officeart/2018/2/layout/IconVerticalSolidList"/>
    <dgm:cxn modelId="{0A6B3102-26AE-41A6-BF61-B0AE79F94238}" type="presParOf" srcId="{3D3A7B10-531C-438C-8830-8BA1B2FD080E}" destId="{B88DDA52-28AE-4C05-AF75-0CB95B221D80}"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EBB3814-0B9E-4A9A-A5BB-EA7C7485DAC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74982D96-EDB7-45D0-9EDA-6F551E2E3DAC}">
      <dgm:prSet/>
      <dgm:spPr/>
      <dgm:t>
        <a:bodyPr/>
        <a:lstStyle/>
        <a:p>
          <a:r>
            <a:rPr lang="en-GB"/>
            <a:t>First part of the test – Objective test – Where we look at a reasonable person. </a:t>
          </a:r>
          <a:endParaRPr lang="en-US"/>
        </a:p>
      </dgm:t>
    </dgm:pt>
    <dgm:pt modelId="{DCEA3CFB-A0C9-4BCF-A7BD-EA16B6107397}" type="parTrans" cxnId="{0F8770D5-95ED-4EB3-BE25-68DC04C24366}">
      <dgm:prSet/>
      <dgm:spPr/>
      <dgm:t>
        <a:bodyPr/>
        <a:lstStyle/>
        <a:p>
          <a:endParaRPr lang="en-US"/>
        </a:p>
      </dgm:t>
    </dgm:pt>
    <dgm:pt modelId="{4CB8E065-6E87-4062-B55E-026811A5A63B}" type="sibTrans" cxnId="{0F8770D5-95ED-4EB3-BE25-68DC04C24366}">
      <dgm:prSet/>
      <dgm:spPr/>
      <dgm:t>
        <a:bodyPr/>
        <a:lstStyle/>
        <a:p>
          <a:endParaRPr lang="en-US"/>
        </a:p>
      </dgm:t>
    </dgm:pt>
    <dgm:pt modelId="{BA549DB7-27B4-4A9C-919B-8E3746AA04AA}">
      <dgm:prSet/>
      <dgm:spPr/>
      <dgm:t>
        <a:bodyPr/>
        <a:lstStyle/>
        <a:p>
          <a:r>
            <a:rPr lang="en-GB"/>
            <a:t>Second part of the test – Subjective – D recognising that they were dishonest based on the objective standard. </a:t>
          </a:r>
          <a:endParaRPr lang="en-US"/>
        </a:p>
      </dgm:t>
    </dgm:pt>
    <dgm:pt modelId="{2B817137-943B-44B3-AB12-0BB1D0D918B1}" type="parTrans" cxnId="{42955521-82FA-4C25-8A91-209F084C1A60}">
      <dgm:prSet/>
      <dgm:spPr/>
      <dgm:t>
        <a:bodyPr/>
        <a:lstStyle/>
        <a:p>
          <a:endParaRPr lang="en-US"/>
        </a:p>
      </dgm:t>
    </dgm:pt>
    <dgm:pt modelId="{A28BAF61-7BBD-4232-9145-5DF1BFF1E741}" type="sibTrans" cxnId="{42955521-82FA-4C25-8A91-209F084C1A60}">
      <dgm:prSet/>
      <dgm:spPr/>
      <dgm:t>
        <a:bodyPr/>
        <a:lstStyle/>
        <a:p>
          <a:endParaRPr lang="en-US"/>
        </a:p>
      </dgm:t>
    </dgm:pt>
    <dgm:pt modelId="{25965FC5-7248-4A66-8E20-60F5BF75EBBA}" type="pres">
      <dgm:prSet presAssocID="{FEBB3814-0B9E-4A9A-A5BB-EA7C7485DACF}" presName="root" presStyleCnt="0">
        <dgm:presLayoutVars>
          <dgm:dir/>
          <dgm:resizeHandles val="exact"/>
        </dgm:presLayoutVars>
      </dgm:prSet>
      <dgm:spPr/>
    </dgm:pt>
    <dgm:pt modelId="{89B0BFAD-1F3E-45EC-A5A8-61BD39F75499}" type="pres">
      <dgm:prSet presAssocID="{74982D96-EDB7-45D0-9EDA-6F551E2E3DAC}" presName="compNode" presStyleCnt="0"/>
      <dgm:spPr/>
    </dgm:pt>
    <dgm:pt modelId="{6A62A18D-D77F-4AF1-B8A5-AB5F80216115}" type="pres">
      <dgm:prSet presAssocID="{74982D96-EDB7-45D0-9EDA-6F551E2E3DAC}" presName="bgRect" presStyleLbl="bgShp" presStyleIdx="0" presStyleCnt="2"/>
      <dgm:spPr/>
    </dgm:pt>
    <dgm:pt modelId="{1071E9E8-880E-4456-B1DC-7D68DD3EE5EC}" type="pres">
      <dgm:prSet presAssocID="{74982D96-EDB7-45D0-9EDA-6F551E2E3DA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st tubes"/>
        </a:ext>
      </dgm:extLst>
    </dgm:pt>
    <dgm:pt modelId="{F7AE3F13-4264-4EC1-9D46-8D4105F8D100}" type="pres">
      <dgm:prSet presAssocID="{74982D96-EDB7-45D0-9EDA-6F551E2E3DAC}" presName="spaceRect" presStyleCnt="0"/>
      <dgm:spPr/>
    </dgm:pt>
    <dgm:pt modelId="{0D53F77E-907C-4529-A69D-2A13BCE3B5FA}" type="pres">
      <dgm:prSet presAssocID="{74982D96-EDB7-45D0-9EDA-6F551E2E3DAC}" presName="parTx" presStyleLbl="revTx" presStyleIdx="0" presStyleCnt="2">
        <dgm:presLayoutVars>
          <dgm:chMax val="0"/>
          <dgm:chPref val="0"/>
        </dgm:presLayoutVars>
      </dgm:prSet>
      <dgm:spPr/>
    </dgm:pt>
    <dgm:pt modelId="{B0B5D31F-AE5E-44B8-82F5-8E41E9B00B2C}" type="pres">
      <dgm:prSet presAssocID="{4CB8E065-6E87-4062-B55E-026811A5A63B}" presName="sibTrans" presStyleCnt="0"/>
      <dgm:spPr/>
    </dgm:pt>
    <dgm:pt modelId="{EAD8E4A2-28DE-4480-B529-0C48705E87F7}" type="pres">
      <dgm:prSet presAssocID="{BA549DB7-27B4-4A9C-919B-8E3746AA04AA}" presName="compNode" presStyleCnt="0"/>
      <dgm:spPr/>
    </dgm:pt>
    <dgm:pt modelId="{8088A4A9-B30D-4FA8-B322-2D47B493CA45}" type="pres">
      <dgm:prSet presAssocID="{BA549DB7-27B4-4A9C-919B-8E3746AA04AA}" presName="bgRect" presStyleLbl="bgShp" presStyleIdx="1" presStyleCnt="2"/>
      <dgm:spPr/>
    </dgm:pt>
    <dgm:pt modelId="{5B7BEA54-0D05-4BC8-BFBB-0792D872C7E3}" type="pres">
      <dgm:prSet presAssocID="{BA549DB7-27B4-4A9C-919B-8E3746AA04A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fused Person"/>
        </a:ext>
      </dgm:extLst>
    </dgm:pt>
    <dgm:pt modelId="{3E8EBBB3-7B37-465C-839A-80AF5A1A4F80}" type="pres">
      <dgm:prSet presAssocID="{BA549DB7-27B4-4A9C-919B-8E3746AA04AA}" presName="spaceRect" presStyleCnt="0"/>
      <dgm:spPr/>
    </dgm:pt>
    <dgm:pt modelId="{413FB830-4357-4E53-8469-847FDD4A4316}" type="pres">
      <dgm:prSet presAssocID="{BA549DB7-27B4-4A9C-919B-8E3746AA04AA}" presName="parTx" presStyleLbl="revTx" presStyleIdx="1" presStyleCnt="2">
        <dgm:presLayoutVars>
          <dgm:chMax val="0"/>
          <dgm:chPref val="0"/>
        </dgm:presLayoutVars>
      </dgm:prSet>
      <dgm:spPr/>
    </dgm:pt>
  </dgm:ptLst>
  <dgm:cxnLst>
    <dgm:cxn modelId="{C5030518-7C52-4B50-8B20-F17C6EC8F641}" type="presOf" srcId="{74982D96-EDB7-45D0-9EDA-6F551E2E3DAC}" destId="{0D53F77E-907C-4529-A69D-2A13BCE3B5FA}" srcOrd="0" destOrd="0" presId="urn:microsoft.com/office/officeart/2018/2/layout/IconVerticalSolidList"/>
    <dgm:cxn modelId="{42955521-82FA-4C25-8A91-209F084C1A60}" srcId="{FEBB3814-0B9E-4A9A-A5BB-EA7C7485DACF}" destId="{BA549DB7-27B4-4A9C-919B-8E3746AA04AA}" srcOrd="1" destOrd="0" parTransId="{2B817137-943B-44B3-AB12-0BB1D0D918B1}" sibTransId="{A28BAF61-7BBD-4232-9145-5DF1BFF1E741}"/>
    <dgm:cxn modelId="{AC8E4541-EE73-433F-8049-F771239CA0F0}" type="presOf" srcId="{FEBB3814-0B9E-4A9A-A5BB-EA7C7485DACF}" destId="{25965FC5-7248-4A66-8E20-60F5BF75EBBA}" srcOrd="0" destOrd="0" presId="urn:microsoft.com/office/officeart/2018/2/layout/IconVerticalSolidList"/>
    <dgm:cxn modelId="{F98F4344-723A-495B-AADB-C020AB5B9E89}" type="presOf" srcId="{BA549DB7-27B4-4A9C-919B-8E3746AA04AA}" destId="{413FB830-4357-4E53-8469-847FDD4A4316}" srcOrd="0" destOrd="0" presId="urn:microsoft.com/office/officeart/2018/2/layout/IconVerticalSolidList"/>
    <dgm:cxn modelId="{0F8770D5-95ED-4EB3-BE25-68DC04C24366}" srcId="{FEBB3814-0B9E-4A9A-A5BB-EA7C7485DACF}" destId="{74982D96-EDB7-45D0-9EDA-6F551E2E3DAC}" srcOrd="0" destOrd="0" parTransId="{DCEA3CFB-A0C9-4BCF-A7BD-EA16B6107397}" sibTransId="{4CB8E065-6E87-4062-B55E-026811A5A63B}"/>
    <dgm:cxn modelId="{1EEB5731-7BF2-4E25-BAC1-FE2BADE2D27D}" type="presParOf" srcId="{25965FC5-7248-4A66-8E20-60F5BF75EBBA}" destId="{89B0BFAD-1F3E-45EC-A5A8-61BD39F75499}" srcOrd="0" destOrd="0" presId="urn:microsoft.com/office/officeart/2018/2/layout/IconVerticalSolidList"/>
    <dgm:cxn modelId="{86A3A77E-D64A-4293-953C-1E7DD938EA99}" type="presParOf" srcId="{89B0BFAD-1F3E-45EC-A5A8-61BD39F75499}" destId="{6A62A18D-D77F-4AF1-B8A5-AB5F80216115}" srcOrd="0" destOrd="0" presId="urn:microsoft.com/office/officeart/2018/2/layout/IconVerticalSolidList"/>
    <dgm:cxn modelId="{55F23398-B853-4B7D-BABE-317AC864BA1D}" type="presParOf" srcId="{89B0BFAD-1F3E-45EC-A5A8-61BD39F75499}" destId="{1071E9E8-880E-4456-B1DC-7D68DD3EE5EC}" srcOrd="1" destOrd="0" presId="urn:microsoft.com/office/officeart/2018/2/layout/IconVerticalSolidList"/>
    <dgm:cxn modelId="{AAB0A8FF-E394-42EF-99E6-AAE73B1CF431}" type="presParOf" srcId="{89B0BFAD-1F3E-45EC-A5A8-61BD39F75499}" destId="{F7AE3F13-4264-4EC1-9D46-8D4105F8D100}" srcOrd="2" destOrd="0" presId="urn:microsoft.com/office/officeart/2018/2/layout/IconVerticalSolidList"/>
    <dgm:cxn modelId="{1216D9DE-DBDF-441D-8EFB-D08A4F069411}" type="presParOf" srcId="{89B0BFAD-1F3E-45EC-A5A8-61BD39F75499}" destId="{0D53F77E-907C-4529-A69D-2A13BCE3B5FA}" srcOrd="3" destOrd="0" presId="urn:microsoft.com/office/officeart/2018/2/layout/IconVerticalSolidList"/>
    <dgm:cxn modelId="{F91E45FC-CCE8-4C08-974E-C79CEB959683}" type="presParOf" srcId="{25965FC5-7248-4A66-8E20-60F5BF75EBBA}" destId="{B0B5D31F-AE5E-44B8-82F5-8E41E9B00B2C}" srcOrd="1" destOrd="0" presId="urn:microsoft.com/office/officeart/2018/2/layout/IconVerticalSolidList"/>
    <dgm:cxn modelId="{3BB6F385-E1FC-4BD7-8EF3-70D851EC587C}" type="presParOf" srcId="{25965FC5-7248-4A66-8E20-60F5BF75EBBA}" destId="{EAD8E4A2-28DE-4480-B529-0C48705E87F7}" srcOrd="2" destOrd="0" presId="urn:microsoft.com/office/officeart/2018/2/layout/IconVerticalSolidList"/>
    <dgm:cxn modelId="{9F39D0D0-0D70-46B6-B72B-B8F7CE5BA571}" type="presParOf" srcId="{EAD8E4A2-28DE-4480-B529-0C48705E87F7}" destId="{8088A4A9-B30D-4FA8-B322-2D47B493CA45}" srcOrd="0" destOrd="0" presId="urn:microsoft.com/office/officeart/2018/2/layout/IconVerticalSolidList"/>
    <dgm:cxn modelId="{4D76D14B-666E-443D-82ED-76788A7C66EF}" type="presParOf" srcId="{EAD8E4A2-28DE-4480-B529-0C48705E87F7}" destId="{5B7BEA54-0D05-4BC8-BFBB-0792D872C7E3}" srcOrd="1" destOrd="0" presId="urn:microsoft.com/office/officeart/2018/2/layout/IconVerticalSolidList"/>
    <dgm:cxn modelId="{9C05028C-686E-49AD-893D-32199FC4E33E}" type="presParOf" srcId="{EAD8E4A2-28DE-4480-B529-0C48705E87F7}" destId="{3E8EBBB3-7B37-465C-839A-80AF5A1A4F80}" srcOrd="2" destOrd="0" presId="urn:microsoft.com/office/officeart/2018/2/layout/IconVerticalSolidList"/>
    <dgm:cxn modelId="{3A3B7F18-DB00-486C-BEBB-49040012182E}" type="presParOf" srcId="{EAD8E4A2-28DE-4480-B529-0C48705E87F7}" destId="{413FB830-4357-4E53-8469-847FDD4A431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15511C7-3444-42F5-B74F-0FDA7B544085}"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3869E854-05F3-45E0-B8EA-1F2DF8033D11}">
      <dgm:prSet/>
      <dgm:spPr/>
      <dgm:t>
        <a:bodyPr/>
        <a:lstStyle/>
        <a:p>
          <a:r>
            <a:rPr lang="en-GB"/>
            <a:t>The test is Gosh was overruled in the case of Ivey v Genting Casinos [2017] </a:t>
          </a:r>
          <a:endParaRPr lang="en-US"/>
        </a:p>
      </dgm:t>
    </dgm:pt>
    <dgm:pt modelId="{6AB883AC-59A3-47C5-8058-C6094D97AB8E}" type="parTrans" cxnId="{BBB29AB1-EBF6-4620-B828-0CC29B845A09}">
      <dgm:prSet/>
      <dgm:spPr/>
      <dgm:t>
        <a:bodyPr/>
        <a:lstStyle/>
        <a:p>
          <a:endParaRPr lang="en-US"/>
        </a:p>
      </dgm:t>
    </dgm:pt>
    <dgm:pt modelId="{9BC6C18B-44DD-45E6-8EB4-E69B434A2DCE}" type="sibTrans" cxnId="{BBB29AB1-EBF6-4620-B828-0CC29B845A09}">
      <dgm:prSet/>
      <dgm:spPr/>
      <dgm:t>
        <a:bodyPr/>
        <a:lstStyle/>
        <a:p>
          <a:endParaRPr lang="en-US"/>
        </a:p>
      </dgm:t>
    </dgm:pt>
    <dgm:pt modelId="{E5F688BA-1BF9-4FAE-90AF-D408F3B3AC54}">
      <dgm:prSet/>
      <dgm:spPr/>
      <dgm:t>
        <a:bodyPr/>
        <a:lstStyle/>
        <a:p>
          <a:r>
            <a:rPr lang="en-GB"/>
            <a:t>The case concerned a Casino failing to payout £7.7 Million to a winner because they suspected that the player used edge sorting – which essentially means they cheated. </a:t>
          </a:r>
          <a:endParaRPr lang="en-US"/>
        </a:p>
      </dgm:t>
    </dgm:pt>
    <dgm:pt modelId="{EB3809D2-8CB7-45C8-BE51-22F059E9F55A}" type="parTrans" cxnId="{79FE094C-B429-4A86-9926-B53CF4C374AA}">
      <dgm:prSet/>
      <dgm:spPr/>
      <dgm:t>
        <a:bodyPr/>
        <a:lstStyle/>
        <a:p>
          <a:endParaRPr lang="en-US"/>
        </a:p>
      </dgm:t>
    </dgm:pt>
    <dgm:pt modelId="{3D820F9A-C3BD-4514-9C10-66C34A9948A4}" type="sibTrans" cxnId="{79FE094C-B429-4A86-9926-B53CF4C374AA}">
      <dgm:prSet/>
      <dgm:spPr/>
      <dgm:t>
        <a:bodyPr/>
        <a:lstStyle/>
        <a:p>
          <a:endParaRPr lang="en-US"/>
        </a:p>
      </dgm:t>
    </dgm:pt>
    <dgm:pt modelId="{12689403-6026-469A-827E-0DA8D6CFAC18}">
      <dgm:prSet/>
      <dgm:spPr/>
      <dgm:t>
        <a:bodyPr/>
        <a:lstStyle/>
        <a:p>
          <a:r>
            <a:rPr lang="en-GB"/>
            <a:t>The courts agreed. </a:t>
          </a:r>
          <a:endParaRPr lang="en-US"/>
        </a:p>
      </dgm:t>
    </dgm:pt>
    <dgm:pt modelId="{2A18D927-C64F-4579-A94F-EEE8D8DD2B74}" type="parTrans" cxnId="{4AA7F6D5-5C92-4F0E-8F1D-4D525C2780C4}">
      <dgm:prSet/>
      <dgm:spPr/>
      <dgm:t>
        <a:bodyPr/>
        <a:lstStyle/>
        <a:p>
          <a:endParaRPr lang="en-US"/>
        </a:p>
      </dgm:t>
    </dgm:pt>
    <dgm:pt modelId="{63C7FA48-679C-4B65-9247-134433C8FC43}" type="sibTrans" cxnId="{4AA7F6D5-5C92-4F0E-8F1D-4D525C2780C4}">
      <dgm:prSet/>
      <dgm:spPr/>
      <dgm:t>
        <a:bodyPr/>
        <a:lstStyle/>
        <a:p>
          <a:endParaRPr lang="en-US"/>
        </a:p>
      </dgm:t>
    </dgm:pt>
    <dgm:pt modelId="{02FE4D52-3E4D-4592-85B7-303B01C8EF9C}" type="pres">
      <dgm:prSet presAssocID="{815511C7-3444-42F5-B74F-0FDA7B544085}" presName="root" presStyleCnt="0">
        <dgm:presLayoutVars>
          <dgm:dir/>
          <dgm:resizeHandles val="exact"/>
        </dgm:presLayoutVars>
      </dgm:prSet>
      <dgm:spPr/>
    </dgm:pt>
    <dgm:pt modelId="{0D22EEF3-3FA3-4E00-92B0-8D4EF7B78E0D}" type="pres">
      <dgm:prSet presAssocID="{3869E854-05F3-45E0-B8EA-1F2DF8033D11}" presName="compNode" presStyleCnt="0"/>
      <dgm:spPr/>
    </dgm:pt>
    <dgm:pt modelId="{7101DB95-8E5F-4034-9E5D-6D88BD7B0161}" type="pres">
      <dgm:prSet presAssocID="{3869E854-05F3-45E0-B8EA-1F2DF8033D11}" presName="bgRect" presStyleLbl="bgShp" presStyleIdx="0" presStyleCnt="3"/>
      <dgm:spPr/>
    </dgm:pt>
    <dgm:pt modelId="{AEE58BEE-5BDE-48DC-BDA6-DF3F9C3FA3D7}" type="pres">
      <dgm:prSet presAssocID="{3869E854-05F3-45E0-B8EA-1F2DF8033D1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2E46DF5E-56A0-4429-B4A6-ACE9D5FED5AF}" type="pres">
      <dgm:prSet presAssocID="{3869E854-05F3-45E0-B8EA-1F2DF8033D11}" presName="spaceRect" presStyleCnt="0"/>
      <dgm:spPr/>
    </dgm:pt>
    <dgm:pt modelId="{BF0ABE4B-4915-4481-9989-89DEF0C57598}" type="pres">
      <dgm:prSet presAssocID="{3869E854-05F3-45E0-B8EA-1F2DF8033D11}" presName="parTx" presStyleLbl="revTx" presStyleIdx="0" presStyleCnt="3">
        <dgm:presLayoutVars>
          <dgm:chMax val="0"/>
          <dgm:chPref val="0"/>
        </dgm:presLayoutVars>
      </dgm:prSet>
      <dgm:spPr/>
    </dgm:pt>
    <dgm:pt modelId="{0497A034-E469-4DC2-800B-EBC0289004E3}" type="pres">
      <dgm:prSet presAssocID="{9BC6C18B-44DD-45E6-8EB4-E69B434A2DCE}" presName="sibTrans" presStyleCnt="0"/>
      <dgm:spPr/>
    </dgm:pt>
    <dgm:pt modelId="{7114339A-DBD5-4F23-8DDE-F5DF667D1558}" type="pres">
      <dgm:prSet presAssocID="{E5F688BA-1BF9-4FAE-90AF-D408F3B3AC54}" presName="compNode" presStyleCnt="0"/>
      <dgm:spPr/>
    </dgm:pt>
    <dgm:pt modelId="{B9CF0D56-15B4-4F48-8C9B-C3935C696545}" type="pres">
      <dgm:prSet presAssocID="{E5F688BA-1BF9-4FAE-90AF-D408F3B3AC54}" presName="bgRect" presStyleLbl="bgShp" presStyleIdx="1" presStyleCnt="3"/>
      <dgm:spPr/>
    </dgm:pt>
    <dgm:pt modelId="{8E1FAFDF-FC7A-4928-83B3-1E9F354D4651}" type="pres">
      <dgm:prSet presAssocID="{E5F688BA-1BF9-4FAE-90AF-D408F3B3AC5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laying Cards"/>
        </a:ext>
      </dgm:extLst>
    </dgm:pt>
    <dgm:pt modelId="{B5347CC8-BE61-4FC2-ACCE-3BCE18099F0F}" type="pres">
      <dgm:prSet presAssocID="{E5F688BA-1BF9-4FAE-90AF-D408F3B3AC54}" presName="spaceRect" presStyleCnt="0"/>
      <dgm:spPr/>
    </dgm:pt>
    <dgm:pt modelId="{A7F85EE2-E861-4743-ABD8-58D229C300E3}" type="pres">
      <dgm:prSet presAssocID="{E5F688BA-1BF9-4FAE-90AF-D408F3B3AC54}" presName="parTx" presStyleLbl="revTx" presStyleIdx="1" presStyleCnt="3">
        <dgm:presLayoutVars>
          <dgm:chMax val="0"/>
          <dgm:chPref val="0"/>
        </dgm:presLayoutVars>
      </dgm:prSet>
      <dgm:spPr/>
    </dgm:pt>
    <dgm:pt modelId="{D6D89C89-0A19-4FA6-BC08-DAA2CEADFEFE}" type="pres">
      <dgm:prSet presAssocID="{3D820F9A-C3BD-4514-9C10-66C34A9948A4}" presName="sibTrans" presStyleCnt="0"/>
      <dgm:spPr/>
    </dgm:pt>
    <dgm:pt modelId="{47A9F62F-2B54-4075-BBAB-BD7E840BB724}" type="pres">
      <dgm:prSet presAssocID="{12689403-6026-469A-827E-0DA8D6CFAC18}" presName="compNode" presStyleCnt="0"/>
      <dgm:spPr/>
    </dgm:pt>
    <dgm:pt modelId="{82BCD99A-F006-48FE-BA8A-3E45983782B2}" type="pres">
      <dgm:prSet presAssocID="{12689403-6026-469A-827E-0DA8D6CFAC18}" presName="bgRect" presStyleLbl="bgShp" presStyleIdx="2" presStyleCnt="3"/>
      <dgm:spPr/>
    </dgm:pt>
    <dgm:pt modelId="{67B8FA26-DA3B-4764-92B5-E6FF6F2FFD31}" type="pres">
      <dgm:prSet presAssocID="{12689403-6026-469A-827E-0DA8D6CFAC1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3DA12B89-9B5A-4590-A608-AC82F7829BB7}" type="pres">
      <dgm:prSet presAssocID="{12689403-6026-469A-827E-0DA8D6CFAC18}" presName="spaceRect" presStyleCnt="0"/>
      <dgm:spPr/>
    </dgm:pt>
    <dgm:pt modelId="{EE5C1B09-A62B-4CD7-AC55-7EDC30B1074B}" type="pres">
      <dgm:prSet presAssocID="{12689403-6026-469A-827E-0DA8D6CFAC18}" presName="parTx" presStyleLbl="revTx" presStyleIdx="2" presStyleCnt="3">
        <dgm:presLayoutVars>
          <dgm:chMax val="0"/>
          <dgm:chPref val="0"/>
        </dgm:presLayoutVars>
      </dgm:prSet>
      <dgm:spPr/>
    </dgm:pt>
  </dgm:ptLst>
  <dgm:cxnLst>
    <dgm:cxn modelId="{1A17CD03-9DCB-4863-9736-102D72701D43}" type="presOf" srcId="{E5F688BA-1BF9-4FAE-90AF-D408F3B3AC54}" destId="{A7F85EE2-E861-4743-ABD8-58D229C300E3}" srcOrd="0" destOrd="0" presId="urn:microsoft.com/office/officeart/2018/2/layout/IconVerticalSolidList"/>
    <dgm:cxn modelId="{D1E27546-5638-40A4-AEFE-92B0B49E7858}" type="presOf" srcId="{12689403-6026-469A-827E-0DA8D6CFAC18}" destId="{EE5C1B09-A62B-4CD7-AC55-7EDC30B1074B}" srcOrd="0" destOrd="0" presId="urn:microsoft.com/office/officeart/2018/2/layout/IconVerticalSolidList"/>
    <dgm:cxn modelId="{79FE094C-B429-4A86-9926-B53CF4C374AA}" srcId="{815511C7-3444-42F5-B74F-0FDA7B544085}" destId="{E5F688BA-1BF9-4FAE-90AF-D408F3B3AC54}" srcOrd="1" destOrd="0" parTransId="{EB3809D2-8CB7-45C8-BE51-22F059E9F55A}" sibTransId="{3D820F9A-C3BD-4514-9C10-66C34A9948A4}"/>
    <dgm:cxn modelId="{BBB29AB1-EBF6-4620-B828-0CC29B845A09}" srcId="{815511C7-3444-42F5-B74F-0FDA7B544085}" destId="{3869E854-05F3-45E0-B8EA-1F2DF8033D11}" srcOrd="0" destOrd="0" parTransId="{6AB883AC-59A3-47C5-8058-C6094D97AB8E}" sibTransId="{9BC6C18B-44DD-45E6-8EB4-E69B434A2DCE}"/>
    <dgm:cxn modelId="{0F650CCD-43BF-487C-BE40-61489991CDC7}" type="presOf" srcId="{3869E854-05F3-45E0-B8EA-1F2DF8033D11}" destId="{BF0ABE4B-4915-4481-9989-89DEF0C57598}" srcOrd="0" destOrd="0" presId="urn:microsoft.com/office/officeart/2018/2/layout/IconVerticalSolidList"/>
    <dgm:cxn modelId="{4AA7F6D5-5C92-4F0E-8F1D-4D525C2780C4}" srcId="{815511C7-3444-42F5-B74F-0FDA7B544085}" destId="{12689403-6026-469A-827E-0DA8D6CFAC18}" srcOrd="2" destOrd="0" parTransId="{2A18D927-C64F-4579-A94F-EEE8D8DD2B74}" sibTransId="{63C7FA48-679C-4B65-9247-134433C8FC43}"/>
    <dgm:cxn modelId="{CD0EC1EC-2C34-451C-AEA4-D31F55148195}" type="presOf" srcId="{815511C7-3444-42F5-B74F-0FDA7B544085}" destId="{02FE4D52-3E4D-4592-85B7-303B01C8EF9C}" srcOrd="0" destOrd="0" presId="urn:microsoft.com/office/officeart/2018/2/layout/IconVerticalSolidList"/>
    <dgm:cxn modelId="{D04965EF-218F-47C9-8BDD-C8C57FE3F85C}" type="presParOf" srcId="{02FE4D52-3E4D-4592-85B7-303B01C8EF9C}" destId="{0D22EEF3-3FA3-4E00-92B0-8D4EF7B78E0D}" srcOrd="0" destOrd="0" presId="urn:microsoft.com/office/officeart/2018/2/layout/IconVerticalSolidList"/>
    <dgm:cxn modelId="{80F50925-7A44-4ECF-8F5B-416B7C6318C7}" type="presParOf" srcId="{0D22EEF3-3FA3-4E00-92B0-8D4EF7B78E0D}" destId="{7101DB95-8E5F-4034-9E5D-6D88BD7B0161}" srcOrd="0" destOrd="0" presId="urn:microsoft.com/office/officeart/2018/2/layout/IconVerticalSolidList"/>
    <dgm:cxn modelId="{02BB407B-3BE7-433D-A88E-DD6B4D20E65B}" type="presParOf" srcId="{0D22EEF3-3FA3-4E00-92B0-8D4EF7B78E0D}" destId="{AEE58BEE-5BDE-48DC-BDA6-DF3F9C3FA3D7}" srcOrd="1" destOrd="0" presId="urn:microsoft.com/office/officeart/2018/2/layout/IconVerticalSolidList"/>
    <dgm:cxn modelId="{908121BD-B63D-4870-9BD3-37DF53087D79}" type="presParOf" srcId="{0D22EEF3-3FA3-4E00-92B0-8D4EF7B78E0D}" destId="{2E46DF5E-56A0-4429-B4A6-ACE9D5FED5AF}" srcOrd="2" destOrd="0" presId="urn:microsoft.com/office/officeart/2018/2/layout/IconVerticalSolidList"/>
    <dgm:cxn modelId="{C713A11C-2B3D-4C4F-ABFB-D2850AD12A3C}" type="presParOf" srcId="{0D22EEF3-3FA3-4E00-92B0-8D4EF7B78E0D}" destId="{BF0ABE4B-4915-4481-9989-89DEF0C57598}" srcOrd="3" destOrd="0" presId="urn:microsoft.com/office/officeart/2018/2/layout/IconVerticalSolidList"/>
    <dgm:cxn modelId="{73E88640-6AF4-4A71-BF8D-221B83042684}" type="presParOf" srcId="{02FE4D52-3E4D-4592-85B7-303B01C8EF9C}" destId="{0497A034-E469-4DC2-800B-EBC0289004E3}" srcOrd="1" destOrd="0" presId="urn:microsoft.com/office/officeart/2018/2/layout/IconVerticalSolidList"/>
    <dgm:cxn modelId="{E8F66F09-A10C-4CB8-8FE5-2638710A790E}" type="presParOf" srcId="{02FE4D52-3E4D-4592-85B7-303B01C8EF9C}" destId="{7114339A-DBD5-4F23-8DDE-F5DF667D1558}" srcOrd="2" destOrd="0" presId="urn:microsoft.com/office/officeart/2018/2/layout/IconVerticalSolidList"/>
    <dgm:cxn modelId="{D99CA1B5-8E0C-411B-8A64-E9D7EC983EED}" type="presParOf" srcId="{7114339A-DBD5-4F23-8DDE-F5DF667D1558}" destId="{B9CF0D56-15B4-4F48-8C9B-C3935C696545}" srcOrd="0" destOrd="0" presId="urn:microsoft.com/office/officeart/2018/2/layout/IconVerticalSolidList"/>
    <dgm:cxn modelId="{34073EFE-CA43-44A0-AF55-F39E4991AE64}" type="presParOf" srcId="{7114339A-DBD5-4F23-8DDE-F5DF667D1558}" destId="{8E1FAFDF-FC7A-4928-83B3-1E9F354D4651}" srcOrd="1" destOrd="0" presId="urn:microsoft.com/office/officeart/2018/2/layout/IconVerticalSolidList"/>
    <dgm:cxn modelId="{F4E679CE-B5A8-4270-BAA8-E2E5198B67C4}" type="presParOf" srcId="{7114339A-DBD5-4F23-8DDE-F5DF667D1558}" destId="{B5347CC8-BE61-4FC2-ACCE-3BCE18099F0F}" srcOrd="2" destOrd="0" presId="urn:microsoft.com/office/officeart/2018/2/layout/IconVerticalSolidList"/>
    <dgm:cxn modelId="{2D53536D-E6FD-4F4B-9DE6-04328C6A3BEF}" type="presParOf" srcId="{7114339A-DBD5-4F23-8DDE-F5DF667D1558}" destId="{A7F85EE2-E861-4743-ABD8-58D229C300E3}" srcOrd="3" destOrd="0" presId="urn:microsoft.com/office/officeart/2018/2/layout/IconVerticalSolidList"/>
    <dgm:cxn modelId="{B9F18E48-D7B5-40AA-96F8-D7E1AC084EBE}" type="presParOf" srcId="{02FE4D52-3E4D-4592-85B7-303B01C8EF9C}" destId="{D6D89C89-0A19-4FA6-BC08-DAA2CEADFEFE}" srcOrd="3" destOrd="0" presId="urn:microsoft.com/office/officeart/2018/2/layout/IconVerticalSolidList"/>
    <dgm:cxn modelId="{6EDDF42A-D1AE-40E1-87DD-4A69582EE9E9}" type="presParOf" srcId="{02FE4D52-3E4D-4592-85B7-303B01C8EF9C}" destId="{47A9F62F-2B54-4075-BBAB-BD7E840BB724}" srcOrd="4" destOrd="0" presId="urn:microsoft.com/office/officeart/2018/2/layout/IconVerticalSolidList"/>
    <dgm:cxn modelId="{7D490CA5-8826-4B61-9E45-A612B8E80FBC}" type="presParOf" srcId="{47A9F62F-2B54-4075-BBAB-BD7E840BB724}" destId="{82BCD99A-F006-48FE-BA8A-3E45983782B2}" srcOrd="0" destOrd="0" presId="urn:microsoft.com/office/officeart/2018/2/layout/IconVerticalSolidList"/>
    <dgm:cxn modelId="{10462DC5-3D40-452D-A2DF-085B8C57532D}" type="presParOf" srcId="{47A9F62F-2B54-4075-BBAB-BD7E840BB724}" destId="{67B8FA26-DA3B-4764-92B5-E6FF6F2FFD31}" srcOrd="1" destOrd="0" presId="urn:microsoft.com/office/officeart/2018/2/layout/IconVerticalSolidList"/>
    <dgm:cxn modelId="{5D06550B-5F6D-4B3C-9E89-7B8785B527C4}" type="presParOf" srcId="{47A9F62F-2B54-4075-BBAB-BD7E840BB724}" destId="{3DA12B89-9B5A-4590-A608-AC82F7829BB7}" srcOrd="2" destOrd="0" presId="urn:microsoft.com/office/officeart/2018/2/layout/IconVerticalSolidList"/>
    <dgm:cxn modelId="{CDDC6780-3A92-4C6A-94ED-E4126081803B}" type="presParOf" srcId="{47A9F62F-2B54-4075-BBAB-BD7E840BB724}" destId="{EE5C1B09-A62B-4CD7-AC55-7EDC30B1074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ADCC908-C99B-4211-A05D-7A882310E44D}"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0760149A-ED41-4C9B-836B-1266093C3D26}">
      <dgm:prSet/>
      <dgm:spPr/>
      <dgm:t>
        <a:bodyPr/>
        <a:lstStyle/>
        <a:p>
          <a:r>
            <a:rPr lang="en-GB"/>
            <a:t>Intention to permanently deprive. </a:t>
          </a:r>
          <a:endParaRPr lang="en-US"/>
        </a:p>
      </dgm:t>
    </dgm:pt>
    <dgm:pt modelId="{9F3FE6F9-C7A8-451D-B36E-322E514F1672}" type="parTrans" cxnId="{6DAD3C4E-ABBF-46E8-AC61-5332E3472211}">
      <dgm:prSet/>
      <dgm:spPr/>
      <dgm:t>
        <a:bodyPr/>
        <a:lstStyle/>
        <a:p>
          <a:endParaRPr lang="en-US"/>
        </a:p>
      </dgm:t>
    </dgm:pt>
    <dgm:pt modelId="{21F97D7E-D384-4961-BC5C-F1C02D4FB924}" type="sibTrans" cxnId="{6DAD3C4E-ABBF-46E8-AC61-5332E3472211}">
      <dgm:prSet/>
      <dgm:spPr/>
      <dgm:t>
        <a:bodyPr/>
        <a:lstStyle/>
        <a:p>
          <a:endParaRPr lang="en-US"/>
        </a:p>
      </dgm:t>
    </dgm:pt>
    <dgm:pt modelId="{ACED0AF3-29ED-44D5-8838-6D388EC4AFD0}">
      <dgm:prSet/>
      <dgm:spPr/>
      <dgm:t>
        <a:bodyPr/>
        <a:lstStyle/>
        <a:p>
          <a:r>
            <a:rPr lang="en-GB"/>
            <a:t>Treat as own. </a:t>
          </a:r>
          <a:endParaRPr lang="en-US"/>
        </a:p>
      </dgm:t>
    </dgm:pt>
    <dgm:pt modelId="{A184750F-CDF0-4042-84BF-13A8BDFC9677}" type="parTrans" cxnId="{443C4ECA-AA9F-4DEC-902F-1FAE912E7671}">
      <dgm:prSet/>
      <dgm:spPr/>
      <dgm:t>
        <a:bodyPr/>
        <a:lstStyle/>
        <a:p>
          <a:endParaRPr lang="en-US"/>
        </a:p>
      </dgm:t>
    </dgm:pt>
    <dgm:pt modelId="{8506EDD3-634B-4268-BE0C-F6EB5F0827FD}" type="sibTrans" cxnId="{443C4ECA-AA9F-4DEC-902F-1FAE912E7671}">
      <dgm:prSet/>
      <dgm:spPr/>
      <dgm:t>
        <a:bodyPr/>
        <a:lstStyle/>
        <a:p>
          <a:endParaRPr lang="en-US"/>
        </a:p>
      </dgm:t>
    </dgm:pt>
    <dgm:pt modelId="{EF31D0EC-FD6B-4629-8BF6-B6F3FCB45343}">
      <dgm:prSet/>
      <dgm:spPr/>
      <dgm:t>
        <a:bodyPr/>
        <a:lstStyle/>
        <a:p>
          <a:r>
            <a:rPr lang="en-GB"/>
            <a:t>Borrow and lend.  </a:t>
          </a:r>
          <a:endParaRPr lang="en-US"/>
        </a:p>
      </dgm:t>
    </dgm:pt>
    <dgm:pt modelId="{F120C00E-EC8B-402D-928A-5C18BE392F6B}" type="parTrans" cxnId="{3FEC9653-9DD3-40B4-8996-976293A104B8}">
      <dgm:prSet/>
      <dgm:spPr/>
      <dgm:t>
        <a:bodyPr/>
        <a:lstStyle/>
        <a:p>
          <a:endParaRPr lang="en-US"/>
        </a:p>
      </dgm:t>
    </dgm:pt>
    <dgm:pt modelId="{03200FDF-3C45-4ADB-AB59-FBB9C8426FD4}" type="sibTrans" cxnId="{3FEC9653-9DD3-40B4-8996-976293A104B8}">
      <dgm:prSet/>
      <dgm:spPr/>
      <dgm:t>
        <a:bodyPr/>
        <a:lstStyle/>
        <a:p>
          <a:endParaRPr lang="en-US"/>
        </a:p>
      </dgm:t>
    </dgm:pt>
    <dgm:pt modelId="{79F66500-6D04-4EF4-89A5-06BA733E9A11}" type="pres">
      <dgm:prSet presAssocID="{7ADCC908-C99B-4211-A05D-7A882310E44D}" presName="root" presStyleCnt="0">
        <dgm:presLayoutVars>
          <dgm:dir/>
          <dgm:resizeHandles val="exact"/>
        </dgm:presLayoutVars>
      </dgm:prSet>
      <dgm:spPr/>
    </dgm:pt>
    <dgm:pt modelId="{98AEB72E-3783-49E5-ABF0-4A2416BC512B}" type="pres">
      <dgm:prSet presAssocID="{0760149A-ED41-4C9B-836B-1266093C3D26}" presName="compNode" presStyleCnt="0"/>
      <dgm:spPr/>
    </dgm:pt>
    <dgm:pt modelId="{68686031-37EB-4926-B161-1C385D42AB9B}" type="pres">
      <dgm:prSet presAssocID="{0760149A-ED41-4C9B-836B-1266093C3D26}" presName="bgRect" presStyleLbl="bgShp" presStyleIdx="0" presStyleCnt="3"/>
      <dgm:spPr/>
    </dgm:pt>
    <dgm:pt modelId="{F2696FBE-81D2-4CA3-8A07-10867735D696}" type="pres">
      <dgm:prSet presAssocID="{0760149A-ED41-4C9B-836B-1266093C3D2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C729055E-8D9F-4F1F-BF23-0907CD25AF8C}" type="pres">
      <dgm:prSet presAssocID="{0760149A-ED41-4C9B-836B-1266093C3D26}" presName="spaceRect" presStyleCnt="0"/>
      <dgm:spPr/>
    </dgm:pt>
    <dgm:pt modelId="{ADD0A672-610C-44A5-A585-344FB89DB86C}" type="pres">
      <dgm:prSet presAssocID="{0760149A-ED41-4C9B-836B-1266093C3D26}" presName="parTx" presStyleLbl="revTx" presStyleIdx="0" presStyleCnt="3">
        <dgm:presLayoutVars>
          <dgm:chMax val="0"/>
          <dgm:chPref val="0"/>
        </dgm:presLayoutVars>
      </dgm:prSet>
      <dgm:spPr/>
    </dgm:pt>
    <dgm:pt modelId="{7D0B78B8-A549-41BE-ABB8-F321F89E1245}" type="pres">
      <dgm:prSet presAssocID="{21F97D7E-D384-4961-BC5C-F1C02D4FB924}" presName="sibTrans" presStyleCnt="0"/>
      <dgm:spPr/>
    </dgm:pt>
    <dgm:pt modelId="{07E17EC6-BE31-41CE-8CDF-8911C8C7F84B}" type="pres">
      <dgm:prSet presAssocID="{ACED0AF3-29ED-44D5-8838-6D388EC4AFD0}" presName="compNode" presStyleCnt="0"/>
      <dgm:spPr/>
    </dgm:pt>
    <dgm:pt modelId="{0AF1A9C6-8319-46A7-9D46-46F29915ABA0}" type="pres">
      <dgm:prSet presAssocID="{ACED0AF3-29ED-44D5-8838-6D388EC4AFD0}" presName="bgRect" presStyleLbl="bgShp" presStyleIdx="1" presStyleCnt="3"/>
      <dgm:spPr/>
    </dgm:pt>
    <dgm:pt modelId="{01A2F1B0-FC73-4165-A2F7-A3708A6DAA60}" type="pres">
      <dgm:prSet presAssocID="{ACED0AF3-29ED-44D5-8838-6D388EC4AFD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ndy"/>
        </a:ext>
      </dgm:extLst>
    </dgm:pt>
    <dgm:pt modelId="{52CA61B8-18E4-4C10-904A-6D6D20261B4F}" type="pres">
      <dgm:prSet presAssocID="{ACED0AF3-29ED-44D5-8838-6D388EC4AFD0}" presName="spaceRect" presStyleCnt="0"/>
      <dgm:spPr/>
    </dgm:pt>
    <dgm:pt modelId="{666DEC13-CC24-4976-8711-BB4DB91BA239}" type="pres">
      <dgm:prSet presAssocID="{ACED0AF3-29ED-44D5-8838-6D388EC4AFD0}" presName="parTx" presStyleLbl="revTx" presStyleIdx="1" presStyleCnt="3">
        <dgm:presLayoutVars>
          <dgm:chMax val="0"/>
          <dgm:chPref val="0"/>
        </dgm:presLayoutVars>
      </dgm:prSet>
      <dgm:spPr/>
    </dgm:pt>
    <dgm:pt modelId="{E28C6516-1776-4CDF-B0E8-0785E70033DE}" type="pres">
      <dgm:prSet presAssocID="{8506EDD3-634B-4268-BE0C-F6EB5F0827FD}" presName="sibTrans" presStyleCnt="0"/>
      <dgm:spPr/>
    </dgm:pt>
    <dgm:pt modelId="{FCE971BA-2B19-422D-961C-E6024AD29D70}" type="pres">
      <dgm:prSet presAssocID="{EF31D0EC-FD6B-4629-8BF6-B6F3FCB45343}" presName="compNode" presStyleCnt="0"/>
      <dgm:spPr/>
    </dgm:pt>
    <dgm:pt modelId="{04E16483-283B-4D0B-9816-A05B19C654B5}" type="pres">
      <dgm:prSet presAssocID="{EF31D0EC-FD6B-4629-8BF6-B6F3FCB45343}" presName="bgRect" presStyleLbl="bgShp" presStyleIdx="2" presStyleCnt="3"/>
      <dgm:spPr/>
    </dgm:pt>
    <dgm:pt modelId="{4AC26B3B-62C4-4A66-AAD9-00C88C99EAA7}" type="pres">
      <dgm:prSet presAssocID="{EF31D0EC-FD6B-4629-8BF6-B6F3FCB4534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nk Check"/>
        </a:ext>
      </dgm:extLst>
    </dgm:pt>
    <dgm:pt modelId="{361498B5-92DF-40DE-8F91-4D45C9D31755}" type="pres">
      <dgm:prSet presAssocID="{EF31D0EC-FD6B-4629-8BF6-B6F3FCB45343}" presName="spaceRect" presStyleCnt="0"/>
      <dgm:spPr/>
    </dgm:pt>
    <dgm:pt modelId="{74C2529F-1923-4365-A90D-73444B0A38E9}" type="pres">
      <dgm:prSet presAssocID="{EF31D0EC-FD6B-4629-8BF6-B6F3FCB45343}" presName="parTx" presStyleLbl="revTx" presStyleIdx="2" presStyleCnt="3">
        <dgm:presLayoutVars>
          <dgm:chMax val="0"/>
          <dgm:chPref val="0"/>
        </dgm:presLayoutVars>
      </dgm:prSet>
      <dgm:spPr/>
    </dgm:pt>
  </dgm:ptLst>
  <dgm:cxnLst>
    <dgm:cxn modelId="{F71C9421-B790-4D5B-9A88-56BCA50DAABE}" type="presOf" srcId="{7ADCC908-C99B-4211-A05D-7A882310E44D}" destId="{79F66500-6D04-4EF4-89A5-06BA733E9A11}" srcOrd="0" destOrd="0" presId="urn:microsoft.com/office/officeart/2018/2/layout/IconVerticalSolidList"/>
    <dgm:cxn modelId="{E6853B36-B509-4961-ADF2-5F79373ACEC9}" type="presOf" srcId="{ACED0AF3-29ED-44D5-8838-6D388EC4AFD0}" destId="{666DEC13-CC24-4976-8711-BB4DB91BA239}" srcOrd="0" destOrd="0" presId="urn:microsoft.com/office/officeart/2018/2/layout/IconVerticalSolidList"/>
    <dgm:cxn modelId="{1793345D-A636-4C4B-8791-AE50CDF3D26E}" type="presOf" srcId="{EF31D0EC-FD6B-4629-8BF6-B6F3FCB45343}" destId="{74C2529F-1923-4365-A90D-73444B0A38E9}" srcOrd="0" destOrd="0" presId="urn:microsoft.com/office/officeart/2018/2/layout/IconVerticalSolidList"/>
    <dgm:cxn modelId="{6DAD3C4E-ABBF-46E8-AC61-5332E3472211}" srcId="{7ADCC908-C99B-4211-A05D-7A882310E44D}" destId="{0760149A-ED41-4C9B-836B-1266093C3D26}" srcOrd="0" destOrd="0" parTransId="{9F3FE6F9-C7A8-451D-B36E-322E514F1672}" sibTransId="{21F97D7E-D384-4961-BC5C-F1C02D4FB924}"/>
    <dgm:cxn modelId="{3FEC9653-9DD3-40B4-8996-976293A104B8}" srcId="{7ADCC908-C99B-4211-A05D-7A882310E44D}" destId="{EF31D0EC-FD6B-4629-8BF6-B6F3FCB45343}" srcOrd="2" destOrd="0" parTransId="{F120C00E-EC8B-402D-928A-5C18BE392F6B}" sibTransId="{03200FDF-3C45-4ADB-AB59-FBB9C8426FD4}"/>
    <dgm:cxn modelId="{26866C7E-04C7-439D-845C-44D927DFA5F7}" type="presOf" srcId="{0760149A-ED41-4C9B-836B-1266093C3D26}" destId="{ADD0A672-610C-44A5-A585-344FB89DB86C}" srcOrd="0" destOrd="0" presId="urn:microsoft.com/office/officeart/2018/2/layout/IconVerticalSolidList"/>
    <dgm:cxn modelId="{443C4ECA-AA9F-4DEC-902F-1FAE912E7671}" srcId="{7ADCC908-C99B-4211-A05D-7A882310E44D}" destId="{ACED0AF3-29ED-44D5-8838-6D388EC4AFD0}" srcOrd="1" destOrd="0" parTransId="{A184750F-CDF0-4042-84BF-13A8BDFC9677}" sibTransId="{8506EDD3-634B-4268-BE0C-F6EB5F0827FD}"/>
    <dgm:cxn modelId="{73189CC9-B538-4B52-960B-90FC7A32A299}" type="presParOf" srcId="{79F66500-6D04-4EF4-89A5-06BA733E9A11}" destId="{98AEB72E-3783-49E5-ABF0-4A2416BC512B}" srcOrd="0" destOrd="0" presId="urn:microsoft.com/office/officeart/2018/2/layout/IconVerticalSolidList"/>
    <dgm:cxn modelId="{9A4E9DB0-DB05-44AA-8E80-8600D12C335A}" type="presParOf" srcId="{98AEB72E-3783-49E5-ABF0-4A2416BC512B}" destId="{68686031-37EB-4926-B161-1C385D42AB9B}" srcOrd="0" destOrd="0" presId="urn:microsoft.com/office/officeart/2018/2/layout/IconVerticalSolidList"/>
    <dgm:cxn modelId="{BF433722-5509-46FB-9863-615F94F78679}" type="presParOf" srcId="{98AEB72E-3783-49E5-ABF0-4A2416BC512B}" destId="{F2696FBE-81D2-4CA3-8A07-10867735D696}" srcOrd="1" destOrd="0" presId="urn:microsoft.com/office/officeart/2018/2/layout/IconVerticalSolidList"/>
    <dgm:cxn modelId="{1C820EE7-5A6A-4190-B23E-36750AD5CAE5}" type="presParOf" srcId="{98AEB72E-3783-49E5-ABF0-4A2416BC512B}" destId="{C729055E-8D9F-4F1F-BF23-0907CD25AF8C}" srcOrd="2" destOrd="0" presId="urn:microsoft.com/office/officeart/2018/2/layout/IconVerticalSolidList"/>
    <dgm:cxn modelId="{C2EB9AC9-3A1C-486F-9220-8E353955D579}" type="presParOf" srcId="{98AEB72E-3783-49E5-ABF0-4A2416BC512B}" destId="{ADD0A672-610C-44A5-A585-344FB89DB86C}" srcOrd="3" destOrd="0" presId="urn:microsoft.com/office/officeart/2018/2/layout/IconVerticalSolidList"/>
    <dgm:cxn modelId="{928F3FA0-CA8E-41AA-9862-AF5DFA005B50}" type="presParOf" srcId="{79F66500-6D04-4EF4-89A5-06BA733E9A11}" destId="{7D0B78B8-A549-41BE-ABB8-F321F89E1245}" srcOrd="1" destOrd="0" presId="urn:microsoft.com/office/officeart/2018/2/layout/IconVerticalSolidList"/>
    <dgm:cxn modelId="{69624E23-55A8-4C4B-8EE3-C9AE13C6E85A}" type="presParOf" srcId="{79F66500-6D04-4EF4-89A5-06BA733E9A11}" destId="{07E17EC6-BE31-41CE-8CDF-8911C8C7F84B}" srcOrd="2" destOrd="0" presId="urn:microsoft.com/office/officeart/2018/2/layout/IconVerticalSolidList"/>
    <dgm:cxn modelId="{B90FE579-F47B-4BB5-888C-45063D0B87D8}" type="presParOf" srcId="{07E17EC6-BE31-41CE-8CDF-8911C8C7F84B}" destId="{0AF1A9C6-8319-46A7-9D46-46F29915ABA0}" srcOrd="0" destOrd="0" presId="urn:microsoft.com/office/officeart/2018/2/layout/IconVerticalSolidList"/>
    <dgm:cxn modelId="{38158780-8FB6-43B4-A7A6-79E441D149F7}" type="presParOf" srcId="{07E17EC6-BE31-41CE-8CDF-8911C8C7F84B}" destId="{01A2F1B0-FC73-4165-A2F7-A3708A6DAA60}" srcOrd="1" destOrd="0" presId="urn:microsoft.com/office/officeart/2018/2/layout/IconVerticalSolidList"/>
    <dgm:cxn modelId="{E9DF9DDD-D176-4B1E-A8CC-28BC9D6FDB32}" type="presParOf" srcId="{07E17EC6-BE31-41CE-8CDF-8911C8C7F84B}" destId="{52CA61B8-18E4-4C10-904A-6D6D20261B4F}" srcOrd="2" destOrd="0" presId="urn:microsoft.com/office/officeart/2018/2/layout/IconVerticalSolidList"/>
    <dgm:cxn modelId="{660389AC-B95E-4EE7-9209-F828CA43FF60}" type="presParOf" srcId="{07E17EC6-BE31-41CE-8CDF-8911C8C7F84B}" destId="{666DEC13-CC24-4976-8711-BB4DB91BA239}" srcOrd="3" destOrd="0" presId="urn:microsoft.com/office/officeart/2018/2/layout/IconVerticalSolidList"/>
    <dgm:cxn modelId="{8B4FA243-688A-4518-9C09-A91DD1ED115B}" type="presParOf" srcId="{79F66500-6D04-4EF4-89A5-06BA733E9A11}" destId="{E28C6516-1776-4CDF-B0E8-0785E70033DE}" srcOrd="3" destOrd="0" presId="urn:microsoft.com/office/officeart/2018/2/layout/IconVerticalSolidList"/>
    <dgm:cxn modelId="{D3A8C840-9F6F-4C62-BB91-647784CE66BC}" type="presParOf" srcId="{79F66500-6D04-4EF4-89A5-06BA733E9A11}" destId="{FCE971BA-2B19-422D-961C-E6024AD29D70}" srcOrd="4" destOrd="0" presId="urn:microsoft.com/office/officeart/2018/2/layout/IconVerticalSolidList"/>
    <dgm:cxn modelId="{44259A8E-A9C0-4E92-A74F-25B527E1A9BE}" type="presParOf" srcId="{FCE971BA-2B19-422D-961C-E6024AD29D70}" destId="{04E16483-283B-4D0B-9816-A05B19C654B5}" srcOrd="0" destOrd="0" presId="urn:microsoft.com/office/officeart/2018/2/layout/IconVerticalSolidList"/>
    <dgm:cxn modelId="{E2EFF44A-E240-4F32-A3A1-93758D1BE900}" type="presParOf" srcId="{FCE971BA-2B19-422D-961C-E6024AD29D70}" destId="{4AC26B3B-62C4-4A66-AAD9-00C88C99EAA7}" srcOrd="1" destOrd="0" presId="urn:microsoft.com/office/officeart/2018/2/layout/IconVerticalSolidList"/>
    <dgm:cxn modelId="{60A89224-FF32-40AA-A50E-0926FD5E025E}" type="presParOf" srcId="{FCE971BA-2B19-422D-961C-E6024AD29D70}" destId="{361498B5-92DF-40DE-8F91-4D45C9D31755}" srcOrd="2" destOrd="0" presId="urn:microsoft.com/office/officeart/2018/2/layout/IconVerticalSolidList"/>
    <dgm:cxn modelId="{69CE2B53-EA5F-4106-BEC9-8092CA260869}" type="presParOf" srcId="{FCE971BA-2B19-422D-961C-E6024AD29D70}" destId="{74C2529F-1923-4365-A90D-73444B0A38E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C4A54D3-E858-4E9F-A415-6F3AB18ED5F9}"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DBBC097-8769-4E19-B6C9-088D3A25D37E}">
      <dgm:prSet/>
      <dgm:spPr/>
      <dgm:t>
        <a:bodyPr/>
        <a:lstStyle/>
        <a:p>
          <a:r>
            <a:rPr lang="en-GB" b="1" u="sng"/>
            <a:t>Intention to permanently deprive </a:t>
          </a:r>
          <a:r>
            <a:rPr lang="en-GB"/>
            <a:t>–  Not looking at actions we are looking at intention – was there intention to permanently deprive.</a:t>
          </a:r>
          <a:endParaRPr lang="en-US"/>
        </a:p>
      </dgm:t>
    </dgm:pt>
    <dgm:pt modelId="{1BF48098-921A-4471-B4C8-0D4EE7107E11}" type="parTrans" cxnId="{FA0C3862-3882-4304-80E1-36183EA92996}">
      <dgm:prSet/>
      <dgm:spPr/>
      <dgm:t>
        <a:bodyPr/>
        <a:lstStyle/>
        <a:p>
          <a:endParaRPr lang="en-US"/>
        </a:p>
      </dgm:t>
    </dgm:pt>
    <dgm:pt modelId="{A40A8D24-5B73-40E3-AF4B-17553EC59EC7}" type="sibTrans" cxnId="{FA0C3862-3882-4304-80E1-36183EA92996}">
      <dgm:prSet/>
      <dgm:spPr/>
      <dgm:t>
        <a:bodyPr/>
        <a:lstStyle/>
        <a:p>
          <a:endParaRPr lang="en-US"/>
        </a:p>
      </dgm:t>
    </dgm:pt>
    <dgm:pt modelId="{BD3AF385-3902-4AA1-9963-C79816C134E2}">
      <dgm:prSet/>
      <dgm:spPr/>
      <dgm:t>
        <a:bodyPr/>
        <a:lstStyle/>
        <a:p>
          <a:r>
            <a:rPr lang="en-GB"/>
            <a:t>Picking up a book to read it and then putting it back is an example of where someone does not intend to permanently deprive.  </a:t>
          </a:r>
          <a:endParaRPr lang="en-US"/>
        </a:p>
      </dgm:t>
    </dgm:pt>
    <dgm:pt modelId="{0E460495-5325-4E80-944E-377828DC4E96}" type="parTrans" cxnId="{59C8AE7B-C70A-4F43-B9D2-49AF5E553261}">
      <dgm:prSet/>
      <dgm:spPr/>
      <dgm:t>
        <a:bodyPr/>
        <a:lstStyle/>
        <a:p>
          <a:endParaRPr lang="en-US"/>
        </a:p>
      </dgm:t>
    </dgm:pt>
    <dgm:pt modelId="{BBB3225C-AB7F-4C4D-8B76-75494201D91C}" type="sibTrans" cxnId="{59C8AE7B-C70A-4F43-B9D2-49AF5E553261}">
      <dgm:prSet/>
      <dgm:spPr/>
      <dgm:t>
        <a:bodyPr/>
        <a:lstStyle/>
        <a:p>
          <a:endParaRPr lang="en-US"/>
        </a:p>
      </dgm:t>
    </dgm:pt>
    <dgm:pt modelId="{B2146813-9F63-4292-BAF3-41EB32F98F20}">
      <dgm:prSet/>
      <dgm:spPr/>
      <dgm:t>
        <a:bodyPr/>
        <a:lstStyle/>
        <a:p>
          <a:r>
            <a:rPr lang="en-GB"/>
            <a:t>However, a key section here is S.6 (1) of the Theft Act 1968 – research the section. </a:t>
          </a:r>
          <a:endParaRPr lang="en-US"/>
        </a:p>
      </dgm:t>
    </dgm:pt>
    <dgm:pt modelId="{D5F6717E-8DAF-4565-8058-98EFED6ED68A}" type="parTrans" cxnId="{8E771905-ABA7-4ED9-89DC-F049766171A5}">
      <dgm:prSet/>
      <dgm:spPr/>
      <dgm:t>
        <a:bodyPr/>
        <a:lstStyle/>
        <a:p>
          <a:endParaRPr lang="en-US"/>
        </a:p>
      </dgm:t>
    </dgm:pt>
    <dgm:pt modelId="{4876B2EF-A129-4C9C-B5FC-181EBDE7BD2F}" type="sibTrans" cxnId="{8E771905-ABA7-4ED9-89DC-F049766171A5}">
      <dgm:prSet/>
      <dgm:spPr/>
      <dgm:t>
        <a:bodyPr/>
        <a:lstStyle/>
        <a:p>
          <a:endParaRPr lang="en-US"/>
        </a:p>
      </dgm:t>
    </dgm:pt>
    <dgm:pt modelId="{9D323204-02B3-4A93-BB84-C7D81953E334}" type="pres">
      <dgm:prSet presAssocID="{1C4A54D3-E858-4E9F-A415-6F3AB18ED5F9}" presName="root" presStyleCnt="0">
        <dgm:presLayoutVars>
          <dgm:dir/>
          <dgm:resizeHandles val="exact"/>
        </dgm:presLayoutVars>
      </dgm:prSet>
      <dgm:spPr/>
    </dgm:pt>
    <dgm:pt modelId="{AEC8B1FC-9DDF-4250-AA89-46CC72265506}" type="pres">
      <dgm:prSet presAssocID="{BDBBC097-8769-4E19-B6C9-088D3A25D37E}" presName="compNode" presStyleCnt="0"/>
      <dgm:spPr/>
    </dgm:pt>
    <dgm:pt modelId="{D0E0EAAD-13CF-407F-BDA9-57DA8DC47679}" type="pres">
      <dgm:prSet presAssocID="{BDBBC097-8769-4E19-B6C9-088D3A25D37E}" presName="bgRect" presStyleLbl="bgShp" presStyleIdx="0" presStyleCnt="3"/>
      <dgm:spPr/>
    </dgm:pt>
    <dgm:pt modelId="{63F670C0-F6CC-40B8-A704-F03EDA131475}" type="pres">
      <dgm:prSet presAssocID="{BDBBC097-8769-4E19-B6C9-088D3A25D37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AC956A2F-CC75-48AE-8CB4-FF95BB4A3287}" type="pres">
      <dgm:prSet presAssocID="{BDBBC097-8769-4E19-B6C9-088D3A25D37E}" presName="spaceRect" presStyleCnt="0"/>
      <dgm:spPr/>
    </dgm:pt>
    <dgm:pt modelId="{D144CA9E-B3F9-4FA1-8C39-B11E25E8F6EF}" type="pres">
      <dgm:prSet presAssocID="{BDBBC097-8769-4E19-B6C9-088D3A25D37E}" presName="parTx" presStyleLbl="revTx" presStyleIdx="0" presStyleCnt="3">
        <dgm:presLayoutVars>
          <dgm:chMax val="0"/>
          <dgm:chPref val="0"/>
        </dgm:presLayoutVars>
      </dgm:prSet>
      <dgm:spPr/>
    </dgm:pt>
    <dgm:pt modelId="{C69054F5-3F52-4FC0-B91E-2C43644114A1}" type="pres">
      <dgm:prSet presAssocID="{A40A8D24-5B73-40E3-AF4B-17553EC59EC7}" presName="sibTrans" presStyleCnt="0"/>
      <dgm:spPr/>
    </dgm:pt>
    <dgm:pt modelId="{1BFF2CEF-6321-40A6-B513-F71AB7695A7B}" type="pres">
      <dgm:prSet presAssocID="{BD3AF385-3902-4AA1-9963-C79816C134E2}" presName="compNode" presStyleCnt="0"/>
      <dgm:spPr/>
    </dgm:pt>
    <dgm:pt modelId="{B2700ABB-4975-4A56-80F6-C562B696CA95}" type="pres">
      <dgm:prSet presAssocID="{BD3AF385-3902-4AA1-9963-C79816C134E2}" presName="bgRect" presStyleLbl="bgShp" presStyleIdx="1" presStyleCnt="3"/>
      <dgm:spPr/>
    </dgm:pt>
    <dgm:pt modelId="{54E4A12C-152B-48AC-93F5-F1F4B4C0E497}" type="pres">
      <dgm:prSet presAssocID="{BD3AF385-3902-4AA1-9963-C79816C134E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ED816F75-9FAD-42F0-8B1F-4BD82B89F3A0}" type="pres">
      <dgm:prSet presAssocID="{BD3AF385-3902-4AA1-9963-C79816C134E2}" presName="spaceRect" presStyleCnt="0"/>
      <dgm:spPr/>
    </dgm:pt>
    <dgm:pt modelId="{50A6E4D9-0C40-4C4C-86E7-A7C8C3809D0E}" type="pres">
      <dgm:prSet presAssocID="{BD3AF385-3902-4AA1-9963-C79816C134E2}" presName="parTx" presStyleLbl="revTx" presStyleIdx="1" presStyleCnt="3">
        <dgm:presLayoutVars>
          <dgm:chMax val="0"/>
          <dgm:chPref val="0"/>
        </dgm:presLayoutVars>
      </dgm:prSet>
      <dgm:spPr/>
    </dgm:pt>
    <dgm:pt modelId="{2B3647E3-B2AC-4A95-AA5B-1A4A6416E68F}" type="pres">
      <dgm:prSet presAssocID="{BBB3225C-AB7F-4C4D-8B76-75494201D91C}" presName="sibTrans" presStyleCnt="0"/>
      <dgm:spPr/>
    </dgm:pt>
    <dgm:pt modelId="{8D9B54BC-6CB6-41C5-97C5-D44B2009A9E9}" type="pres">
      <dgm:prSet presAssocID="{B2146813-9F63-4292-BAF3-41EB32F98F20}" presName="compNode" presStyleCnt="0"/>
      <dgm:spPr/>
    </dgm:pt>
    <dgm:pt modelId="{5D2C49BF-70EC-446F-B43F-374009B8DABB}" type="pres">
      <dgm:prSet presAssocID="{B2146813-9F63-4292-BAF3-41EB32F98F20}" presName="bgRect" presStyleLbl="bgShp" presStyleIdx="2" presStyleCnt="3"/>
      <dgm:spPr/>
    </dgm:pt>
    <dgm:pt modelId="{41293064-F709-4784-8A9A-3C437853608F}" type="pres">
      <dgm:prSet presAssocID="{B2146813-9F63-4292-BAF3-41EB32F98F2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Key"/>
        </a:ext>
      </dgm:extLst>
    </dgm:pt>
    <dgm:pt modelId="{EF0FC51F-CAED-4445-BEA4-57C78651F708}" type="pres">
      <dgm:prSet presAssocID="{B2146813-9F63-4292-BAF3-41EB32F98F20}" presName="spaceRect" presStyleCnt="0"/>
      <dgm:spPr/>
    </dgm:pt>
    <dgm:pt modelId="{163A045C-C2D5-4A47-B55F-65C9FCF09960}" type="pres">
      <dgm:prSet presAssocID="{B2146813-9F63-4292-BAF3-41EB32F98F20}" presName="parTx" presStyleLbl="revTx" presStyleIdx="2" presStyleCnt="3">
        <dgm:presLayoutVars>
          <dgm:chMax val="0"/>
          <dgm:chPref val="0"/>
        </dgm:presLayoutVars>
      </dgm:prSet>
      <dgm:spPr/>
    </dgm:pt>
  </dgm:ptLst>
  <dgm:cxnLst>
    <dgm:cxn modelId="{8E771905-ABA7-4ED9-89DC-F049766171A5}" srcId="{1C4A54D3-E858-4E9F-A415-6F3AB18ED5F9}" destId="{B2146813-9F63-4292-BAF3-41EB32F98F20}" srcOrd="2" destOrd="0" parTransId="{D5F6717E-8DAF-4565-8058-98EFED6ED68A}" sibTransId="{4876B2EF-A129-4C9C-B5FC-181EBDE7BD2F}"/>
    <dgm:cxn modelId="{66DFF05D-4D0D-4C64-B117-BE7563EFAB9B}" type="presOf" srcId="{BDBBC097-8769-4E19-B6C9-088D3A25D37E}" destId="{D144CA9E-B3F9-4FA1-8C39-B11E25E8F6EF}" srcOrd="0" destOrd="0" presId="urn:microsoft.com/office/officeart/2018/2/layout/IconVerticalSolidList"/>
    <dgm:cxn modelId="{8A78B25E-7409-42E8-9B0C-F03811FD4074}" type="presOf" srcId="{1C4A54D3-E858-4E9F-A415-6F3AB18ED5F9}" destId="{9D323204-02B3-4A93-BB84-C7D81953E334}" srcOrd="0" destOrd="0" presId="urn:microsoft.com/office/officeart/2018/2/layout/IconVerticalSolidList"/>
    <dgm:cxn modelId="{FA0C3862-3882-4304-80E1-36183EA92996}" srcId="{1C4A54D3-E858-4E9F-A415-6F3AB18ED5F9}" destId="{BDBBC097-8769-4E19-B6C9-088D3A25D37E}" srcOrd="0" destOrd="0" parTransId="{1BF48098-921A-4471-B4C8-0D4EE7107E11}" sibTransId="{A40A8D24-5B73-40E3-AF4B-17553EC59EC7}"/>
    <dgm:cxn modelId="{656FBE78-AE41-4CEB-93F1-25EEA5D68F1D}" type="presOf" srcId="{BD3AF385-3902-4AA1-9963-C79816C134E2}" destId="{50A6E4D9-0C40-4C4C-86E7-A7C8C3809D0E}" srcOrd="0" destOrd="0" presId="urn:microsoft.com/office/officeart/2018/2/layout/IconVerticalSolidList"/>
    <dgm:cxn modelId="{59C8AE7B-C70A-4F43-B9D2-49AF5E553261}" srcId="{1C4A54D3-E858-4E9F-A415-6F3AB18ED5F9}" destId="{BD3AF385-3902-4AA1-9963-C79816C134E2}" srcOrd="1" destOrd="0" parTransId="{0E460495-5325-4E80-944E-377828DC4E96}" sibTransId="{BBB3225C-AB7F-4C4D-8B76-75494201D91C}"/>
    <dgm:cxn modelId="{0345A99F-D903-4FC1-B56B-99765B7FEF0E}" type="presOf" srcId="{B2146813-9F63-4292-BAF3-41EB32F98F20}" destId="{163A045C-C2D5-4A47-B55F-65C9FCF09960}" srcOrd="0" destOrd="0" presId="urn:microsoft.com/office/officeart/2018/2/layout/IconVerticalSolidList"/>
    <dgm:cxn modelId="{502B7746-BA75-4EE3-8C18-5374B4344199}" type="presParOf" srcId="{9D323204-02B3-4A93-BB84-C7D81953E334}" destId="{AEC8B1FC-9DDF-4250-AA89-46CC72265506}" srcOrd="0" destOrd="0" presId="urn:microsoft.com/office/officeart/2018/2/layout/IconVerticalSolidList"/>
    <dgm:cxn modelId="{3F914374-2CCA-4B1A-B938-B7DCEB408D46}" type="presParOf" srcId="{AEC8B1FC-9DDF-4250-AA89-46CC72265506}" destId="{D0E0EAAD-13CF-407F-BDA9-57DA8DC47679}" srcOrd="0" destOrd="0" presId="urn:microsoft.com/office/officeart/2018/2/layout/IconVerticalSolidList"/>
    <dgm:cxn modelId="{C769D5CA-C213-44DD-AE1F-C811CAAB9419}" type="presParOf" srcId="{AEC8B1FC-9DDF-4250-AA89-46CC72265506}" destId="{63F670C0-F6CC-40B8-A704-F03EDA131475}" srcOrd="1" destOrd="0" presId="urn:microsoft.com/office/officeart/2018/2/layout/IconVerticalSolidList"/>
    <dgm:cxn modelId="{5590CF29-96A1-4CC2-BE06-2AFB8F51BD3F}" type="presParOf" srcId="{AEC8B1FC-9DDF-4250-AA89-46CC72265506}" destId="{AC956A2F-CC75-48AE-8CB4-FF95BB4A3287}" srcOrd="2" destOrd="0" presId="urn:microsoft.com/office/officeart/2018/2/layout/IconVerticalSolidList"/>
    <dgm:cxn modelId="{DA1C4E72-DC27-41E1-B8CA-572FED4ABA04}" type="presParOf" srcId="{AEC8B1FC-9DDF-4250-AA89-46CC72265506}" destId="{D144CA9E-B3F9-4FA1-8C39-B11E25E8F6EF}" srcOrd="3" destOrd="0" presId="urn:microsoft.com/office/officeart/2018/2/layout/IconVerticalSolidList"/>
    <dgm:cxn modelId="{0DB57500-6A2E-4E3D-924C-BC41C51F4961}" type="presParOf" srcId="{9D323204-02B3-4A93-BB84-C7D81953E334}" destId="{C69054F5-3F52-4FC0-B91E-2C43644114A1}" srcOrd="1" destOrd="0" presId="urn:microsoft.com/office/officeart/2018/2/layout/IconVerticalSolidList"/>
    <dgm:cxn modelId="{DA562BBC-8A64-47D5-B058-38E5125543E5}" type="presParOf" srcId="{9D323204-02B3-4A93-BB84-C7D81953E334}" destId="{1BFF2CEF-6321-40A6-B513-F71AB7695A7B}" srcOrd="2" destOrd="0" presId="urn:microsoft.com/office/officeart/2018/2/layout/IconVerticalSolidList"/>
    <dgm:cxn modelId="{815B2FEB-F22B-42D8-A2D2-F85AE16AFD27}" type="presParOf" srcId="{1BFF2CEF-6321-40A6-B513-F71AB7695A7B}" destId="{B2700ABB-4975-4A56-80F6-C562B696CA95}" srcOrd="0" destOrd="0" presId="urn:microsoft.com/office/officeart/2018/2/layout/IconVerticalSolidList"/>
    <dgm:cxn modelId="{B97D7294-2063-4D4B-8A76-8C669F6756E5}" type="presParOf" srcId="{1BFF2CEF-6321-40A6-B513-F71AB7695A7B}" destId="{54E4A12C-152B-48AC-93F5-F1F4B4C0E497}" srcOrd="1" destOrd="0" presId="urn:microsoft.com/office/officeart/2018/2/layout/IconVerticalSolidList"/>
    <dgm:cxn modelId="{0434588E-F812-45FA-A0D6-5E7192F8FF6C}" type="presParOf" srcId="{1BFF2CEF-6321-40A6-B513-F71AB7695A7B}" destId="{ED816F75-9FAD-42F0-8B1F-4BD82B89F3A0}" srcOrd="2" destOrd="0" presId="urn:microsoft.com/office/officeart/2018/2/layout/IconVerticalSolidList"/>
    <dgm:cxn modelId="{7AE34423-702D-4D91-8942-18C029CE8080}" type="presParOf" srcId="{1BFF2CEF-6321-40A6-B513-F71AB7695A7B}" destId="{50A6E4D9-0C40-4C4C-86E7-A7C8C3809D0E}" srcOrd="3" destOrd="0" presId="urn:microsoft.com/office/officeart/2018/2/layout/IconVerticalSolidList"/>
    <dgm:cxn modelId="{DD1D2190-4B66-49BC-99F6-56F9065A5220}" type="presParOf" srcId="{9D323204-02B3-4A93-BB84-C7D81953E334}" destId="{2B3647E3-B2AC-4A95-AA5B-1A4A6416E68F}" srcOrd="3" destOrd="0" presId="urn:microsoft.com/office/officeart/2018/2/layout/IconVerticalSolidList"/>
    <dgm:cxn modelId="{EF85C644-AB80-44C7-B409-AFA59C48EB6D}" type="presParOf" srcId="{9D323204-02B3-4A93-BB84-C7D81953E334}" destId="{8D9B54BC-6CB6-41C5-97C5-D44B2009A9E9}" srcOrd="4" destOrd="0" presId="urn:microsoft.com/office/officeart/2018/2/layout/IconVerticalSolidList"/>
    <dgm:cxn modelId="{7F7ABB40-FCCE-4BE7-AFFF-82DC09477055}" type="presParOf" srcId="{8D9B54BC-6CB6-41C5-97C5-D44B2009A9E9}" destId="{5D2C49BF-70EC-446F-B43F-374009B8DABB}" srcOrd="0" destOrd="0" presId="urn:microsoft.com/office/officeart/2018/2/layout/IconVerticalSolidList"/>
    <dgm:cxn modelId="{29F2B148-037B-4DE0-A880-489ACA40D89C}" type="presParOf" srcId="{8D9B54BC-6CB6-41C5-97C5-D44B2009A9E9}" destId="{41293064-F709-4784-8A9A-3C437853608F}" srcOrd="1" destOrd="0" presId="urn:microsoft.com/office/officeart/2018/2/layout/IconVerticalSolidList"/>
    <dgm:cxn modelId="{8EFBEC9A-3FCB-49E2-BECF-B81D75893A28}" type="presParOf" srcId="{8D9B54BC-6CB6-41C5-97C5-D44B2009A9E9}" destId="{EF0FC51F-CAED-4445-BEA4-57C78651F708}" srcOrd="2" destOrd="0" presId="urn:microsoft.com/office/officeart/2018/2/layout/IconVerticalSolidList"/>
    <dgm:cxn modelId="{022552DE-EBDB-44CA-BC42-AF04878DFC1D}" type="presParOf" srcId="{8D9B54BC-6CB6-41C5-97C5-D44B2009A9E9}" destId="{163A045C-C2D5-4A47-B55F-65C9FCF0996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599E0EF-6793-4810-A29E-913A8967F373}" type="doc">
      <dgm:prSet loTypeId="urn:microsoft.com/office/officeart/2018/2/layout/IconLabelList" loCatId="icon" qsTypeId="urn:microsoft.com/office/officeart/2005/8/quickstyle/simple1" qsCatId="simple" csTypeId="urn:microsoft.com/office/officeart/2005/8/colors/accent2_2" csCatId="accent2" phldr="1"/>
      <dgm:spPr/>
      <dgm:t>
        <a:bodyPr/>
        <a:lstStyle/>
        <a:p>
          <a:endParaRPr lang="en-US"/>
        </a:p>
      </dgm:t>
    </dgm:pt>
    <dgm:pt modelId="{A85E2986-C401-49DA-AC61-55218705B172}">
      <dgm:prSet/>
      <dgm:spPr/>
      <dgm:t>
        <a:bodyPr/>
        <a:lstStyle/>
        <a:p>
          <a:r>
            <a:rPr lang="en-GB"/>
            <a:t>Two cases that looked more in depth at theft include R v Vinall and R v Zerei – Need not prove property was dispose of in a certain way. </a:t>
          </a:r>
          <a:endParaRPr lang="en-US"/>
        </a:p>
      </dgm:t>
    </dgm:pt>
    <dgm:pt modelId="{507D3A9D-BA45-4B3E-BB6C-86884DB49248}" type="parTrans" cxnId="{2896535E-A766-4D3E-9ABE-9A3F072F20FA}">
      <dgm:prSet/>
      <dgm:spPr/>
      <dgm:t>
        <a:bodyPr/>
        <a:lstStyle/>
        <a:p>
          <a:endParaRPr lang="en-US"/>
        </a:p>
      </dgm:t>
    </dgm:pt>
    <dgm:pt modelId="{CDF843EB-9F0F-4C27-8C7F-582BF1FDF41D}" type="sibTrans" cxnId="{2896535E-A766-4D3E-9ABE-9A3F072F20FA}">
      <dgm:prSet/>
      <dgm:spPr/>
      <dgm:t>
        <a:bodyPr/>
        <a:lstStyle/>
        <a:p>
          <a:endParaRPr lang="en-US"/>
        </a:p>
      </dgm:t>
    </dgm:pt>
    <dgm:pt modelId="{BE13C0FE-2C2E-4C14-9E80-41593A25FA99}">
      <dgm:prSet/>
      <dgm:spPr/>
      <dgm:t>
        <a:bodyPr/>
        <a:lstStyle/>
        <a:p>
          <a:r>
            <a:rPr lang="en-GB"/>
            <a:t>Condition attached to the item’s return can be classed as theft – if in the foreseeable future. </a:t>
          </a:r>
          <a:endParaRPr lang="en-US"/>
        </a:p>
      </dgm:t>
    </dgm:pt>
    <dgm:pt modelId="{B4FAC539-2272-4BD7-932D-4151AE2C347D}" type="parTrans" cxnId="{87E376CC-D530-4F0F-B588-01EB48E63AD6}">
      <dgm:prSet/>
      <dgm:spPr/>
      <dgm:t>
        <a:bodyPr/>
        <a:lstStyle/>
        <a:p>
          <a:endParaRPr lang="en-US"/>
        </a:p>
      </dgm:t>
    </dgm:pt>
    <dgm:pt modelId="{D22FF03B-9ECA-4A69-BDD3-D544AA6374D1}" type="sibTrans" cxnId="{87E376CC-D530-4F0F-B588-01EB48E63AD6}">
      <dgm:prSet/>
      <dgm:spPr/>
      <dgm:t>
        <a:bodyPr/>
        <a:lstStyle/>
        <a:p>
          <a:endParaRPr lang="en-US"/>
        </a:p>
      </dgm:t>
    </dgm:pt>
    <dgm:pt modelId="{F86227DF-90B3-4DDB-ACBD-F8177ECE765E}">
      <dgm:prSet/>
      <dgm:spPr/>
      <dgm:t>
        <a:bodyPr/>
        <a:lstStyle/>
        <a:p>
          <a:r>
            <a:rPr lang="en-GB"/>
            <a:t>If the condition is in the near future, it may not amount to intention to permanently deprive. </a:t>
          </a:r>
          <a:endParaRPr lang="en-US"/>
        </a:p>
      </dgm:t>
    </dgm:pt>
    <dgm:pt modelId="{08D76355-4D97-4649-95DB-5CFF2AE68BD7}" type="parTrans" cxnId="{D6E7CCDD-0096-4A2B-87A7-E224C2A37DE6}">
      <dgm:prSet/>
      <dgm:spPr/>
      <dgm:t>
        <a:bodyPr/>
        <a:lstStyle/>
        <a:p>
          <a:endParaRPr lang="en-US"/>
        </a:p>
      </dgm:t>
    </dgm:pt>
    <dgm:pt modelId="{5C0082DA-B986-4E72-BB5D-52B09978554E}" type="sibTrans" cxnId="{D6E7CCDD-0096-4A2B-87A7-E224C2A37DE6}">
      <dgm:prSet/>
      <dgm:spPr/>
      <dgm:t>
        <a:bodyPr/>
        <a:lstStyle/>
        <a:p>
          <a:endParaRPr lang="en-US"/>
        </a:p>
      </dgm:t>
    </dgm:pt>
    <dgm:pt modelId="{39279B1C-C2A9-4B51-8887-80D34460675C}" type="pres">
      <dgm:prSet presAssocID="{9599E0EF-6793-4810-A29E-913A8967F373}" presName="root" presStyleCnt="0">
        <dgm:presLayoutVars>
          <dgm:dir/>
          <dgm:resizeHandles val="exact"/>
        </dgm:presLayoutVars>
      </dgm:prSet>
      <dgm:spPr/>
    </dgm:pt>
    <dgm:pt modelId="{980CC507-F70B-4B7E-A11F-CC0CC0E797DD}" type="pres">
      <dgm:prSet presAssocID="{A85E2986-C401-49DA-AC61-55218705B172}" presName="compNode" presStyleCnt="0"/>
      <dgm:spPr/>
    </dgm:pt>
    <dgm:pt modelId="{0946FEA7-4959-4579-AD3D-C3D1B5E5C5E4}" type="pres">
      <dgm:prSet presAssocID="{A85E2986-C401-49DA-AC61-55218705B17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4E4D8A0D-B964-49A9-87A5-E496CDDB2AA8}" type="pres">
      <dgm:prSet presAssocID="{A85E2986-C401-49DA-AC61-55218705B172}" presName="spaceRect" presStyleCnt="0"/>
      <dgm:spPr/>
    </dgm:pt>
    <dgm:pt modelId="{9006792E-C1FF-404A-A35A-D65185AE528A}" type="pres">
      <dgm:prSet presAssocID="{A85E2986-C401-49DA-AC61-55218705B172}" presName="textRect" presStyleLbl="revTx" presStyleIdx="0" presStyleCnt="3">
        <dgm:presLayoutVars>
          <dgm:chMax val="1"/>
          <dgm:chPref val="1"/>
        </dgm:presLayoutVars>
      </dgm:prSet>
      <dgm:spPr/>
    </dgm:pt>
    <dgm:pt modelId="{15CAAE2E-4EF6-4122-B888-28162C9BEF8A}" type="pres">
      <dgm:prSet presAssocID="{CDF843EB-9F0F-4C27-8C7F-582BF1FDF41D}" presName="sibTrans" presStyleCnt="0"/>
      <dgm:spPr/>
    </dgm:pt>
    <dgm:pt modelId="{7228B169-3194-4385-8A37-08C1837B9428}" type="pres">
      <dgm:prSet presAssocID="{BE13C0FE-2C2E-4C14-9E80-41593A25FA99}" presName="compNode" presStyleCnt="0"/>
      <dgm:spPr/>
    </dgm:pt>
    <dgm:pt modelId="{9D115D20-7C85-40A3-A3D7-DB5D8AF26CFE}" type="pres">
      <dgm:prSet presAssocID="{BE13C0FE-2C2E-4C14-9E80-41593A25FA9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ber"/>
        </a:ext>
      </dgm:extLst>
    </dgm:pt>
    <dgm:pt modelId="{08E80CB0-79DE-4974-BDB1-FDC0A4FA9884}" type="pres">
      <dgm:prSet presAssocID="{BE13C0FE-2C2E-4C14-9E80-41593A25FA99}" presName="spaceRect" presStyleCnt="0"/>
      <dgm:spPr/>
    </dgm:pt>
    <dgm:pt modelId="{2999C910-E10F-46C4-894F-56D8E1107D1A}" type="pres">
      <dgm:prSet presAssocID="{BE13C0FE-2C2E-4C14-9E80-41593A25FA99}" presName="textRect" presStyleLbl="revTx" presStyleIdx="1" presStyleCnt="3">
        <dgm:presLayoutVars>
          <dgm:chMax val="1"/>
          <dgm:chPref val="1"/>
        </dgm:presLayoutVars>
      </dgm:prSet>
      <dgm:spPr/>
    </dgm:pt>
    <dgm:pt modelId="{8D949B73-0CBD-431A-9EC8-F37D3ACE2A43}" type="pres">
      <dgm:prSet presAssocID="{D22FF03B-9ECA-4A69-BDD3-D544AA6374D1}" presName="sibTrans" presStyleCnt="0"/>
      <dgm:spPr/>
    </dgm:pt>
    <dgm:pt modelId="{991AA047-2E31-4557-91A0-DA70E6B077D9}" type="pres">
      <dgm:prSet presAssocID="{F86227DF-90B3-4DDB-ACBD-F8177ECE765E}" presName="compNode" presStyleCnt="0"/>
      <dgm:spPr/>
    </dgm:pt>
    <dgm:pt modelId="{FB9D60CC-FB65-40A3-8650-14ACD3239801}" type="pres">
      <dgm:prSet presAssocID="{F86227DF-90B3-4DDB-ACBD-F8177ECE765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Judge"/>
        </a:ext>
      </dgm:extLst>
    </dgm:pt>
    <dgm:pt modelId="{1A5BA0C2-63BC-4F7C-9DF6-485E9497F37E}" type="pres">
      <dgm:prSet presAssocID="{F86227DF-90B3-4DDB-ACBD-F8177ECE765E}" presName="spaceRect" presStyleCnt="0"/>
      <dgm:spPr/>
    </dgm:pt>
    <dgm:pt modelId="{1602CD20-902B-46C3-B6AE-14B136CE503F}" type="pres">
      <dgm:prSet presAssocID="{F86227DF-90B3-4DDB-ACBD-F8177ECE765E}" presName="textRect" presStyleLbl="revTx" presStyleIdx="2" presStyleCnt="3">
        <dgm:presLayoutVars>
          <dgm:chMax val="1"/>
          <dgm:chPref val="1"/>
        </dgm:presLayoutVars>
      </dgm:prSet>
      <dgm:spPr/>
    </dgm:pt>
  </dgm:ptLst>
  <dgm:cxnLst>
    <dgm:cxn modelId="{913E4C05-E83B-4C39-8A17-821F2ACE912F}" type="presOf" srcId="{A85E2986-C401-49DA-AC61-55218705B172}" destId="{9006792E-C1FF-404A-A35A-D65185AE528A}" srcOrd="0" destOrd="0" presId="urn:microsoft.com/office/officeart/2018/2/layout/IconLabelList"/>
    <dgm:cxn modelId="{CF80D22C-3CA0-44BF-BDCB-A58A8088FF14}" type="presOf" srcId="{9599E0EF-6793-4810-A29E-913A8967F373}" destId="{39279B1C-C2A9-4B51-8887-80D34460675C}" srcOrd="0" destOrd="0" presId="urn:microsoft.com/office/officeart/2018/2/layout/IconLabelList"/>
    <dgm:cxn modelId="{2896535E-A766-4D3E-9ABE-9A3F072F20FA}" srcId="{9599E0EF-6793-4810-A29E-913A8967F373}" destId="{A85E2986-C401-49DA-AC61-55218705B172}" srcOrd="0" destOrd="0" parTransId="{507D3A9D-BA45-4B3E-BB6C-86884DB49248}" sibTransId="{CDF843EB-9F0F-4C27-8C7F-582BF1FDF41D}"/>
    <dgm:cxn modelId="{13E3586E-1549-4F1E-9581-0BC6076E0B09}" type="presOf" srcId="{F86227DF-90B3-4DDB-ACBD-F8177ECE765E}" destId="{1602CD20-902B-46C3-B6AE-14B136CE503F}" srcOrd="0" destOrd="0" presId="urn:microsoft.com/office/officeart/2018/2/layout/IconLabelList"/>
    <dgm:cxn modelId="{EE7850C9-52C5-41CC-8170-9FE7AA4CB367}" type="presOf" srcId="{BE13C0FE-2C2E-4C14-9E80-41593A25FA99}" destId="{2999C910-E10F-46C4-894F-56D8E1107D1A}" srcOrd="0" destOrd="0" presId="urn:microsoft.com/office/officeart/2018/2/layout/IconLabelList"/>
    <dgm:cxn modelId="{87E376CC-D530-4F0F-B588-01EB48E63AD6}" srcId="{9599E0EF-6793-4810-A29E-913A8967F373}" destId="{BE13C0FE-2C2E-4C14-9E80-41593A25FA99}" srcOrd="1" destOrd="0" parTransId="{B4FAC539-2272-4BD7-932D-4151AE2C347D}" sibTransId="{D22FF03B-9ECA-4A69-BDD3-D544AA6374D1}"/>
    <dgm:cxn modelId="{D6E7CCDD-0096-4A2B-87A7-E224C2A37DE6}" srcId="{9599E0EF-6793-4810-A29E-913A8967F373}" destId="{F86227DF-90B3-4DDB-ACBD-F8177ECE765E}" srcOrd="2" destOrd="0" parTransId="{08D76355-4D97-4649-95DB-5CFF2AE68BD7}" sibTransId="{5C0082DA-B986-4E72-BB5D-52B09978554E}"/>
    <dgm:cxn modelId="{C014BC89-EAFF-405B-9464-8951AF44880F}" type="presParOf" srcId="{39279B1C-C2A9-4B51-8887-80D34460675C}" destId="{980CC507-F70B-4B7E-A11F-CC0CC0E797DD}" srcOrd="0" destOrd="0" presId="urn:microsoft.com/office/officeart/2018/2/layout/IconLabelList"/>
    <dgm:cxn modelId="{D3CF39A5-B06F-4B6A-AF77-F868B2917D30}" type="presParOf" srcId="{980CC507-F70B-4B7E-A11F-CC0CC0E797DD}" destId="{0946FEA7-4959-4579-AD3D-C3D1B5E5C5E4}" srcOrd="0" destOrd="0" presId="urn:microsoft.com/office/officeart/2018/2/layout/IconLabelList"/>
    <dgm:cxn modelId="{A7D7FBC7-0A7C-4F11-BD12-7C4975B471B2}" type="presParOf" srcId="{980CC507-F70B-4B7E-A11F-CC0CC0E797DD}" destId="{4E4D8A0D-B964-49A9-87A5-E496CDDB2AA8}" srcOrd="1" destOrd="0" presId="urn:microsoft.com/office/officeart/2018/2/layout/IconLabelList"/>
    <dgm:cxn modelId="{3D7428F1-1A62-4734-83DA-DE839BBE9B5D}" type="presParOf" srcId="{980CC507-F70B-4B7E-A11F-CC0CC0E797DD}" destId="{9006792E-C1FF-404A-A35A-D65185AE528A}" srcOrd="2" destOrd="0" presId="urn:microsoft.com/office/officeart/2018/2/layout/IconLabelList"/>
    <dgm:cxn modelId="{5DCBF77B-6B17-48FD-9676-B1D197CD0C96}" type="presParOf" srcId="{39279B1C-C2A9-4B51-8887-80D34460675C}" destId="{15CAAE2E-4EF6-4122-B888-28162C9BEF8A}" srcOrd="1" destOrd="0" presId="urn:microsoft.com/office/officeart/2018/2/layout/IconLabelList"/>
    <dgm:cxn modelId="{1E0E6F92-BFC8-45DA-AC1A-C5EEF21EF79A}" type="presParOf" srcId="{39279B1C-C2A9-4B51-8887-80D34460675C}" destId="{7228B169-3194-4385-8A37-08C1837B9428}" srcOrd="2" destOrd="0" presId="urn:microsoft.com/office/officeart/2018/2/layout/IconLabelList"/>
    <dgm:cxn modelId="{052E8A39-CF36-4C8A-8A00-0A88505BBF00}" type="presParOf" srcId="{7228B169-3194-4385-8A37-08C1837B9428}" destId="{9D115D20-7C85-40A3-A3D7-DB5D8AF26CFE}" srcOrd="0" destOrd="0" presId="urn:microsoft.com/office/officeart/2018/2/layout/IconLabelList"/>
    <dgm:cxn modelId="{95BAD9F5-32BB-4EAB-BD88-38A3E1D28249}" type="presParOf" srcId="{7228B169-3194-4385-8A37-08C1837B9428}" destId="{08E80CB0-79DE-4974-BDB1-FDC0A4FA9884}" srcOrd="1" destOrd="0" presId="urn:microsoft.com/office/officeart/2018/2/layout/IconLabelList"/>
    <dgm:cxn modelId="{E6B72152-CFC2-4957-BCAC-F02BD9B57935}" type="presParOf" srcId="{7228B169-3194-4385-8A37-08C1837B9428}" destId="{2999C910-E10F-46C4-894F-56D8E1107D1A}" srcOrd="2" destOrd="0" presId="urn:microsoft.com/office/officeart/2018/2/layout/IconLabelList"/>
    <dgm:cxn modelId="{CBFDB32F-512F-412A-AD78-A6C4FACA64BD}" type="presParOf" srcId="{39279B1C-C2A9-4B51-8887-80D34460675C}" destId="{8D949B73-0CBD-431A-9EC8-F37D3ACE2A43}" srcOrd="3" destOrd="0" presId="urn:microsoft.com/office/officeart/2018/2/layout/IconLabelList"/>
    <dgm:cxn modelId="{86288448-65A5-4C2E-A57F-91E30932808A}" type="presParOf" srcId="{39279B1C-C2A9-4B51-8887-80D34460675C}" destId="{991AA047-2E31-4557-91A0-DA70E6B077D9}" srcOrd="4" destOrd="0" presId="urn:microsoft.com/office/officeart/2018/2/layout/IconLabelList"/>
    <dgm:cxn modelId="{C2741ED7-443B-49D4-991E-AAC3682467B4}" type="presParOf" srcId="{991AA047-2E31-4557-91A0-DA70E6B077D9}" destId="{FB9D60CC-FB65-40A3-8650-14ACD3239801}" srcOrd="0" destOrd="0" presId="urn:microsoft.com/office/officeart/2018/2/layout/IconLabelList"/>
    <dgm:cxn modelId="{1EDCF421-83AF-486B-B8CC-00840A8369E3}" type="presParOf" srcId="{991AA047-2E31-4557-91A0-DA70E6B077D9}" destId="{1A5BA0C2-63BC-4F7C-9DF6-485E9497F37E}" srcOrd="1" destOrd="0" presId="urn:microsoft.com/office/officeart/2018/2/layout/IconLabelList"/>
    <dgm:cxn modelId="{5EEC596A-C3F9-4978-B215-E40A133E554A}" type="presParOf" srcId="{991AA047-2E31-4557-91A0-DA70E6B077D9}" destId="{1602CD20-902B-46C3-B6AE-14B136CE503F}"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73E79D3-A371-4498-A78A-468D4DCDDB26}" type="doc">
      <dgm:prSet loTypeId="urn:microsoft.com/office/officeart/2018/2/layout/IconCircleList" loCatId="icon" qsTypeId="urn:microsoft.com/office/officeart/2005/8/quickstyle/simple1" qsCatId="simple" csTypeId="urn:microsoft.com/office/officeart/2005/8/colors/accent3_2" csCatId="accent3" phldr="1"/>
      <dgm:spPr/>
      <dgm:t>
        <a:bodyPr/>
        <a:lstStyle/>
        <a:p>
          <a:endParaRPr lang="en-US"/>
        </a:p>
      </dgm:t>
    </dgm:pt>
    <dgm:pt modelId="{46BA4884-8F73-441B-9043-42B72C57B9CE}">
      <dgm:prSet/>
      <dgm:spPr/>
      <dgm:t>
        <a:bodyPr/>
        <a:lstStyle/>
        <a:p>
          <a:r>
            <a:rPr lang="en-GB" b="1" u="sng"/>
            <a:t>Borrow and Lend </a:t>
          </a:r>
          <a:r>
            <a:rPr lang="en-GB"/>
            <a:t>– This encompasses both money and property. </a:t>
          </a:r>
          <a:endParaRPr lang="en-US"/>
        </a:p>
      </dgm:t>
    </dgm:pt>
    <dgm:pt modelId="{065C59DF-B669-4F5A-ABA0-58B84A7B1215}" type="parTrans" cxnId="{072CC1AB-FF01-4BB5-ADA2-4819142BBC55}">
      <dgm:prSet/>
      <dgm:spPr/>
      <dgm:t>
        <a:bodyPr/>
        <a:lstStyle/>
        <a:p>
          <a:endParaRPr lang="en-US"/>
        </a:p>
      </dgm:t>
    </dgm:pt>
    <dgm:pt modelId="{195329B8-B26F-44C2-99E8-8C2E9DE2B143}" type="sibTrans" cxnId="{072CC1AB-FF01-4BB5-ADA2-4819142BBC55}">
      <dgm:prSet/>
      <dgm:spPr/>
      <dgm:t>
        <a:bodyPr/>
        <a:lstStyle/>
        <a:p>
          <a:endParaRPr lang="en-US"/>
        </a:p>
      </dgm:t>
    </dgm:pt>
    <dgm:pt modelId="{A26A8A4C-BDB8-4964-B6C5-FAC2D60F2DE4}">
      <dgm:prSet/>
      <dgm:spPr/>
      <dgm:t>
        <a:bodyPr/>
        <a:lstStyle/>
        <a:p>
          <a:r>
            <a:rPr lang="en-GB"/>
            <a:t>We will start with Property- Can be theft even where you intend to replace it. </a:t>
          </a:r>
          <a:endParaRPr lang="en-US"/>
        </a:p>
      </dgm:t>
    </dgm:pt>
    <dgm:pt modelId="{A537979A-DA31-4066-AE0C-1EAE276E6A14}" type="parTrans" cxnId="{AD8A74FF-7645-4A5C-8348-86A14DDEB935}">
      <dgm:prSet/>
      <dgm:spPr/>
      <dgm:t>
        <a:bodyPr/>
        <a:lstStyle/>
        <a:p>
          <a:endParaRPr lang="en-US"/>
        </a:p>
      </dgm:t>
    </dgm:pt>
    <dgm:pt modelId="{59EA46C4-3E8A-484B-9FF8-37689B38452D}" type="sibTrans" cxnId="{AD8A74FF-7645-4A5C-8348-86A14DDEB935}">
      <dgm:prSet/>
      <dgm:spPr/>
      <dgm:t>
        <a:bodyPr/>
        <a:lstStyle/>
        <a:p>
          <a:endParaRPr lang="en-US"/>
        </a:p>
      </dgm:t>
    </dgm:pt>
    <dgm:pt modelId="{163261FA-597B-4EF5-A99A-0B1F95DAB612}">
      <dgm:prSet/>
      <dgm:spPr/>
      <dgm:t>
        <a:bodyPr/>
        <a:lstStyle/>
        <a:p>
          <a:r>
            <a:rPr lang="en-GB" b="1" u="sng"/>
            <a:t>Research; </a:t>
          </a:r>
          <a:r>
            <a:rPr lang="en-GB"/>
            <a:t>R v Lloyd [1985] </a:t>
          </a:r>
          <a:endParaRPr lang="en-US"/>
        </a:p>
      </dgm:t>
    </dgm:pt>
    <dgm:pt modelId="{9D711677-9D1F-434B-8A81-32C34A104735}" type="parTrans" cxnId="{E2666720-4972-4E24-A5BD-594E7ECAD342}">
      <dgm:prSet/>
      <dgm:spPr/>
      <dgm:t>
        <a:bodyPr/>
        <a:lstStyle/>
        <a:p>
          <a:endParaRPr lang="en-US"/>
        </a:p>
      </dgm:t>
    </dgm:pt>
    <dgm:pt modelId="{00B223E0-71C9-4065-8578-EB73DD420FB2}" type="sibTrans" cxnId="{E2666720-4972-4E24-A5BD-594E7ECAD342}">
      <dgm:prSet/>
      <dgm:spPr/>
      <dgm:t>
        <a:bodyPr/>
        <a:lstStyle/>
        <a:p>
          <a:endParaRPr lang="en-US"/>
        </a:p>
      </dgm:t>
    </dgm:pt>
    <dgm:pt modelId="{171784D5-5A64-4CB5-9CEC-738B982E31A1}">
      <dgm:prSet/>
      <dgm:spPr/>
      <dgm:t>
        <a:bodyPr/>
        <a:lstStyle/>
        <a:p>
          <a:r>
            <a:rPr lang="en-GB"/>
            <a:t>Goodness and virtue – matter. </a:t>
          </a:r>
          <a:endParaRPr lang="en-US"/>
        </a:p>
      </dgm:t>
    </dgm:pt>
    <dgm:pt modelId="{95609677-3286-43B2-B3E7-1096C611D062}" type="parTrans" cxnId="{2E3DE38A-18B9-41F6-815A-B9D7DCC71250}">
      <dgm:prSet/>
      <dgm:spPr/>
      <dgm:t>
        <a:bodyPr/>
        <a:lstStyle/>
        <a:p>
          <a:endParaRPr lang="en-US"/>
        </a:p>
      </dgm:t>
    </dgm:pt>
    <dgm:pt modelId="{556B909B-751F-4C0E-8962-F112E5DE629F}" type="sibTrans" cxnId="{2E3DE38A-18B9-41F6-815A-B9D7DCC71250}">
      <dgm:prSet/>
      <dgm:spPr/>
      <dgm:t>
        <a:bodyPr/>
        <a:lstStyle/>
        <a:p>
          <a:endParaRPr lang="en-US"/>
        </a:p>
      </dgm:t>
    </dgm:pt>
    <dgm:pt modelId="{BE38483E-E889-400C-812F-33D1FE3E66FF}" type="pres">
      <dgm:prSet presAssocID="{A73E79D3-A371-4498-A78A-468D4DCDDB26}" presName="root" presStyleCnt="0">
        <dgm:presLayoutVars>
          <dgm:dir/>
          <dgm:resizeHandles val="exact"/>
        </dgm:presLayoutVars>
      </dgm:prSet>
      <dgm:spPr/>
    </dgm:pt>
    <dgm:pt modelId="{CAA62A2B-63A0-429E-81F4-13305DB6CB2E}" type="pres">
      <dgm:prSet presAssocID="{A73E79D3-A371-4498-A78A-468D4DCDDB26}" presName="container" presStyleCnt="0">
        <dgm:presLayoutVars>
          <dgm:dir/>
          <dgm:resizeHandles val="exact"/>
        </dgm:presLayoutVars>
      </dgm:prSet>
      <dgm:spPr/>
    </dgm:pt>
    <dgm:pt modelId="{5C4CF443-F923-48C2-AE7D-8A8C0A3A8A22}" type="pres">
      <dgm:prSet presAssocID="{46BA4884-8F73-441B-9043-42B72C57B9CE}" presName="compNode" presStyleCnt="0"/>
      <dgm:spPr/>
    </dgm:pt>
    <dgm:pt modelId="{2E161F29-92ED-4F05-B6E5-C87CFEAAD009}" type="pres">
      <dgm:prSet presAssocID="{46BA4884-8F73-441B-9043-42B72C57B9CE}" presName="iconBgRect" presStyleLbl="bgShp" presStyleIdx="0" presStyleCnt="4"/>
      <dgm:spPr/>
    </dgm:pt>
    <dgm:pt modelId="{72F51DAA-3DF2-4084-B4DD-50143F7FD252}" type="pres">
      <dgm:prSet presAssocID="{46BA4884-8F73-441B-9043-42B72C57B9CE}"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2B765267-ED3F-45F4-875F-C10E254D9BD6}" type="pres">
      <dgm:prSet presAssocID="{46BA4884-8F73-441B-9043-42B72C57B9CE}" presName="spaceRect" presStyleCnt="0"/>
      <dgm:spPr/>
    </dgm:pt>
    <dgm:pt modelId="{233DFA84-FE11-44F7-A880-D128B81921FE}" type="pres">
      <dgm:prSet presAssocID="{46BA4884-8F73-441B-9043-42B72C57B9CE}" presName="textRect" presStyleLbl="revTx" presStyleIdx="0" presStyleCnt="4">
        <dgm:presLayoutVars>
          <dgm:chMax val="1"/>
          <dgm:chPref val="1"/>
        </dgm:presLayoutVars>
      </dgm:prSet>
      <dgm:spPr/>
    </dgm:pt>
    <dgm:pt modelId="{F4F26229-1D1F-47D5-A247-1BF5FA29DB7E}" type="pres">
      <dgm:prSet presAssocID="{195329B8-B26F-44C2-99E8-8C2E9DE2B143}" presName="sibTrans" presStyleLbl="sibTrans2D1" presStyleIdx="0" presStyleCnt="0"/>
      <dgm:spPr/>
    </dgm:pt>
    <dgm:pt modelId="{5C5F250E-B9A2-4935-B997-0064D337C868}" type="pres">
      <dgm:prSet presAssocID="{A26A8A4C-BDB8-4964-B6C5-FAC2D60F2DE4}" presName="compNode" presStyleCnt="0"/>
      <dgm:spPr/>
    </dgm:pt>
    <dgm:pt modelId="{47E281FE-3C45-47B7-90E4-0920C1951CB6}" type="pres">
      <dgm:prSet presAssocID="{A26A8A4C-BDB8-4964-B6C5-FAC2D60F2DE4}" presName="iconBgRect" presStyleLbl="bgShp" presStyleIdx="1" presStyleCnt="4"/>
      <dgm:spPr/>
    </dgm:pt>
    <dgm:pt modelId="{2D7869F5-691D-4ED0-8043-8BB33E96391B}" type="pres">
      <dgm:prSet presAssocID="{A26A8A4C-BDB8-4964-B6C5-FAC2D60F2DE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ber"/>
        </a:ext>
      </dgm:extLst>
    </dgm:pt>
    <dgm:pt modelId="{351136E1-30AB-44CC-9837-039C73073A13}" type="pres">
      <dgm:prSet presAssocID="{A26A8A4C-BDB8-4964-B6C5-FAC2D60F2DE4}" presName="spaceRect" presStyleCnt="0"/>
      <dgm:spPr/>
    </dgm:pt>
    <dgm:pt modelId="{584B47BD-F5A8-4459-A2EA-8CFAF4B1778D}" type="pres">
      <dgm:prSet presAssocID="{A26A8A4C-BDB8-4964-B6C5-FAC2D60F2DE4}" presName="textRect" presStyleLbl="revTx" presStyleIdx="1" presStyleCnt="4">
        <dgm:presLayoutVars>
          <dgm:chMax val="1"/>
          <dgm:chPref val="1"/>
        </dgm:presLayoutVars>
      </dgm:prSet>
      <dgm:spPr/>
    </dgm:pt>
    <dgm:pt modelId="{57F26052-2408-42FE-B860-05DBCE041494}" type="pres">
      <dgm:prSet presAssocID="{59EA46C4-3E8A-484B-9FF8-37689B38452D}" presName="sibTrans" presStyleLbl="sibTrans2D1" presStyleIdx="0" presStyleCnt="0"/>
      <dgm:spPr/>
    </dgm:pt>
    <dgm:pt modelId="{8DAF45FE-419C-4F11-B640-7C4EDE531267}" type="pres">
      <dgm:prSet presAssocID="{163261FA-597B-4EF5-A99A-0B1F95DAB612}" presName="compNode" presStyleCnt="0"/>
      <dgm:spPr/>
    </dgm:pt>
    <dgm:pt modelId="{43D46145-C451-4A3B-9156-AD68E2D59082}" type="pres">
      <dgm:prSet presAssocID="{163261FA-597B-4EF5-A99A-0B1F95DAB612}" presName="iconBgRect" presStyleLbl="bgShp" presStyleIdx="2" presStyleCnt="4"/>
      <dgm:spPr/>
    </dgm:pt>
    <dgm:pt modelId="{6E0836BC-D2F1-4020-B7C3-1318DBB48E8B}" type="pres">
      <dgm:prSet presAssocID="{163261FA-597B-4EF5-A99A-0B1F95DAB61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FA43180C-ECA8-4B72-BDB0-0155FABBE090}" type="pres">
      <dgm:prSet presAssocID="{163261FA-597B-4EF5-A99A-0B1F95DAB612}" presName="spaceRect" presStyleCnt="0"/>
      <dgm:spPr/>
    </dgm:pt>
    <dgm:pt modelId="{984D4BAA-4960-492A-8D9B-DFC4924E30D8}" type="pres">
      <dgm:prSet presAssocID="{163261FA-597B-4EF5-A99A-0B1F95DAB612}" presName="textRect" presStyleLbl="revTx" presStyleIdx="2" presStyleCnt="4">
        <dgm:presLayoutVars>
          <dgm:chMax val="1"/>
          <dgm:chPref val="1"/>
        </dgm:presLayoutVars>
      </dgm:prSet>
      <dgm:spPr/>
    </dgm:pt>
    <dgm:pt modelId="{895C6798-568D-4A12-914B-472B3971DC96}" type="pres">
      <dgm:prSet presAssocID="{00B223E0-71C9-4065-8578-EB73DD420FB2}" presName="sibTrans" presStyleLbl="sibTrans2D1" presStyleIdx="0" presStyleCnt="0"/>
      <dgm:spPr/>
    </dgm:pt>
    <dgm:pt modelId="{F20BAED4-3FBC-404C-A0F1-26BBF3F09E3E}" type="pres">
      <dgm:prSet presAssocID="{171784D5-5A64-4CB5-9CEC-738B982E31A1}" presName="compNode" presStyleCnt="0"/>
      <dgm:spPr/>
    </dgm:pt>
    <dgm:pt modelId="{14593D7B-44DD-4E9E-B3B9-ACCA0D916534}" type="pres">
      <dgm:prSet presAssocID="{171784D5-5A64-4CB5-9CEC-738B982E31A1}" presName="iconBgRect" presStyleLbl="bgShp" presStyleIdx="3" presStyleCnt="4"/>
      <dgm:spPr/>
    </dgm:pt>
    <dgm:pt modelId="{2141AA65-6C3A-4753-8B1A-98EE60816F01}" type="pres">
      <dgm:prSet presAssocID="{171784D5-5A64-4CB5-9CEC-738B982E31A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nnected"/>
        </a:ext>
      </dgm:extLst>
    </dgm:pt>
    <dgm:pt modelId="{B1868E5D-8AD1-44C9-AA90-2976FE4FDB83}" type="pres">
      <dgm:prSet presAssocID="{171784D5-5A64-4CB5-9CEC-738B982E31A1}" presName="spaceRect" presStyleCnt="0"/>
      <dgm:spPr/>
    </dgm:pt>
    <dgm:pt modelId="{96576472-2544-433E-B632-35ECFF7AA914}" type="pres">
      <dgm:prSet presAssocID="{171784D5-5A64-4CB5-9CEC-738B982E31A1}" presName="textRect" presStyleLbl="revTx" presStyleIdx="3" presStyleCnt="4">
        <dgm:presLayoutVars>
          <dgm:chMax val="1"/>
          <dgm:chPref val="1"/>
        </dgm:presLayoutVars>
      </dgm:prSet>
      <dgm:spPr/>
    </dgm:pt>
  </dgm:ptLst>
  <dgm:cxnLst>
    <dgm:cxn modelId="{5F3EAA17-8543-4403-9556-25F49A99F17E}" type="presOf" srcId="{00B223E0-71C9-4065-8578-EB73DD420FB2}" destId="{895C6798-568D-4A12-914B-472B3971DC96}" srcOrd="0" destOrd="0" presId="urn:microsoft.com/office/officeart/2018/2/layout/IconCircleList"/>
    <dgm:cxn modelId="{E2666720-4972-4E24-A5BD-594E7ECAD342}" srcId="{A73E79D3-A371-4498-A78A-468D4DCDDB26}" destId="{163261FA-597B-4EF5-A99A-0B1F95DAB612}" srcOrd="2" destOrd="0" parTransId="{9D711677-9D1F-434B-8A81-32C34A104735}" sibTransId="{00B223E0-71C9-4065-8578-EB73DD420FB2}"/>
    <dgm:cxn modelId="{24AC022F-CB46-43EE-98EF-25B00B6EBBBA}" type="presOf" srcId="{A73E79D3-A371-4498-A78A-468D4DCDDB26}" destId="{BE38483E-E889-400C-812F-33D1FE3E66FF}" srcOrd="0" destOrd="0" presId="urn:microsoft.com/office/officeart/2018/2/layout/IconCircleList"/>
    <dgm:cxn modelId="{DFEAE739-CBAA-4FE5-B5A6-A5E52614BA50}" type="presOf" srcId="{59EA46C4-3E8A-484B-9FF8-37689B38452D}" destId="{57F26052-2408-42FE-B860-05DBCE041494}" srcOrd="0" destOrd="0" presId="urn:microsoft.com/office/officeart/2018/2/layout/IconCircleList"/>
    <dgm:cxn modelId="{6DE14A46-1399-4B33-821D-4167ABD25D56}" type="presOf" srcId="{46BA4884-8F73-441B-9043-42B72C57B9CE}" destId="{233DFA84-FE11-44F7-A880-D128B81921FE}" srcOrd="0" destOrd="0" presId="urn:microsoft.com/office/officeart/2018/2/layout/IconCircleList"/>
    <dgm:cxn modelId="{207C8956-3415-4F76-90BE-8B91B8B56BD1}" type="presOf" srcId="{163261FA-597B-4EF5-A99A-0B1F95DAB612}" destId="{984D4BAA-4960-492A-8D9B-DFC4924E30D8}" srcOrd="0" destOrd="0" presId="urn:microsoft.com/office/officeart/2018/2/layout/IconCircleList"/>
    <dgm:cxn modelId="{2E3DE38A-18B9-41F6-815A-B9D7DCC71250}" srcId="{A73E79D3-A371-4498-A78A-468D4DCDDB26}" destId="{171784D5-5A64-4CB5-9CEC-738B982E31A1}" srcOrd="3" destOrd="0" parTransId="{95609677-3286-43B2-B3E7-1096C611D062}" sibTransId="{556B909B-751F-4C0E-8962-F112E5DE629F}"/>
    <dgm:cxn modelId="{072CC1AB-FF01-4BB5-ADA2-4819142BBC55}" srcId="{A73E79D3-A371-4498-A78A-468D4DCDDB26}" destId="{46BA4884-8F73-441B-9043-42B72C57B9CE}" srcOrd="0" destOrd="0" parTransId="{065C59DF-B669-4F5A-ABA0-58B84A7B1215}" sibTransId="{195329B8-B26F-44C2-99E8-8C2E9DE2B143}"/>
    <dgm:cxn modelId="{84F8ABAE-4322-42CA-8E4F-7DF3C85CDB3B}" type="presOf" srcId="{195329B8-B26F-44C2-99E8-8C2E9DE2B143}" destId="{F4F26229-1D1F-47D5-A247-1BF5FA29DB7E}" srcOrd="0" destOrd="0" presId="urn:microsoft.com/office/officeart/2018/2/layout/IconCircleList"/>
    <dgm:cxn modelId="{425457D4-2852-4D53-BED7-D32BE41C1976}" type="presOf" srcId="{A26A8A4C-BDB8-4964-B6C5-FAC2D60F2DE4}" destId="{584B47BD-F5A8-4459-A2EA-8CFAF4B1778D}" srcOrd="0" destOrd="0" presId="urn:microsoft.com/office/officeart/2018/2/layout/IconCircleList"/>
    <dgm:cxn modelId="{CD0DDCDD-0E09-4DCD-8119-8294823F117A}" type="presOf" srcId="{171784D5-5A64-4CB5-9CEC-738B982E31A1}" destId="{96576472-2544-433E-B632-35ECFF7AA914}" srcOrd="0" destOrd="0" presId="urn:microsoft.com/office/officeart/2018/2/layout/IconCircleList"/>
    <dgm:cxn modelId="{AD8A74FF-7645-4A5C-8348-86A14DDEB935}" srcId="{A73E79D3-A371-4498-A78A-468D4DCDDB26}" destId="{A26A8A4C-BDB8-4964-B6C5-FAC2D60F2DE4}" srcOrd="1" destOrd="0" parTransId="{A537979A-DA31-4066-AE0C-1EAE276E6A14}" sibTransId="{59EA46C4-3E8A-484B-9FF8-37689B38452D}"/>
    <dgm:cxn modelId="{A41AF33B-CCBE-4E38-A69A-5E08E38BD3E5}" type="presParOf" srcId="{BE38483E-E889-400C-812F-33D1FE3E66FF}" destId="{CAA62A2B-63A0-429E-81F4-13305DB6CB2E}" srcOrd="0" destOrd="0" presId="urn:microsoft.com/office/officeart/2018/2/layout/IconCircleList"/>
    <dgm:cxn modelId="{9555DED3-535C-49D6-B324-8A4DA5C86ACA}" type="presParOf" srcId="{CAA62A2B-63A0-429E-81F4-13305DB6CB2E}" destId="{5C4CF443-F923-48C2-AE7D-8A8C0A3A8A22}" srcOrd="0" destOrd="0" presId="urn:microsoft.com/office/officeart/2018/2/layout/IconCircleList"/>
    <dgm:cxn modelId="{2B6FF182-E7D4-4BBA-B646-5FDFA851597A}" type="presParOf" srcId="{5C4CF443-F923-48C2-AE7D-8A8C0A3A8A22}" destId="{2E161F29-92ED-4F05-B6E5-C87CFEAAD009}" srcOrd="0" destOrd="0" presId="urn:microsoft.com/office/officeart/2018/2/layout/IconCircleList"/>
    <dgm:cxn modelId="{C92289F2-2BBF-45AF-8188-B9E5B9E4ED99}" type="presParOf" srcId="{5C4CF443-F923-48C2-AE7D-8A8C0A3A8A22}" destId="{72F51DAA-3DF2-4084-B4DD-50143F7FD252}" srcOrd="1" destOrd="0" presId="urn:microsoft.com/office/officeart/2018/2/layout/IconCircleList"/>
    <dgm:cxn modelId="{A6D488BE-A415-475F-A688-F1577BDD2768}" type="presParOf" srcId="{5C4CF443-F923-48C2-AE7D-8A8C0A3A8A22}" destId="{2B765267-ED3F-45F4-875F-C10E254D9BD6}" srcOrd="2" destOrd="0" presId="urn:microsoft.com/office/officeart/2018/2/layout/IconCircleList"/>
    <dgm:cxn modelId="{28EB498B-2285-497B-AD1B-0D6D5940A1B1}" type="presParOf" srcId="{5C4CF443-F923-48C2-AE7D-8A8C0A3A8A22}" destId="{233DFA84-FE11-44F7-A880-D128B81921FE}" srcOrd="3" destOrd="0" presId="urn:microsoft.com/office/officeart/2018/2/layout/IconCircleList"/>
    <dgm:cxn modelId="{279A9B7C-B1F7-4D30-8F56-B01939F9558D}" type="presParOf" srcId="{CAA62A2B-63A0-429E-81F4-13305DB6CB2E}" destId="{F4F26229-1D1F-47D5-A247-1BF5FA29DB7E}" srcOrd="1" destOrd="0" presId="urn:microsoft.com/office/officeart/2018/2/layout/IconCircleList"/>
    <dgm:cxn modelId="{E42C32D7-32BC-48A7-B679-AF9672BEA243}" type="presParOf" srcId="{CAA62A2B-63A0-429E-81F4-13305DB6CB2E}" destId="{5C5F250E-B9A2-4935-B997-0064D337C868}" srcOrd="2" destOrd="0" presId="urn:microsoft.com/office/officeart/2018/2/layout/IconCircleList"/>
    <dgm:cxn modelId="{65E6ACB3-CA4D-4856-8678-E28718A09AF4}" type="presParOf" srcId="{5C5F250E-B9A2-4935-B997-0064D337C868}" destId="{47E281FE-3C45-47B7-90E4-0920C1951CB6}" srcOrd="0" destOrd="0" presId="urn:microsoft.com/office/officeart/2018/2/layout/IconCircleList"/>
    <dgm:cxn modelId="{3AF443DA-F1F9-468F-A354-7AB973D3DB1E}" type="presParOf" srcId="{5C5F250E-B9A2-4935-B997-0064D337C868}" destId="{2D7869F5-691D-4ED0-8043-8BB33E96391B}" srcOrd="1" destOrd="0" presId="urn:microsoft.com/office/officeart/2018/2/layout/IconCircleList"/>
    <dgm:cxn modelId="{A7438D6D-B099-4C1F-8D4D-C1BB52AE6F43}" type="presParOf" srcId="{5C5F250E-B9A2-4935-B997-0064D337C868}" destId="{351136E1-30AB-44CC-9837-039C73073A13}" srcOrd="2" destOrd="0" presId="urn:microsoft.com/office/officeart/2018/2/layout/IconCircleList"/>
    <dgm:cxn modelId="{63C50175-28E5-41DC-BA92-5D2314E477A6}" type="presParOf" srcId="{5C5F250E-B9A2-4935-B997-0064D337C868}" destId="{584B47BD-F5A8-4459-A2EA-8CFAF4B1778D}" srcOrd="3" destOrd="0" presId="urn:microsoft.com/office/officeart/2018/2/layout/IconCircleList"/>
    <dgm:cxn modelId="{219B0AD5-BEFF-444F-92C5-D161806DA399}" type="presParOf" srcId="{CAA62A2B-63A0-429E-81F4-13305DB6CB2E}" destId="{57F26052-2408-42FE-B860-05DBCE041494}" srcOrd="3" destOrd="0" presId="urn:microsoft.com/office/officeart/2018/2/layout/IconCircleList"/>
    <dgm:cxn modelId="{542C59D2-5EA4-451E-BB2C-5A535B3237A7}" type="presParOf" srcId="{CAA62A2B-63A0-429E-81F4-13305DB6CB2E}" destId="{8DAF45FE-419C-4F11-B640-7C4EDE531267}" srcOrd="4" destOrd="0" presId="urn:microsoft.com/office/officeart/2018/2/layout/IconCircleList"/>
    <dgm:cxn modelId="{AB04DB38-3A58-4FB0-B5F1-CD9CF7D79EAF}" type="presParOf" srcId="{8DAF45FE-419C-4F11-B640-7C4EDE531267}" destId="{43D46145-C451-4A3B-9156-AD68E2D59082}" srcOrd="0" destOrd="0" presId="urn:microsoft.com/office/officeart/2018/2/layout/IconCircleList"/>
    <dgm:cxn modelId="{4D50B42A-662F-4188-A70B-10DAB7A07815}" type="presParOf" srcId="{8DAF45FE-419C-4F11-B640-7C4EDE531267}" destId="{6E0836BC-D2F1-4020-B7C3-1318DBB48E8B}" srcOrd="1" destOrd="0" presId="urn:microsoft.com/office/officeart/2018/2/layout/IconCircleList"/>
    <dgm:cxn modelId="{30BA6EAC-40E7-4AAC-A4EE-7E690E10F25F}" type="presParOf" srcId="{8DAF45FE-419C-4F11-B640-7C4EDE531267}" destId="{FA43180C-ECA8-4B72-BDB0-0155FABBE090}" srcOrd="2" destOrd="0" presId="urn:microsoft.com/office/officeart/2018/2/layout/IconCircleList"/>
    <dgm:cxn modelId="{251C68CF-CBD2-471D-81F5-AEA3C0795D98}" type="presParOf" srcId="{8DAF45FE-419C-4F11-B640-7C4EDE531267}" destId="{984D4BAA-4960-492A-8D9B-DFC4924E30D8}" srcOrd="3" destOrd="0" presId="urn:microsoft.com/office/officeart/2018/2/layout/IconCircleList"/>
    <dgm:cxn modelId="{8005C82C-8D51-4F4D-A9ED-4F90B946F866}" type="presParOf" srcId="{CAA62A2B-63A0-429E-81F4-13305DB6CB2E}" destId="{895C6798-568D-4A12-914B-472B3971DC96}" srcOrd="5" destOrd="0" presId="urn:microsoft.com/office/officeart/2018/2/layout/IconCircleList"/>
    <dgm:cxn modelId="{FDC58A0E-3B2D-47D5-AF0C-5F4A5F9757F5}" type="presParOf" srcId="{CAA62A2B-63A0-429E-81F4-13305DB6CB2E}" destId="{F20BAED4-3FBC-404C-A0F1-26BBF3F09E3E}" srcOrd="6" destOrd="0" presId="urn:microsoft.com/office/officeart/2018/2/layout/IconCircleList"/>
    <dgm:cxn modelId="{6BF9AF92-7ABB-4D66-83F2-FF4B9DB896D9}" type="presParOf" srcId="{F20BAED4-3FBC-404C-A0F1-26BBF3F09E3E}" destId="{14593D7B-44DD-4E9E-B3B9-ACCA0D916534}" srcOrd="0" destOrd="0" presId="urn:microsoft.com/office/officeart/2018/2/layout/IconCircleList"/>
    <dgm:cxn modelId="{E7A13264-A2D9-4B19-A33C-9E67D4351AAF}" type="presParOf" srcId="{F20BAED4-3FBC-404C-A0F1-26BBF3F09E3E}" destId="{2141AA65-6C3A-4753-8B1A-98EE60816F01}" srcOrd="1" destOrd="0" presId="urn:microsoft.com/office/officeart/2018/2/layout/IconCircleList"/>
    <dgm:cxn modelId="{F235EDAC-762A-48CA-BC37-96722B6D96F4}" type="presParOf" srcId="{F20BAED4-3FBC-404C-A0F1-26BBF3F09E3E}" destId="{B1868E5D-8AD1-44C9-AA90-2976FE4FDB83}" srcOrd="2" destOrd="0" presId="urn:microsoft.com/office/officeart/2018/2/layout/IconCircleList"/>
    <dgm:cxn modelId="{BE456F8E-FAFD-4A06-8465-AD2AAB2F27F0}" type="presParOf" srcId="{F20BAED4-3FBC-404C-A0F1-26BBF3F09E3E}" destId="{96576472-2544-433E-B632-35ECFF7AA91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2B033E8-3A46-432E-8B43-173027B666B1}" type="doc">
      <dgm:prSet loTypeId="urn:microsoft.com/office/officeart/2005/8/layout/hierarchy1" loCatId="hierarchy" qsTypeId="urn:microsoft.com/office/officeart/2005/8/quickstyle/simple2" qsCatId="simple" csTypeId="urn:microsoft.com/office/officeart/2005/8/colors/accent0_3" csCatId="mainScheme"/>
      <dgm:spPr/>
      <dgm:t>
        <a:bodyPr/>
        <a:lstStyle/>
        <a:p>
          <a:endParaRPr lang="en-US"/>
        </a:p>
      </dgm:t>
    </dgm:pt>
    <dgm:pt modelId="{17A178E5-12B6-4168-A0ED-547F66245FE1}">
      <dgm:prSet/>
      <dgm:spPr/>
      <dgm:t>
        <a:bodyPr/>
        <a:lstStyle/>
        <a:p>
          <a:r>
            <a:rPr lang="en-GB"/>
            <a:t>Conditional intention – Shown in cases such as R v Easom [1971] </a:t>
          </a:r>
          <a:endParaRPr lang="en-US"/>
        </a:p>
      </dgm:t>
    </dgm:pt>
    <dgm:pt modelId="{CC0C1D73-5923-4953-B4C4-CACAB452C688}" type="parTrans" cxnId="{3BDECB7B-5F8B-41C2-B272-EA967586D3FE}">
      <dgm:prSet/>
      <dgm:spPr/>
      <dgm:t>
        <a:bodyPr/>
        <a:lstStyle/>
        <a:p>
          <a:endParaRPr lang="en-US"/>
        </a:p>
      </dgm:t>
    </dgm:pt>
    <dgm:pt modelId="{0A72161C-9931-41C7-A150-03BB1F2001BB}" type="sibTrans" cxnId="{3BDECB7B-5F8B-41C2-B272-EA967586D3FE}">
      <dgm:prSet/>
      <dgm:spPr/>
      <dgm:t>
        <a:bodyPr/>
        <a:lstStyle/>
        <a:p>
          <a:endParaRPr lang="en-US"/>
        </a:p>
      </dgm:t>
    </dgm:pt>
    <dgm:pt modelId="{BF208B09-DB08-4427-AB10-19BB1F4D9562}">
      <dgm:prSet/>
      <dgm:spPr/>
      <dgm:t>
        <a:bodyPr/>
        <a:lstStyle/>
        <a:p>
          <a:r>
            <a:rPr lang="en-GB"/>
            <a:t>Police officer, piece of string attached to the bag, defendant looked through the bag to see if anything was worth taking. He did not find anything. On appeal the conviction was quashed. </a:t>
          </a:r>
          <a:endParaRPr lang="en-US"/>
        </a:p>
      </dgm:t>
    </dgm:pt>
    <dgm:pt modelId="{4FB1EB78-2261-49E9-8BA7-9D5560808664}" type="parTrans" cxnId="{0A2CC582-57BC-4F6F-9822-2AE29C1FB517}">
      <dgm:prSet/>
      <dgm:spPr/>
      <dgm:t>
        <a:bodyPr/>
        <a:lstStyle/>
        <a:p>
          <a:endParaRPr lang="en-US"/>
        </a:p>
      </dgm:t>
    </dgm:pt>
    <dgm:pt modelId="{63CC6D55-EC43-45CB-A75F-9AC0871AED68}" type="sibTrans" cxnId="{0A2CC582-57BC-4F6F-9822-2AE29C1FB517}">
      <dgm:prSet/>
      <dgm:spPr/>
      <dgm:t>
        <a:bodyPr/>
        <a:lstStyle/>
        <a:p>
          <a:endParaRPr lang="en-US"/>
        </a:p>
      </dgm:t>
    </dgm:pt>
    <dgm:pt modelId="{72BBDCA3-C30A-4DCC-B855-796CD746E7D0}" type="pres">
      <dgm:prSet presAssocID="{32B033E8-3A46-432E-8B43-173027B666B1}" presName="hierChild1" presStyleCnt="0">
        <dgm:presLayoutVars>
          <dgm:chPref val="1"/>
          <dgm:dir/>
          <dgm:animOne val="branch"/>
          <dgm:animLvl val="lvl"/>
          <dgm:resizeHandles/>
        </dgm:presLayoutVars>
      </dgm:prSet>
      <dgm:spPr/>
    </dgm:pt>
    <dgm:pt modelId="{4A0A0411-2319-474E-9E16-42EDA6E35F29}" type="pres">
      <dgm:prSet presAssocID="{17A178E5-12B6-4168-A0ED-547F66245FE1}" presName="hierRoot1" presStyleCnt="0"/>
      <dgm:spPr/>
    </dgm:pt>
    <dgm:pt modelId="{5F0C3EE3-87E2-400C-9C0E-6BD4C26FB65A}" type="pres">
      <dgm:prSet presAssocID="{17A178E5-12B6-4168-A0ED-547F66245FE1}" presName="composite" presStyleCnt="0"/>
      <dgm:spPr/>
    </dgm:pt>
    <dgm:pt modelId="{95F517B7-A03F-402D-8978-D91DEAA09AF5}" type="pres">
      <dgm:prSet presAssocID="{17A178E5-12B6-4168-A0ED-547F66245FE1}" presName="background" presStyleLbl="node0" presStyleIdx="0" presStyleCnt="2"/>
      <dgm:spPr/>
    </dgm:pt>
    <dgm:pt modelId="{EC03C623-D073-4035-B0F1-57C02A66356C}" type="pres">
      <dgm:prSet presAssocID="{17A178E5-12B6-4168-A0ED-547F66245FE1}" presName="text" presStyleLbl="fgAcc0" presStyleIdx="0" presStyleCnt="2">
        <dgm:presLayoutVars>
          <dgm:chPref val="3"/>
        </dgm:presLayoutVars>
      </dgm:prSet>
      <dgm:spPr/>
    </dgm:pt>
    <dgm:pt modelId="{72B1EB1A-7015-4BF3-A064-C9E9BE77D1A6}" type="pres">
      <dgm:prSet presAssocID="{17A178E5-12B6-4168-A0ED-547F66245FE1}" presName="hierChild2" presStyleCnt="0"/>
      <dgm:spPr/>
    </dgm:pt>
    <dgm:pt modelId="{92DFA31E-D337-4EFC-9CF4-82185E48CB96}" type="pres">
      <dgm:prSet presAssocID="{BF208B09-DB08-4427-AB10-19BB1F4D9562}" presName="hierRoot1" presStyleCnt="0"/>
      <dgm:spPr/>
    </dgm:pt>
    <dgm:pt modelId="{9280AD21-09F4-4CA3-A2F2-581822602119}" type="pres">
      <dgm:prSet presAssocID="{BF208B09-DB08-4427-AB10-19BB1F4D9562}" presName="composite" presStyleCnt="0"/>
      <dgm:spPr/>
    </dgm:pt>
    <dgm:pt modelId="{7585F727-72A1-42D5-952A-16C0F5E4CDEA}" type="pres">
      <dgm:prSet presAssocID="{BF208B09-DB08-4427-AB10-19BB1F4D9562}" presName="background" presStyleLbl="node0" presStyleIdx="1" presStyleCnt="2"/>
      <dgm:spPr/>
    </dgm:pt>
    <dgm:pt modelId="{91E2CB8F-738D-4819-90C0-2F0224E1E353}" type="pres">
      <dgm:prSet presAssocID="{BF208B09-DB08-4427-AB10-19BB1F4D9562}" presName="text" presStyleLbl="fgAcc0" presStyleIdx="1" presStyleCnt="2">
        <dgm:presLayoutVars>
          <dgm:chPref val="3"/>
        </dgm:presLayoutVars>
      </dgm:prSet>
      <dgm:spPr/>
    </dgm:pt>
    <dgm:pt modelId="{6F697B2F-06AE-4C63-B08A-8A02CC0433EF}" type="pres">
      <dgm:prSet presAssocID="{BF208B09-DB08-4427-AB10-19BB1F4D9562}" presName="hierChild2" presStyleCnt="0"/>
      <dgm:spPr/>
    </dgm:pt>
  </dgm:ptLst>
  <dgm:cxnLst>
    <dgm:cxn modelId="{3BDECB7B-5F8B-41C2-B272-EA967586D3FE}" srcId="{32B033E8-3A46-432E-8B43-173027B666B1}" destId="{17A178E5-12B6-4168-A0ED-547F66245FE1}" srcOrd="0" destOrd="0" parTransId="{CC0C1D73-5923-4953-B4C4-CACAB452C688}" sibTransId="{0A72161C-9931-41C7-A150-03BB1F2001BB}"/>
    <dgm:cxn modelId="{0A2CC582-57BC-4F6F-9822-2AE29C1FB517}" srcId="{32B033E8-3A46-432E-8B43-173027B666B1}" destId="{BF208B09-DB08-4427-AB10-19BB1F4D9562}" srcOrd="1" destOrd="0" parTransId="{4FB1EB78-2261-49E9-8BA7-9D5560808664}" sibTransId="{63CC6D55-EC43-45CB-A75F-9AC0871AED68}"/>
    <dgm:cxn modelId="{96FB269C-A5C0-4B0D-A7FF-F489DA56AE51}" type="presOf" srcId="{17A178E5-12B6-4168-A0ED-547F66245FE1}" destId="{EC03C623-D073-4035-B0F1-57C02A66356C}" srcOrd="0" destOrd="0" presId="urn:microsoft.com/office/officeart/2005/8/layout/hierarchy1"/>
    <dgm:cxn modelId="{6DB0E4D9-B63C-411A-BC3F-FA3E27576DA2}" type="presOf" srcId="{32B033E8-3A46-432E-8B43-173027B666B1}" destId="{72BBDCA3-C30A-4DCC-B855-796CD746E7D0}" srcOrd="0" destOrd="0" presId="urn:microsoft.com/office/officeart/2005/8/layout/hierarchy1"/>
    <dgm:cxn modelId="{8B81E5F2-9D91-4AB7-ADB3-FE4E6A9BE6F2}" type="presOf" srcId="{BF208B09-DB08-4427-AB10-19BB1F4D9562}" destId="{91E2CB8F-738D-4819-90C0-2F0224E1E353}" srcOrd="0" destOrd="0" presId="urn:microsoft.com/office/officeart/2005/8/layout/hierarchy1"/>
    <dgm:cxn modelId="{9662498B-7063-4F3F-B269-3897A1E96EE1}" type="presParOf" srcId="{72BBDCA3-C30A-4DCC-B855-796CD746E7D0}" destId="{4A0A0411-2319-474E-9E16-42EDA6E35F29}" srcOrd="0" destOrd="0" presId="urn:microsoft.com/office/officeart/2005/8/layout/hierarchy1"/>
    <dgm:cxn modelId="{C78829AE-2169-42AB-BCDB-44DAD0CF3D43}" type="presParOf" srcId="{4A0A0411-2319-474E-9E16-42EDA6E35F29}" destId="{5F0C3EE3-87E2-400C-9C0E-6BD4C26FB65A}" srcOrd="0" destOrd="0" presId="urn:microsoft.com/office/officeart/2005/8/layout/hierarchy1"/>
    <dgm:cxn modelId="{83A635A3-26F2-420B-BC90-A644911562AF}" type="presParOf" srcId="{5F0C3EE3-87E2-400C-9C0E-6BD4C26FB65A}" destId="{95F517B7-A03F-402D-8978-D91DEAA09AF5}" srcOrd="0" destOrd="0" presId="urn:microsoft.com/office/officeart/2005/8/layout/hierarchy1"/>
    <dgm:cxn modelId="{9C1D43B2-03A3-460B-9667-23607463F047}" type="presParOf" srcId="{5F0C3EE3-87E2-400C-9C0E-6BD4C26FB65A}" destId="{EC03C623-D073-4035-B0F1-57C02A66356C}" srcOrd="1" destOrd="0" presId="urn:microsoft.com/office/officeart/2005/8/layout/hierarchy1"/>
    <dgm:cxn modelId="{68CD77F6-3FA6-447A-AB41-3EA10DA973BA}" type="presParOf" srcId="{4A0A0411-2319-474E-9E16-42EDA6E35F29}" destId="{72B1EB1A-7015-4BF3-A064-C9E9BE77D1A6}" srcOrd="1" destOrd="0" presId="urn:microsoft.com/office/officeart/2005/8/layout/hierarchy1"/>
    <dgm:cxn modelId="{4E0E8635-8DC6-4582-8957-D55ED50BB8DF}" type="presParOf" srcId="{72BBDCA3-C30A-4DCC-B855-796CD746E7D0}" destId="{92DFA31E-D337-4EFC-9CF4-82185E48CB96}" srcOrd="1" destOrd="0" presId="urn:microsoft.com/office/officeart/2005/8/layout/hierarchy1"/>
    <dgm:cxn modelId="{A3F04A9E-4B10-431B-A4F6-561073E132A0}" type="presParOf" srcId="{92DFA31E-D337-4EFC-9CF4-82185E48CB96}" destId="{9280AD21-09F4-4CA3-A2F2-581822602119}" srcOrd="0" destOrd="0" presId="urn:microsoft.com/office/officeart/2005/8/layout/hierarchy1"/>
    <dgm:cxn modelId="{9A7A5663-3E36-428C-8149-E91EB0BC5E7F}" type="presParOf" srcId="{9280AD21-09F4-4CA3-A2F2-581822602119}" destId="{7585F727-72A1-42D5-952A-16C0F5E4CDEA}" srcOrd="0" destOrd="0" presId="urn:microsoft.com/office/officeart/2005/8/layout/hierarchy1"/>
    <dgm:cxn modelId="{C72D4C31-43F3-4A08-A747-2C10FF8548CD}" type="presParOf" srcId="{9280AD21-09F4-4CA3-A2F2-581822602119}" destId="{91E2CB8F-738D-4819-90C0-2F0224E1E353}" srcOrd="1" destOrd="0" presId="urn:microsoft.com/office/officeart/2005/8/layout/hierarchy1"/>
    <dgm:cxn modelId="{B31ADD69-A071-4E11-AF5B-3F9BB605C3CE}" type="presParOf" srcId="{92DFA31E-D337-4EFC-9CF4-82185E48CB96}" destId="{6F697B2F-06AE-4C63-B08A-8A02CC0433E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3.xml><?xml version="1.0" encoding="utf-8"?>
<dgm:dataModel xmlns:dgm="http://schemas.openxmlformats.org/drawingml/2006/diagram" xmlns:a="http://schemas.openxmlformats.org/drawingml/2006/main">
  <dgm:ptLst>
    <dgm:pt modelId="{77F36EB5-D782-4BDA-BB79-FB0CBF5BD070}" type="doc">
      <dgm:prSet loTypeId="urn:microsoft.com/office/officeart/2005/8/layout/hierarchy1" loCatId="hierarchy" qsTypeId="urn:microsoft.com/office/officeart/2005/8/quickstyle/simple1" qsCatId="simple" csTypeId="urn:microsoft.com/office/officeart/2005/8/colors/accent4_2" csCatId="accent4"/>
      <dgm:spPr/>
      <dgm:t>
        <a:bodyPr/>
        <a:lstStyle/>
        <a:p>
          <a:endParaRPr lang="en-US"/>
        </a:p>
      </dgm:t>
    </dgm:pt>
    <dgm:pt modelId="{83989388-1E27-44F8-A497-B11233A21F29}">
      <dgm:prSet/>
      <dgm:spPr/>
      <dgm:t>
        <a:bodyPr/>
        <a:lstStyle/>
        <a:p>
          <a:r>
            <a:rPr lang="en-GB"/>
            <a:t>Theft is governed by the Theft Act 1986. </a:t>
          </a:r>
          <a:endParaRPr lang="en-US"/>
        </a:p>
      </dgm:t>
    </dgm:pt>
    <dgm:pt modelId="{E2753BE1-76E9-4E47-983F-20B77B97C3CD}" type="parTrans" cxnId="{2CE33AFE-5581-4B79-97D3-4AAA89E645B8}">
      <dgm:prSet/>
      <dgm:spPr/>
      <dgm:t>
        <a:bodyPr/>
        <a:lstStyle/>
        <a:p>
          <a:endParaRPr lang="en-US"/>
        </a:p>
      </dgm:t>
    </dgm:pt>
    <dgm:pt modelId="{CE8D2EFF-CA4E-409F-95D9-0B92618F12ED}" type="sibTrans" cxnId="{2CE33AFE-5581-4B79-97D3-4AAA89E645B8}">
      <dgm:prSet/>
      <dgm:spPr/>
      <dgm:t>
        <a:bodyPr/>
        <a:lstStyle/>
        <a:p>
          <a:endParaRPr lang="en-US"/>
        </a:p>
      </dgm:t>
    </dgm:pt>
    <dgm:pt modelId="{2B63F247-DE46-40ED-AFEF-D19CDB8BF37C}">
      <dgm:prSet/>
      <dgm:spPr/>
      <dgm:t>
        <a:bodyPr/>
        <a:lstStyle/>
        <a:p>
          <a:r>
            <a:rPr lang="en-GB"/>
            <a:t>There is a need to prove the Actus Reus. </a:t>
          </a:r>
          <a:endParaRPr lang="en-US"/>
        </a:p>
      </dgm:t>
    </dgm:pt>
    <dgm:pt modelId="{824B0000-850A-465D-ABF9-0545FE73B49D}" type="parTrans" cxnId="{23F91B13-30B4-4028-878B-29C0950692CD}">
      <dgm:prSet/>
      <dgm:spPr/>
      <dgm:t>
        <a:bodyPr/>
        <a:lstStyle/>
        <a:p>
          <a:endParaRPr lang="en-US"/>
        </a:p>
      </dgm:t>
    </dgm:pt>
    <dgm:pt modelId="{A27B1569-6C4A-439E-8DDD-87BA59818AA6}" type="sibTrans" cxnId="{23F91B13-30B4-4028-878B-29C0950692CD}">
      <dgm:prSet/>
      <dgm:spPr/>
      <dgm:t>
        <a:bodyPr/>
        <a:lstStyle/>
        <a:p>
          <a:endParaRPr lang="en-US"/>
        </a:p>
      </dgm:t>
    </dgm:pt>
    <dgm:pt modelId="{5F739D1A-45EF-4F3B-A3E8-A29A3A5D8FB3}">
      <dgm:prSet/>
      <dgm:spPr/>
      <dgm:t>
        <a:bodyPr/>
        <a:lstStyle/>
        <a:p>
          <a:r>
            <a:rPr lang="en-GB"/>
            <a:t>There is a need to prove the Men’s rea. </a:t>
          </a:r>
          <a:endParaRPr lang="en-US"/>
        </a:p>
      </dgm:t>
    </dgm:pt>
    <dgm:pt modelId="{7488E5B3-9802-4D39-AFF1-922F34A13D73}" type="parTrans" cxnId="{979A34E1-19CC-4496-836D-6EAF6C3A50F2}">
      <dgm:prSet/>
      <dgm:spPr/>
      <dgm:t>
        <a:bodyPr/>
        <a:lstStyle/>
        <a:p>
          <a:endParaRPr lang="en-US"/>
        </a:p>
      </dgm:t>
    </dgm:pt>
    <dgm:pt modelId="{5CA21D28-726A-4543-9D47-BCC77E3541F5}" type="sibTrans" cxnId="{979A34E1-19CC-4496-836D-6EAF6C3A50F2}">
      <dgm:prSet/>
      <dgm:spPr/>
      <dgm:t>
        <a:bodyPr/>
        <a:lstStyle/>
        <a:p>
          <a:endParaRPr lang="en-US"/>
        </a:p>
      </dgm:t>
    </dgm:pt>
    <dgm:pt modelId="{F23DD544-9812-44C6-A653-D663E10F9FD0}" type="pres">
      <dgm:prSet presAssocID="{77F36EB5-D782-4BDA-BB79-FB0CBF5BD070}" presName="hierChild1" presStyleCnt="0">
        <dgm:presLayoutVars>
          <dgm:chPref val="1"/>
          <dgm:dir/>
          <dgm:animOne val="branch"/>
          <dgm:animLvl val="lvl"/>
          <dgm:resizeHandles/>
        </dgm:presLayoutVars>
      </dgm:prSet>
      <dgm:spPr/>
    </dgm:pt>
    <dgm:pt modelId="{A54D5148-4CAE-43C9-9B35-FE6221706266}" type="pres">
      <dgm:prSet presAssocID="{83989388-1E27-44F8-A497-B11233A21F29}" presName="hierRoot1" presStyleCnt="0"/>
      <dgm:spPr/>
    </dgm:pt>
    <dgm:pt modelId="{AF2F2C20-4FB6-48C2-B67C-B0C0032B099A}" type="pres">
      <dgm:prSet presAssocID="{83989388-1E27-44F8-A497-B11233A21F29}" presName="composite" presStyleCnt="0"/>
      <dgm:spPr/>
    </dgm:pt>
    <dgm:pt modelId="{6F836585-6D0E-4525-BDE5-D592E1E978D0}" type="pres">
      <dgm:prSet presAssocID="{83989388-1E27-44F8-A497-B11233A21F29}" presName="background" presStyleLbl="node0" presStyleIdx="0" presStyleCnt="3"/>
      <dgm:spPr/>
    </dgm:pt>
    <dgm:pt modelId="{C27E5E51-A941-40FD-9F89-032A2E282398}" type="pres">
      <dgm:prSet presAssocID="{83989388-1E27-44F8-A497-B11233A21F29}" presName="text" presStyleLbl="fgAcc0" presStyleIdx="0" presStyleCnt="3">
        <dgm:presLayoutVars>
          <dgm:chPref val="3"/>
        </dgm:presLayoutVars>
      </dgm:prSet>
      <dgm:spPr/>
    </dgm:pt>
    <dgm:pt modelId="{E24C9657-138A-41B2-B263-E3072BB24005}" type="pres">
      <dgm:prSet presAssocID="{83989388-1E27-44F8-A497-B11233A21F29}" presName="hierChild2" presStyleCnt="0"/>
      <dgm:spPr/>
    </dgm:pt>
    <dgm:pt modelId="{F858A3C6-9381-43B7-957A-58EF575C7D48}" type="pres">
      <dgm:prSet presAssocID="{2B63F247-DE46-40ED-AFEF-D19CDB8BF37C}" presName="hierRoot1" presStyleCnt="0"/>
      <dgm:spPr/>
    </dgm:pt>
    <dgm:pt modelId="{65AB98DF-8BDA-4C18-8F1E-25D260EA5B9A}" type="pres">
      <dgm:prSet presAssocID="{2B63F247-DE46-40ED-AFEF-D19CDB8BF37C}" presName="composite" presStyleCnt="0"/>
      <dgm:spPr/>
    </dgm:pt>
    <dgm:pt modelId="{EE63CA10-3428-4168-A748-AACA4DB5B49B}" type="pres">
      <dgm:prSet presAssocID="{2B63F247-DE46-40ED-AFEF-D19CDB8BF37C}" presName="background" presStyleLbl="node0" presStyleIdx="1" presStyleCnt="3"/>
      <dgm:spPr/>
    </dgm:pt>
    <dgm:pt modelId="{0D94AFCD-86AD-442B-B1A8-AC7A1188F658}" type="pres">
      <dgm:prSet presAssocID="{2B63F247-DE46-40ED-AFEF-D19CDB8BF37C}" presName="text" presStyleLbl="fgAcc0" presStyleIdx="1" presStyleCnt="3">
        <dgm:presLayoutVars>
          <dgm:chPref val="3"/>
        </dgm:presLayoutVars>
      </dgm:prSet>
      <dgm:spPr/>
    </dgm:pt>
    <dgm:pt modelId="{D2C75575-56B7-4A6E-8D8E-26A4168606C3}" type="pres">
      <dgm:prSet presAssocID="{2B63F247-DE46-40ED-AFEF-D19CDB8BF37C}" presName="hierChild2" presStyleCnt="0"/>
      <dgm:spPr/>
    </dgm:pt>
    <dgm:pt modelId="{23C6DD66-41D7-445D-AE94-7ADFAB6CA454}" type="pres">
      <dgm:prSet presAssocID="{5F739D1A-45EF-4F3B-A3E8-A29A3A5D8FB3}" presName="hierRoot1" presStyleCnt="0"/>
      <dgm:spPr/>
    </dgm:pt>
    <dgm:pt modelId="{17442987-B94F-4479-9A80-77B3DE804058}" type="pres">
      <dgm:prSet presAssocID="{5F739D1A-45EF-4F3B-A3E8-A29A3A5D8FB3}" presName="composite" presStyleCnt="0"/>
      <dgm:spPr/>
    </dgm:pt>
    <dgm:pt modelId="{8DA2C984-2FCF-4842-B4A9-02242B8B7115}" type="pres">
      <dgm:prSet presAssocID="{5F739D1A-45EF-4F3B-A3E8-A29A3A5D8FB3}" presName="background" presStyleLbl="node0" presStyleIdx="2" presStyleCnt="3"/>
      <dgm:spPr/>
    </dgm:pt>
    <dgm:pt modelId="{BD7FBABF-DB6C-4139-BD81-3FB69283773E}" type="pres">
      <dgm:prSet presAssocID="{5F739D1A-45EF-4F3B-A3E8-A29A3A5D8FB3}" presName="text" presStyleLbl="fgAcc0" presStyleIdx="2" presStyleCnt="3">
        <dgm:presLayoutVars>
          <dgm:chPref val="3"/>
        </dgm:presLayoutVars>
      </dgm:prSet>
      <dgm:spPr/>
    </dgm:pt>
    <dgm:pt modelId="{22CDD073-C83E-4B38-8CC2-3EA79D7465AF}" type="pres">
      <dgm:prSet presAssocID="{5F739D1A-45EF-4F3B-A3E8-A29A3A5D8FB3}" presName="hierChild2" presStyleCnt="0"/>
      <dgm:spPr/>
    </dgm:pt>
  </dgm:ptLst>
  <dgm:cxnLst>
    <dgm:cxn modelId="{23F91B13-30B4-4028-878B-29C0950692CD}" srcId="{77F36EB5-D782-4BDA-BB79-FB0CBF5BD070}" destId="{2B63F247-DE46-40ED-AFEF-D19CDB8BF37C}" srcOrd="1" destOrd="0" parTransId="{824B0000-850A-465D-ABF9-0545FE73B49D}" sibTransId="{A27B1569-6C4A-439E-8DDD-87BA59818AA6}"/>
    <dgm:cxn modelId="{62A9A234-6696-45F3-B394-D239E74CE83D}" type="presOf" srcId="{2B63F247-DE46-40ED-AFEF-D19CDB8BF37C}" destId="{0D94AFCD-86AD-442B-B1A8-AC7A1188F658}" srcOrd="0" destOrd="0" presId="urn:microsoft.com/office/officeart/2005/8/layout/hierarchy1"/>
    <dgm:cxn modelId="{800BAC69-54D2-4FDA-8BD3-8FA58AABAED3}" type="presOf" srcId="{83989388-1E27-44F8-A497-B11233A21F29}" destId="{C27E5E51-A941-40FD-9F89-032A2E282398}" srcOrd="0" destOrd="0" presId="urn:microsoft.com/office/officeart/2005/8/layout/hierarchy1"/>
    <dgm:cxn modelId="{66415190-29F1-42CC-9F2A-F3361F2616B5}" type="presOf" srcId="{5F739D1A-45EF-4F3B-A3E8-A29A3A5D8FB3}" destId="{BD7FBABF-DB6C-4139-BD81-3FB69283773E}" srcOrd="0" destOrd="0" presId="urn:microsoft.com/office/officeart/2005/8/layout/hierarchy1"/>
    <dgm:cxn modelId="{E54248B9-5653-47E2-9CEE-66DC91CE9807}" type="presOf" srcId="{77F36EB5-D782-4BDA-BB79-FB0CBF5BD070}" destId="{F23DD544-9812-44C6-A653-D663E10F9FD0}" srcOrd="0" destOrd="0" presId="urn:microsoft.com/office/officeart/2005/8/layout/hierarchy1"/>
    <dgm:cxn modelId="{979A34E1-19CC-4496-836D-6EAF6C3A50F2}" srcId="{77F36EB5-D782-4BDA-BB79-FB0CBF5BD070}" destId="{5F739D1A-45EF-4F3B-A3E8-A29A3A5D8FB3}" srcOrd="2" destOrd="0" parTransId="{7488E5B3-9802-4D39-AFF1-922F34A13D73}" sibTransId="{5CA21D28-726A-4543-9D47-BCC77E3541F5}"/>
    <dgm:cxn modelId="{2CE33AFE-5581-4B79-97D3-4AAA89E645B8}" srcId="{77F36EB5-D782-4BDA-BB79-FB0CBF5BD070}" destId="{83989388-1E27-44F8-A497-B11233A21F29}" srcOrd="0" destOrd="0" parTransId="{E2753BE1-76E9-4E47-983F-20B77B97C3CD}" sibTransId="{CE8D2EFF-CA4E-409F-95D9-0B92618F12ED}"/>
    <dgm:cxn modelId="{3BFF8601-EA64-47BD-BD5B-DCFDEDFEFFD3}" type="presParOf" srcId="{F23DD544-9812-44C6-A653-D663E10F9FD0}" destId="{A54D5148-4CAE-43C9-9B35-FE6221706266}" srcOrd="0" destOrd="0" presId="urn:microsoft.com/office/officeart/2005/8/layout/hierarchy1"/>
    <dgm:cxn modelId="{436FDF9F-47FD-4584-AE83-7C15725688EB}" type="presParOf" srcId="{A54D5148-4CAE-43C9-9B35-FE6221706266}" destId="{AF2F2C20-4FB6-48C2-B67C-B0C0032B099A}" srcOrd="0" destOrd="0" presId="urn:microsoft.com/office/officeart/2005/8/layout/hierarchy1"/>
    <dgm:cxn modelId="{7E42A088-55FF-477D-91BC-75A73431B255}" type="presParOf" srcId="{AF2F2C20-4FB6-48C2-B67C-B0C0032B099A}" destId="{6F836585-6D0E-4525-BDE5-D592E1E978D0}" srcOrd="0" destOrd="0" presId="urn:microsoft.com/office/officeart/2005/8/layout/hierarchy1"/>
    <dgm:cxn modelId="{56FABDDD-BBCF-4054-867B-C9001DA9F763}" type="presParOf" srcId="{AF2F2C20-4FB6-48C2-B67C-B0C0032B099A}" destId="{C27E5E51-A941-40FD-9F89-032A2E282398}" srcOrd="1" destOrd="0" presId="urn:microsoft.com/office/officeart/2005/8/layout/hierarchy1"/>
    <dgm:cxn modelId="{0052F741-16E5-4320-8A6C-D4742198BC80}" type="presParOf" srcId="{A54D5148-4CAE-43C9-9B35-FE6221706266}" destId="{E24C9657-138A-41B2-B263-E3072BB24005}" srcOrd="1" destOrd="0" presId="urn:microsoft.com/office/officeart/2005/8/layout/hierarchy1"/>
    <dgm:cxn modelId="{1F662F75-AC81-4C5A-8294-0AAA6366AB06}" type="presParOf" srcId="{F23DD544-9812-44C6-A653-D663E10F9FD0}" destId="{F858A3C6-9381-43B7-957A-58EF575C7D48}" srcOrd="1" destOrd="0" presId="urn:microsoft.com/office/officeart/2005/8/layout/hierarchy1"/>
    <dgm:cxn modelId="{5F34EE3A-5614-4875-B206-7E52C0636268}" type="presParOf" srcId="{F858A3C6-9381-43B7-957A-58EF575C7D48}" destId="{65AB98DF-8BDA-4C18-8F1E-25D260EA5B9A}" srcOrd="0" destOrd="0" presId="urn:microsoft.com/office/officeart/2005/8/layout/hierarchy1"/>
    <dgm:cxn modelId="{01F63E2D-D033-473A-BFBC-EBCBA8D916B2}" type="presParOf" srcId="{65AB98DF-8BDA-4C18-8F1E-25D260EA5B9A}" destId="{EE63CA10-3428-4168-A748-AACA4DB5B49B}" srcOrd="0" destOrd="0" presId="urn:microsoft.com/office/officeart/2005/8/layout/hierarchy1"/>
    <dgm:cxn modelId="{8E84CADA-5DAD-41AB-8659-4CB3CE360BB9}" type="presParOf" srcId="{65AB98DF-8BDA-4C18-8F1E-25D260EA5B9A}" destId="{0D94AFCD-86AD-442B-B1A8-AC7A1188F658}" srcOrd="1" destOrd="0" presId="urn:microsoft.com/office/officeart/2005/8/layout/hierarchy1"/>
    <dgm:cxn modelId="{2F6B51B0-0D62-4005-85DA-98CB6F222F3E}" type="presParOf" srcId="{F858A3C6-9381-43B7-957A-58EF575C7D48}" destId="{D2C75575-56B7-4A6E-8D8E-26A4168606C3}" srcOrd="1" destOrd="0" presId="urn:microsoft.com/office/officeart/2005/8/layout/hierarchy1"/>
    <dgm:cxn modelId="{D507FB13-65DC-46F4-A64C-00A5FCCB3939}" type="presParOf" srcId="{F23DD544-9812-44C6-A653-D663E10F9FD0}" destId="{23C6DD66-41D7-445D-AE94-7ADFAB6CA454}" srcOrd="2" destOrd="0" presId="urn:microsoft.com/office/officeart/2005/8/layout/hierarchy1"/>
    <dgm:cxn modelId="{AD589507-DCA6-4627-B7B6-1FCEF101FFCE}" type="presParOf" srcId="{23C6DD66-41D7-445D-AE94-7ADFAB6CA454}" destId="{17442987-B94F-4479-9A80-77B3DE804058}" srcOrd="0" destOrd="0" presId="urn:microsoft.com/office/officeart/2005/8/layout/hierarchy1"/>
    <dgm:cxn modelId="{22A2182F-BFAA-4474-A71E-7ADA219AD73C}" type="presParOf" srcId="{17442987-B94F-4479-9A80-77B3DE804058}" destId="{8DA2C984-2FCF-4842-B4A9-02242B8B7115}" srcOrd="0" destOrd="0" presId="urn:microsoft.com/office/officeart/2005/8/layout/hierarchy1"/>
    <dgm:cxn modelId="{D2BF605F-ACF5-49BC-B139-1C34D58EBC6E}" type="presParOf" srcId="{17442987-B94F-4479-9A80-77B3DE804058}" destId="{BD7FBABF-DB6C-4139-BD81-3FB69283773E}" srcOrd="1" destOrd="0" presId="urn:microsoft.com/office/officeart/2005/8/layout/hierarchy1"/>
    <dgm:cxn modelId="{304C0A3B-B321-412A-9A81-5356A5C2D2EE}" type="presParOf" srcId="{23C6DD66-41D7-445D-AE94-7ADFAB6CA454}" destId="{22CDD073-C83E-4B38-8CC2-3EA79D7465A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BDACF-8542-42EE-AD31-AA0FA724EA57}">
      <dsp:nvSpPr>
        <dsp:cNvPr id="0" name=""/>
        <dsp:cNvSpPr/>
      </dsp:nvSpPr>
      <dsp:spPr>
        <a:xfrm>
          <a:off x="0" y="0"/>
          <a:ext cx="5346700" cy="1013523"/>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Theft Act 1968. </a:t>
          </a:r>
          <a:endParaRPr lang="en-US" sz="1400" kern="1200"/>
        </a:p>
      </dsp:txBody>
      <dsp:txXfrm>
        <a:off x="29685" y="29685"/>
        <a:ext cx="4167386" cy="954153"/>
      </dsp:txXfrm>
    </dsp:sp>
    <dsp:sp modelId="{F78086D0-6802-4A9F-9430-B6B2686FD8CA}">
      <dsp:nvSpPr>
        <dsp:cNvPr id="0" name=""/>
        <dsp:cNvSpPr/>
      </dsp:nvSpPr>
      <dsp:spPr>
        <a:xfrm>
          <a:off x="447786" y="1197800"/>
          <a:ext cx="5346700" cy="1013523"/>
        </a:xfrm>
        <a:prstGeom prst="roundRect">
          <a:avLst>
            <a:gd name="adj" fmla="val 10000"/>
          </a:avLst>
        </a:prstGeom>
        <a:gradFill rotWithShape="0">
          <a:gsLst>
            <a:gs pos="0">
              <a:schemeClr val="accent5">
                <a:hueOff val="-4050717"/>
                <a:satOff val="-275"/>
                <a:lumOff val="654"/>
                <a:alphaOff val="0"/>
                <a:satMod val="103000"/>
                <a:lumMod val="102000"/>
                <a:tint val="94000"/>
              </a:schemeClr>
            </a:gs>
            <a:gs pos="50000">
              <a:schemeClr val="accent5">
                <a:hueOff val="-4050717"/>
                <a:satOff val="-275"/>
                <a:lumOff val="654"/>
                <a:alphaOff val="0"/>
                <a:satMod val="110000"/>
                <a:lumMod val="100000"/>
                <a:shade val="100000"/>
              </a:schemeClr>
            </a:gs>
            <a:gs pos="100000">
              <a:schemeClr val="accent5">
                <a:hueOff val="-4050717"/>
                <a:satOff val="-275"/>
                <a:lumOff val="65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S.1 defines theft as; </a:t>
          </a:r>
          <a:endParaRPr lang="en-US" sz="1400" kern="1200"/>
        </a:p>
      </dsp:txBody>
      <dsp:txXfrm>
        <a:off x="477471" y="1227485"/>
        <a:ext cx="4180753" cy="954153"/>
      </dsp:txXfrm>
    </dsp:sp>
    <dsp:sp modelId="{D13CA0B0-EFCC-4F66-A976-5AEB2627C2C2}">
      <dsp:nvSpPr>
        <dsp:cNvPr id="0" name=""/>
        <dsp:cNvSpPr/>
      </dsp:nvSpPr>
      <dsp:spPr>
        <a:xfrm>
          <a:off x="888888" y="2395601"/>
          <a:ext cx="5346700" cy="1013523"/>
        </a:xfrm>
        <a:prstGeom prst="roundRect">
          <a:avLst>
            <a:gd name="adj" fmla="val 10000"/>
          </a:avLst>
        </a:prstGeom>
        <a:gradFill rotWithShape="0">
          <a:gsLst>
            <a:gs pos="0">
              <a:schemeClr val="accent5">
                <a:hueOff val="-8101434"/>
                <a:satOff val="-551"/>
                <a:lumOff val="1307"/>
                <a:alphaOff val="0"/>
                <a:satMod val="103000"/>
                <a:lumMod val="102000"/>
                <a:tint val="94000"/>
              </a:schemeClr>
            </a:gs>
            <a:gs pos="50000">
              <a:schemeClr val="accent5">
                <a:hueOff val="-8101434"/>
                <a:satOff val="-551"/>
                <a:lumOff val="1307"/>
                <a:alphaOff val="0"/>
                <a:satMod val="110000"/>
                <a:lumMod val="100000"/>
                <a:shade val="100000"/>
              </a:schemeClr>
            </a:gs>
            <a:gs pos="100000">
              <a:schemeClr val="accent5">
                <a:hueOff val="-8101434"/>
                <a:satOff val="-551"/>
                <a:lumOff val="13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 </a:t>
          </a:r>
          <a:r>
            <a:rPr lang="en-GB" sz="1400" b="0" i="0" kern="1200"/>
            <a:t>(1)A person is guilty of theft if he dishonestly appropriates property belonging to another with the intention of permanently depriving the other of it; and “thief” and “steal” shall be construed accordingly.</a:t>
          </a:r>
          <a:endParaRPr lang="en-US" sz="1400" kern="1200"/>
        </a:p>
      </dsp:txBody>
      <dsp:txXfrm>
        <a:off x="918573" y="2425286"/>
        <a:ext cx="4187436" cy="954153"/>
      </dsp:txXfrm>
    </dsp:sp>
    <dsp:sp modelId="{2D3E801C-ACF1-4288-BDB7-4FD5131BC642}">
      <dsp:nvSpPr>
        <dsp:cNvPr id="0" name=""/>
        <dsp:cNvSpPr/>
      </dsp:nvSpPr>
      <dsp:spPr>
        <a:xfrm>
          <a:off x="1336674" y="3593401"/>
          <a:ext cx="5346700" cy="1013523"/>
        </a:xfrm>
        <a:prstGeom prst="roundRect">
          <a:avLst>
            <a:gd name="adj" fmla="val 10000"/>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i="0" kern="1200"/>
            <a:t>(2)It is immaterial whether the appropriation is made with a view to gain, or is made for the thief’s own benefit’’</a:t>
          </a:r>
          <a:endParaRPr lang="en-US" sz="1400" kern="1200"/>
        </a:p>
      </dsp:txBody>
      <dsp:txXfrm>
        <a:off x="1366359" y="3623086"/>
        <a:ext cx="4180753" cy="954153"/>
      </dsp:txXfrm>
    </dsp:sp>
    <dsp:sp modelId="{CDA5418C-5B20-4646-BC5D-4CB61098CDC7}">
      <dsp:nvSpPr>
        <dsp:cNvPr id="0" name=""/>
        <dsp:cNvSpPr/>
      </dsp:nvSpPr>
      <dsp:spPr>
        <a:xfrm>
          <a:off x="4687909" y="776266"/>
          <a:ext cx="658790" cy="658790"/>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4836137" y="776266"/>
        <a:ext cx="362334" cy="495739"/>
      </dsp:txXfrm>
    </dsp:sp>
    <dsp:sp modelId="{1D8041E2-EF3C-4183-8FD2-B388592E2B1C}">
      <dsp:nvSpPr>
        <dsp:cNvPr id="0" name=""/>
        <dsp:cNvSpPr/>
      </dsp:nvSpPr>
      <dsp:spPr>
        <a:xfrm>
          <a:off x="5135695" y="1974067"/>
          <a:ext cx="658790" cy="658790"/>
        </a:xfrm>
        <a:prstGeom prst="downArrow">
          <a:avLst>
            <a:gd name="adj1" fmla="val 55000"/>
            <a:gd name="adj2" fmla="val 45000"/>
          </a:avLst>
        </a:prstGeom>
        <a:solidFill>
          <a:schemeClr val="accent5">
            <a:tint val="40000"/>
            <a:alpha val="90000"/>
            <a:hueOff val="-5972333"/>
            <a:satOff val="1333"/>
            <a:lumOff val="20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283923" y="1974067"/>
        <a:ext cx="362334" cy="495739"/>
      </dsp:txXfrm>
    </dsp:sp>
    <dsp:sp modelId="{71F9B77D-749A-42CA-A27D-E66B19A50901}">
      <dsp:nvSpPr>
        <dsp:cNvPr id="0" name=""/>
        <dsp:cNvSpPr/>
      </dsp:nvSpPr>
      <dsp:spPr>
        <a:xfrm>
          <a:off x="5576798" y="3171867"/>
          <a:ext cx="658790" cy="658790"/>
        </a:xfrm>
        <a:prstGeom prst="downArrow">
          <a:avLst>
            <a:gd name="adj1" fmla="val 55000"/>
            <a:gd name="adj2" fmla="val 45000"/>
          </a:avLst>
        </a:prstGeom>
        <a:solidFill>
          <a:schemeClr val="accent5">
            <a:tint val="40000"/>
            <a:alpha val="90000"/>
            <a:hueOff val="-11944666"/>
            <a:satOff val="2667"/>
            <a:lumOff val="401"/>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725026" y="3171867"/>
        <a:ext cx="362334" cy="4957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277248-98D6-4D0D-9552-A8E8416556AC}">
      <dsp:nvSpPr>
        <dsp:cNvPr id="0" name=""/>
        <dsp:cNvSpPr/>
      </dsp:nvSpPr>
      <dsp:spPr>
        <a:xfrm>
          <a:off x="0" y="562"/>
          <a:ext cx="6683374" cy="131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73BDD9-7302-414F-8FF1-11CAD351DCAF}">
      <dsp:nvSpPr>
        <dsp:cNvPr id="0" name=""/>
        <dsp:cNvSpPr/>
      </dsp:nvSpPr>
      <dsp:spPr>
        <a:xfrm>
          <a:off x="398072" y="296649"/>
          <a:ext cx="723768" cy="7237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9AFEB5-22EB-485F-A750-F77E8B188ED5}">
      <dsp:nvSpPr>
        <dsp:cNvPr id="0" name=""/>
        <dsp:cNvSpPr/>
      </dsp:nvSpPr>
      <dsp:spPr>
        <a:xfrm>
          <a:off x="1519914" y="562"/>
          <a:ext cx="5163460" cy="131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71" tIns="139271" rIns="139271" bIns="139271" numCol="1" spcCol="1270" anchor="ctr" anchorCtr="0">
          <a:noAutofit/>
        </a:bodyPr>
        <a:lstStyle/>
        <a:p>
          <a:pPr marL="0" lvl="0" indent="0" algn="l" defTabSz="1111250">
            <a:lnSpc>
              <a:spcPct val="90000"/>
            </a:lnSpc>
            <a:spcBef>
              <a:spcPct val="0"/>
            </a:spcBef>
            <a:spcAft>
              <a:spcPct val="35000"/>
            </a:spcAft>
            <a:buNone/>
          </a:pPr>
          <a:r>
            <a:rPr lang="en-GB" sz="2500" kern="1200"/>
            <a:t>Actus Reus – Guilty Act.  </a:t>
          </a:r>
          <a:endParaRPr lang="en-US" sz="2500" kern="1200"/>
        </a:p>
      </dsp:txBody>
      <dsp:txXfrm>
        <a:off x="1519914" y="562"/>
        <a:ext cx="5163460" cy="1315942"/>
      </dsp:txXfrm>
    </dsp:sp>
    <dsp:sp modelId="{00387AC2-ECDB-44D0-B789-42AA63466935}">
      <dsp:nvSpPr>
        <dsp:cNvPr id="0" name=""/>
        <dsp:cNvSpPr/>
      </dsp:nvSpPr>
      <dsp:spPr>
        <a:xfrm>
          <a:off x="0" y="1645491"/>
          <a:ext cx="6683374" cy="131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825A53-A6B8-4443-9917-A4747E5C17F1}">
      <dsp:nvSpPr>
        <dsp:cNvPr id="0" name=""/>
        <dsp:cNvSpPr/>
      </dsp:nvSpPr>
      <dsp:spPr>
        <a:xfrm>
          <a:off x="398072" y="1941578"/>
          <a:ext cx="723768" cy="7237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597252-DE3C-4B78-BC2E-D04F89199FDE}">
      <dsp:nvSpPr>
        <dsp:cNvPr id="0" name=""/>
        <dsp:cNvSpPr/>
      </dsp:nvSpPr>
      <dsp:spPr>
        <a:xfrm>
          <a:off x="1519914" y="1645491"/>
          <a:ext cx="5163460" cy="131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71" tIns="139271" rIns="139271" bIns="139271" numCol="1" spcCol="1270" anchor="ctr" anchorCtr="0">
          <a:noAutofit/>
        </a:bodyPr>
        <a:lstStyle/>
        <a:p>
          <a:pPr marL="0" lvl="0" indent="0" algn="l" defTabSz="1111250">
            <a:lnSpc>
              <a:spcPct val="90000"/>
            </a:lnSpc>
            <a:spcBef>
              <a:spcPct val="0"/>
            </a:spcBef>
            <a:spcAft>
              <a:spcPct val="35000"/>
            </a:spcAft>
            <a:buNone/>
          </a:pPr>
          <a:r>
            <a:rPr lang="en-GB" sz="2500" kern="1200"/>
            <a:t>Men’s Rea- Guilty Mind. </a:t>
          </a:r>
          <a:endParaRPr lang="en-US" sz="2500" kern="1200"/>
        </a:p>
      </dsp:txBody>
      <dsp:txXfrm>
        <a:off x="1519914" y="1645491"/>
        <a:ext cx="5163460" cy="1315942"/>
      </dsp:txXfrm>
    </dsp:sp>
    <dsp:sp modelId="{3B3B7681-ABDA-4563-88FD-D0CF82A86D58}">
      <dsp:nvSpPr>
        <dsp:cNvPr id="0" name=""/>
        <dsp:cNvSpPr/>
      </dsp:nvSpPr>
      <dsp:spPr>
        <a:xfrm>
          <a:off x="0" y="3290419"/>
          <a:ext cx="6683374" cy="131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0381C6-9416-41AE-BA33-27099BB546F6}">
      <dsp:nvSpPr>
        <dsp:cNvPr id="0" name=""/>
        <dsp:cNvSpPr/>
      </dsp:nvSpPr>
      <dsp:spPr>
        <a:xfrm>
          <a:off x="398072" y="3586506"/>
          <a:ext cx="723768" cy="7237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C42489-517A-4A28-9ED2-5398E796F4CB}">
      <dsp:nvSpPr>
        <dsp:cNvPr id="0" name=""/>
        <dsp:cNvSpPr/>
      </dsp:nvSpPr>
      <dsp:spPr>
        <a:xfrm>
          <a:off x="1519914" y="3290419"/>
          <a:ext cx="5163460" cy="131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71" tIns="139271" rIns="139271" bIns="139271" numCol="1" spcCol="1270" anchor="ctr" anchorCtr="0">
          <a:noAutofit/>
        </a:bodyPr>
        <a:lstStyle/>
        <a:p>
          <a:pPr marL="0" lvl="0" indent="0" algn="l" defTabSz="1111250">
            <a:lnSpc>
              <a:spcPct val="90000"/>
            </a:lnSpc>
            <a:spcBef>
              <a:spcPct val="0"/>
            </a:spcBef>
            <a:spcAft>
              <a:spcPct val="35000"/>
            </a:spcAft>
            <a:buNone/>
          </a:pPr>
          <a:r>
            <a:rPr lang="en-GB" sz="2500" kern="1200"/>
            <a:t>Both need to be proven for the offence to be upheld. </a:t>
          </a:r>
          <a:endParaRPr lang="en-US" sz="2500" kern="1200"/>
        </a:p>
      </dsp:txBody>
      <dsp:txXfrm>
        <a:off x="1519914" y="3290419"/>
        <a:ext cx="5163460" cy="13159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DE9E1-1932-45B0-94F3-4B6260B54419}">
      <dsp:nvSpPr>
        <dsp:cNvPr id="0" name=""/>
        <dsp:cNvSpPr/>
      </dsp:nvSpPr>
      <dsp:spPr>
        <a:xfrm>
          <a:off x="0" y="38702"/>
          <a:ext cx="6683374" cy="1074060"/>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baseline="0" dirty="0"/>
            <a:t>‘’Appropriate property belonging to another’’. </a:t>
          </a:r>
          <a:endParaRPr lang="en-US" sz="2700" kern="1200" dirty="0"/>
        </a:p>
      </dsp:txBody>
      <dsp:txXfrm>
        <a:off x="52431" y="91133"/>
        <a:ext cx="6578512" cy="969198"/>
      </dsp:txXfrm>
    </dsp:sp>
    <dsp:sp modelId="{7644E04B-2354-4B27-A33A-EEFE46CB10E3}">
      <dsp:nvSpPr>
        <dsp:cNvPr id="0" name=""/>
        <dsp:cNvSpPr/>
      </dsp:nvSpPr>
      <dsp:spPr>
        <a:xfrm>
          <a:off x="0" y="1190522"/>
          <a:ext cx="6683374" cy="1074060"/>
        </a:xfrm>
        <a:prstGeom prst="roundRect">
          <a:avLst/>
        </a:prstGeom>
        <a:gradFill rotWithShape="0">
          <a:gsLst>
            <a:gs pos="0">
              <a:schemeClr val="accent4">
                <a:hueOff val="2199979"/>
                <a:satOff val="-9734"/>
                <a:lumOff val="-1634"/>
                <a:alphaOff val="0"/>
                <a:satMod val="103000"/>
                <a:lumMod val="102000"/>
                <a:tint val="94000"/>
              </a:schemeClr>
            </a:gs>
            <a:gs pos="50000">
              <a:schemeClr val="accent4">
                <a:hueOff val="2199979"/>
                <a:satOff val="-9734"/>
                <a:lumOff val="-1634"/>
                <a:alphaOff val="0"/>
                <a:satMod val="110000"/>
                <a:lumMod val="100000"/>
                <a:shade val="100000"/>
              </a:schemeClr>
            </a:gs>
            <a:gs pos="100000">
              <a:schemeClr val="accent4">
                <a:hueOff val="2199979"/>
                <a:satOff val="-9734"/>
                <a:lumOff val="-163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baseline="0"/>
            <a:t>All these element need to be proven for the Actus reus of the offence to be proven. </a:t>
          </a:r>
          <a:endParaRPr lang="en-US" sz="2700" kern="1200"/>
        </a:p>
      </dsp:txBody>
      <dsp:txXfrm>
        <a:off x="52431" y="1242953"/>
        <a:ext cx="6578512" cy="969198"/>
      </dsp:txXfrm>
    </dsp:sp>
    <dsp:sp modelId="{606C860F-DEE5-4A99-8CD5-C4242E06A012}">
      <dsp:nvSpPr>
        <dsp:cNvPr id="0" name=""/>
        <dsp:cNvSpPr/>
      </dsp:nvSpPr>
      <dsp:spPr>
        <a:xfrm>
          <a:off x="0" y="2342342"/>
          <a:ext cx="6683374" cy="1074060"/>
        </a:xfrm>
        <a:prstGeom prst="roundRect">
          <a:avLst/>
        </a:prstGeom>
        <a:gradFill rotWithShape="0">
          <a:gsLst>
            <a:gs pos="0">
              <a:schemeClr val="accent4">
                <a:hueOff val="4399958"/>
                <a:satOff val="-19468"/>
                <a:lumOff val="-3269"/>
                <a:alphaOff val="0"/>
                <a:satMod val="103000"/>
                <a:lumMod val="102000"/>
                <a:tint val="94000"/>
              </a:schemeClr>
            </a:gs>
            <a:gs pos="50000">
              <a:schemeClr val="accent4">
                <a:hueOff val="4399958"/>
                <a:satOff val="-19468"/>
                <a:lumOff val="-3269"/>
                <a:alphaOff val="0"/>
                <a:satMod val="110000"/>
                <a:lumMod val="100000"/>
                <a:shade val="100000"/>
              </a:schemeClr>
            </a:gs>
            <a:gs pos="100000">
              <a:schemeClr val="accent4">
                <a:hueOff val="4399958"/>
                <a:satOff val="-19468"/>
                <a:lumOff val="-326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baseline="0"/>
            <a:t>They are acts. </a:t>
          </a:r>
          <a:endParaRPr lang="en-US" sz="2700" kern="1200"/>
        </a:p>
      </dsp:txBody>
      <dsp:txXfrm>
        <a:off x="52431" y="2394773"/>
        <a:ext cx="6578512" cy="969198"/>
      </dsp:txXfrm>
    </dsp:sp>
    <dsp:sp modelId="{514C263C-73C4-493B-9140-54D723822C7F}">
      <dsp:nvSpPr>
        <dsp:cNvPr id="0" name=""/>
        <dsp:cNvSpPr/>
      </dsp:nvSpPr>
      <dsp:spPr>
        <a:xfrm>
          <a:off x="0" y="3494162"/>
          <a:ext cx="6683374" cy="1074060"/>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baseline="0" dirty="0"/>
            <a:t>Let’s break them down! </a:t>
          </a:r>
          <a:endParaRPr lang="en-US" sz="2700" kern="1200" dirty="0"/>
        </a:p>
      </dsp:txBody>
      <dsp:txXfrm>
        <a:off x="52431" y="3546593"/>
        <a:ext cx="6578512" cy="9691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4A641-8C3F-4A0F-A702-B324FCEF09F2}">
      <dsp:nvSpPr>
        <dsp:cNvPr id="0" name=""/>
        <dsp:cNvSpPr/>
      </dsp:nvSpPr>
      <dsp:spPr>
        <a:xfrm>
          <a:off x="0" y="59182"/>
          <a:ext cx="6683374" cy="1463546"/>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Appropriate- S.3(1) of the Theft Act </a:t>
          </a:r>
          <a:endParaRPr lang="en-US" sz="1700" kern="1200"/>
        </a:p>
      </dsp:txBody>
      <dsp:txXfrm>
        <a:off x="71444" y="130626"/>
        <a:ext cx="6540486" cy="1320658"/>
      </dsp:txXfrm>
    </dsp:sp>
    <dsp:sp modelId="{35D5C1D0-5364-4436-A1AF-41917AD9620A}">
      <dsp:nvSpPr>
        <dsp:cNvPr id="0" name=""/>
        <dsp:cNvSpPr/>
      </dsp:nvSpPr>
      <dsp:spPr>
        <a:xfrm>
          <a:off x="0" y="1571689"/>
          <a:ext cx="6683374" cy="1463546"/>
        </a:xfrm>
        <a:prstGeom prst="roundRect">
          <a:avLst/>
        </a:prstGeom>
        <a:gradFill rotWithShape="0">
          <a:gsLst>
            <a:gs pos="0">
              <a:schemeClr val="accent4">
                <a:hueOff val="3299968"/>
                <a:satOff val="-14601"/>
                <a:lumOff val="-2452"/>
                <a:alphaOff val="0"/>
                <a:satMod val="103000"/>
                <a:lumMod val="102000"/>
                <a:tint val="94000"/>
              </a:schemeClr>
            </a:gs>
            <a:gs pos="50000">
              <a:schemeClr val="accent4">
                <a:hueOff val="3299968"/>
                <a:satOff val="-14601"/>
                <a:lumOff val="-2452"/>
                <a:alphaOff val="0"/>
                <a:satMod val="110000"/>
                <a:lumMod val="100000"/>
                <a:shade val="100000"/>
              </a:schemeClr>
            </a:gs>
            <a:gs pos="100000">
              <a:schemeClr val="accent4">
                <a:hueOff val="3299968"/>
                <a:satOff val="-14601"/>
                <a:lumOff val="-24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i="0" kern="1200"/>
            <a:t>“ </a:t>
          </a:r>
          <a:r>
            <a:rPr lang="en-GB" sz="1700" b="0" i="0" kern="1200"/>
            <a:t>(1)Any assumption by a person of the rights of an owner amounts to an appropriation, and this includes, where he has come by the property (innocently or not) without stealing it, any later assumption of a right to it by keeping or dealing with it as owner.</a:t>
          </a:r>
          <a:endParaRPr lang="en-US" sz="1700" kern="1200"/>
        </a:p>
      </dsp:txBody>
      <dsp:txXfrm>
        <a:off x="71444" y="1643133"/>
        <a:ext cx="6540486" cy="1320658"/>
      </dsp:txXfrm>
    </dsp:sp>
    <dsp:sp modelId="{4C940C97-2DA3-4F9F-A86D-E3B1BF7ED50A}">
      <dsp:nvSpPr>
        <dsp:cNvPr id="0" name=""/>
        <dsp:cNvSpPr/>
      </dsp:nvSpPr>
      <dsp:spPr>
        <a:xfrm>
          <a:off x="0" y="3084195"/>
          <a:ext cx="6683374" cy="1463546"/>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0" i="0" kern="1200"/>
            <a:t>(2)Where property or a right or interest in property is or purports to be transferred for value to a person acting in good faith, no later assumption by him of rights which he believed himself to be acquiring shall, by reason of any defect in the transferor’s title, amount to theft of the property’’.</a:t>
          </a:r>
          <a:endParaRPr lang="en-US" sz="1700" kern="1200"/>
        </a:p>
      </dsp:txBody>
      <dsp:txXfrm>
        <a:off x="71444" y="3155639"/>
        <a:ext cx="6540486" cy="13206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281F2B-A3CD-43C6-AE84-F756D95081FB}">
      <dsp:nvSpPr>
        <dsp:cNvPr id="0" name=""/>
        <dsp:cNvSpPr/>
      </dsp:nvSpPr>
      <dsp:spPr>
        <a:xfrm>
          <a:off x="0" y="1805"/>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019D14-1A9A-4D45-B043-0CA2004AF72D}">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F4847D-7A42-4F2E-B565-086D0435C623}">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kern="1200"/>
            <a:t>Consent to appropriation has a difficult and confusing history. However, now our leading case is </a:t>
          </a:r>
          <a:endParaRPr lang="en-US" sz="2200" kern="1200"/>
        </a:p>
      </dsp:txBody>
      <dsp:txXfrm>
        <a:off x="1057183" y="1805"/>
        <a:ext cx="9458416" cy="915310"/>
      </dsp:txXfrm>
    </dsp:sp>
    <dsp:sp modelId="{881E7E25-D187-4B96-9831-8F473D0595D6}">
      <dsp:nvSpPr>
        <dsp:cNvPr id="0" name=""/>
        <dsp:cNvSpPr/>
      </dsp:nvSpPr>
      <dsp:spPr>
        <a:xfrm>
          <a:off x="0" y="1145944"/>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AA5D6B-7B88-47B8-80B4-F05EB7DC5834}">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AFCC7B-44E0-49E9-9D78-5D44503DF088}">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kern="1200"/>
            <a:t>Dpp v Gomez. </a:t>
          </a:r>
          <a:endParaRPr lang="en-US" sz="2200" kern="1200"/>
        </a:p>
      </dsp:txBody>
      <dsp:txXfrm>
        <a:off x="1057183" y="1145944"/>
        <a:ext cx="9458416" cy="915310"/>
      </dsp:txXfrm>
    </dsp:sp>
    <dsp:sp modelId="{44939A03-3F1C-4D56-8038-159EFDD3C9B0}">
      <dsp:nvSpPr>
        <dsp:cNvPr id="0" name=""/>
        <dsp:cNvSpPr/>
      </dsp:nvSpPr>
      <dsp:spPr>
        <a:xfrm>
          <a:off x="0" y="2290082"/>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DD7C98-E13A-4788-949F-B5E9A90BFB05}">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7F97FB-7478-4A42-8388-A7C9CE9AA967}">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kern="1200"/>
            <a:t>Find the facts and outcome of this case. </a:t>
          </a:r>
          <a:endParaRPr lang="en-US" sz="2200" kern="1200"/>
        </a:p>
      </dsp:txBody>
      <dsp:txXfrm>
        <a:off x="1057183" y="2290082"/>
        <a:ext cx="9458416" cy="915310"/>
      </dsp:txXfrm>
    </dsp:sp>
    <dsp:sp modelId="{1D382A20-B5DC-475A-B2B9-9F4F4012329C}">
      <dsp:nvSpPr>
        <dsp:cNvPr id="0" name=""/>
        <dsp:cNvSpPr/>
      </dsp:nvSpPr>
      <dsp:spPr>
        <a:xfrm>
          <a:off x="0" y="3434221"/>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44A69C-66C7-47A0-ADE6-861EC48C0645}">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8866F3-1906-4110-8A66-E1DC4ED16F0F}">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kern="1200"/>
            <a:t>Why is it important?</a:t>
          </a:r>
          <a:endParaRPr lang="en-US" sz="2200" kern="1200"/>
        </a:p>
      </dsp:txBody>
      <dsp:txXfrm>
        <a:off x="1057183" y="3434221"/>
        <a:ext cx="9458416" cy="9153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B7067E-4CDA-4E67-9757-10A1424D0EEA}">
      <dsp:nvSpPr>
        <dsp:cNvPr id="0" name=""/>
        <dsp:cNvSpPr/>
      </dsp:nvSpPr>
      <dsp:spPr>
        <a:xfrm>
          <a:off x="1265" y="67814"/>
          <a:ext cx="4440555" cy="281975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456FB3FC-44E9-4A66-88D4-0A687F28D7C9}">
      <dsp:nvSpPr>
        <dsp:cNvPr id="0" name=""/>
        <dsp:cNvSpPr/>
      </dsp:nvSpPr>
      <dsp:spPr>
        <a:xfrm>
          <a:off x="494660" y="536539"/>
          <a:ext cx="4440555" cy="281975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It reestablished what was said in the previous case of Lawrence v Metropolitan Police Commissioner [1972]. </a:t>
          </a:r>
          <a:endParaRPr lang="en-US" sz="3100" kern="1200"/>
        </a:p>
      </dsp:txBody>
      <dsp:txXfrm>
        <a:off x="577248" y="619127"/>
        <a:ext cx="4275379" cy="2654576"/>
      </dsp:txXfrm>
    </dsp:sp>
    <dsp:sp modelId="{4407E2D7-67D2-48D8-94AE-E1CF1468A2F4}">
      <dsp:nvSpPr>
        <dsp:cNvPr id="0" name=""/>
        <dsp:cNvSpPr/>
      </dsp:nvSpPr>
      <dsp:spPr>
        <a:xfrm>
          <a:off x="5428610" y="67814"/>
          <a:ext cx="4440555" cy="2819752"/>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9DB5573B-02B3-470E-9F9D-19C39C06876A}">
      <dsp:nvSpPr>
        <dsp:cNvPr id="0" name=""/>
        <dsp:cNvSpPr/>
      </dsp:nvSpPr>
      <dsp:spPr>
        <a:xfrm>
          <a:off x="5922005" y="536539"/>
          <a:ext cx="4440555" cy="281975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That regardless of consent of the owner property can still be appropriated. </a:t>
          </a:r>
          <a:endParaRPr lang="en-US" sz="3100" kern="1200"/>
        </a:p>
      </dsp:txBody>
      <dsp:txXfrm>
        <a:off x="6004593" y="619127"/>
        <a:ext cx="4275379" cy="265457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A3447-ABFA-4EF1-9F8B-BB23F5B23178}">
      <dsp:nvSpPr>
        <dsp:cNvPr id="0" name=""/>
        <dsp:cNvSpPr/>
      </dsp:nvSpPr>
      <dsp:spPr>
        <a:xfrm>
          <a:off x="0" y="1805"/>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9B301D-EB12-45B1-981E-927782750CC8}">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8AD84A-3CCE-4978-AB5A-800A8CD4ED73}">
      <dsp:nvSpPr>
        <dsp:cNvPr id="0" name=""/>
        <dsp:cNvSpPr/>
      </dsp:nvSpPr>
      <dsp:spPr>
        <a:xfrm>
          <a:off x="1057183" y="1805"/>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b="1" u="sng" kern="1200"/>
            <a:t>Valid gift </a:t>
          </a:r>
          <a:r>
            <a:rPr lang="en-GB" sz="2200" kern="1200"/>
            <a:t>– Gift can be appropriated as seen in cases such as R v Hinks [2000]. </a:t>
          </a:r>
          <a:endParaRPr lang="en-US" sz="2200" kern="1200"/>
        </a:p>
      </dsp:txBody>
      <dsp:txXfrm>
        <a:off x="1057183" y="1805"/>
        <a:ext cx="9458416" cy="915310"/>
      </dsp:txXfrm>
    </dsp:sp>
    <dsp:sp modelId="{F89341CF-3A4F-452F-AAF2-7D0111AF4B66}">
      <dsp:nvSpPr>
        <dsp:cNvPr id="0" name=""/>
        <dsp:cNvSpPr/>
      </dsp:nvSpPr>
      <dsp:spPr>
        <a:xfrm>
          <a:off x="0" y="1145944"/>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745C57-F905-4E2D-9BB6-719B47ABBEA9}">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E50D44-1A48-4FEC-9F9C-CCACEC16924B}">
      <dsp:nvSpPr>
        <dsp:cNvPr id="0" name=""/>
        <dsp:cNvSpPr/>
      </dsp:nvSpPr>
      <dsp:spPr>
        <a:xfrm>
          <a:off x="1057183" y="1145944"/>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kern="1200"/>
            <a:t>Has to include a </a:t>
          </a:r>
          <a:r>
            <a:rPr lang="en-GB" sz="2200" b="1" u="sng" kern="1200"/>
            <a:t>physical act </a:t>
          </a:r>
          <a:r>
            <a:rPr lang="en-GB" sz="2200" kern="1200"/>
            <a:t>and not a remote act – as seen in the case of R v Briggs [2003] </a:t>
          </a:r>
          <a:endParaRPr lang="en-US" sz="2200" kern="1200"/>
        </a:p>
      </dsp:txBody>
      <dsp:txXfrm>
        <a:off x="1057183" y="1145944"/>
        <a:ext cx="9458416" cy="915310"/>
      </dsp:txXfrm>
    </dsp:sp>
    <dsp:sp modelId="{38CFE5EE-6C9F-48D8-AC2E-0AF3CBA99472}">
      <dsp:nvSpPr>
        <dsp:cNvPr id="0" name=""/>
        <dsp:cNvSpPr/>
      </dsp:nvSpPr>
      <dsp:spPr>
        <a:xfrm>
          <a:off x="0" y="2290082"/>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F38D8F-BDCA-4C37-8892-E4DB4ACC74EC}">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1C3C81-2E72-45FF-B0FC-248BB24D25E5}">
      <dsp:nvSpPr>
        <dsp:cNvPr id="0" name=""/>
        <dsp:cNvSpPr/>
      </dsp:nvSpPr>
      <dsp:spPr>
        <a:xfrm>
          <a:off x="1057183" y="2290082"/>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kern="1200"/>
            <a:t>Appropriation can be a </a:t>
          </a:r>
          <a:r>
            <a:rPr lang="en-GB" sz="2200" b="1" u="sng" kern="1200"/>
            <a:t>continuing act. </a:t>
          </a:r>
          <a:endParaRPr lang="en-US" sz="2200" kern="1200"/>
        </a:p>
      </dsp:txBody>
      <dsp:txXfrm>
        <a:off x="1057183" y="2290082"/>
        <a:ext cx="9458416" cy="915310"/>
      </dsp:txXfrm>
    </dsp:sp>
    <dsp:sp modelId="{2BB38825-FDA8-47E2-904D-1C1764B11293}">
      <dsp:nvSpPr>
        <dsp:cNvPr id="0" name=""/>
        <dsp:cNvSpPr/>
      </dsp:nvSpPr>
      <dsp:spPr>
        <a:xfrm>
          <a:off x="0" y="3434221"/>
          <a:ext cx="10515600" cy="91531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F99841-7266-41B2-B51A-8DC824BE0546}">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878E4C-FDBD-4102-B25C-83A260FB66A4}">
      <dsp:nvSpPr>
        <dsp:cNvPr id="0" name=""/>
        <dsp:cNvSpPr/>
      </dsp:nvSpPr>
      <dsp:spPr>
        <a:xfrm>
          <a:off x="1057183" y="3434221"/>
          <a:ext cx="94584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90000"/>
            </a:lnSpc>
            <a:spcBef>
              <a:spcPct val="0"/>
            </a:spcBef>
            <a:spcAft>
              <a:spcPct val="35000"/>
            </a:spcAft>
            <a:buNone/>
          </a:pPr>
          <a:r>
            <a:rPr lang="en-GB" sz="2200" b="1" u="sng" kern="1200"/>
            <a:t>Stolen goods </a:t>
          </a:r>
          <a:r>
            <a:rPr lang="en-GB" sz="2200" kern="1200"/>
            <a:t>– If you buy stolen goods and do not know they are stolen you cannot appropriate the property. S.3(2)</a:t>
          </a:r>
          <a:endParaRPr lang="en-US" sz="2200" kern="1200"/>
        </a:p>
      </dsp:txBody>
      <dsp:txXfrm>
        <a:off x="1057183" y="3434221"/>
        <a:ext cx="9458416" cy="91531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733C7-AD5A-4203-B396-D79459AABAA6}">
      <dsp:nvSpPr>
        <dsp:cNvPr id="0" name=""/>
        <dsp:cNvSpPr/>
      </dsp:nvSpPr>
      <dsp:spPr>
        <a:xfrm>
          <a:off x="1265" y="67814"/>
          <a:ext cx="4440555" cy="281975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87D6E6-E760-4AC4-8BDC-4143C316A380}">
      <dsp:nvSpPr>
        <dsp:cNvPr id="0" name=""/>
        <dsp:cNvSpPr/>
      </dsp:nvSpPr>
      <dsp:spPr>
        <a:xfrm>
          <a:off x="494660" y="536539"/>
          <a:ext cx="4440555" cy="281975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u="sng" kern="1200"/>
            <a:t>Facts</a:t>
          </a:r>
          <a:r>
            <a:rPr lang="en-GB" sz="2900" kern="1200"/>
            <a:t>; Elderly man with limited intelligence who convinced by an individual to transfer her £60,000 and give her a TV set.</a:t>
          </a:r>
          <a:endParaRPr lang="en-US" sz="2900" kern="1200"/>
        </a:p>
      </dsp:txBody>
      <dsp:txXfrm>
        <a:off x="577248" y="619127"/>
        <a:ext cx="4275379" cy="2654576"/>
      </dsp:txXfrm>
    </dsp:sp>
    <dsp:sp modelId="{E92894FD-9738-4D59-9951-E67BC636E80B}">
      <dsp:nvSpPr>
        <dsp:cNvPr id="0" name=""/>
        <dsp:cNvSpPr/>
      </dsp:nvSpPr>
      <dsp:spPr>
        <a:xfrm>
          <a:off x="5428610" y="67814"/>
          <a:ext cx="4440555" cy="281975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DC92AD-8640-41B5-BA55-7B21AFBCD674}">
      <dsp:nvSpPr>
        <dsp:cNvPr id="0" name=""/>
        <dsp:cNvSpPr/>
      </dsp:nvSpPr>
      <dsp:spPr>
        <a:xfrm>
          <a:off x="5922005" y="536539"/>
          <a:ext cx="4440555" cy="281975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b="1" u="sng" kern="1200"/>
            <a:t>Outcome;</a:t>
          </a:r>
          <a:r>
            <a:rPr lang="en-GB" sz="2900" kern="1200"/>
            <a:t> Convicted of theft. </a:t>
          </a:r>
          <a:endParaRPr lang="en-US" sz="2900" kern="1200"/>
        </a:p>
      </dsp:txBody>
      <dsp:txXfrm>
        <a:off x="6004593" y="619127"/>
        <a:ext cx="4275379" cy="265457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76F05B-F752-453E-8B6E-92EFFB71D3ED}">
      <dsp:nvSpPr>
        <dsp:cNvPr id="0" name=""/>
        <dsp:cNvSpPr/>
      </dsp:nvSpPr>
      <dsp:spPr>
        <a:xfrm>
          <a:off x="3542" y="267964"/>
          <a:ext cx="1917799" cy="115067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kern="1200"/>
            <a:t>S.4(1) of the Theft Act -</a:t>
          </a:r>
          <a:r>
            <a:rPr lang="en-GB" sz="700" b="1" i="0" kern="1200"/>
            <a:t>“ </a:t>
          </a:r>
          <a:endParaRPr lang="en-US" sz="700" kern="1200"/>
        </a:p>
      </dsp:txBody>
      <dsp:txXfrm>
        <a:off x="3542" y="267964"/>
        <a:ext cx="1917799" cy="1150679"/>
      </dsp:txXfrm>
    </dsp:sp>
    <dsp:sp modelId="{7617FC5E-A2ED-443A-A602-42771A67CADA}">
      <dsp:nvSpPr>
        <dsp:cNvPr id="0" name=""/>
        <dsp:cNvSpPr/>
      </dsp:nvSpPr>
      <dsp:spPr>
        <a:xfrm>
          <a:off x="2113121" y="267964"/>
          <a:ext cx="1917799" cy="1150679"/>
        </a:xfrm>
        <a:prstGeom prst="rect">
          <a:avLst/>
        </a:prstGeom>
        <a:gradFill rotWithShape="0">
          <a:gsLst>
            <a:gs pos="0">
              <a:schemeClr val="accent5">
                <a:hueOff val="-1350239"/>
                <a:satOff val="-92"/>
                <a:lumOff val="218"/>
                <a:alphaOff val="0"/>
                <a:satMod val="103000"/>
                <a:lumMod val="102000"/>
                <a:tint val="94000"/>
              </a:schemeClr>
            </a:gs>
            <a:gs pos="50000">
              <a:schemeClr val="accent5">
                <a:hueOff val="-1350239"/>
                <a:satOff val="-92"/>
                <a:lumOff val="218"/>
                <a:alphaOff val="0"/>
                <a:satMod val="110000"/>
                <a:lumMod val="100000"/>
                <a:shade val="100000"/>
              </a:schemeClr>
            </a:gs>
            <a:gs pos="100000">
              <a:schemeClr val="accent5">
                <a:hueOff val="-1350239"/>
                <a:satOff val="-92"/>
                <a:lumOff val="21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1" kern="1200"/>
            <a:t>‘’</a:t>
          </a:r>
          <a:r>
            <a:rPr lang="en-GB" sz="700" b="0" i="0" kern="1200"/>
            <a:t>(1)“Property” includes money and all other property, real or personal, including things in action and other intangible property.</a:t>
          </a:r>
          <a:endParaRPr lang="en-US" sz="700" kern="1200"/>
        </a:p>
      </dsp:txBody>
      <dsp:txXfrm>
        <a:off x="2113121" y="267964"/>
        <a:ext cx="1917799" cy="1150679"/>
      </dsp:txXfrm>
    </dsp:sp>
    <dsp:sp modelId="{A6BBA3BC-1E1D-4596-A011-6997926543DE}">
      <dsp:nvSpPr>
        <dsp:cNvPr id="0" name=""/>
        <dsp:cNvSpPr/>
      </dsp:nvSpPr>
      <dsp:spPr>
        <a:xfrm>
          <a:off x="4222700" y="267964"/>
          <a:ext cx="1917799" cy="1150679"/>
        </a:xfrm>
        <a:prstGeom prst="rect">
          <a:avLst/>
        </a:prstGeom>
        <a:gradFill rotWithShape="0">
          <a:gsLst>
            <a:gs pos="0">
              <a:schemeClr val="accent5">
                <a:hueOff val="-2700478"/>
                <a:satOff val="-184"/>
                <a:lumOff val="436"/>
                <a:alphaOff val="0"/>
                <a:satMod val="103000"/>
                <a:lumMod val="102000"/>
                <a:tint val="94000"/>
              </a:schemeClr>
            </a:gs>
            <a:gs pos="50000">
              <a:schemeClr val="accent5">
                <a:hueOff val="-2700478"/>
                <a:satOff val="-184"/>
                <a:lumOff val="436"/>
                <a:alphaOff val="0"/>
                <a:satMod val="110000"/>
                <a:lumMod val="100000"/>
                <a:shade val="100000"/>
              </a:schemeClr>
            </a:gs>
            <a:gs pos="100000">
              <a:schemeClr val="accent5">
                <a:hueOff val="-2700478"/>
                <a:satOff val="-184"/>
                <a:lumOff val="436"/>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(2)A person cannot steal land, or things forming part of land and severed from it by him or by his directions, except in the following cases, that is to say—</a:t>
          </a:r>
          <a:endParaRPr lang="en-US" sz="700" kern="1200"/>
        </a:p>
      </dsp:txBody>
      <dsp:txXfrm>
        <a:off x="4222700" y="267964"/>
        <a:ext cx="1917799" cy="1150679"/>
      </dsp:txXfrm>
    </dsp:sp>
    <dsp:sp modelId="{C3BCB0B1-F37F-4CB7-8693-C2F073036F01}">
      <dsp:nvSpPr>
        <dsp:cNvPr id="0" name=""/>
        <dsp:cNvSpPr/>
      </dsp:nvSpPr>
      <dsp:spPr>
        <a:xfrm>
          <a:off x="6332279" y="267964"/>
          <a:ext cx="1917799" cy="1150679"/>
        </a:xfrm>
        <a:prstGeom prst="rect">
          <a:avLst/>
        </a:prstGeom>
        <a:gradFill rotWithShape="0">
          <a:gsLst>
            <a:gs pos="0">
              <a:schemeClr val="accent5">
                <a:hueOff val="-4050717"/>
                <a:satOff val="-275"/>
                <a:lumOff val="654"/>
                <a:alphaOff val="0"/>
                <a:satMod val="103000"/>
                <a:lumMod val="102000"/>
                <a:tint val="94000"/>
              </a:schemeClr>
            </a:gs>
            <a:gs pos="50000">
              <a:schemeClr val="accent5">
                <a:hueOff val="-4050717"/>
                <a:satOff val="-275"/>
                <a:lumOff val="654"/>
                <a:alphaOff val="0"/>
                <a:satMod val="110000"/>
                <a:lumMod val="100000"/>
                <a:shade val="100000"/>
              </a:schemeClr>
            </a:gs>
            <a:gs pos="100000">
              <a:schemeClr val="accent5">
                <a:hueOff val="-4050717"/>
                <a:satOff val="-275"/>
                <a:lumOff val="654"/>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(a)when he is a trustee or personal representative, or is authorised by power of attorney, or as liquidator of a company, or otherwise, to sell or dispose of land belonging to another, and he appropriates the land or anything forming part of it by dealing with it in breach of the confidence reposed in him; or</a:t>
          </a:r>
          <a:endParaRPr lang="en-US" sz="700" kern="1200"/>
        </a:p>
      </dsp:txBody>
      <dsp:txXfrm>
        <a:off x="6332279" y="267964"/>
        <a:ext cx="1917799" cy="1150679"/>
      </dsp:txXfrm>
    </dsp:sp>
    <dsp:sp modelId="{71C168BE-72BE-4037-AF78-5A9DE7F5B122}">
      <dsp:nvSpPr>
        <dsp:cNvPr id="0" name=""/>
        <dsp:cNvSpPr/>
      </dsp:nvSpPr>
      <dsp:spPr>
        <a:xfrm>
          <a:off x="8441858" y="267964"/>
          <a:ext cx="1917799" cy="1150679"/>
        </a:xfrm>
        <a:prstGeom prst="rect">
          <a:avLst/>
        </a:prstGeom>
        <a:gradFill rotWithShape="0">
          <a:gsLst>
            <a:gs pos="0">
              <a:schemeClr val="accent5">
                <a:hueOff val="-5400955"/>
                <a:satOff val="-367"/>
                <a:lumOff val="872"/>
                <a:alphaOff val="0"/>
                <a:satMod val="103000"/>
                <a:lumMod val="102000"/>
                <a:tint val="94000"/>
              </a:schemeClr>
            </a:gs>
            <a:gs pos="50000">
              <a:schemeClr val="accent5">
                <a:hueOff val="-5400955"/>
                <a:satOff val="-367"/>
                <a:lumOff val="872"/>
                <a:alphaOff val="0"/>
                <a:satMod val="110000"/>
                <a:lumMod val="100000"/>
                <a:shade val="100000"/>
              </a:schemeClr>
            </a:gs>
            <a:gs pos="100000">
              <a:schemeClr val="accent5">
                <a:hueOff val="-5400955"/>
                <a:satOff val="-367"/>
                <a:lumOff val="872"/>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(b)when he is not in possession of the land and appropriates anything forming part of the land by severing it or causing it to be severed, or after it has been severed; or</a:t>
          </a:r>
          <a:endParaRPr lang="en-US" sz="700" kern="1200"/>
        </a:p>
      </dsp:txBody>
      <dsp:txXfrm>
        <a:off x="8441858" y="267964"/>
        <a:ext cx="1917799" cy="1150679"/>
      </dsp:txXfrm>
    </dsp:sp>
    <dsp:sp modelId="{0768BB8B-FB1B-482C-A231-EB72187F313A}">
      <dsp:nvSpPr>
        <dsp:cNvPr id="0" name=""/>
        <dsp:cNvSpPr/>
      </dsp:nvSpPr>
      <dsp:spPr>
        <a:xfrm>
          <a:off x="3542" y="1610423"/>
          <a:ext cx="1917799" cy="1150679"/>
        </a:xfrm>
        <a:prstGeom prst="rect">
          <a:avLst/>
        </a:prstGeom>
        <a:gradFill rotWithShape="0">
          <a:gsLst>
            <a:gs pos="0">
              <a:schemeClr val="accent5">
                <a:hueOff val="-6751195"/>
                <a:satOff val="-459"/>
                <a:lumOff val="1089"/>
                <a:alphaOff val="0"/>
                <a:satMod val="103000"/>
                <a:lumMod val="102000"/>
                <a:tint val="94000"/>
              </a:schemeClr>
            </a:gs>
            <a:gs pos="50000">
              <a:schemeClr val="accent5">
                <a:hueOff val="-6751195"/>
                <a:satOff val="-459"/>
                <a:lumOff val="1089"/>
                <a:alphaOff val="0"/>
                <a:satMod val="110000"/>
                <a:lumMod val="100000"/>
                <a:shade val="100000"/>
              </a:schemeClr>
            </a:gs>
            <a:gs pos="100000">
              <a:schemeClr val="accent5">
                <a:hueOff val="-6751195"/>
                <a:satOff val="-459"/>
                <a:lumOff val="1089"/>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(c)when, being in possession of the land under a tenancy, he appropriates the whole or part of any fixture or structure let to be used with the land.</a:t>
          </a:r>
          <a:endParaRPr lang="en-US" sz="700" kern="1200"/>
        </a:p>
      </dsp:txBody>
      <dsp:txXfrm>
        <a:off x="3542" y="1610423"/>
        <a:ext cx="1917799" cy="1150679"/>
      </dsp:txXfrm>
    </dsp:sp>
    <dsp:sp modelId="{A2A81B06-0A75-4806-899E-5F812F1EB6E8}">
      <dsp:nvSpPr>
        <dsp:cNvPr id="0" name=""/>
        <dsp:cNvSpPr/>
      </dsp:nvSpPr>
      <dsp:spPr>
        <a:xfrm>
          <a:off x="2113121" y="1610423"/>
          <a:ext cx="1917799" cy="1150679"/>
        </a:xfrm>
        <a:prstGeom prst="rect">
          <a:avLst/>
        </a:prstGeom>
        <a:gradFill rotWithShape="0">
          <a:gsLst>
            <a:gs pos="0">
              <a:schemeClr val="accent5">
                <a:hueOff val="-8101434"/>
                <a:satOff val="-551"/>
                <a:lumOff val="1307"/>
                <a:alphaOff val="0"/>
                <a:satMod val="103000"/>
                <a:lumMod val="102000"/>
                <a:tint val="94000"/>
              </a:schemeClr>
            </a:gs>
            <a:gs pos="50000">
              <a:schemeClr val="accent5">
                <a:hueOff val="-8101434"/>
                <a:satOff val="-551"/>
                <a:lumOff val="1307"/>
                <a:alphaOff val="0"/>
                <a:satMod val="110000"/>
                <a:lumMod val="100000"/>
                <a:shade val="100000"/>
              </a:schemeClr>
            </a:gs>
            <a:gs pos="100000">
              <a:schemeClr val="accent5">
                <a:hueOff val="-8101434"/>
                <a:satOff val="-551"/>
                <a:lumOff val="130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For purposes of this subsection “land” does not include incorporeal hereditaments; “tenancy” means a tenancy for years or any less period and includes an agreement for such a tenancy, but a person who after the end of a tenancy remains in possession as statutory tenant or otherwise is to be treated as having possession under the tenancy, and “let” shall be construed accordingly.</a:t>
          </a:r>
          <a:endParaRPr lang="en-US" sz="700" kern="1200"/>
        </a:p>
      </dsp:txBody>
      <dsp:txXfrm>
        <a:off x="2113121" y="1610423"/>
        <a:ext cx="1917799" cy="1150679"/>
      </dsp:txXfrm>
    </dsp:sp>
    <dsp:sp modelId="{993A8DAB-B715-40B3-B240-3842FAF523A1}">
      <dsp:nvSpPr>
        <dsp:cNvPr id="0" name=""/>
        <dsp:cNvSpPr/>
      </dsp:nvSpPr>
      <dsp:spPr>
        <a:xfrm>
          <a:off x="4222700" y="1610423"/>
          <a:ext cx="1917799" cy="1150679"/>
        </a:xfrm>
        <a:prstGeom prst="rect">
          <a:avLst/>
        </a:prstGeom>
        <a:gradFill rotWithShape="0">
          <a:gsLst>
            <a:gs pos="0">
              <a:schemeClr val="accent5">
                <a:hueOff val="-9451672"/>
                <a:satOff val="-642"/>
                <a:lumOff val="1525"/>
                <a:alphaOff val="0"/>
                <a:satMod val="103000"/>
                <a:lumMod val="102000"/>
                <a:tint val="94000"/>
              </a:schemeClr>
            </a:gs>
            <a:gs pos="50000">
              <a:schemeClr val="accent5">
                <a:hueOff val="-9451672"/>
                <a:satOff val="-642"/>
                <a:lumOff val="1525"/>
                <a:alphaOff val="0"/>
                <a:satMod val="110000"/>
                <a:lumMod val="100000"/>
                <a:shade val="100000"/>
              </a:schemeClr>
            </a:gs>
            <a:gs pos="100000">
              <a:schemeClr val="accent5">
                <a:hueOff val="-9451672"/>
                <a:satOff val="-642"/>
                <a:lumOff val="1525"/>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(3)A person who picks mushrooms growing wild on any land, or who picks flowers, fruit or foliage from a plant growing wild on any land, does not (although not in possession of the land) steal what he picks, unless he does it for reward or for sale or other commercial purpose.</a:t>
          </a:r>
          <a:endParaRPr lang="en-US" sz="700" kern="1200"/>
        </a:p>
      </dsp:txBody>
      <dsp:txXfrm>
        <a:off x="4222700" y="1610423"/>
        <a:ext cx="1917799" cy="1150679"/>
      </dsp:txXfrm>
    </dsp:sp>
    <dsp:sp modelId="{A0A44E2B-C574-4538-8573-E48F274A71D6}">
      <dsp:nvSpPr>
        <dsp:cNvPr id="0" name=""/>
        <dsp:cNvSpPr/>
      </dsp:nvSpPr>
      <dsp:spPr>
        <a:xfrm>
          <a:off x="6332279" y="1610423"/>
          <a:ext cx="1917799" cy="1150679"/>
        </a:xfrm>
        <a:prstGeom prst="rect">
          <a:avLst/>
        </a:prstGeom>
        <a:gradFill rotWithShape="0">
          <a:gsLst>
            <a:gs pos="0">
              <a:schemeClr val="accent5">
                <a:hueOff val="-10801911"/>
                <a:satOff val="-734"/>
                <a:lumOff val="1743"/>
                <a:alphaOff val="0"/>
                <a:satMod val="103000"/>
                <a:lumMod val="102000"/>
                <a:tint val="94000"/>
              </a:schemeClr>
            </a:gs>
            <a:gs pos="50000">
              <a:schemeClr val="accent5">
                <a:hueOff val="-10801911"/>
                <a:satOff val="-734"/>
                <a:lumOff val="1743"/>
                <a:alphaOff val="0"/>
                <a:satMod val="110000"/>
                <a:lumMod val="100000"/>
                <a:shade val="100000"/>
              </a:schemeClr>
            </a:gs>
            <a:gs pos="100000">
              <a:schemeClr val="accent5">
                <a:hueOff val="-10801911"/>
                <a:satOff val="-734"/>
                <a:lumOff val="1743"/>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For purposes of this subsection “mushroom” includes any fungus, and “plant” includes any shrub or tree.</a:t>
          </a:r>
          <a:endParaRPr lang="en-US" sz="700" kern="1200"/>
        </a:p>
      </dsp:txBody>
      <dsp:txXfrm>
        <a:off x="6332279" y="1610423"/>
        <a:ext cx="1917799" cy="1150679"/>
      </dsp:txXfrm>
    </dsp:sp>
    <dsp:sp modelId="{40A0B519-E067-433C-AC9B-3901890468B6}">
      <dsp:nvSpPr>
        <dsp:cNvPr id="0" name=""/>
        <dsp:cNvSpPr/>
      </dsp:nvSpPr>
      <dsp:spPr>
        <a:xfrm>
          <a:off x="8441858" y="1610423"/>
          <a:ext cx="1917799" cy="1150679"/>
        </a:xfrm>
        <a:prstGeom prst="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311150">
            <a:lnSpc>
              <a:spcPct val="90000"/>
            </a:lnSpc>
            <a:spcBef>
              <a:spcPct val="0"/>
            </a:spcBef>
            <a:spcAft>
              <a:spcPct val="35000"/>
            </a:spcAft>
            <a:buNone/>
          </a:pPr>
          <a:r>
            <a:rPr lang="en-GB" sz="700" b="0" i="0" kern="1200"/>
            <a:t>(4)Wild creatures, tamed or untamed, shall be regarded as property; but a person cannot steal a wild creature not tamed nor ordinarily kept in captivity, or the carcase of any such creature, unless either it has been reduced into possession by or on behalf of another person and possession of it has not since been lost or abandoned, or another person is in course of reducing it into possession.’’</a:t>
          </a:r>
          <a:endParaRPr lang="en-US" sz="700" kern="1200"/>
        </a:p>
      </dsp:txBody>
      <dsp:txXfrm>
        <a:off x="8441858" y="1610423"/>
        <a:ext cx="1917799" cy="115067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DD03D-7DC5-430B-B240-AA56CF68C897}">
      <dsp:nvSpPr>
        <dsp:cNvPr id="0" name=""/>
        <dsp:cNvSpPr/>
      </dsp:nvSpPr>
      <dsp:spPr>
        <a:xfrm>
          <a:off x="2169725" y="2053"/>
          <a:ext cx="2058750" cy="2058750"/>
        </a:xfrm>
        <a:prstGeom prst="round2DiagRect">
          <a:avLst>
            <a:gd name="adj1" fmla="val 29727"/>
            <a:gd name="adj2" fmla="val 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DAF5D2-0092-4BDC-956B-24DAD64DDDC6}">
      <dsp:nvSpPr>
        <dsp:cNvPr id="0" name=""/>
        <dsp:cNvSpPr/>
      </dsp:nvSpPr>
      <dsp:spPr>
        <a:xfrm>
          <a:off x="2608475" y="440803"/>
          <a:ext cx="1181250" cy="11812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59CD0D-D9B8-4263-BC64-B462C2672F24}">
      <dsp:nvSpPr>
        <dsp:cNvPr id="0" name=""/>
        <dsp:cNvSpPr/>
      </dsp:nvSpPr>
      <dsp:spPr>
        <a:xfrm>
          <a:off x="1511600" y="2702053"/>
          <a:ext cx="337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You cannot steal your own property but you can steal your own property if someone else has control over it. </a:t>
          </a:r>
          <a:endParaRPr lang="en-US" sz="1300" kern="1200"/>
        </a:p>
      </dsp:txBody>
      <dsp:txXfrm>
        <a:off x="1511600" y="2702053"/>
        <a:ext cx="3375000" cy="720000"/>
      </dsp:txXfrm>
    </dsp:sp>
    <dsp:sp modelId="{2FC89B18-8817-43D5-94C3-55C3BE469F8B}">
      <dsp:nvSpPr>
        <dsp:cNvPr id="0" name=""/>
        <dsp:cNvSpPr/>
      </dsp:nvSpPr>
      <dsp:spPr>
        <a:xfrm>
          <a:off x="6135350" y="2053"/>
          <a:ext cx="2058750" cy="2058750"/>
        </a:xfrm>
        <a:prstGeom prst="round2DiagRect">
          <a:avLst>
            <a:gd name="adj1" fmla="val 29727"/>
            <a:gd name="adj2" fmla="val 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6497B6-0F62-46AF-8030-37F69B805268}">
      <dsp:nvSpPr>
        <dsp:cNvPr id="0" name=""/>
        <dsp:cNvSpPr/>
      </dsp:nvSpPr>
      <dsp:spPr>
        <a:xfrm>
          <a:off x="6574100" y="440803"/>
          <a:ext cx="1181250" cy="11812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08DD939-E75F-4B93-BC64-A003C9C701F2}">
      <dsp:nvSpPr>
        <dsp:cNvPr id="0" name=""/>
        <dsp:cNvSpPr/>
      </dsp:nvSpPr>
      <dsp:spPr>
        <a:xfrm>
          <a:off x="5477225" y="2702053"/>
          <a:ext cx="337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Examples include taking your car from a garage without paying for the repairs – R v Turner (No 2) [1971]. </a:t>
          </a:r>
          <a:endParaRPr lang="en-US" sz="1300" kern="1200"/>
        </a:p>
      </dsp:txBody>
      <dsp:txXfrm>
        <a:off x="5477225" y="2702053"/>
        <a:ext cx="3375000" cy="7200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B25E7A-1D8D-41E4-A89B-FA13104BD02B}">
      <dsp:nvSpPr>
        <dsp:cNvPr id="0" name=""/>
        <dsp:cNvSpPr/>
      </dsp:nvSpPr>
      <dsp:spPr>
        <a:xfrm>
          <a:off x="0" y="0"/>
          <a:ext cx="3238695" cy="3424107"/>
        </a:xfrm>
        <a:prstGeom prst="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2501" tIns="330200" rIns="252501" bIns="330200" numCol="1" spcCol="1270" anchor="t" anchorCtr="0">
          <a:noAutofit/>
        </a:bodyPr>
        <a:lstStyle/>
        <a:p>
          <a:pPr marL="0" lvl="0" indent="0" algn="l" defTabSz="711200">
            <a:lnSpc>
              <a:spcPct val="90000"/>
            </a:lnSpc>
            <a:spcBef>
              <a:spcPct val="0"/>
            </a:spcBef>
            <a:spcAft>
              <a:spcPct val="35000"/>
            </a:spcAft>
            <a:buNone/>
          </a:pPr>
          <a:r>
            <a:rPr lang="en-GB" sz="1600" kern="1200"/>
            <a:t>Who does lost property belong too? – Property is not abandoned – Key case includes Parker v British Airways [1982] </a:t>
          </a:r>
          <a:endParaRPr lang="en-US" sz="1600" kern="1200"/>
        </a:p>
      </dsp:txBody>
      <dsp:txXfrm>
        <a:off x="0" y="1301160"/>
        <a:ext cx="3238695" cy="2054464"/>
      </dsp:txXfrm>
    </dsp:sp>
    <dsp:sp modelId="{A3FE84EE-0E9A-4573-919C-90D5D56E7245}">
      <dsp:nvSpPr>
        <dsp:cNvPr id="0" name=""/>
        <dsp:cNvSpPr/>
      </dsp:nvSpPr>
      <dsp:spPr>
        <a:xfrm>
          <a:off x="1105731" y="342410"/>
          <a:ext cx="1027232" cy="1027232"/>
        </a:xfrm>
        <a:prstGeom prst="ellips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87" tIns="12700" rIns="80087"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256166" y="492845"/>
        <a:ext cx="726362" cy="726362"/>
      </dsp:txXfrm>
    </dsp:sp>
    <dsp:sp modelId="{DB302A22-30FB-4768-AEFA-2F518165D080}">
      <dsp:nvSpPr>
        <dsp:cNvPr id="0" name=""/>
        <dsp:cNvSpPr/>
      </dsp:nvSpPr>
      <dsp:spPr>
        <a:xfrm>
          <a:off x="0" y="3424035"/>
          <a:ext cx="3238695" cy="72"/>
        </a:xfrm>
        <a:prstGeom prst="rect">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B9BF2E55-8416-48E7-A1B5-E4FDE2C747A0}">
      <dsp:nvSpPr>
        <dsp:cNvPr id="0" name=""/>
        <dsp:cNvSpPr/>
      </dsp:nvSpPr>
      <dsp:spPr>
        <a:xfrm>
          <a:off x="3562565" y="0"/>
          <a:ext cx="3238695" cy="3424107"/>
        </a:xfrm>
        <a:prstGeom prst="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2501" tIns="330200" rIns="252501" bIns="330200" numCol="1" spcCol="1270" anchor="t" anchorCtr="0">
          <a:noAutofit/>
        </a:bodyPr>
        <a:lstStyle/>
        <a:p>
          <a:pPr marL="0" lvl="0" indent="0" algn="l" defTabSz="711200">
            <a:lnSpc>
              <a:spcPct val="90000"/>
            </a:lnSpc>
            <a:spcBef>
              <a:spcPct val="0"/>
            </a:spcBef>
            <a:spcAft>
              <a:spcPct val="35000"/>
            </a:spcAft>
            <a:buNone/>
          </a:pPr>
          <a:r>
            <a:rPr lang="en-GB" sz="1600" kern="1200"/>
            <a:t>What if someone dies? – Property cannot be stolen if it does not belong to someone. This was shown in the case of Sullivan v Ballion [2002]. </a:t>
          </a:r>
          <a:endParaRPr lang="en-US" sz="1600" kern="1200"/>
        </a:p>
      </dsp:txBody>
      <dsp:txXfrm>
        <a:off x="3562565" y="1301160"/>
        <a:ext cx="3238695" cy="2054464"/>
      </dsp:txXfrm>
    </dsp:sp>
    <dsp:sp modelId="{64CA6552-D89A-487D-8247-619FC9A6AEE6}">
      <dsp:nvSpPr>
        <dsp:cNvPr id="0" name=""/>
        <dsp:cNvSpPr/>
      </dsp:nvSpPr>
      <dsp:spPr>
        <a:xfrm>
          <a:off x="4668296" y="342410"/>
          <a:ext cx="1027232" cy="1027232"/>
        </a:xfrm>
        <a:prstGeom prst="ellips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87" tIns="12700" rIns="80087"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818731" y="492845"/>
        <a:ext cx="726362" cy="726362"/>
      </dsp:txXfrm>
    </dsp:sp>
    <dsp:sp modelId="{6A2FFCF8-CB2B-4B10-A1AB-FE11CCA8ADF1}">
      <dsp:nvSpPr>
        <dsp:cNvPr id="0" name=""/>
        <dsp:cNvSpPr/>
      </dsp:nvSpPr>
      <dsp:spPr>
        <a:xfrm>
          <a:off x="3562565" y="3424035"/>
          <a:ext cx="3238695" cy="72"/>
        </a:xfrm>
        <a:prstGeom prst="rect">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6C671090-2C6F-41DE-9CBE-71745C9286D7}">
      <dsp:nvSpPr>
        <dsp:cNvPr id="0" name=""/>
        <dsp:cNvSpPr/>
      </dsp:nvSpPr>
      <dsp:spPr>
        <a:xfrm>
          <a:off x="7125130" y="0"/>
          <a:ext cx="3238695" cy="3424107"/>
        </a:xfrm>
        <a:prstGeom prst="rect">
          <a:avLst/>
        </a:prstGeom>
        <a:solidFill>
          <a:schemeClr val="accent3">
            <a:alpha val="90000"/>
            <a:tint val="40000"/>
            <a:hueOff val="0"/>
            <a:satOff val="0"/>
            <a:lumOff val="0"/>
            <a:alphaOff val="0"/>
          </a:schemeClr>
        </a:solidFill>
        <a:ln w="1905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2501" tIns="330200" rIns="252501" bIns="330200" numCol="1" spcCol="1270" anchor="t" anchorCtr="0">
          <a:noAutofit/>
        </a:bodyPr>
        <a:lstStyle/>
        <a:p>
          <a:pPr marL="0" lvl="0" indent="0" algn="l" defTabSz="711200">
            <a:lnSpc>
              <a:spcPct val="90000"/>
            </a:lnSpc>
            <a:spcBef>
              <a:spcPct val="0"/>
            </a:spcBef>
            <a:spcAft>
              <a:spcPct val="35000"/>
            </a:spcAft>
            <a:buNone/>
          </a:pPr>
          <a:r>
            <a:rPr lang="en-GB" sz="1600" kern="1200"/>
            <a:t>What if property is abandoned? – Only if no one has rights over it. The rights have not been passed onto anyone else will it not be theft. </a:t>
          </a:r>
          <a:endParaRPr lang="en-US" sz="1600" kern="1200"/>
        </a:p>
      </dsp:txBody>
      <dsp:txXfrm>
        <a:off x="7125130" y="1301160"/>
        <a:ext cx="3238695" cy="2054464"/>
      </dsp:txXfrm>
    </dsp:sp>
    <dsp:sp modelId="{8A45C506-D670-4DC7-8DFA-3CC368AE5F42}">
      <dsp:nvSpPr>
        <dsp:cNvPr id="0" name=""/>
        <dsp:cNvSpPr/>
      </dsp:nvSpPr>
      <dsp:spPr>
        <a:xfrm>
          <a:off x="8230862" y="342410"/>
          <a:ext cx="1027232" cy="1027232"/>
        </a:xfrm>
        <a:prstGeom prst="ellips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80087" tIns="12700" rIns="80087"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8381297" y="492845"/>
        <a:ext cx="726362" cy="726362"/>
      </dsp:txXfrm>
    </dsp:sp>
    <dsp:sp modelId="{8C525641-59D5-4AD2-ACBF-A4BFE364A20F}">
      <dsp:nvSpPr>
        <dsp:cNvPr id="0" name=""/>
        <dsp:cNvSpPr/>
      </dsp:nvSpPr>
      <dsp:spPr>
        <a:xfrm>
          <a:off x="7125130" y="3424035"/>
          <a:ext cx="3238695" cy="72"/>
        </a:xfrm>
        <a:prstGeom prst="rect">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62922C-A7CB-44A0-9384-0F4DBA59FD12}">
      <dsp:nvSpPr>
        <dsp:cNvPr id="0" name=""/>
        <dsp:cNvSpPr/>
      </dsp:nvSpPr>
      <dsp:spPr>
        <a:xfrm>
          <a:off x="0" y="53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DF76ED-0141-4BDB-8036-E7C3D50DA6FF}">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6319D2-E170-4792-86B4-DD4C64071663}">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90000"/>
            </a:lnSpc>
            <a:spcBef>
              <a:spcPct val="0"/>
            </a:spcBef>
            <a:spcAft>
              <a:spcPct val="35000"/>
            </a:spcAft>
            <a:buNone/>
          </a:pPr>
          <a:r>
            <a:rPr lang="en-GB" sz="2100" b="1" kern="1200"/>
            <a:t>S.5(2) </a:t>
          </a:r>
          <a:r>
            <a:rPr lang="en-GB" sz="2100" kern="1200"/>
            <a:t>– Property held on trust. </a:t>
          </a:r>
          <a:endParaRPr lang="en-US" sz="2100" kern="1200"/>
        </a:p>
      </dsp:txBody>
      <dsp:txXfrm>
        <a:off x="1435590" y="531"/>
        <a:ext cx="9080009" cy="1242935"/>
      </dsp:txXfrm>
    </dsp:sp>
    <dsp:sp modelId="{A261869D-5B03-404B-9303-6BD89DF67293}">
      <dsp:nvSpPr>
        <dsp:cNvPr id="0" name=""/>
        <dsp:cNvSpPr/>
      </dsp:nvSpPr>
      <dsp:spPr>
        <a:xfrm>
          <a:off x="0" y="155420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5369BC-DD1D-4FB7-A856-538592003158}">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4C2069-F37D-4B08-A1C2-4FA5A3856C98}">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90000"/>
            </a:lnSpc>
            <a:spcBef>
              <a:spcPct val="0"/>
            </a:spcBef>
            <a:spcAft>
              <a:spcPct val="35000"/>
            </a:spcAft>
            <a:buNone/>
          </a:pPr>
          <a:r>
            <a:rPr lang="en-GB" sz="2100" b="1" kern="1200"/>
            <a:t>S.5 (3) </a:t>
          </a:r>
          <a:r>
            <a:rPr lang="en-GB" sz="2100" kern="1200"/>
            <a:t>– Title transfer before appropriation- no theft. Must be obliged to deal with the property in a certain way. </a:t>
          </a:r>
          <a:endParaRPr lang="en-US" sz="2100" kern="1200"/>
        </a:p>
      </dsp:txBody>
      <dsp:txXfrm>
        <a:off x="1435590" y="1554201"/>
        <a:ext cx="9080009" cy="1242935"/>
      </dsp:txXfrm>
    </dsp:sp>
    <dsp:sp modelId="{5AA34149-6EE9-49FB-B9F2-8537E917D8F2}">
      <dsp:nvSpPr>
        <dsp:cNvPr id="0" name=""/>
        <dsp:cNvSpPr/>
      </dsp:nvSpPr>
      <dsp:spPr>
        <a:xfrm>
          <a:off x="0" y="3107870"/>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97B260-7162-45FC-B3A1-8B2F1E32934B}">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68CB11-2929-4F06-B7F8-CF672AF8B273}">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933450">
            <a:lnSpc>
              <a:spcPct val="90000"/>
            </a:lnSpc>
            <a:spcBef>
              <a:spcPct val="0"/>
            </a:spcBef>
            <a:spcAft>
              <a:spcPct val="35000"/>
            </a:spcAft>
            <a:buNone/>
          </a:pPr>
          <a:r>
            <a:rPr lang="en-GB" sz="2100" b="1" kern="1200"/>
            <a:t>S.5 (4) </a:t>
          </a:r>
          <a:r>
            <a:rPr lang="en-GB" sz="2100" kern="1200"/>
            <a:t>– If you obtained property by mistake – you have a duty to return it. If you do not it is theft. Example; Attorney General’s Reference No 1 of 1993 [1985]. Important to note that there must also be an obligation in civil law. </a:t>
          </a:r>
          <a:endParaRPr lang="en-US" sz="2100" kern="1200"/>
        </a:p>
      </dsp:txBody>
      <dsp:txXfrm>
        <a:off x="1435590" y="3107870"/>
        <a:ext cx="9080009" cy="124293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A201C3-3C34-4E0C-86F5-2719707CEAA7}">
      <dsp:nvSpPr>
        <dsp:cNvPr id="0" name=""/>
        <dsp:cNvSpPr/>
      </dsp:nvSpPr>
      <dsp:spPr>
        <a:xfrm>
          <a:off x="0" y="46790"/>
          <a:ext cx="6683374" cy="61760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t>Defining terms – </a:t>
          </a:r>
          <a:endParaRPr lang="en-US" sz="1100" kern="1200" dirty="0"/>
        </a:p>
      </dsp:txBody>
      <dsp:txXfrm>
        <a:off x="30149" y="76939"/>
        <a:ext cx="6623076" cy="557311"/>
      </dsp:txXfrm>
    </dsp:sp>
    <dsp:sp modelId="{B78C3C29-C22B-4B7A-9AAB-6525CD088A48}">
      <dsp:nvSpPr>
        <dsp:cNvPr id="0" name=""/>
        <dsp:cNvSpPr/>
      </dsp:nvSpPr>
      <dsp:spPr>
        <a:xfrm>
          <a:off x="0" y="696079"/>
          <a:ext cx="6683374" cy="617609"/>
        </a:xfrm>
        <a:prstGeom prst="roundRect">
          <a:avLst/>
        </a:prstGeom>
        <a:gradFill rotWithShape="0">
          <a:gsLst>
            <a:gs pos="0">
              <a:schemeClr val="accent4">
                <a:hueOff val="1099990"/>
                <a:satOff val="-4867"/>
                <a:lumOff val="-817"/>
                <a:alphaOff val="0"/>
                <a:satMod val="103000"/>
                <a:lumMod val="102000"/>
                <a:tint val="94000"/>
              </a:schemeClr>
            </a:gs>
            <a:gs pos="50000">
              <a:schemeClr val="accent4">
                <a:hueOff val="1099990"/>
                <a:satOff val="-4867"/>
                <a:lumOff val="-817"/>
                <a:alphaOff val="0"/>
                <a:satMod val="110000"/>
                <a:lumMod val="100000"/>
                <a:shade val="100000"/>
              </a:schemeClr>
            </a:gs>
            <a:gs pos="100000">
              <a:schemeClr val="accent4">
                <a:hueOff val="1099990"/>
                <a:satOff val="-4867"/>
                <a:lumOff val="-81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a:t>S.2(1) of the Theft act – what is not dishonest?</a:t>
          </a:r>
          <a:endParaRPr lang="en-US" sz="1100" kern="1200"/>
        </a:p>
      </dsp:txBody>
      <dsp:txXfrm>
        <a:off x="30149" y="726228"/>
        <a:ext cx="6623076" cy="557311"/>
      </dsp:txXfrm>
    </dsp:sp>
    <dsp:sp modelId="{621C1C83-9FA8-4ABE-86D2-61C71424534A}">
      <dsp:nvSpPr>
        <dsp:cNvPr id="0" name=""/>
        <dsp:cNvSpPr/>
      </dsp:nvSpPr>
      <dsp:spPr>
        <a:xfrm>
          <a:off x="0" y="1345368"/>
          <a:ext cx="6683374" cy="617609"/>
        </a:xfrm>
        <a:prstGeom prst="roundRect">
          <a:avLst/>
        </a:prstGeom>
        <a:gradFill rotWithShape="0">
          <a:gsLst>
            <a:gs pos="0">
              <a:schemeClr val="accent4">
                <a:hueOff val="2199979"/>
                <a:satOff val="-9734"/>
                <a:lumOff val="-1634"/>
                <a:alphaOff val="0"/>
                <a:satMod val="103000"/>
                <a:lumMod val="102000"/>
                <a:tint val="94000"/>
              </a:schemeClr>
            </a:gs>
            <a:gs pos="50000">
              <a:schemeClr val="accent4">
                <a:hueOff val="2199979"/>
                <a:satOff val="-9734"/>
                <a:lumOff val="-1634"/>
                <a:alphaOff val="0"/>
                <a:satMod val="110000"/>
                <a:lumMod val="100000"/>
                <a:shade val="100000"/>
              </a:schemeClr>
            </a:gs>
            <a:gs pos="100000">
              <a:schemeClr val="accent4">
                <a:hueOff val="2199979"/>
                <a:satOff val="-9734"/>
                <a:lumOff val="-163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0" i="0" kern="1200"/>
            <a:t>‘’ (1)A person’s appropriation of property belonging to another is not to be regarded as dishonest—</a:t>
          </a:r>
          <a:endParaRPr lang="en-US" sz="1100" kern="1200"/>
        </a:p>
      </dsp:txBody>
      <dsp:txXfrm>
        <a:off x="30149" y="1375517"/>
        <a:ext cx="6623076" cy="557311"/>
      </dsp:txXfrm>
    </dsp:sp>
    <dsp:sp modelId="{2D87BC60-9814-4B06-8548-090D494656AD}">
      <dsp:nvSpPr>
        <dsp:cNvPr id="0" name=""/>
        <dsp:cNvSpPr/>
      </dsp:nvSpPr>
      <dsp:spPr>
        <a:xfrm>
          <a:off x="0" y="1994657"/>
          <a:ext cx="6683374" cy="617609"/>
        </a:xfrm>
        <a:prstGeom prst="roundRect">
          <a:avLst/>
        </a:prstGeom>
        <a:gradFill rotWithShape="0">
          <a:gsLst>
            <a:gs pos="0">
              <a:schemeClr val="accent4">
                <a:hueOff val="3299968"/>
                <a:satOff val="-14601"/>
                <a:lumOff val="-2452"/>
                <a:alphaOff val="0"/>
                <a:satMod val="103000"/>
                <a:lumMod val="102000"/>
                <a:tint val="94000"/>
              </a:schemeClr>
            </a:gs>
            <a:gs pos="50000">
              <a:schemeClr val="accent4">
                <a:hueOff val="3299968"/>
                <a:satOff val="-14601"/>
                <a:lumOff val="-2452"/>
                <a:alphaOff val="0"/>
                <a:satMod val="110000"/>
                <a:lumMod val="100000"/>
                <a:shade val="100000"/>
              </a:schemeClr>
            </a:gs>
            <a:gs pos="100000">
              <a:schemeClr val="accent4">
                <a:hueOff val="3299968"/>
                <a:satOff val="-14601"/>
                <a:lumOff val="-24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0" i="0" kern="1200"/>
            <a:t>(a)if he appropriates the property in the belief that he has in law the right to deprive the other of it, on behalf of himself or of a third person; or</a:t>
          </a:r>
          <a:endParaRPr lang="en-US" sz="1100" kern="1200"/>
        </a:p>
      </dsp:txBody>
      <dsp:txXfrm>
        <a:off x="30149" y="2024806"/>
        <a:ext cx="6623076" cy="557311"/>
      </dsp:txXfrm>
    </dsp:sp>
    <dsp:sp modelId="{20B3A61E-8415-4349-8E5B-55199CEBBA07}">
      <dsp:nvSpPr>
        <dsp:cNvPr id="0" name=""/>
        <dsp:cNvSpPr/>
      </dsp:nvSpPr>
      <dsp:spPr>
        <a:xfrm>
          <a:off x="0" y="2643947"/>
          <a:ext cx="6683374" cy="617609"/>
        </a:xfrm>
        <a:prstGeom prst="roundRect">
          <a:avLst/>
        </a:prstGeom>
        <a:gradFill rotWithShape="0">
          <a:gsLst>
            <a:gs pos="0">
              <a:schemeClr val="accent4">
                <a:hueOff val="4399958"/>
                <a:satOff val="-19468"/>
                <a:lumOff val="-3269"/>
                <a:alphaOff val="0"/>
                <a:satMod val="103000"/>
                <a:lumMod val="102000"/>
                <a:tint val="94000"/>
              </a:schemeClr>
            </a:gs>
            <a:gs pos="50000">
              <a:schemeClr val="accent4">
                <a:hueOff val="4399958"/>
                <a:satOff val="-19468"/>
                <a:lumOff val="-3269"/>
                <a:alphaOff val="0"/>
                <a:satMod val="110000"/>
                <a:lumMod val="100000"/>
                <a:shade val="100000"/>
              </a:schemeClr>
            </a:gs>
            <a:gs pos="100000">
              <a:schemeClr val="accent4">
                <a:hueOff val="4399958"/>
                <a:satOff val="-19468"/>
                <a:lumOff val="-326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0" i="0" kern="1200"/>
            <a:t>(b)if he appropriates the property in the belief that he would have the other’s consent if the other knew of the appropriation and the circumstances of it; or</a:t>
          </a:r>
          <a:endParaRPr lang="en-US" sz="1100" kern="1200"/>
        </a:p>
      </dsp:txBody>
      <dsp:txXfrm>
        <a:off x="30149" y="2674096"/>
        <a:ext cx="6623076" cy="557311"/>
      </dsp:txXfrm>
    </dsp:sp>
    <dsp:sp modelId="{7178B744-9C4A-414F-876D-E8D777E233FE}">
      <dsp:nvSpPr>
        <dsp:cNvPr id="0" name=""/>
        <dsp:cNvSpPr/>
      </dsp:nvSpPr>
      <dsp:spPr>
        <a:xfrm>
          <a:off x="0" y="3293236"/>
          <a:ext cx="6683374" cy="617609"/>
        </a:xfrm>
        <a:prstGeom prst="roundRect">
          <a:avLst/>
        </a:prstGeom>
        <a:gradFill rotWithShape="0">
          <a:gsLst>
            <a:gs pos="0">
              <a:schemeClr val="accent4">
                <a:hueOff val="5499947"/>
                <a:satOff val="-24335"/>
                <a:lumOff val="-4086"/>
                <a:alphaOff val="0"/>
                <a:satMod val="103000"/>
                <a:lumMod val="102000"/>
                <a:tint val="94000"/>
              </a:schemeClr>
            </a:gs>
            <a:gs pos="50000">
              <a:schemeClr val="accent4">
                <a:hueOff val="5499947"/>
                <a:satOff val="-24335"/>
                <a:lumOff val="-4086"/>
                <a:alphaOff val="0"/>
                <a:satMod val="110000"/>
                <a:lumMod val="100000"/>
                <a:shade val="100000"/>
              </a:schemeClr>
            </a:gs>
            <a:gs pos="100000">
              <a:schemeClr val="accent4">
                <a:hueOff val="5499947"/>
                <a:satOff val="-24335"/>
                <a:lumOff val="-408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0" i="0" kern="1200"/>
            <a:t>(c)(except where the property came to him as trustee or personal representative) if he appropriates the property in the belief that the person to whom the property belongs cannot be discovered by taking reasonable steps.</a:t>
          </a:r>
          <a:endParaRPr lang="en-US" sz="1100" kern="1200"/>
        </a:p>
      </dsp:txBody>
      <dsp:txXfrm>
        <a:off x="30149" y="3323385"/>
        <a:ext cx="6623076" cy="557311"/>
      </dsp:txXfrm>
    </dsp:sp>
    <dsp:sp modelId="{A526BD8C-3096-4A62-B239-991968C39581}">
      <dsp:nvSpPr>
        <dsp:cNvPr id="0" name=""/>
        <dsp:cNvSpPr/>
      </dsp:nvSpPr>
      <dsp:spPr>
        <a:xfrm>
          <a:off x="0" y="3942525"/>
          <a:ext cx="6683374" cy="617609"/>
        </a:xfrm>
        <a:prstGeom prst="roundRect">
          <a:avLst/>
        </a:prstGeom>
        <a:gradFill rotWithShape="0">
          <a:gsLst>
            <a:gs pos="0">
              <a:schemeClr val="accent4">
                <a:hueOff val="6599937"/>
                <a:satOff val="-29202"/>
                <a:lumOff val="-4903"/>
                <a:alphaOff val="0"/>
                <a:satMod val="103000"/>
                <a:lumMod val="102000"/>
                <a:tint val="94000"/>
              </a:schemeClr>
            </a:gs>
            <a:gs pos="50000">
              <a:schemeClr val="accent4">
                <a:hueOff val="6599937"/>
                <a:satOff val="-29202"/>
                <a:lumOff val="-4903"/>
                <a:alphaOff val="0"/>
                <a:satMod val="110000"/>
                <a:lumMod val="100000"/>
                <a:shade val="100000"/>
              </a:schemeClr>
            </a:gs>
            <a:gs pos="100000">
              <a:schemeClr val="accent4">
                <a:hueOff val="6599937"/>
                <a:satOff val="-29202"/>
                <a:lumOff val="-490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0" i="0" kern="1200"/>
            <a:t>(2)A person’s appropriation of property belonging to another may be dishonest notwithstanding that he is willing to pay for the property.’’</a:t>
          </a:r>
          <a:endParaRPr lang="en-US" sz="1100" kern="1200"/>
        </a:p>
      </dsp:txBody>
      <dsp:txXfrm>
        <a:off x="30149" y="3972674"/>
        <a:ext cx="6623076" cy="557311"/>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C1EEF7-1A4C-4C90-889A-61C5BC62B09C}">
      <dsp:nvSpPr>
        <dsp:cNvPr id="0" name=""/>
        <dsp:cNvSpPr/>
      </dsp:nvSpPr>
      <dsp:spPr>
        <a:xfrm>
          <a:off x="0" y="53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1523EB-CB04-42DD-966B-CF2BD37D91D5}">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A0A518-5CCE-41DA-9C69-1CCA8850B6B0}">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Our key case is; </a:t>
          </a:r>
          <a:endParaRPr lang="en-US" sz="2500" kern="1200"/>
        </a:p>
      </dsp:txBody>
      <dsp:txXfrm>
        <a:off x="1435590" y="531"/>
        <a:ext cx="9080009" cy="1242935"/>
      </dsp:txXfrm>
    </dsp:sp>
    <dsp:sp modelId="{8146D746-6418-43E0-B857-60B821750BED}">
      <dsp:nvSpPr>
        <dsp:cNvPr id="0" name=""/>
        <dsp:cNvSpPr/>
      </dsp:nvSpPr>
      <dsp:spPr>
        <a:xfrm>
          <a:off x="0" y="155420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DE6CB7-F702-4E0B-AC9A-B8ACD3F27971}">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6E6199-F1B4-4F3A-96F1-553151FB6B19}">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Gosh [1982]</a:t>
          </a:r>
          <a:endParaRPr lang="en-US" sz="2500" kern="1200"/>
        </a:p>
      </dsp:txBody>
      <dsp:txXfrm>
        <a:off x="1435590" y="1554201"/>
        <a:ext cx="9080009" cy="1242935"/>
      </dsp:txXfrm>
    </dsp:sp>
    <dsp:sp modelId="{1E1A244F-40AB-451E-950A-B599641FB3A0}">
      <dsp:nvSpPr>
        <dsp:cNvPr id="0" name=""/>
        <dsp:cNvSpPr/>
      </dsp:nvSpPr>
      <dsp:spPr>
        <a:xfrm>
          <a:off x="0" y="3107870"/>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9ED3B8-6F61-4FAA-B00E-526E7D64E074}">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D51595-40CA-40F9-937B-79837F2185CA}">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Research the case and feedback the facts and outcome. </a:t>
          </a:r>
          <a:endParaRPr lang="en-US" sz="2500" kern="1200"/>
        </a:p>
      </dsp:txBody>
      <dsp:txXfrm>
        <a:off x="1435590" y="3107870"/>
        <a:ext cx="9080009" cy="124293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50A7F3-C909-412F-878E-6CB337EB1691}">
      <dsp:nvSpPr>
        <dsp:cNvPr id="0" name=""/>
        <dsp:cNvSpPr/>
      </dsp:nvSpPr>
      <dsp:spPr>
        <a:xfrm>
          <a:off x="0" y="53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52AC17-8605-403E-BDFF-046D0E3B167D}">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26FEF7-2BBD-416D-B685-CB8B643BC694}">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Gosh creates a two stage test which is as follows; </a:t>
          </a:r>
          <a:endParaRPr lang="en-US" sz="2500" kern="1200"/>
        </a:p>
      </dsp:txBody>
      <dsp:txXfrm>
        <a:off x="1435590" y="531"/>
        <a:ext cx="9080009" cy="1242935"/>
      </dsp:txXfrm>
    </dsp:sp>
    <dsp:sp modelId="{E216223E-7E2F-4B3D-AC1E-624E165B5600}">
      <dsp:nvSpPr>
        <dsp:cNvPr id="0" name=""/>
        <dsp:cNvSpPr/>
      </dsp:nvSpPr>
      <dsp:spPr>
        <a:xfrm>
          <a:off x="0" y="155420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4FFFAD-1136-4437-AB21-D99D2F0A6A1B}">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C81C40-5B63-491C-A425-5AA78B43A926}">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1. Whether what the defendant did was dishonest according to the ordinary standards of reasonable and honest people. </a:t>
          </a:r>
          <a:endParaRPr lang="en-US" sz="2500" kern="1200"/>
        </a:p>
      </dsp:txBody>
      <dsp:txXfrm>
        <a:off x="1435590" y="1554201"/>
        <a:ext cx="9080009" cy="1242935"/>
      </dsp:txXfrm>
    </dsp:sp>
    <dsp:sp modelId="{AA2DFF8E-042E-45B8-B129-43AD0037F815}">
      <dsp:nvSpPr>
        <dsp:cNvPr id="0" name=""/>
        <dsp:cNvSpPr/>
      </dsp:nvSpPr>
      <dsp:spPr>
        <a:xfrm>
          <a:off x="0" y="3107870"/>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288925-7248-4274-B850-2D03ED9E3D83}">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8DDA52-28AE-4C05-AF75-0CB95B221D80}">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2. Whether the defendant realised that reasonable and honest people would regard it as dishonest. </a:t>
          </a:r>
          <a:endParaRPr lang="en-US" sz="2500" kern="1200"/>
        </a:p>
      </dsp:txBody>
      <dsp:txXfrm>
        <a:off x="1435590" y="3107870"/>
        <a:ext cx="9080009" cy="124293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2A18D-D77F-4AF1-B8A5-AB5F80216115}">
      <dsp:nvSpPr>
        <dsp:cNvPr id="0" name=""/>
        <dsp:cNvSpPr/>
      </dsp:nvSpPr>
      <dsp:spPr>
        <a:xfrm>
          <a:off x="0" y="707092"/>
          <a:ext cx="10515600" cy="13054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71E9E8-880E-4456-B1DC-7D68DD3EE5EC}">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53F77E-907C-4529-A69D-2A13BCE3B5FA}">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90000"/>
            </a:lnSpc>
            <a:spcBef>
              <a:spcPct val="0"/>
            </a:spcBef>
            <a:spcAft>
              <a:spcPct val="35000"/>
            </a:spcAft>
            <a:buNone/>
          </a:pPr>
          <a:r>
            <a:rPr lang="en-GB" sz="2500" kern="1200"/>
            <a:t>First part of the test – Objective test – Where we look at a reasonable person. </a:t>
          </a:r>
          <a:endParaRPr lang="en-US" sz="2500" kern="1200"/>
        </a:p>
      </dsp:txBody>
      <dsp:txXfrm>
        <a:off x="1507738" y="707092"/>
        <a:ext cx="9007861" cy="1305401"/>
      </dsp:txXfrm>
    </dsp:sp>
    <dsp:sp modelId="{8088A4A9-B30D-4FA8-B322-2D47B493CA45}">
      <dsp:nvSpPr>
        <dsp:cNvPr id="0" name=""/>
        <dsp:cNvSpPr/>
      </dsp:nvSpPr>
      <dsp:spPr>
        <a:xfrm>
          <a:off x="0" y="2338844"/>
          <a:ext cx="10515600" cy="13054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7BEA54-0D05-4BC8-BFBB-0792D872C7E3}">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3FB830-4357-4E53-8469-847FDD4A4316}">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111250">
            <a:lnSpc>
              <a:spcPct val="90000"/>
            </a:lnSpc>
            <a:spcBef>
              <a:spcPct val="0"/>
            </a:spcBef>
            <a:spcAft>
              <a:spcPct val="35000"/>
            </a:spcAft>
            <a:buNone/>
          </a:pPr>
          <a:r>
            <a:rPr lang="en-GB" sz="2500" kern="1200"/>
            <a:t>Second part of the test – Subjective – D recognising that they were dishonest based on the objective standard. </a:t>
          </a:r>
          <a:endParaRPr lang="en-US" sz="2500" kern="1200"/>
        </a:p>
      </dsp:txBody>
      <dsp:txXfrm>
        <a:off x="1507738" y="2338844"/>
        <a:ext cx="9007861" cy="130540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01DB95-8E5F-4034-9E5D-6D88BD7B0161}">
      <dsp:nvSpPr>
        <dsp:cNvPr id="0" name=""/>
        <dsp:cNvSpPr/>
      </dsp:nvSpPr>
      <dsp:spPr>
        <a:xfrm>
          <a:off x="0" y="53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E58BEE-5BDE-48DC-BDA6-DF3F9C3FA3D7}">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0ABE4B-4915-4481-9989-89DEF0C57598}">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The test is Gosh was overruled in the case of Ivey v Genting Casinos [2017] </a:t>
          </a:r>
          <a:endParaRPr lang="en-US" sz="2300" kern="1200"/>
        </a:p>
      </dsp:txBody>
      <dsp:txXfrm>
        <a:off x="1435590" y="531"/>
        <a:ext cx="9080009" cy="1242935"/>
      </dsp:txXfrm>
    </dsp:sp>
    <dsp:sp modelId="{B9CF0D56-15B4-4F48-8C9B-C3935C696545}">
      <dsp:nvSpPr>
        <dsp:cNvPr id="0" name=""/>
        <dsp:cNvSpPr/>
      </dsp:nvSpPr>
      <dsp:spPr>
        <a:xfrm>
          <a:off x="0" y="155420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1FAFDF-FC7A-4928-83B3-1E9F354D4651}">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F85EE2-E861-4743-ABD8-58D229C300E3}">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The case concerned a Casino failing to payout £7.7 Million to a winner because they suspected that the player used edge sorting – which essentially means they cheated. </a:t>
          </a:r>
          <a:endParaRPr lang="en-US" sz="2300" kern="1200"/>
        </a:p>
      </dsp:txBody>
      <dsp:txXfrm>
        <a:off x="1435590" y="1554201"/>
        <a:ext cx="9080009" cy="1242935"/>
      </dsp:txXfrm>
    </dsp:sp>
    <dsp:sp modelId="{82BCD99A-F006-48FE-BA8A-3E45983782B2}">
      <dsp:nvSpPr>
        <dsp:cNvPr id="0" name=""/>
        <dsp:cNvSpPr/>
      </dsp:nvSpPr>
      <dsp:spPr>
        <a:xfrm>
          <a:off x="0" y="3107870"/>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B8FA26-DA3B-4764-92B5-E6FF6F2FFD31}">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E5C1B09-A62B-4CD7-AC55-7EDC30B1074B}">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The courts agreed. </a:t>
          </a:r>
          <a:endParaRPr lang="en-US" sz="2300" kern="1200"/>
        </a:p>
      </dsp:txBody>
      <dsp:txXfrm>
        <a:off x="1435590" y="3107870"/>
        <a:ext cx="9080009" cy="124293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686031-37EB-4926-B161-1C385D42AB9B}">
      <dsp:nvSpPr>
        <dsp:cNvPr id="0" name=""/>
        <dsp:cNvSpPr/>
      </dsp:nvSpPr>
      <dsp:spPr>
        <a:xfrm>
          <a:off x="0" y="562"/>
          <a:ext cx="6683374" cy="131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696FBE-81D2-4CA3-8A07-10867735D696}">
      <dsp:nvSpPr>
        <dsp:cNvPr id="0" name=""/>
        <dsp:cNvSpPr/>
      </dsp:nvSpPr>
      <dsp:spPr>
        <a:xfrm>
          <a:off x="398072" y="296649"/>
          <a:ext cx="723768" cy="7237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D0A672-610C-44A5-A585-344FB89DB86C}">
      <dsp:nvSpPr>
        <dsp:cNvPr id="0" name=""/>
        <dsp:cNvSpPr/>
      </dsp:nvSpPr>
      <dsp:spPr>
        <a:xfrm>
          <a:off x="1519914" y="562"/>
          <a:ext cx="5163460" cy="131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71" tIns="139271" rIns="139271" bIns="139271" numCol="1" spcCol="1270" anchor="ctr" anchorCtr="0">
          <a:noAutofit/>
        </a:bodyPr>
        <a:lstStyle/>
        <a:p>
          <a:pPr marL="0" lvl="0" indent="0" algn="l" defTabSz="1111250">
            <a:lnSpc>
              <a:spcPct val="90000"/>
            </a:lnSpc>
            <a:spcBef>
              <a:spcPct val="0"/>
            </a:spcBef>
            <a:spcAft>
              <a:spcPct val="35000"/>
            </a:spcAft>
            <a:buNone/>
          </a:pPr>
          <a:r>
            <a:rPr lang="en-GB" sz="2500" kern="1200"/>
            <a:t>Intention to permanently deprive. </a:t>
          </a:r>
          <a:endParaRPr lang="en-US" sz="2500" kern="1200"/>
        </a:p>
      </dsp:txBody>
      <dsp:txXfrm>
        <a:off x="1519914" y="562"/>
        <a:ext cx="5163460" cy="1315942"/>
      </dsp:txXfrm>
    </dsp:sp>
    <dsp:sp modelId="{0AF1A9C6-8319-46A7-9D46-46F29915ABA0}">
      <dsp:nvSpPr>
        <dsp:cNvPr id="0" name=""/>
        <dsp:cNvSpPr/>
      </dsp:nvSpPr>
      <dsp:spPr>
        <a:xfrm>
          <a:off x="0" y="1645491"/>
          <a:ext cx="6683374" cy="131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A2F1B0-FC73-4165-A2F7-A3708A6DAA60}">
      <dsp:nvSpPr>
        <dsp:cNvPr id="0" name=""/>
        <dsp:cNvSpPr/>
      </dsp:nvSpPr>
      <dsp:spPr>
        <a:xfrm>
          <a:off x="398072" y="1941578"/>
          <a:ext cx="723768" cy="7237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6DEC13-CC24-4976-8711-BB4DB91BA239}">
      <dsp:nvSpPr>
        <dsp:cNvPr id="0" name=""/>
        <dsp:cNvSpPr/>
      </dsp:nvSpPr>
      <dsp:spPr>
        <a:xfrm>
          <a:off x="1519914" y="1645491"/>
          <a:ext cx="5163460" cy="131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71" tIns="139271" rIns="139271" bIns="139271" numCol="1" spcCol="1270" anchor="ctr" anchorCtr="0">
          <a:noAutofit/>
        </a:bodyPr>
        <a:lstStyle/>
        <a:p>
          <a:pPr marL="0" lvl="0" indent="0" algn="l" defTabSz="1111250">
            <a:lnSpc>
              <a:spcPct val="90000"/>
            </a:lnSpc>
            <a:spcBef>
              <a:spcPct val="0"/>
            </a:spcBef>
            <a:spcAft>
              <a:spcPct val="35000"/>
            </a:spcAft>
            <a:buNone/>
          </a:pPr>
          <a:r>
            <a:rPr lang="en-GB" sz="2500" kern="1200"/>
            <a:t>Treat as own. </a:t>
          </a:r>
          <a:endParaRPr lang="en-US" sz="2500" kern="1200"/>
        </a:p>
      </dsp:txBody>
      <dsp:txXfrm>
        <a:off x="1519914" y="1645491"/>
        <a:ext cx="5163460" cy="1315942"/>
      </dsp:txXfrm>
    </dsp:sp>
    <dsp:sp modelId="{04E16483-283B-4D0B-9816-A05B19C654B5}">
      <dsp:nvSpPr>
        <dsp:cNvPr id="0" name=""/>
        <dsp:cNvSpPr/>
      </dsp:nvSpPr>
      <dsp:spPr>
        <a:xfrm>
          <a:off x="0" y="3290419"/>
          <a:ext cx="6683374" cy="131594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C26B3B-62C4-4A66-AAD9-00C88C99EAA7}">
      <dsp:nvSpPr>
        <dsp:cNvPr id="0" name=""/>
        <dsp:cNvSpPr/>
      </dsp:nvSpPr>
      <dsp:spPr>
        <a:xfrm>
          <a:off x="398072" y="3586506"/>
          <a:ext cx="723768" cy="72376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C2529F-1923-4365-A90D-73444B0A38E9}">
      <dsp:nvSpPr>
        <dsp:cNvPr id="0" name=""/>
        <dsp:cNvSpPr/>
      </dsp:nvSpPr>
      <dsp:spPr>
        <a:xfrm>
          <a:off x="1519914" y="3290419"/>
          <a:ext cx="5163460" cy="13159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271" tIns="139271" rIns="139271" bIns="139271" numCol="1" spcCol="1270" anchor="ctr" anchorCtr="0">
          <a:noAutofit/>
        </a:bodyPr>
        <a:lstStyle/>
        <a:p>
          <a:pPr marL="0" lvl="0" indent="0" algn="l" defTabSz="1111250">
            <a:lnSpc>
              <a:spcPct val="90000"/>
            </a:lnSpc>
            <a:spcBef>
              <a:spcPct val="0"/>
            </a:spcBef>
            <a:spcAft>
              <a:spcPct val="35000"/>
            </a:spcAft>
            <a:buNone/>
          </a:pPr>
          <a:r>
            <a:rPr lang="en-GB" sz="2500" kern="1200"/>
            <a:t>Borrow and lend.  </a:t>
          </a:r>
          <a:endParaRPr lang="en-US" sz="2500" kern="1200"/>
        </a:p>
      </dsp:txBody>
      <dsp:txXfrm>
        <a:off x="1519914" y="3290419"/>
        <a:ext cx="5163460" cy="131594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E0EAAD-13CF-407F-BDA9-57DA8DC47679}">
      <dsp:nvSpPr>
        <dsp:cNvPr id="0" name=""/>
        <dsp:cNvSpPr/>
      </dsp:nvSpPr>
      <dsp:spPr>
        <a:xfrm>
          <a:off x="0" y="53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F670C0-F6CC-40B8-A704-F03EDA131475}">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44CA9E-B3F9-4FA1-8C39-B11E25E8F6EF}">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90000"/>
            </a:lnSpc>
            <a:spcBef>
              <a:spcPct val="0"/>
            </a:spcBef>
            <a:spcAft>
              <a:spcPct val="35000"/>
            </a:spcAft>
            <a:buNone/>
          </a:pPr>
          <a:r>
            <a:rPr lang="en-GB" sz="2400" b="1" u="sng" kern="1200"/>
            <a:t>Intention to permanently deprive </a:t>
          </a:r>
          <a:r>
            <a:rPr lang="en-GB" sz="2400" kern="1200"/>
            <a:t>–  Not looking at actions we are looking at intention – was there intention to permanently deprive.</a:t>
          </a:r>
          <a:endParaRPr lang="en-US" sz="2400" kern="1200"/>
        </a:p>
      </dsp:txBody>
      <dsp:txXfrm>
        <a:off x="1435590" y="531"/>
        <a:ext cx="9080009" cy="1242935"/>
      </dsp:txXfrm>
    </dsp:sp>
    <dsp:sp modelId="{B2700ABB-4975-4A56-80F6-C562B696CA95}">
      <dsp:nvSpPr>
        <dsp:cNvPr id="0" name=""/>
        <dsp:cNvSpPr/>
      </dsp:nvSpPr>
      <dsp:spPr>
        <a:xfrm>
          <a:off x="0" y="1554201"/>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E4A12C-152B-48AC-93F5-F1F4B4C0E497}">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A6E4D9-0C40-4C4C-86E7-A7C8C3809D0E}">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90000"/>
            </a:lnSpc>
            <a:spcBef>
              <a:spcPct val="0"/>
            </a:spcBef>
            <a:spcAft>
              <a:spcPct val="35000"/>
            </a:spcAft>
            <a:buNone/>
          </a:pPr>
          <a:r>
            <a:rPr lang="en-GB" sz="2400" kern="1200"/>
            <a:t>Picking up a book to read it and then putting it back is an example of where someone does not intend to permanently deprive.  </a:t>
          </a:r>
          <a:endParaRPr lang="en-US" sz="2400" kern="1200"/>
        </a:p>
      </dsp:txBody>
      <dsp:txXfrm>
        <a:off x="1435590" y="1554201"/>
        <a:ext cx="9080009" cy="1242935"/>
      </dsp:txXfrm>
    </dsp:sp>
    <dsp:sp modelId="{5D2C49BF-70EC-446F-B43F-374009B8DABB}">
      <dsp:nvSpPr>
        <dsp:cNvPr id="0" name=""/>
        <dsp:cNvSpPr/>
      </dsp:nvSpPr>
      <dsp:spPr>
        <a:xfrm>
          <a:off x="0" y="3107870"/>
          <a:ext cx="105156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293064-F709-4784-8A9A-3C437853608F}">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3A045C-C2D5-4A47-B55F-65C9FCF09960}">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66800">
            <a:lnSpc>
              <a:spcPct val="90000"/>
            </a:lnSpc>
            <a:spcBef>
              <a:spcPct val="0"/>
            </a:spcBef>
            <a:spcAft>
              <a:spcPct val="35000"/>
            </a:spcAft>
            <a:buNone/>
          </a:pPr>
          <a:r>
            <a:rPr lang="en-GB" sz="2400" kern="1200"/>
            <a:t>However, a key section here is S.6 (1) of the Theft Act 1968 – research the section. </a:t>
          </a:r>
          <a:endParaRPr lang="en-US" sz="2400" kern="1200"/>
        </a:p>
      </dsp:txBody>
      <dsp:txXfrm>
        <a:off x="1435590" y="3107870"/>
        <a:ext cx="9080009" cy="124293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6FEA7-4959-4579-AD3D-C3D1B5E5C5E4}">
      <dsp:nvSpPr>
        <dsp:cNvPr id="0" name=""/>
        <dsp:cNvSpPr/>
      </dsp:nvSpPr>
      <dsp:spPr>
        <a:xfrm>
          <a:off x="1212569" y="987197"/>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06792E-C1FF-404A-A35A-D65185AE528A}">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a:t>Two cases that looked more in depth at theft include R v Vinall and R v Zerei – Need not prove property was dispose of in a certain way. </a:t>
          </a:r>
          <a:endParaRPr lang="en-US" sz="1200" kern="1200"/>
        </a:p>
      </dsp:txBody>
      <dsp:txXfrm>
        <a:off x="417971" y="2644140"/>
        <a:ext cx="2889450" cy="720000"/>
      </dsp:txXfrm>
    </dsp:sp>
    <dsp:sp modelId="{9D115D20-7C85-40A3-A3D7-DB5D8AF26CFE}">
      <dsp:nvSpPr>
        <dsp:cNvPr id="0" name=""/>
        <dsp:cNvSpPr/>
      </dsp:nvSpPr>
      <dsp:spPr>
        <a:xfrm>
          <a:off x="4607673" y="987197"/>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99C910-E10F-46C4-894F-56D8E1107D1A}">
      <dsp:nvSpPr>
        <dsp:cNvPr id="0" name=""/>
        <dsp:cNvSpPr/>
      </dsp:nvSpPr>
      <dsp:spPr>
        <a:xfrm>
          <a:off x="3813075"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a:t>Condition attached to the item’s return can be classed as theft – if in the foreseeable future. </a:t>
          </a:r>
          <a:endParaRPr lang="en-US" sz="1200" kern="1200"/>
        </a:p>
      </dsp:txBody>
      <dsp:txXfrm>
        <a:off x="3813075" y="2644140"/>
        <a:ext cx="2889450" cy="720000"/>
      </dsp:txXfrm>
    </dsp:sp>
    <dsp:sp modelId="{FB9D60CC-FB65-40A3-8650-14ACD3239801}">
      <dsp:nvSpPr>
        <dsp:cNvPr id="0" name=""/>
        <dsp:cNvSpPr/>
      </dsp:nvSpPr>
      <dsp:spPr>
        <a:xfrm>
          <a:off x="8002777" y="987197"/>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02CD20-902B-46C3-B6AE-14B136CE503F}">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pPr>
          <a:r>
            <a:rPr lang="en-GB" sz="1200" kern="1200"/>
            <a:t>If the condition is in the near future, it may not amount to intention to permanently deprive. </a:t>
          </a:r>
          <a:endParaRPr lang="en-US" sz="1200" kern="1200"/>
        </a:p>
      </dsp:txBody>
      <dsp:txXfrm>
        <a:off x="7208178" y="2644140"/>
        <a:ext cx="2889450" cy="72000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161F29-92ED-4F05-B6E5-C87CFEAAD009}">
      <dsp:nvSpPr>
        <dsp:cNvPr id="0" name=""/>
        <dsp:cNvSpPr/>
      </dsp:nvSpPr>
      <dsp:spPr>
        <a:xfrm>
          <a:off x="186604" y="98369"/>
          <a:ext cx="1322634" cy="1322634"/>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F51DAA-3DF2-4084-B4DD-50143F7FD252}">
      <dsp:nvSpPr>
        <dsp:cNvPr id="0" name=""/>
        <dsp:cNvSpPr/>
      </dsp:nvSpPr>
      <dsp:spPr>
        <a:xfrm>
          <a:off x="464358" y="376122"/>
          <a:ext cx="767128" cy="7671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3DFA84-FE11-44F7-A880-D128B81921FE}">
      <dsp:nvSpPr>
        <dsp:cNvPr id="0" name=""/>
        <dsp:cNvSpPr/>
      </dsp:nvSpPr>
      <dsp:spPr>
        <a:xfrm>
          <a:off x="1792661" y="98369"/>
          <a:ext cx="3117639" cy="1322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GB" sz="2300" b="1" u="sng" kern="1200"/>
            <a:t>Borrow and Lend </a:t>
          </a:r>
          <a:r>
            <a:rPr lang="en-GB" sz="2300" kern="1200"/>
            <a:t>– This encompasses both money and property. </a:t>
          </a:r>
          <a:endParaRPr lang="en-US" sz="2300" kern="1200"/>
        </a:p>
      </dsp:txBody>
      <dsp:txXfrm>
        <a:off x="1792661" y="98369"/>
        <a:ext cx="3117639" cy="1322634"/>
      </dsp:txXfrm>
    </dsp:sp>
    <dsp:sp modelId="{47E281FE-3C45-47B7-90E4-0920C1951CB6}">
      <dsp:nvSpPr>
        <dsp:cNvPr id="0" name=""/>
        <dsp:cNvSpPr/>
      </dsp:nvSpPr>
      <dsp:spPr>
        <a:xfrm>
          <a:off x="5453525" y="98369"/>
          <a:ext cx="1322634" cy="1322634"/>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7869F5-691D-4ED0-8043-8BB33E96391B}">
      <dsp:nvSpPr>
        <dsp:cNvPr id="0" name=""/>
        <dsp:cNvSpPr/>
      </dsp:nvSpPr>
      <dsp:spPr>
        <a:xfrm>
          <a:off x="5731278" y="376122"/>
          <a:ext cx="767128" cy="7671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4B47BD-F5A8-4459-A2EA-8CFAF4B1778D}">
      <dsp:nvSpPr>
        <dsp:cNvPr id="0" name=""/>
        <dsp:cNvSpPr/>
      </dsp:nvSpPr>
      <dsp:spPr>
        <a:xfrm>
          <a:off x="7059582" y="98369"/>
          <a:ext cx="3117639" cy="1322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GB" sz="2300" kern="1200"/>
            <a:t>We will start with Property- Can be theft even where you intend to replace it. </a:t>
          </a:r>
          <a:endParaRPr lang="en-US" sz="2300" kern="1200"/>
        </a:p>
      </dsp:txBody>
      <dsp:txXfrm>
        <a:off x="7059582" y="98369"/>
        <a:ext cx="3117639" cy="1322634"/>
      </dsp:txXfrm>
    </dsp:sp>
    <dsp:sp modelId="{43D46145-C451-4A3B-9156-AD68E2D59082}">
      <dsp:nvSpPr>
        <dsp:cNvPr id="0" name=""/>
        <dsp:cNvSpPr/>
      </dsp:nvSpPr>
      <dsp:spPr>
        <a:xfrm>
          <a:off x="186604" y="2003102"/>
          <a:ext cx="1322634" cy="1322634"/>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0836BC-D2F1-4020-B7C3-1318DBB48E8B}">
      <dsp:nvSpPr>
        <dsp:cNvPr id="0" name=""/>
        <dsp:cNvSpPr/>
      </dsp:nvSpPr>
      <dsp:spPr>
        <a:xfrm>
          <a:off x="464358" y="2280855"/>
          <a:ext cx="767128" cy="7671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4D4BAA-4960-492A-8D9B-DFC4924E30D8}">
      <dsp:nvSpPr>
        <dsp:cNvPr id="0" name=""/>
        <dsp:cNvSpPr/>
      </dsp:nvSpPr>
      <dsp:spPr>
        <a:xfrm>
          <a:off x="1792661" y="2003102"/>
          <a:ext cx="3117639" cy="1322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GB" sz="2300" b="1" u="sng" kern="1200"/>
            <a:t>Research; </a:t>
          </a:r>
          <a:r>
            <a:rPr lang="en-GB" sz="2300" kern="1200"/>
            <a:t>R v Lloyd [1985] </a:t>
          </a:r>
          <a:endParaRPr lang="en-US" sz="2300" kern="1200"/>
        </a:p>
      </dsp:txBody>
      <dsp:txXfrm>
        <a:off x="1792661" y="2003102"/>
        <a:ext cx="3117639" cy="1322634"/>
      </dsp:txXfrm>
    </dsp:sp>
    <dsp:sp modelId="{14593D7B-44DD-4E9E-B3B9-ACCA0D916534}">
      <dsp:nvSpPr>
        <dsp:cNvPr id="0" name=""/>
        <dsp:cNvSpPr/>
      </dsp:nvSpPr>
      <dsp:spPr>
        <a:xfrm>
          <a:off x="5453525" y="2003102"/>
          <a:ext cx="1322634" cy="1322634"/>
        </a:xfrm>
        <a:prstGeom prst="ellipse">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41AA65-6C3A-4753-8B1A-98EE60816F01}">
      <dsp:nvSpPr>
        <dsp:cNvPr id="0" name=""/>
        <dsp:cNvSpPr/>
      </dsp:nvSpPr>
      <dsp:spPr>
        <a:xfrm>
          <a:off x="5731278" y="2280855"/>
          <a:ext cx="767128" cy="7671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576472-2544-433E-B632-35ECFF7AA914}">
      <dsp:nvSpPr>
        <dsp:cNvPr id="0" name=""/>
        <dsp:cNvSpPr/>
      </dsp:nvSpPr>
      <dsp:spPr>
        <a:xfrm>
          <a:off x="7059582" y="2003102"/>
          <a:ext cx="3117639" cy="1322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22350">
            <a:lnSpc>
              <a:spcPct val="90000"/>
            </a:lnSpc>
            <a:spcBef>
              <a:spcPct val="0"/>
            </a:spcBef>
            <a:spcAft>
              <a:spcPct val="35000"/>
            </a:spcAft>
            <a:buNone/>
          </a:pPr>
          <a:r>
            <a:rPr lang="en-GB" sz="2300" kern="1200"/>
            <a:t>Goodness and virtue – matter. </a:t>
          </a:r>
          <a:endParaRPr lang="en-US" sz="2300" kern="1200"/>
        </a:p>
      </dsp:txBody>
      <dsp:txXfrm>
        <a:off x="7059582" y="2003102"/>
        <a:ext cx="3117639" cy="132263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F517B7-A03F-402D-8978-D91DEAA09AF5}">
      <dsp:nvSpPr>
        <dsp:cNvPr id="0" name=""/>
        <dsp:cNvSpPr/>
      </dsp:nvSpPr>
      <dsp:spPr>
        <a:xfrm>
          <a:off x="1265" y="67814"/>
          <a:ext cx="4440555" cy="2819752"/>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EC03C623-D073-4035-B0F1-57C02A66356C}">
      <dsp:nvSpPr>
        <dsp:cNvPr id="0" name=""/>
        <dsp:cNvSpPr/>
      </dsp:nvSpPr>
      <dsp:spPr>
        <a:xfrm>
          <a:off x="494660" y="536539"/>
          <a:ext cx="4440555" cy="281975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Conditional intention – Shown in cases such as R v Easom [1971] </a:t>
          </a:r>
          <a:endParaRPr lang="en-US" sz="2500" kern="1200"/>
        </a:p>
      </dsp:txBody>
      <dsp:txXfrm>
        <a:off x="577248" y="619127"/>
        <a:ext cx="4275379" cy="2654576"/>
      </dsp:txXfrm>
    </dsp:sp>
    <dsp:sp modelId="{7585F727-72A1-42D5-952A-16C0F5E4CDEA}">
      <dsp:nvSpPr>
        <dsp:cNvPr id="0" name=""/>
        <dsp:cNvSpPr/>
      </dsp:nvSpPr>
      <dsp:spPr>
        <a:xfrm>
          <a:off x="5428610" y="67814"/>
          <a:ext cx="4440555" cy="2819752"/>
        </a:xfrm>
        <a:prstGeom prst="roundRect">
          <a:avLst>
            <a:gd name="adj" fmla="val 10000"/>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91E2CB8F-738D-4819-90C0-2F0224E1E353}">
      <dsp:nvSpPr>
        <dsp:cNvPr id="0" name=""/>
        <dsp:cNvSpPr/>
      </dsp:nvSpPr>
      <dsp:spPr>
        <a:xfrm>
          <a:off x="5922005" y="536539"/>
          <a:ext cx="4440555" cy="2819752"/>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Police officer, piece of string attached to the bag, defendant looked through the bag to see if anything was worth taking. He did not find anything. On appeal the conviction was quashed. </a:t>
          </a:r>
          <a:endParaRPr lang="en-US" sz="2500" kern="1200"/>
        </a:p>
      </dsp:txBody>
      <dsp:txXfrm>
        <a:off x="6004593" y="619127"/>
        <a:ext cx="4275379" cy="265457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36585-6D0E-4525-BDE5-D592E1E978D0}">
      <dsp:nvSpPr>
        <dsp:cNvPr id="0" name=""/>
        <dsp:cNvSpPr/>
      </dsp:nvSpPr>
      <dsp:spPr>
        <a:xfrm>
          <a:off x="0" y="1080567"/>
          <a:ext cx="2957512" cy="187802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7E5E51-A941-40FD-9F89-032A2E282398}">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Theft is governed by the Theft Act 1986. </a:t>
          </a:r>
          <a:endParaRPr lang="en-US" sz="3000" kern="1200"/>
        </a:p>
      </dsp:txBody>
      <dsp:txXfrm>
        <a:off x="383617" y="1447754"/>
        <a:ext cx="2847502" cy="1768010"/>
      </dsp:txXfrm>
    </dsp:sp>
    <dsp:sp modelId="{EE63CA10-3428-4168-A748-AACA4DB5B49B}">
      <dsp:nvSpPr>
        <dsp:cNvPr id="0" name=""/>
        <dsp:cNvSpPr/>
      </dsp:nvSpPr>
      <dsp:spPr>
        <a:xfrm>
          <a:off x="3614737" y="1080567"/>
          <a:ext cx="2957512" cy="187802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94AFCD-86AD-442B-B1A8-AC7A1188F658}">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There is a need to prove the Actus Reus. </a:t>
          </a:r>
          <a:endParaRPr lang="en-US" sz="3000" kern="1200"/>
        </a:p>
      </dsp:txBody>
      <dsp:txXfrm>
        <a:off x="3998355" y="1447754"/>
        <a:ext cx="2847502" cy="1768010"/>
      </dsp:txXfrm>
    </dsp:sp>
    <dsp:sp modelId="{8DA2C984-2FCF-4842-B4A9-02242B8B7115}">
      <dsp:nvSpPr>
        <dsp:cNvPr id="0" name=""/>
        <dsp:cNvSpPr/>
      </dsp:nvSpPr>
      <dsp:spPr>
        <a:xfrm>
          <a:off x="7229475" y="1080567"/>
          <a:ext cx="2957512" cy="1878020"/>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7FBABF-DB6C-4139-BD81-3FB69283773E}">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There is a need to prove the Men’s rea. </a:t>
          </a:r>
          <a:endParaRPr lang="en-US" sz="3000" kern="1200"/>
        </a:p>
      </dsp:txBody>
      <dsp:txXfrm>
        <a:off x="7613092" y="1447754"/>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0.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3961D2-71E4-4BE3-919C-807233A612A0}" type="datetimeFigureOut">
              <a:rPr lang="en-GB" smtClean="0"/>
              <a:t>17/11/2025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11135-C674-44DD-B950-B99A23057C41}" type="slidenum">
              <a:rPr lang="en-GB" smtClean="0"/>
              <a:t>‹#›</a:t>
            </a:fld>
            <a:endParaRPr lang="en-GB"/>
          </a:p>
        </p:txBody>
      </p:sp>
    </p:spTree>
    <p:extLst>
      <p:ext uri="{BB962C8B-B14F-4D97-AF65-F5344CB8AC3E}">
        <p14:creationId xmlns:p14="http://schemas.microsoft.com/office/powerpoint/2010/main" val="32701754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Need not assume all the rights of the owner of the property. </a:t>
            </a:r>
          </a:p>
          <a:p>
            <a:endParaRPr lang="en-GB" dirty="0"/>
          </a:p>
          <a:p>
            <a:r>
              <a:rPr lang="en-GB" dirty="0"/>
              <a:t>Single appropriation is enough</a:t>
            </a:r>
          </a:p>
        </p:txBody>
      </p:sp>
      <p:sp>
        <p:nvSpPr>
          <p:cNvPr id="4" name="Slide Number Placeholder 3"/>
          <p:cNvSpPr>
            <a:spLocks noGrp="1"/>
          </p:cNvSpPr>
          <p:nvPr>
            <p:ph type="sldNum" sz="quarter" idx="5"/>
          </p:nvPr>
        </p:nvSpPr>
        <p:spPr/>
        <p:txBody>
          <a:bodyPr/>
          <a:lstStyle/>
          <a:p>
            <a:fld id="{FE811135-C674-44DD-B950-B99A23057C41}" type="slidenum">
              <a:rPr lang="en-GB" smtClean="0"/>
              <a:t>8</a:t>
            </a:fld>
            <a:endParaRPr lang="en-GB"/>
          </a:p>
        </p:txBody>
      </p:sp>
    </p:spTree>
    <p:extLst>
      <p:ext uri="{BB962C8B-B14F-4D97-AF65-F5344CB8AC3E}">
        <p14:creationId xmlns:p14="http://schemas.microsoft.com/office/powerpoint/2010/main" val="684079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811135-C674-44DD-B950-B99A23057C41}" type="slidenum">
              <a:rPr lang="en-GB" smtClean="0"/>
              <a:t>9</a:t>
            </a:fld>
            <a:endParaRPr lang="en-GB"/>
          </a:p>
        </p:txBody>
      </p:sp>
    </p:spTree>
    <p:extLst>
      <p:ext uri="{BB962C8B-B14F-4D97-AF65-F5344CB8AC3E}">
        <p14:creationId xmlns:p14="http://schemas.microsoft.com/office/powerpoint/2010/main" val="33041064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Real property – Freehold Land </a:t>
            </a:r>
          </a:p>
          <a:p>
            <a:endParaRPr lang="en-GB" dirty="0"/>
          </a:p>
          <a:p>
            <a:r>
              <a:rPr lang="en-GB" dirty="0"/>
              <a:t>Personal property – </a:t>
            </a:r>
            <a:r>
              <a:rPr lang="en-GB"/>
              <a:t>Lease hold land, books, phones and much more </a:t>
            </a:r>
          </a:p>
        </p:txBody>
      </p:sp>
      <p:sp>
        <p:nvSpPr>
          <p:cNvPr id="4" name="Slide Number Placeholder 3"/>
          <p:cNvSpPr>
            <a:spLocks noGrp="1"/>
          </p:cNvSpPr>
          <p:nvPr>
            <p:ph type="sldNum" sz="quarter" idx="5"/>
          </p:nvPr>
        </p:nvSpPr>
        <p:spPr/>
        <p:txBody>
          <a:bodyPr/>
          <a:lstStyle/>
          <a:p>
            <a:fld id="{FE811135-C674-44DD-B950-B99A23057C41}" type="slidenum">
              <a:rPr lang="en-GB" smtClean="0"/>
              <a:t>15</a:t>
            </a:fld>
            <a:endParaRPr lang="en-GB"/>
          </a:p>
        </p:txBody>
      </p:sp>
    </p:spTree>
    <p:extLst>
      <p:ext uri="{BB962C8B-B14F-4D97-AF65-F5344CB8AC3E}">
        <p14:creationId xmlns:p14="http://schemas.microsoft.com/office/powerpoint/2010/main" val="1712080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Land is property for the purposes of S.4 but under S.4(2) there are circumstances in which it cannot be appropriated. </a:t>
            </a:r>
          </a:p>
        </p:txBody>
      </p:sp>
      <p:sp>
        <p:nvSpPr>
          <p:cNvPr id="4" name="Slide Number Placeholder 3"/>
          <p:cNvSpPr>
            <a:spLocks noGrp="1"/>
          </p:cNvSpPr>
          <p:nvPr>
            <p:ph type="sldNum" sz="quarter" idx="5"/>
          </p:nvPr>
        </p:nvSpPr>
        <p:spPr/>
        <p:txBody>
          <a:bodyPr/>
          <a:lstStyle/>
          <a:p>
            <a:fld id="{FE811135-C674-44DD-B950-B99A23057C41}" type="slidenum">
              <a:rPr lang="en-GB" smtClean="0"/>
              <a:t>17</a:t>
            </a:fld>
            <a:endParaRPr lang="en-GB"/>
          </a:p>
        </p:txBody>
      </p:sp>
    </p:spTree>
    <p:extLst>
      <p:ext uri="{BB962C8B-B14F-4D97-AF65-F5344CB8AC3E}">
        <p14:creationId xmlns:p14="http://schemas.microsoft.com/office/powerpoint/2010/main" val="35916954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811135-C674-44DD-B950-B99A23057C41}" type="slidenum">
              <a:rPr lang="en-GB" smtClean="0"/>
              <a:t>18</a:t>
            </a:fld>
            <a:endParaRPr lang="en-GB"/>
          </a:p>
        </p:txBody>
      </p:sp>
    </p:spTree>
    <p:extLst>
      <p:ext uri="{BB962C8B-B14F-4D97-AF65-F5344CB8AC3E}">
        <p14:creationId xmlns:p14="http://schemas.microsoft.com/office/powerpoint/2010/main" val="4054729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Sullivan v </a:t>
            </a:r>
            <a:r>
              <a:rPr lang="en-GB" dirty="0" err="1"/>
              <a:t>Ballion</a:t>
            </a:r>
            <a:r>
              <a:rPr lang="en-GB" dirty="0"/>
              <a:t> [2002] – Stole money from a drug dealer who had died. </a:t>
            </a:r>
          </a:p>
          <a:p>
            <a:endParaRPr lang="en-GB" dirty="0"/>
          </a:p>
          <a:p>
            <a:r>
              <a:rPr lang="en-GB" dirty="0"/>
              <a:t>Rules are different in relation to refuse – it belongs to the house owner until the council or services come and collect it – William v Philips [1957]</a:t>
            </a:r>
          </a:p>
        </p:txBody>
      </p:sp>
      <p:sp>
        <p:nvSpPr>
          <p:cNvPr id="4" name="Slide Number Placeholder 3"/>
          <p:cNvSpPr>
            <a:spLocks noGrp="1"/>
          </p:cNvSpPr>
          <p:nvPr>
            <p:ph type="sldNum" sz="quarter" idx="5"/>
          </p:nvPr>
        </p:nvSpPr>
        <p:spPr/>
        <p:txBody>
          <a:bodyPr/>
          <a:lstStyle/>
          <a:p>
            <a:fld id="{FE811135-C674-44DD-B950-B99A23057C41}" type="slidenum">
              <a:rPr lang="en-GB" smtClean="0"/>
              <a:t>21</a:t>
            </a:fld>
            <a:endParaRPr lang="en-GB"/>
          </a:p>
        </p:txBody>
      </p:sp>
    </p:spTree>
    <p:extLst>
      <p:ext uri="{BB962C8B-B14F-4D97-AF65-F5344CB8AC3E}">
        <p14:creationId xmlns:p14="http://schemas.microsoft.com/office/powerpoint/2010/main" val="25188354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Attorney General’s Reference No 1 of 1993 [1985].  - Theft because did not let anyone know they had been over </a:t>
            </a:r>
            <a:r>
              <a:rPr lang="en-GB" dirty="0" err="1"/>
              <a:t>payed</a:t>
            </a:r>
            <a:r>
              <a:rPr lang="en-GB" dirty="0"/>
              <a:t>. </a:t>
            </a:r>
          </a:p>
        </p:txBody>
      </p:sp>
      <p:sp>
        <p:nvSpPr>
          <p:cNvPr id="4" name="Slide Number Placeholder 3"/>
          <p:cNvSpPr>
            <a:spLocks noGrp="1"/>
          </p:cNvSpPr>
          <p:nvPr>
            <p:ph type="sldNum" sz="quarter" idx="5"/>
          </p:nvPr>
        </p:nvSpPr>
        <p:spPr/>
        <p:txBody>
          <a:bodyPr/>
          <a:lstStyle/>
          <a:p>
            <a:fld id="{FE811135-C674-44DD-B950-B99A23057C41}" type="slidenum">
              <a:rPr lang="en-GB" smtClean="0"/>
              <a:t>22</a:t>
            </a:fld>
            <a:endParaRPr lang="en-GB"/>
          </a:p>
        </p:txBody>
      </p:sp>
    </p:spTree>
    <p:extLst>
      <p:ext uri="{BB962C8B-B14F-4D97-AF65-F5344CB8AC3E}">
        <p14:creationId xmlns:p14="http://schemas.microsoft.com/office/powerpoint/2010/main" val="17273547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Prosecution prove beyond reasonable doubt. </a:t>
            </a:r>
          </a:p>
          <a:p>
            <a:endParaRPr lang="en-GB" dirty="0"/>
          </a:p>
          <a:p>
            <a:r>
              <a:rPr lang="en-GB" dirty="0"/>
              <a:t>Honest belief need not be reasonable. </a:t>
            </a:r>
          </a:p>
          <a:p>
            <a:endParaRPr lang="en-GB" dirty="0"/>
          </a:p>
          <a:p>
            <a:r>
              <a:rPr lang="en-GB" dirty="0"/>
              <a:t>Reasonableness of the belief can be taken into account.</a:t>
            </a:r>
          </a:p>
          <a:p>
            <a:endParaRPr lang="en-GB" dirty="0"/>
          </a:p>
          <a:p>
            <a:endParaRPr lang="en-GB" dirty="0"/>
          </a:p>
        </p:txBody>
      </p:sp>
      <p:sp>
        <p:nvSpPr>
          <p:cNvPr id="4" name="Slide Number Placeholder 3"/>
          <p:cNvSpPr>
            <a:spLocks noGrp="1"/>
          </p:cNvSpPr>
          <p:nvPr>
            <p:ph type="sldNum" sz="quarter" idx="5"/>
          </p:nvPr>
        </p:nvSpPr>
        <p:spPr/>
        <p:txBody>
          <a:bodyPr/>
          <a:lstStyle/>
          <a:p>
            <a:fld id="{FE811135-C674-44DD-B950-B99A23057C41}" type="slidenum">
              <a:rPr lang="en-GB" smtClean="0"/>
              <a:t>25</a:t>
            </a:fld>
            <a:endParaRPr lang="en-GB"/>
          </a:p>
        </p:txBody>
      </p:sp>
    </p:spTree>
    <p:extLst>
      <p:ext uri="{BB962C8B-B14F-4D97-AF65-F5344CB8AC3E}">
        <p14:creationId xmlns:p14="http://schemas.microsoft.com/office/powerpoint/2010/main" val="457305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Usually the jury does not need direction as to the meaning of the word but if further direction is needed we look to case law. </a:t>
            </a:r>
          </a:p>
        </p:txBody>
      </p:sp>
      <p:sp>
        <p:nvSpPr>
          <p:cNvPr id="4" name="Slide Number Placeholder 3"/>
          <p:cNvSpPr>
            <a:spLocks noGrp="1"/>
          </p:cNvSpPr>
          <p:nvPr>
            <p:ph type="sldNum" sz="quarter" idx="5"/>
          </p:nvPr>
        </p:nvSpPr>
        <p:spPr/>
        <p:txBody>
          <a:bodyPr/>
          <a:lstStyle/>
          <a:p>
            <a:fld id="{FE811135-C674-44DD-B950-B99A23057C41}" type="slidenum">
              <a:rPr lang="en-GB" smtClean="0"/>
              <a:t>27</a:t>
            </a:fld>
            <a:endParaRPr lang="en-GB"/>
          </a:p>
        </p:txBody>
      </p:sp>
    </p:spTree>
    <p:extLst>
      <p:ext uri="{BB962C8B-B14F-4D97-AF65-F5344CB8AC3E}">
        <p14:creationId xmlns:p14="http://schemas.microsoft.com/office/powerpoint/2010/main" val="437720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for the jury to decide. You need to pass part 1 to move onto part 2. </a:t>
            </a:r>
          </a:p>
        </p:txBody>
      </p:sp>
      <p:sp>
        <p:nvSpPr>
          <p:cNvPr id="4" name="Slide Number Placeholder 3"/>
          <p:cNvSpPr>
            <a:spLocks noGrp="1"/>
          </p:cNvSpPr>
          <p:nvPr>
            <p:ph type="sldNum" sz="quarter" idx="5"/>
          </p:nvPr>
        </p:nvSpPr>
        <p:spPr/>
        <p:txBody>
          <a:bodyPr/>
          <a:lstStyle/>
          <a:p>
            <a:fld id="{FE811135-C674-44DD-B950-B99A23057C41}" type="slidenum">
              <a:rPr lang="en-GB" smtClean="0"/>
              <a:t>28</a:t>
            </a:fld>
            <a:endParaRPr lang="en-GB"/>
          </a:p>
        </p:txBody>
      </p:sp>
    </p:spTree>
    <p:extLst>
      <p:ext uri="{BB962C8B-B14F-4D97-AF65-F5344CB8AC3E}">
        <p14:creationId xmlns:p14="http://schemas.microsoft.com/office/powerpoint/2010/main" val="3144522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objective test. </a:t>
            </a:r>
          </a:p>
        </p:txBody>
      </p:sp>
      <p:sp>
        <p:nvSpPr>
          <p:cNvPr id="4" name="Slide Number Placeholder 3"/>
          <p:cNvSpPr>
            <a:spLocks noGrp="1"/>
          </p:cNvSpPr>
          <p:nvPr>
            <p:ph type="sldNum" sz="quarter" idx="5"/>
          </p:nvPr>
        </p:nvSpPr>
        <p:spPr/>
        <p:txBody>
          <a:bodyPr/>
          <a:lstStyle/>
          <a:p>
            <a:fld id="{FE811135-C674-44DD-B950-B99A23057C41}" type="slidenum">
              <a:rPr lang="en-GB" smtClean="0"/>
              <a:t>31</a:t>
            </a:fld>
            <a:endParaRPr lang="en-GB"/>
          </a:p>
        </p:txBody>
      </p:sp>
    </p:spTree>
    <p:extLst>
      <p:ext uri="{BB962C8B-B14F-4D97-AF65-F5344CB8AC3E}">
        <p14:creationId xmlns:p14="http://schemas.microsoft.com/office/powerpoint/2010/main" val="1214659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7EC56-5CC7-2217-8F79-EC96B90C4A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CFB66DF-982A-F0B9-3336-4EDF814A299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FBFA40-EBEF-0DD5-F78B-D0D0DEBC7483}"/>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5" name="Footer Placeholder 4">
            <a:extLst>
              <a:ext uri="{FF2B5EF4-FFF2-40B4-BE49-F238E27FC236}">
                <a16:creationId xmlns:a16="http://schemas.microsoft.com/office/drawing/2014/main" id="{29B4261B-7F4C-65D2-4F6A-1364F20CCF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CD9737-DB21-BCFC-B625-327A3730604D}"/>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4126782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35737-C8B0-9A0E-E115-53137E9C21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15C08C-D845-D072-BFA2-0EFC18E5E3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F0D9DE-C463-2D7C-2577-202B17B43913}"/>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5" name="Footer Placeholder 4">
            <a:extLst>
              <a:ext uri="{FF2B5EF4-FFF2-40B4-BE49-F238E27FC236}">
                <a16:creationId xmlns:a16="http://schemas.microsoft.com/office/drawing/2014/main" id="{5DC2332E-0EF2-4249-5940-E354F1C793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351CAA-D368-AB9F-D0BF-DBC9272D5C58}"/>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308725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5D3A0-8816-6E3A-F503-19979159723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708A6F9-CC0E-E9DF-DC2A-10F56DB6E36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67227F-645A-F6DA-67E7-D5FA22B032BC}"/>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5" name="Footer Placeholder 4">
            <a:extLst>
              <a:ext uri="{FF2B5EF4-FFF2-40B4-BE49-F238E27FC236}">
                <a16:creationId xmlns:a16="http://schemas.microsoft.com/office/drawing/2014/main" id="{99ACF8AE-6689-F51F-64D3-3B5DBEC0EF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1FB894-A34D-1C88-F528-74A8E81809DF}"/>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1567401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4D2C-028C-0085-EDEA-B3C15F23A0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1AF99D2-96AC-28B7-6249-444DADED61E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387DA1B-42EA-7DDB-5257-87737E74A3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AAB529-DBBD-C946-6C7E-74F0E27EE1D3}"/>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6" name="Footer Placeholder 5">
            <a:extLst>
              <a:ext uri="{FF2B5EF4-FFF2-40B4-BE49-F238E27FC236}">
                <a16:creationId xmlns:a16="http://schemas.microsoft.com/office/drawing/2014/main" id="{4758E740-0406-65A5-707B-9B22245184B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30EF0CD-C658-6887-81F8-8EADEAD77AC7}"/>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30789966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009FC-EC7B-AD85-8B28-5BA25CC03FD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52EF12-1545-9355-98C5-C86603C242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066671A-165A-80EE-14E2-188C50D78C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13D63A-FF01-D498-6E76-A07791A8F3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11B857-3E92-8FBA-1E54-CE5ABFC53A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CDBA75-B11F-2808-AF6F-380A9D8C7BA8}"/>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8" name="Footer Placeholder 7">
            <a:extLst>
              <a:ext uri="{FF2B5EF4-FFF2-40B4-BE49-F238E27FC236}">
                <a16:creationId xmlns:a16="http://schemas.microsoft.com/office/drawing/2014/main" id="{63E1C4BE-8DD2-1E30-ECEE-76783756D59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86F58DB-9172-236B-E090-D339F282FDEF}"/>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1840743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24E84-76D2-655B-18A5-C0B2D61BDF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B273AE2-1B84-277C-C179-B04484630256}"/>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4" name="Footer Placeholder 3">
            <a:extLst>
              <a:ext uri="{FF2B5EF4-FFF2-40B4-BE49-F238E27FC236}">
                <a16:creationId xmlns:a16="http://schemas.microsoft.com/office/drawing/2014/main" id="{C6F25E68-09F9-F0AB-2D17-6496FCB906F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AB9D06F-1C3A-C830-F7CB-D372C6362083}"/>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79804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7F0BB-E5D6-CD8A-63A0-C133CEC141ED}"/>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3" name="Footer Placeholder 2">
            <a:extLst>
              <a:ext uri="{FF2B5EF4-FFF2-40B4-BE49-F238E27FC236}">
                <a16:creationId xmlns:a16="http://schemas.microsoft.com/office/drawing/2014/main" id="{C4FA1B12-0C5C-1277-C841-DC849D377E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FEE9A1-31C9-6FDD-1C8F-FEBFB5860419}"/>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3648131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B4705-8B6F-C9C4-FC70-6F126B1265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0BD310-07BB-4F1B-5BBC-14979CD582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B44EA8E-5D2E-74A4-87C4-94681B2163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EB6CB5-85BD-5F5F-C957-EE7CC0467F32}"/>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6" name="Footer Placeholder 5">
            <a:extLst>
              <a:ext uri="{FF2B5EF4-FFF2-40B4-BE49-F238E27FC236}">
                <a16:creationId xmlns:a16="http://schemas.microsoft.com/office/drawing/2014/main" id="{AA7A38DB-FB6D-179F-5041-1D88F11926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403280-1F7F-24A0-0297-1A56FE41F578}"/>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3095382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029CC-4575-A4C7-9BA4-F7FE4A5ADF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8523A9-691D-C61A-C1EC-E0F6D251BB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52EBDE-D294-0024-832C-C4E2643268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089C7E-2812-B3DD-620E-346C14492775}"/>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6" name="Footer Placeholder 5">
            <a:extLst>
              <a:ext uri="{FF2B5EF4-FFF2-40B4-BE49-F238E27FC236}">
                <a16:creationId xmlns:a16="http://schemas.microsoft.com/office/drawing/2014/main" id="{8201693F-325F-81B5-3730-993A0F2542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DD1787-6D75-4D54-80F6-8150D3BB2A60}"/>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2714947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83660-8C26-43E3-1CBE-EF80D327F86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18FDC9-4E2E-A8A3-15DD-48159CF7FA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ACF38-35B3-7CD2-72EA-D272ADE017DB}"/>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5" name="Footer Placeholder 4">
            <a:extLst>
              <a:ext uri="{FF2B5EF4-FFF2-40B4-BE49-F238E27FC236}">
                <a16:creationId xmlns:a16="http://schemas.microsoft.com/office/drawing/2014/main" id="{80E93E82-8BE0-1A0B-4189-6B8F39D028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C650E1-FBB5-0B1E-FEB6-318DF9B859C6}"/>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2201032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5ADA77-4959-0BD8-95C0-EA027E6E37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964A6F-D80B-0070-4D0F-13CBA795607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C1CD7D-CF60-29C2-F97C-949EA89709D2}"/>
              </a:ext>
            </a:extLst>
          </p:cNvPr>
          <p:cNvSpPr>
            <a:spLocks noGrp="1"/>
          </p:cNvSpPr>
          <p:nvPr>
            <p:ph type="dt" sz="half" idx="10"/>
          </p:nvPr>
        </p:nvSpPr>
        <p:spPr/>
        <p:txBody>
          <a:bodyPr/>
          <a:lstStyle/>
          <a:p>
            <a:fld id="{87222D63-FE94-4D9C-876A-122C96D03A30}" type="datetimeFigureOut">
              <a:rPr lang="en-GB" smtClean="0"/>
              <a:t>17/11/2025</a:t>
            </a:fld>
            <a:endParaRPr lang="en-GB"/>
          </a:p>
        </p:txBody>
      </p:sp>
      <p:sp>
        <p:nvSpPr>
          <p:cNvPr id="5" name="Footer Placeholder 4">
            <a:extLst>
              <a:ext uri="{FF2B5EF4-FFF2-40B4-BE49-F238E27FC236}">
                <a16:creationId xmlns:a16="http://schemas.microsoft.com/office/drawing/2014/main" id="{3A8F2A28-5840-4E4B-35C3-E0B5EDE1F4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FCF758-5CBD-6137-59EB-C9D5A6254625}"/>
              </a:ext>
            </a:extLst>
          </p:cNvPr>
          <p:cNvSpPr>
            <a:spLocks noGrp="1"/>
          </p:cNvSpPr>
          <p:nvPr>
            <p:ph type="sldNum" sz="quarter" idx="12"/>
          </p:nvPr>
        </p:nvSpPr>
        <p:spPr/>
        <p:txBody>
          <a:bodyPr/>
          <a:lstStyle/>
          <a:p>
            <a:fld id="{FF91B6A4-2778-4F28-813C-BB317E0A9ACD}" type="slidenum">
              <a:rPr lang="en-GB" smtClean="0"/>
              <a:t>‹#›</a:t>
            </a:fld>
            <a:endParaRPr lang="en-GB"/>
          </a:p>
        </p:txBody>
      </p:sp>
    </p:spTree>
    <p:extLst>
      <p:ext uri="{BB962C8B-B14F-4D97-AF65-F5344CB8AC3E}">
        <p14:creationId xmlns:p14="http://schemas.microsoft.com/office/powerpoint/2010/main" val="638792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396C70-78CB-487F-9E1F-32A617521C79}" type="datetimeFigureOut">
              <a:rPr lang="en-GB" smtClean="0"/>
              <a:t>17/11/2025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AD3C89-A547-40DD-A4B5-7B15D6FA1A6C}" type="slidenum">
              <a:rPr lang="en-GB" smtClean="0"/>
              <a:t>‹#›</a:t>
            </a:fld>
            <a:endParaRPr lang="en-GB"/>
          </a:p>
        </p:txBody>
      </p:sp>
    </p:spTree>
    <p:extLst>
      <p:ext uri="{BB962C8B-B14F-4D97-AF65-F5344CB8AC3E}">
        <p14:creationId xmlns:p14="http://schemas.microsoft.com/office/powerpoint/2010/main" val="4255829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0FD02A2-57CD-F8BC-7599-982277F7FF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98BDE6-A673-CA07-5DD4-16FFDEA371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1671BF-4539-1C50-4DAC-9908B329C7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7222D63-FE94-4D9C-876A-122C96D03A30}" type="datetimeFigureOut">
              <a:rPr lang="en-GB" smtClean="0"/>
              <a:t>17/11/2025</a:t>
            </a:fld>
            <a:endParaRPr lang="en-GB"/>
          </a:p>
        </p:txBody>
      </p:sp>
      <p:sp>
        <p:nvSpPr>
          <p:cNvPr id="5" name="Footer Placeholder 4">
            <a:extLst>
              <a:ext uri="{FF2B5EF4-FFF2-40B4-BE49-F238E27FC236}">
                <a16:creationId xmlns:a16="http://schemas.microsoft.com/office/drawing/2014/main" id="{8B7505E4-3E4F-F051-7480-AE4B7CD918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1005F602-1C5E-16E6-FB00-C42B1CBFBA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91B6A4-2778-4F28-813C-BB317E0A9ACD}" type="slidenum">
              <a:rPr lang="en-GB" smtClean="0"/>
              <a:t>‹#›</a:t>
            </a:fld>
            <a:endParaRPr lang="en-GB"/>
          </a:p>
        </p:txBody>
      </p:sp>
    </p:spTree>
    <p:extLst>
      <p:ext uri="{BB962C8B-B14F-4D97-AF65-F5344CB8AC3E}">
        <p14:creationId xmlns:p14="http://schemas.microsoft.com/office/powerpoint/2010/main" val="1275977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lickr.com/photos/cafecredit/31741053885/"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hyperlink" Target="https://pixabay.com/en/tag-label-yellow-price-tag-151102/" TargetMode="Externa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1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1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1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1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1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8.xml.rels><?xml version="1.0" encoding="UTF-8" standalone="yes"?>
<Relationships xmlns="http://schemas.openxmlformats.org/package/2006/relationships"><Relationship Id="rId3" Type="http://schemas.openxmlformats.org/officeDocument/2006/relationships/hyperlink" Target="https://www.pexels.com/photo/british-cash-currency-money-1169147/" TargetMode="External"/><Relationship Id="rId2" Type="http://schemas.openxmlformats.org/officeDocument/2006/relationships/image" Target="../media/image68.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1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B646C36-EEEC-4D52-8E8E-206F4CD8A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7666173F-15C4-8AF1-639E-95901974FC38}"/>
              </a:ext>
            </a:extLst>
          </p:cNvPr>
          <p:cNvSpPr>
            <a:spLocks noGrp="1"/>
          </p:cNvSpPr>
          <p:nvPr>
            <p:ph type="ctrTitle"/>
          </p:nvPr>
        </p:nvSpPr>
        <p:spPr>
          <a:xfrm>
            <a:off x="677119" y="810623"/>
            <a:ext cx="4894428" cy="3570162"/>
          </a:xfrm>
        </p:spPr>
        <p:txBody>
          <a:bodyPr anchor="b">
            <a:normAutofit/>
          </a:bodyPr>
          <a:lstStyle/>
          <a:p>
            <a:pPr algn="l"/>
            <a:r>
              <a:rPr lang="en-GB" sz="7200" b="1" u="sng" dirty="0">
                <a:solidFill>
                  <a:schemeClr val="bg1"/>
                </a:solidFill>
              </a:rPr>
              <a:t>Theft </a:t>
            </a:r>
          </a:p>
        </p:txBody>
      </p:sp>
      <p:sp>
        <p:nvSpPr>
          <p:cNvPr id="5" name="Subtitle 4">
            <a:extLst>
              <a:ext uri="{FF2B5EF4-FFF2-40B4-BE49-F238E27FC236}">
                <a16:creationId xmlns:a16="http://schemas.microsoft.com/office/drawing/2014/main" id="{06255792-9939-9124-17CA-887C4176D3C8}"/>
              </a:ext>
            </a:extLst>
          </p:cNvPr>
          <p:cNvSpPr>
            <a:spLocks noGrp="1"/>
          </p:cNvSpPr>
          <p:nvPr>
            <p:ph type="subTitle" idx="1"/>
          </p:nvPr>
        </p:nvSpPr>
        <p:spPr>
          <a:xfrm>
            <a:off x="677119" y="4547167"/>
            <a:ext cx="4894428" cy="1288482"/>
          </a:xfrm>
        </p:spPr>
        <p:txBody>
          <a:bodyPr>
            <a:normAutofit/>
          </a:bodyPr>
          <a:lstStyle/>
          <a:p>
            <a:pPr algn="l"/>
            <a:r>
              <a:rPr lang="en-GB" sz="2000" dirty="0">
                <a:solidFill>
                  <a:schemeClr val="bg1"/>
                </a:solidFill>
              </a:rPr>
              <a:t>By Zita Draper </a:t>
            </a:r>
          </a:p>
        </p:txBody>
      </p:sp>
      <p:grpSp>
        <p:nvGrpSpPr>
          <p:cNvPr id="14" name="Group 13">
            <a:extLst>
              <a:ext uri="{FF2B5EF4-FFF2-40B4-BE49-F238E27FC236}">
                <a16:creationId xmlns:a16="http://schemas.microsoft.com/office/drawing/2014/main" id="{B2EBBF56-923D-48A7-9F8F-86E33CFA3E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81655" y="673020"/>
            <a:ext cx="4833902" cy="5683329"/>
            <a:chOff x="1674895" y="1345036"/>
            <a:chExt cx="5428610" cy="4210939"/>
          </a:xfrm>
        </p:grpSpPr>
        <p:sp>
          <p:nvSpPr>
            <p:cNvPr id="15" name="Rectangle 14">
              <a:extLst>
                <a:ext uri="{FF2B5EF4-FFF2-40B4-BE49-F238E27FC236}">
                  <a16:creationId xmlns:a16="http://schemas.microsoft.com/office/drawing/2014/main" id="{A6D5794E-BC9E-4A8A-BB29-9A32C8F26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16175AF-13E0-4D14-8638-11BBE8359A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Rectangle 17">
            <a:extLst>
              <a:ext uri="{FF2B5EF4-FFF2-40B4-BE49-F238E27FC236}">
                <a16:creationId xmlns:a16="http://schemas.microsoft.com/office/drawing/2014/main" id="{8258443E-B333-44F4-8D49-1EAB1C1A4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50256" y="596822"/>
            <a:ext cx="4833901" cy="5653877"/>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3427" y="1159624"/>
            <a:ext cx="1054466" cy="469689"/>
            <a:chOff x="9841624" y="4115729"/>
            <a:chExt cx="602169" cy="268223"/>
          </a:xfrm>
          <a:solidFill>
            <a:schemeClr val="bg1"/>
          </a:solidFill>
        </p:grpSpPr>
        <p:sp>
          <p:nvSpPr>
            <p:cNvPr id="21" name="Freeform: Shape 20">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7" name="Picture 6">
            <a:extLst>
              <a:ext uri="{FF2B5EF4-FFF2-40B4-BE49-F238E27FC236}">
                <a16:creationId xmlns:a16="http://schemas.microsoft.com/office/drawing/2014/main" id="{41460C8C-A70F-64FA-74FB-ADC21FBEA13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17629" y="2327123"/>
            <a:ext cx="3899155" cy="2193274"/>
          </a:xfrm>
          <a:prstGeom prst="rect">
            <a:avLst/>
          </a:prstGeom>
          <a:ln w="28575">
            <a:noFill/>
          </a:ln>
        </p:spPr>
      </p:pic>
      <p:sp>
        <p:nvSpPr>
          <p:cNvPr id="27" name="Graphic 212">
            <a:extLst>
              <a:ext uri="{FF2B5EF4-FFF2-40B4-BE49-F238E27FC236}">
                <a16:creationId xmlns:a16="http://schemas.microsoft.com/office/drawing/2014/main" id="{4FB204DF-284E-45F6-A017-79A4DF57BC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24285" y="1286612"/>
            <a:ext cx="891445" cy="89144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9" name="Graphic 212">
            <a:extLst>
              <a:ext uri="{FF2B5EF4-FFF2-40B4-BE49-F238E27FC236}">
                <a16:creationId xmlns:a16="http://schemas.microsoft.com/office/drawing/2014/main" id="{EB8560A9-B281-46EB-A304-1E4A5A00D6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24285" y="1286612"/>
            <a:ext cx="891445" cy="89144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31" name="Oval 30">
            <a:extLst>
              <a:ext uri="{FF2B5EF4-FFF2-40B4-BE49-F238E27FC236}">
                <a16:creationId xmlns:a16="http://schemas.microsoft.com/office/drawing/2014/main" id="{4D1A5E71-B6B6-486A-8CDC-C7ABD9B90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1256" y="5416520"/>
            <a:ext cx="419129" cy="419129"/>
          </a:xfrm>
          <a:prstGeom prst="ellipse">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Oval 32">
            <a:extLst>
              <a:ext uri="{FF2B5EF4-FFF2-40B4-BE49-F238E27FC236}">
                <a16:creationId xmlns:a16="http://schemas.microsoft.com/office/drawing/2014/main" id="{667882DD-56E8-460E-99D5-86E71982D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1256" y="5416520"/>
            <a:ext cx="419129" cy="419129"/>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8715422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395" y="1040837"/>
            <a:ext cx="4754948" cy="4754948"/>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056F38F-7C4E-461D-8709-7D0024AE1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11" y="1029607"/>
            <a:ext cx="4754948" cy="475494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C7278469-3C3C-49CE-AEEE-E176A4900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60" y="934855"/>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B4692E-7680-3741-7B8F-72292230A7D2}"/>
              </a:ext>
            </a:extLst>
          </p:cNvPr>
          <p:cNvSpPr>
            <a:spLocks noGrp="1"/>
          </p:cNvSpPr>
          <p:nvPr>
            <p:ph type="title"/>
          </p:nvPr>
        </p:nvSpPr>
        <p:spPr>
          <a:xfrm>
            <a:off x="1102368" y="1877492"/>
            <a:ext cx="4030132" cy="3215373"/>
          </a:xfrm>
        </p:spPr>
        <p:txBody>
          <a:bodyPr>
            <a:normAutofit/>
          </a:bodyPr>
          <a:lstStyle/>
          <a:p>
            <a:pPr algn="ctr"/>
            <a:r>
              <a:rPr lang="en-GB" b="1" i="1" u="sng">
                <a:solidFill>
                  <a:schemeClr val="bg1"/>
                </a:solidFill>
              </a:rPr>
              <a:t>Content </a:t>
            </a:r>
          </a:p>
        </p:txBody>
      </p:sp>
      <p:grpSp>
        <p:nvGrpSpPr>
          <p:cNvPr id="16" name="Group 15">
            <a:extLst>
              <a:ext uri="{FF2B5EF4-FFF2-40B4-BE49-F238E27FC236}">
                <a16:creationId xmlns:a16="http://schemas.microsoft.com/office/drawing/2014/main" id="{93DC754C-7E09-422D-A8BB-AF632E90DF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7" name="Freeform: Shape 1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 name="Freeform: Shape 1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20" name="Graphic 212">
            <a:extLst>
              <a:ext uri="{FF2B5EF4-FFF2-40B4-BE49-F238E27FC236}">
                <a16:creationId xmlns:a16="http://schemas.microsoft.com/office/drawing/2014/main" id="{4C6598AB-1C17-4D54-951C-A082D94AC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C83B66D7-137D-4AC1-B172-53D60F08BE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Oval 23">
            <a:extLst>
              <a:ext uri="{FF2B5EF4-FFF2-40B4-BE49-F238E27FC236}">
                <a16:creationId xmlns:a16="http://schemas.microsoft.com/office/drawing/2014/main" id="{F6B92503-6984-4D15-8B98-8718709B7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08DDF938-524E-4C18-A47D-C00627832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34B3D429-68E9-23BF-8944-6387BBC190FC}"/>
              </a:ext>
            </a:extLst>
          </p:cNvPr>
          <p:cNvSpPr>
            <a:spLocks noGrp="1"/>
          </p:cNvSpPr>
          <p:nvPr>
            <p:ph idx="1"/>
          </p:nvPr>
        </p:nvSpPr>
        <p:spPr>
          <a:xfrm>
            <a:off x="6234868" y="1130846"/>
            <a:ext cx="5217173" cy="4351338"/>
          </a:xfrm>
        </p:spPr>
        <p:txBody>
          <a:bodyPr>
            <a:normAutofit/>
          </a:bodyPr>
          <a:lstStyle/>
          <a:p>
            <a:r>
              <a:rPr lang="en-GB" dirty="0">
                <a:solidFill>
                  <a:schemeClr val="bg1"/>
                </a:solidFill>
              </a:rPr>
              <a:t>Aims and learning objectives. </a:t>
            </a:r>
          </a:p>
          <a:p>
            <a:r>
              <a:rPr lang="en-GB" dirty="0">
                <a:solidFill>
                  <a:schemeClr val="bg1"/>
                </a:solidFill>
              </a:rPr>
              <a:t>What is Theft? </a:t>
            </a:r>
          </a:p>
          <a:p>
            <a:r>
              <a:rPr lang="en-GB" dirty="0">
                <a:solidFill>
                  <a:schemeClr val="bg1"/>
                </a:solidFill>
              </a:rPr>
              <a:t>Actus Reus </a:t>
            </a:r>
          </a:p>
          <a:p>
            <a:r>
              <a:rPr lang="en-GB" dirty="0">
                <a:solidFill>
                  <a:schemeClr val="bg1"/>
                </a:solidFill>
              </a:rPr>
              <a:t>Men’s Rea </a:t>
            </a:r>
          </a:p>
          <a:p>
            <a:r>
              <a:rPr lang="en-GB">
                <a:solidFill>
                  <a:schemeClr val="bg1"/>
                </a:solidFill>
              </a:rPr>
              <a:t>Draft session</a:t>
            </a:r>
          </a:p>
          <a:p>
            <a:r>
              <a:rPr lang="en-GB" dirty="0">
                <a:solidFill>
                  <a:schemeClr val="bg1"/>
                </a:solidFill>
              </a:rPr>
              <a:t>Summary </a:t>
            </a:r>
          </a:p>
          <a:p>
            <a:r>
              <a:rPr lang="en-GB" dirty="0">
                <a:solidFill>
                  <a:schemeClr val="bg1"/>
                </a:solidFill>
              </a:rPr>
              <a:t>Thank you, any questions?</a:t>
            </a:r>
          </a:p>
        </p:txBody>
      </p:sp>
      <p:grpSp>
        <p:nvGrpSpPr>
          <p:cNvPr id="28" name="Graphic 185">
            <a:extLst>
              <a:ext uri="{FF2B5EF4-FFF2-40B4-BE49-F238E27FC236}">
                <a16:creationId xmlns:a16="http://schemas.microsoft.com/office/drawing/2014/main" id="{3773FAF5-C452-4455-9411-D6AF5EBD4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12239" y="6139464"/>
            <a:ext cx="1054466" cy="469689"/>
            <a:chOff x="9841624" y="4115729"/>
            <a:chExt cx="602169" cy="268223"/>
          </a:xfrm>
          <a:solidFill>
            <a:schemeClr val="bg1"/>
          </a:solidFill>
        </p:grpSpPr>
        <p:sp>
          <p:nvSpPr>
            <p:cNvPr id="29" name="Freeform: Shape 28">
              <a:extLst>
                <a:ext uri="{FF2B5EF4-FFF2-40B4-BE49-F238E27FC236}">
                  <a16:creationId xmlns:a16="http://schemas.microsoft.com/office/drawing/2014/main" id="{1ECA0D96-F63C-4F7B-BE16-0F3FE76D7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4F83A81-0546-400A-918A-90C9C48B8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741F692-A5B6-4215-86D9-B1FD4FF2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C0876CB-9C60-4580-8FED-CD64EC766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879B3B7-48DB-4D3A-BB33-02766EAD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398650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A99050EE-26AF-4253-BD50-F0FCD965A8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284" y="575361"/>
            <a:ext cx="5707277" cy="5707277"/>
          </a:xfrm>
          <a:prstGeom prst="ellipse">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3756C5-04FC-6DB1-0612-5E86C58C75D7}"/>
              </a:ext>
            </a:extLst>
          </p:cNvPr>
          <p:cNvSpPr>
            <a:spLocks noGrp="1"/>
          </p:cNvSpPr>
          <p:nvPr>
            <p:ph type="title"/>
          </p:nvPr>
        </p:nvSpPr>
        <p:spPr>
          <a:xfrm>
            <a:off x="838200" y="1748452"/>
            <a:ext cx="4974771" cy="3587786"/>
          </a:xfrm>
        </p:spPr>
        <p:txBody>
          <a:bodyPr>
            <a:normAutofit/>
          </a:bodyPr>
          <a:lstStyle/>
          <a:p>
            <a:pPr algn="ctr"/>
            <a:r>
              <a:rPr lang="en-GB" b="1" i="1" u="sng">
                <a:solidFill>
                  <a:schemeClr val="bg1"/>
                </a:solidFill>
              </a:rPr>
              <a:t>Aims and learning objectives </a:t>
            </a:r>
          </a:p>
        </p:txBody>
      </p:sp>
      <p:grpSp>
        <p:nvGrpSpPr>
          <p:cNvPr id="12"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93117" y="1193254"/>
            <a:ext cx="1291642" cy="429215"/>
            <a:chOff x="2504802" y="1755501"/>
            <a:chExt cx="1598829" cy="531293"/>
          </a:xfrm>
          <a:solidFill>
            <a:schemeClr val="bg1"/>
          </a:solidFill>
        </p:grpSpPr>
        <p:sp>
          <p:nvSpPr>
            <p:cNvPr id="13" name="Freeform: Shape 12">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sp>
        <p:nvSpPr>
          <p:cNvPr id="16" name="Graphic 212">
            <a:extLst>
              <a:ext uri="{FF2B5EF4-FFF2-40B4-BE49-F238E27FC236}">
                <a16:creationId xmlns:a16="http://schemas.microsoft.com/office/drawing/2014/main" id="{D0C78466-EB6E-45A0-99A6-A00789ACD9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Graphic 212">
            <a:extLst>
              <a:ext uri="{FF2B5EF4-FFF2-40B4-BE49-F238E27FC236}">
                <a16:creationId xmlns:a16="http://schemas.microsoft.com/office/drawing/2014/main" id="{E99F76E4-5DFD-4DBE-B042-66FBCD118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7727" y="421588"/>
            <a:ext cx="1291468" cy="1291468"/>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0" name="Graphic 4">
            <a:extLst>
              <a:ext uri="{FF2B5EF4-FFF2-40B4-BE49-F238E27FC236}">
                <a16:creationId xmlns:a16="http://schemas.microsoft.com/office/drawing/2014/main" id="{5468B3A9-705E-43C3-A742-0619B0D8F2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solidFill>
        </p:grpSpPr>
        <p:sp>
          <p:nvSpPr>
            <p:cNvPr id="21" name="Freeform: Shape 20">
              <a:extLst>
                <a:ext uri="{FF2B5EF4-FFF2-40B4-BE49-F238E27FC236}">
                  <a16:creationId xmlns:a16="http://schemas.microsoft.com/office/drawing/2014/main" id="{29D439AD-5D67-497C-B831-D17FC3E59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3F54BF2-C71C-45C5-9408-3B5E011B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2BBABE17-DB56-44AB-934B-63C07C79F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CB483D20-A128-4076-AF54-88646172B8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E5EFA818-FDDA-49E9-B11F-E9DC1854A9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EA1F8728-F8F7-4828-A718-A15E7663EA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DA1F73F-AA1D-41D7-BAAB-292FD94A3E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D9441DEA-C85E-4B9C-A48D-8437854C4C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15EBAA20-1368-4495-8D7C-820FAD8E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0FB92591-626C-4D2B-A3E6-EC8742D67B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D392448D-513F-4528-9D8D-A151982041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61946BAE-1546-4EA4-A108-A799BF5D2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42A8EC93-6A35-4D37-A8CB-59362BF875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AFC3ECA2-E914-4D83-ABF9-B9FFD96E92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712B1108-9AAC-4F10-A64F-0D6963E518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284CDA0C-B2AB-4791-83B1-C053C061D6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F857BF6B-E0CA-49C0-8827-B44CE8B928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6D7B06A7-ADDF-4F27-B11F-08422FC18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E8B0DA6C-71D7-4FCB-AE4C-035E0ADB5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EB078173-ADFB-480D-91A4-4D71C01098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AAA4027A-C97B-4C9A-B04C-EBE2112200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C06DA92D-C6D0-4C7D-98CF-D9576912E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D6601653-3941-4C9B-BD39-62EECE23A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2BC4A394-4FFE-4BFE-9A59-2B624E071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EB4EABA5-FDCF-4F6F-8FF1-6FDFF50580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10F3C940-2320-488A-B24C-AB0A4FB53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F525BA82-37D8-47ED-AFF6-AE57124A4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C2D78955-C80F-4DA3-83AA-D28A5A6F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BC23DAAC-7C06-4012-8CBB-8E3126B68B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60D19F80-DC80-49EC-8EDD-7889092C18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11F50BB3-EA39-4693-BAE1-1101EF0A41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00EFD45B-69A8-47F6-A5BF-779F7EB49F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9E53C464-7272-4EBC-830B-CB29A9698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B6BF10CE-C2AD-487A-9402-8D5C746ECF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1064C7FE-F8EB-47EF-97FA-348A520599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A991C553-06A1-4F26-BBBC-80F7E11E7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BCE9C081-2191-4C84-956E-F106BB015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292F6F03-BC34-40C6-8F17-7A169CD72F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A5101B80-7351-4F0F-AB7D-3E40B4D266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0570EE1D-95AC-4660-8E96-7C8A36FEB6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385D9A56-2D15-4E0A-B981-E168F09064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8D0BA2F-9273-4EAA-AD17-C4EFE1140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512CC54E-7976-4DC9-984C-45C2A23A7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C8A3FC72-9FF9-41F6-97E0-45A0FEE946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48918C16-C9B6-40D5-93A0-DB547B644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A05612C6-4858-4854-A3D3-90CF1E1C75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A8E88D77-C726-4008-849C-DA7361F885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24CFE7CA-C955-4365-90C3-6272CB9A3C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38B43FC8-B81C-490A-A346-4C6235DA8A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14D0221-0C97-4C71-B535-7506956EF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ED0C44EA-BD25-49A3-9EB8-9D8DED7C19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3C9CCF2-15CC-4F7D-87F5-7FFEBAC9C2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8AA321D8-1D2C-472C-A2DB-EBB74498DD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724680C1-4BB5-45DB-A558-82514418C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C94F4CEF-82DD-4CFB-8EE3-4AB115F6A0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4F186C9C-C620-4426-A674-E40F808F66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8929942C-BA3F-40EF-94DD-4A5C22C5B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D234974B-3555-465B-95A7-1C63CE7386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0E38F9FD-48AC-4C3E-9E75-D1C0B555E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3AA72E26-5C3D-4231-9042-E00AE43E80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6684433D-3C9E-4C19-A801-D51CF3064F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DADB0C3D-A021-4F40-93B3-76B61334F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41781C18-F408-401D-8A86-99FFBB9895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D958D9F-E4B0-48B1-ADA4-3053AFB5D9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43EFCD46-F0FB-499C-81B9-3508FE5C8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2B6A130F-CB85-4BDA-8DDF-8DAAB2F7D0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9359DA40-CA94-4B1F-9BE6-C800BEEC77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73304FCD-8DAD-4BC8-A16E-84DDCA07FF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BCB4864C-8F67-4BE7-89CC-664EA25EC5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845F543D-67FC-4640-A2A1-69DA6D0528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DBDB2A9C-60E5-4F7E-BA2B-4DD1595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72B10DA2-D88E-4952-BDB5-102E61B4B2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AC5F5BED-3698-4F52-9977-D8CA2DC031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E19CCEBC-AD20-45B2-A751-42B40BB31C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3A978AD9-9A35-4B89-B3BC-61E54AD9EB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77D8C808-AFC9-42DD-B253-004890379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EECD0BF1-7C64-407E-8306-4C447B1D32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953B0F94-AC35-4CB2-878D-1DC7D68BE9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08EA50C2-BB5F-4368-AA91-67B207C1AB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DE45A7FE-0A45-45F6-8417-EBDA5A12D8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DA8B8DC8-F88C-432E-A8C2-8D13FE874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D02C5430-233D-49F7-B852-181D2B2F6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76DB286F-9E15-441C-8697-57007B76C1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534DC0EE-15B7-44AE-A7DC-8B5E22688A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4FBE9900-F640-4248-9C4C-EDBE5E00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37FF04AF-F86B-49F8-AAB5-DA696591A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710DCFEA-4572-47A3-A6BE-7B21F5758C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BA42ED8E-CCC8-478F-9EF4-625B633071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146DF8F4-DF09-4E6C-887F-C9269E56A5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7FF3916E-5C82-4956-A88B-81BFAC91B8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7E5CF7AE-ED45-4AB5-9AEB-56FC964BFA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7CFB132C-BEB1-4897-B1A4-97422811F6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4EE49F21-E336-41BC-8256-85A9AB597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C62510EE-BDCD-4393-9AD7-2D0C9A722D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2420F94B-4F00-4C6C-97E3-BA5B5E687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E712560A-A110-4132-85D5-21BBBFA8C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D1E3102B-23D5-43AE-A67D-583AAA52B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9D5ABE4E-EB80-423C-BBCE-9C1B77D9B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BEB8CCC5-38F5-4892-A00B-14B645BBD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8860175F-F7D5-4464-AD61-5B435528FE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E28C20B0-98AA-4A5B-8CE1-236A3F6CAA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8A56719F-13F0-4B75-8C04-DAACD8FD8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B30555DA-285C-4859-83DE-B16FF6DB13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67AF00E9-C8D6-41C4-9703-5468F51639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D07F88BD-A2E8-4F25-BB43-9372C6C9F3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DFAE35DA-8283-4F4B-8C00-FF8EFE39B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4340DEBE-A255-48E2-B7B2-AE881651C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FE968FB9-507A-4F2E-B346-15995081B1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4DA99BD8-9C2B-46BF-AA27-ED405540D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50C84F67-D2C2-48DF-8537-DF99C60240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F5CAEB9A-26A6-4FBF-916B-19FC9B0BFC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E4DEDE1B-4819-4E4B-849E-330D7DF56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C441B73E-F19C-4313-8F46-F600603B36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014FE805-EF51-4859-A6DF-CF75F9A0F5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624CF2A5-BD9E-4570-8560-063BC70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6BEC415C-7946-43B2-9AC8-348B6B5CD0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1B615AD5-3365-43D4-8E16-377A2A2F97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9D184DFD-DD33-491E-90FF-6E4ECA2668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31B62FE1-0262-4B09-ABEA-8AA010137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20C539C6-FAA9-4EBE-93D9-1F946E1449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8C6EF3FF-09E5-4099-A49B-CA364A6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B3C5E06F-8F1E-4771-AAE4-B34B1D6A3D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538D5AE9-76CC-4AE4-B026-656EDCB01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30F1A9B9-52AB-4527-BD4A-1802F7C960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46A57D78-C020-4EEF-971D-0C8802889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7666D7A3-5ABF-4EDE-A0C5-F2099B2D86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13BC460A-E0FF-4658-A2FD-A3AF4D51DF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26467CC2-3AB3-4D37-8323-385B7399F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563A1F58-33CE-4EDF-B902-3F43F69DA2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DDCFAB2F-7E88-4A57-999A-2506A1FE71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571BEB66-3787-441F-BB54-80C05C6F13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641DC095-611E-4979-8664-6C0EB878F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210B9ECF-D859-4919-A9D6-3208548F0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4FBC31D4-7E98-452C-8A87-822DE0432C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E302346C-F328-435B-87ED-447C6F8542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B94F507E-9E94-432E-AE8A-A6CB2C5D05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1FFAC4F0-FD7F-4943-B60E-E276F8B23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A8A5D871-92FD-43C3-BF94-0B524FA7D3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6A79A241-1665-453E-ADD4-18892D4F85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81EABE18-4189-4E07-93C9-9B76673E3E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B658A0EE-6F09-4EF7-B5E7-F23A556BDA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15EB019C-C95B-4DE3-BD17-DC20F8007A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2948B3ED-79C1-47C8-B712-0BFB5536C3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13387DB9-900B-422D-90F7-C5C7EB5D59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48FDCCF3-E6D6-4CD0-9D47-02FE785C7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BC14E8F6-33F6-47CE-9A24-EA71D714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F78CC38F-63FC-4552-B17B-8D79D3C8F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89042823-A002-49CE-B03D-ED1291DC13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96EFC6CE-198B-489B-B1EE-72CE842628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49FEA23D-54D9-45D7-9325-1E2F638C9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2DB04EE3-370F-49CE-BCFE-C2999C3CF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BCBCC34-797D-41A8-8AD1-7E03E1BBFF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AFF5C1F8-0EDE-4835-89E6-1FCB2EA395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6171D504-6300-457C-AFCC-064DBB3FC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62ACE739-C8C4-4495-B04C-C3AFC4481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3F4771CD-CDCA-4FFE-8EF5-E42D1781E7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A10C0BFE-A8F9-4E21-9DFD-37A4D26C62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4D8D4EF9-4EF7-4538-A4AE-439F9335EA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7E0500AB-5662-43B9-95C2-2EC80CC54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984021AD-A6A2-4CDA-A953-72FBA7598B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FD1FBF47-CAC8-4385-9DC7-C9BB6167E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FBAEE482-005F-4288-8D66-09EA246C4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2C5DCF49-33DE-4AFF-818E-42F59F280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866903F3-208B-46D5-925B-254DC742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550D219-E342-4A38-BB89-575C1EE7A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5B5485FC-95D0-4660-9594-2C9BD3B776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2EA358DA-C7E8-4DF8-B7D6-CC5829565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7990E8BB-4369-4845-8436-A6F3FE1D1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D6C050C5-1951-434B-A7FE-D271E73F8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grpSp>
        <p:nvGrpSpPr>
          <p:cNvPr id="191" name="Graphic 4">
            <a:extLst>
              <a:ext uri="{FF2B5EF4-FFF2-40B4-BE49-F238E27FC236}">
                <a16:creationId xmlns:a16="http://schemas.microsoft.com/office/drawing/2014/main" id="{773717CC-ECEE-4ABF-BA61-C59F468017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0915" y="4748271"/>
            <a:ext cx="1330536" cy="1330521"/>
            <a:chOff x="5734037" y="3067039"/>
            <a:chExt cx="724483" cy="724489"/>
          </a:xfrm>
          <a:solidFill>
            <a:schemeClr val="bg1">
              <a:alpha val="60000"/>
            </a:schemeClr>
          </a:solidFill>
        </p:grpSpPr>
        <p:sp>
          <p:nvSpPr>
            <p:cNvPr id="192" name="Freeform: Shape 191">
              <a:extLst>
                <a:ext uri="{FF2B5EF4-FFF2-40B4-BE49-F238E27FC236}">
                  <a16:creationId xmlns:a16="http://schemas.microsoft.com/office/drawing/2014/main" id="{9A4FAE41-62DF-4B8E-BD66-8EC206E0E3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564C7F1F-5546-40DC-A16B-C9A3E4577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45583216-FC24-4B75-9703-DBEC401FF8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2FD0A70D-2E7E-4048-8145-0F45EDBBCE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B703C78E-D176-4455-B7B5-2DB4F418DB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AD23B98E-D1FB-4BD9-BA4A-060BC8266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98" name="Freeform: Shape 197">
              <a:extLst>
                <a:ext uri="{FF2B5EF4-FFF2-40B4-BE49-F238E27FC236}">
                  <a16:creationId xmlns:a16="http://schemas.microsoft.com/office/drawing/2014/main" id="{C1541992-EEDB-4D6B-BDA9-B66E58A17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99" name="Freeform: Shape 198">
              <a:extLst>
                <a:ext uri="{FF2B5EF4-FFF2-40B4-BE49-F238E27FC236}">
                  <a16:creationId xmlns:a16="http://schemas.microsoft.com/office/drawing/2014/main" id="{08072B3B-B852-4186-ACFE-F61425132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00" name="Freeform: Shape 199">
              <a:extLst>
                <a:ext uri="{FF2B5EF4-FFF2-40B4-BE49-F238E27FC236}">
                  <a16:creationId xmlns:a16="http://schemas.microsoft.com/office/drawing/2014/main" id="{7B5DD2CA-BCBA-4F3E-B472-84006768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1" name="Freeform: Shape 200">
              <a:extLst>
                <a:ext uri="{FF2B5EF4-FFF2-40B4-BE49-F238E27FC236}">
                  <a16:creationId xmlns:a16="http://schemas.microsoft.com/office/drawing/2014/main" id="{C7335DFE-05E4-4D45-B035-1D85E7648E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2" name="Freeform: Shape 201">
              <a:extLst>
                <a:ext uri="{FF2B5EF4-FFF2-40B4-BE49-F238E27FC236}">
                  <a16:creationId xmlns:a16="http://schemas.microsoft.com/office/drawing/2014/main" id="{ADCF9375-A092-491A-960D-A4DBB376C3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3" name="Freeform: Shape 202">
              <a:extLst>
                <a:ext uri="{FF2B5EF4-FFF2-40B4-BE49-F238E27FC236}">
                  <a16:creationId xmlns:a16="http://schemas.microsoft.com/office/drawing/2014/main" id="{95341599-7E99-490F-9AF8-07EAE5C8DB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4" name="Freeform: Shape 203">
              <a:extLst>
                <a:ext uri="{FF2B5EF4-FFF2-40B4-BE49-F238E27FC236}">
                  <a16:creationId xmlns:a16="http://schemas.microsoft.com/office/drawing/2014/main" id="{E1C55EB0-818A-46E6-8D53-550310029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05" name="Freeform: Shape 204">
              <a:extLst>
                <a:ext uri="{FF2B5EF4-FFF2-40B4-BE49-F238E27FC236}">
                  <a16:creationId xmlns:a16="http://schemas.microsoft.com/office/drawing/2014/main" id="{319B036C-5BD8-4F3B-8935-96D50F410D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06" name="Freeform: Shape 205">
              <a:extLst>
                <a:ext uri="{FF2B5EF4-FFF2-40B4-BE49-F238E27FC236}">
                  <a16:creationId xmlns:a16="http://schemas.microsoft.com/office/drawing/2014/main" id="{A8445880-106C-4DC8-A250-D132F0D6F3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07" name="Freeform: Shape 206">
              <a:extLst>
                <a:ext uri="{FF2B5EF4-FFF2-40B4-BE49-F238E27FC236}">
                  <a16:creationId xmlns:a16="http://schemas.microsoft.com/office/drawing/2014/main" id="{952AA1DD-5DBE-43CD-9B85-63C7626929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08" name="Freeform: Shape 207">
              <a:extLst>
                <a:ext uri="{FF2B5EF4-FFF2-40B4-BE49-F238E27FC236}">
                  <a16:creationId xmlns:a16="http://schemas.microsoft.com/office/drawing/2014/main" id="{2A412466-ED73-4944-83CE-224B1769C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09" name="Freeform: Shape 208">
              <a:extLst>
                <a:ext uri="{FF2B5EF4-FFF2-40B4-BE49-F238E27FC236}">
                  <a16:creationId xmlns:a16="http://schemas.microsoft.com/office/drawing/2014/main" id="{807E195A-10DB-494C-A547-E1D0C6F616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0" name="Freeform: Shape 209">
              <a:extLst>
                <a:ext uri="{FF2B5EF4-FFF2-40B4-BE49-F238E27FC236}">
                  <a16:creationId xmlns:a16="http://schemas.microsoft.com/office/drawing/2014/main" id="{4CD4AECE-734D-4B90-984F-B2ABFA2B6F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1" name="Freeform: Shape 210">
              <a:extLst>
                <a:ext uri="{FF2B5EF4-FFF2-40B4-BE49-F238E27FC236}">
                  <a16:creationId xmlns:a16="http://schemas.microsoft.com/office/drawing/2014/main" id="{2927072E-8001-4AD1-A4C4-2EDBA3BF8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12" name="Freeform: Shape 211">
              <a:extLst>
                <a:ext uri="{FF2B5EF4-FFF2-40B4-BE49-F238E27FC236}">
                  <a16:creationId xmlns:a16="http://schemas.microsoft.com/office/drawing/2014/main" id="{499D6F50-E593-46A3-81D8-73389276B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3" name="Freeform: Shape 212">
              <a:extLst>
                <a:ext uri="{FF2B5EF4-FFF2-40B4-BE49-F238E27FC236}">
                  <a16:creationId xmlns:a16="http://schemas.microsoft.com/office/drawing/2014/main" id="{7A96E600-84B4-452B-AE40-295FC5807E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14" name="Freeform: Shape 213">
              <a:extLst>
                <a:ext uri="{FF2B5EF4-FFF2-40B4-BE49-F238E27FC236}">
                  <a16:creationId xmlns:a16="http://schemas.microsoft.com/office/drawing/2014/main" id="{CBBA17AC-C1AB-4BFC-A051-457275D1D6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5" name="Freeform: Shape 214">
              <a:extLst>
                <a:ext uri="{FF2B5EF4-FFF2-40B4-BE49-F238E27FC236}">
                  <a16:creationId xmlns:a16="http://schemas.microsoft.com/office/drawing/2014/main" id="{488E850C-90D5-4D0F-A57D-7809327EF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6" name="Freeform: Shape 215">
              <a:extLst>
                <a:ext uri="{FF2B5EF4-FFF2-40B4-BE49-F238E27FC236}">
                  <a16:creationId xmlns:a16="http://schemas.microsoft.com/office/drawing/2014/main" id="{9F98D808-AB13-4D8D-B4C5-9D32153462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7" name="Freeform: Shape 216">
              <a:extLst>
                <a:ext uri="{FF2B5EF4-FFF2-40B4-BE49-F238E27FC236}">
                  <a16:creationId xmlns:a16="http://schemas.microsoft.com/office/drawing/2014/main" id="{95AFFBC0-FF37-4117-86FA-21ABDA17AB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18" name="Freeform: Shape 217">
              <a:extLst>
                <a:ext uri="{FF2B5EF4-FFF2-40B4-BE49-F238E27FC236}">
                  <a16:creationId xmlns:a16="http://schemas.microsoft.com/office/drawing/2014/main" id="{ED0AC42A-17B0-4154-968C-CAE2A04C28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19" name="Freeform: Shape 218">
              <a:extLst>
                <a:ext uri="{FF2B5EF4-FFF2-40B4-BE49-F238E27FC236}">
                  <a16:creationId xmlns:a16="http://schemas.microsoft.com/office/drawing/2014/main" id="{4A7A31A0-8490-4B9D-B9CC-7FF28053EB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0" name="Freeform: Shape 219">
              <a:extLst>
                <a:ext uri="{FF2B5EF4-FFF2-40B4-BE49-F238E27FC236}">
                  <a16:creationId xmlns:a16="http://schemas.microsoft.com/office/drawing/2014/main" id="{8188899C-6A74-43D8-B36C-F86B278C8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1" name="Freeform: Shape 220">
              <a:extLst>
                <a:ext uri="{FF2B5EF4-FFF2-40B4-BE49-F238E27FC236}">
                  <a16:creationId xmlns:a16="http://schemas.microsoft.com/office/drawing/2014/main" id="{1537EAA6-95B6-4674-A7B9-40F9AB7F59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2" name="Freeform: Shape 221">
              <a:extLst>
                <a:ext uri="{FF2B5EF4-FFF2-40B4-BE49-F238E27FC236}">
                  <a16:creationId xmlns:a16="http://schemas.microsoft.com/office/drawing/2014/main" id="{F4B29507-C08F-4764-B703-0EB33A0FAC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3" name="Freeform: Shape 222">
              <a:extLst>
                <a:ext uri="{FF2B5EF4-FFF2-40B4-BE49-F238E27FC236}">
                  <a16:creationId xmlns:a16="http://schemas.microsoft.com/office/drawing/2014/main" id="{4200E500-6A99-47FC-A30F-FA4C85DA8C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4" name="Freeform: Shape 223">
              <a:extLst>
                <a:ext uri="{FF2B5EF4-FFF2-40B4-BE49-F238E27FC236}">
                  <a16:creationId xmlns:a16="http://schemas.microsoft.com/office/drawing/2014/main" id="{9558677C-76AD-451F-AEEE-C5FEE4179C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5" name="Freeform: Shape 224">
              <a:extLst>
                <a:ext uri="{FF2B5EF4-FFF2-40B4-BE49-F238E27FC236}">
                  <a16:creationId xmlns:a16="http://schemas.microsoft.com/office/drawing/2014/main" id="{79E472E5-A81A-44E7-AEBA-C3A593497B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6" name="Freeform: Shape 225">
              <a:extLst>
                <a:ext uri="{FF2B5EF4-FFF2-40B4-BE49-F238E27FC236}">
                  <a16:creationId xmlns:a16="http://schemas.microsoft.com/office/drawing/2014/main" id="{5CD54F54-9E41-4635-A533-6CC6515E13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27" name="Freeform: Shape 226">
              <a:extLst>
                <a:ext uri="{FF2B5EF4-FFF2-40B4-BE49-F238E27FC236}">
                  <a16:creationId xmlns:a16="http://schemas.microsoft.com/office/drawing/2014/main" id="{B22D6F46-74C0-49D9-8CD8-BC125E973D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28" name="Freeform: Shape 227">
              <a:extLst>
                <a:ext uri="{FF2B5EF4-FFF2-40B4-BE49-F238E27FC236}">
                  <a16:creationId xmlns:a16="http://schemas.microsoft.com/office/drawing/2014/main" id="{C6FAA6EC-EDF6-4522-ACD8-8D4F7FF872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29" name="Freeform: Shape 228">
              <a:extLst>
                <a:ext uri="{FF2B5EF4-FFF2-40B4-BE49-F238E27FC236}">
                  <a16:creationId xmlns:a16="http://schemas.microsoft.com/office/drawing/2014/main" id="{5F8364DC-ED1A-482D-A418-7941B199CB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0" name="Freeform: Shape 229">
              <a:extLst>
                <a:ext uri="{FF2B5EF4-FFF2-40B4-BE49-F238E27FC236}">
                  <a16:creationId xmlns:a16="http://schemas.microsoft.com/office/drawing/2014/main" id="{1896D361-70A8-4528-940B-F306550F8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1" name="Freeform: Shape 230">
              <a:extLst>
                <a:ext uri="{FF2B5EF4-FFF2-40B4-BE49-F238E27FC236}">
                  <a16:creationId xmlns:a16="http://schemas.microsoft.com/office/drawing/2014/main" id="{4D1CB00A-0CE1-4E25-ADCE-9562845F54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2" name="Freeform: Shape 231">
              <a:extLst>
                <a:ext uri="{FF2B5EF4-FFF2-40B4-BE49-F238E27FC236}">
                  <a16:creationId xmlns:a16="http://schemas.microsoft.com/office/drawing/2014/main" id="{E1B6761E-B7C6-4218-B95F-F6DEC0066D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3" name="Freeform: Shape 232">
              <a:extLst>
                <a:ext uri="{FF2B5EF4-FFF2-40B4-BE49-F238E27FC236}">
                  <a16:creationId xmlns:a16="http://schemas.microsoft.com/office/drawing/2014/main" id="{CA081177-DAC3-4667-91A1-4CC885D4A1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34" name="Freeform: Shape 233">
              <a:extLst>
                <a:ext uri="{FF2B5EF4-FFF2-40B4-BE49-F238E27FC236}">
                  <a16:creationId xmlns:a16="http://schemas.microsoft.com/office/drawing/2014/main" id="{435007DC-BB8D-43BA-9598-AE79AA262E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35" name="Freeform: Shape 234">
              <a:extLst>
                <a:ext uri="{FF2B5EF4-FFF2-40B4-BE49-F238E27FC236}">
                  <a16:creationId xmlns:a16="http://schemas.microsoft.com/office/drawing/2014/main" id="{46628B8A-02EC-44EF-B52C-5EBAFBCF9C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6" name="Freeform: Shape 235">
              <a:extLst>
                <a:ext uri="{FF2B5EF4-FFF2-40B4-BE49-F238E27FC236}">
                  <a16:creationId xmlns:a16="http://schemas.microsoft.com/office/drawing/2014/main" id="{2DACEC99-8F4C-495C-8EAA-670A3A02ED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7" name="Freeform: Shape 236">
              <a:extLst>
                <a:ext uri="{FF2B5EF4-FFF2-40B4-BE49-F238E27FC236}">
                  <a16:creationId xmlns:a16="http://schemas.microsoft.com/office/drawing/2014/main" id="{C8EFEAD4-1425-4357-9D8A-F326DABC6E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8" name="Freeform: Shape 237">
              <a:extLst>
                <a:ext uri="{FF2B5EF4-FFF2-40B4-BE49-F238E27FC236}">
                  <a16:creationId xmlns:a16="http://schemas.microsoft.com/office/drawing/2014/main" id="{FDA70E94-A082-47D4-B4F8-142AEF1DC3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39" name="Freeform: Shape 238">
              <a:extLst>
                <a:ext uri="{FF2B5EF4-FFF2-40B4-BE49-F238E27FC236}">
                  <a16:creationId xmlns:a16="http://schemas.microsoft.com/office/drawing/2014/main" id="{10E96E8A-1EEA-4F1D-8CFE-12DC9B9E7A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0" name="Freeform: Shape 239">
              <a:extLst>
                <a:ext uri="{FF2B5EF4-FFF2-40B4-BE49-F238E27FC236}">
                  <a16:creationId xmlns:a16="http://schemas.microsoft.com/office/drawing/2014/main" id="{B12D7CC4-A548-4FF7-A6B2-9151CFA9E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41" name="Freeform: Shape 240">
              <a:extLst>
                <a:ext uri="{FF2B5EF4-FFF2-40B4-BE49-F238E27FC236}">
                  <a16:creationId xmlns:a16="http://schemas.microsoft.com/office/drawing/2014/main" id="{CB3F1C68-B597-4669-87F8-C80124ABE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2" name="Freeform: Shape 241">
              <a:extLst>
                <a:ext uri="{FF2B5EF4-FFF2-40B4-BE49-F238E27FC236}">
                  <a16:creationId xmlns:a16="http://schemas.microsoft.com/office/drawing/2014/main" id="{A57037D2-0958-4F34-815F-C8CA7F86A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3" name="Freeform: Shape 242">
              <a:extLst>
                <a:ext uri="{FF2B5EF4-FFF2-40B4-BE49-F238E27FC236}">
                  <a16:creationId xmlns:a16="http://schemas.microsoft.com/office/drawing/2014/main" id="{30AF3969-3F11-4157-B4B9-33B1314623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244" name="Freeform: Shape 243">
              <a:extLst>
                <a:ext uri="{FF2B5EF4-FFF2-40B4-BE49-F238E27FC236}">
                  <a16:creationId xmlns:a16="http://schemas.microsoft.com/office/drawing/2014/main" id="{51D613E3-18F5-4426-ADEB-DEC123E16B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5" name="Freeform: Shape 244">
              <a:extLst>
                <a:ext uri="{FF2B5EF4-FFF2-40B4-BE49-F238E27FC236}">
                  <a16:creationId xmlns:a16="http://schemas.microsoft.com/office/drawing/2014/main" id="{1DC25548-A3A9-4018-A29B-6972D353F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246" name="Freeform: Shape 245">
              <a:extLst>
                <a:ext uri="{FF2B5EF4-FFF2-40B4-BE49-F238E27FC236}">
                  <a16:creationId xmlns:a16="http://schemas.microsoft.com/office/drawing/2014/main" id="{7EDE6372-94D2-435D-BD43-A20072D80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47" name="Freeform: Shape 246">
              <a:extLst>
                <a:ext uri="{FF2B5EF4-FFF2-40B4-BE49-F238E27FC236}">
                  <a16:creationId xmlns:a16="http://schemas.microsoft.com/office/drawing/2014/main" id="{729575A6-77E2-4199-8F0A-27C89330A0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8" name="Freeform: Shape 247">
              <a:extLst>
                <a:ext uri="{FF2B5EF4-FFF2-40B4-BE49-F238E27FC236}">
                  <a16:creationId xmlns:a16="http://schemas.microsoft.com/office/drawing/2014/main" id="{12EB506D-59AD-4011-80F8-36A2BDB954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49" name="Freeform: Shape 248">
              <a:extLst>
                <a:ext uri="{FF2B5EF4-FFF2-40B4-BE49-F238E27FC236}">
                  <a16:creationId xmlns:a16="http://schemas.microsoft.com/office/drawing/2014/main" id="{92FD46FA-14EB-46A2-B4A3-ECD1F49BAC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50" name="Freeform: Shape 249">
              <a:extLst>
                <a:ext uri="{FF2B5EF4-FFF2-40B4-BE49-F238E27FC236}">
                  <a16:creationId xmlns:a16="http://schemas.microsoft.com/office/drawing/2014/main" id="{1CD84E07-49A9-40E3-B34C-91C156C9C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51" name="Freeform: Shape 250">
              <a:extLst>
                <a:ext uri="{FF2B5EF4-FFF2-40B4-BE49-F238E27FC236}">
                  <a16:creationId xmlns:a16="http://schemas.microsoft.com/office/drawing/2014/main" id="{F3090306-C384-44A0-8C38-77397133BA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52" name="Freeform: Shape 251">
              <a:extLst>
                <a:ext uri="{FF2B5EF4-FFF2-40B4-BE49-F238E27FC236}">
                  <a16:creationId xmlns:a16="http://schemas.microsoft.com/office/drawing/2014/main" id="{3515E97E-31A4-4273-AB55-8EAD74CB9E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3" name="Freeform: Shape 252">
              <a:extLst>
                <a:ext uri="{FF2B5EF4-FFF2-40B4-BE49-F238E27FC236}">
                  <a16:creationId xmlns:a16="http://schemas.microsoft.com/office/drawing/2014/main" id="{792F63CA-0494-43E2-A0AA-37C35C8326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4" name="Freeform: Shape 253">
              <a:extLst>
                <a:ext uri="{FF2B5EF4-FFF2-40B4-BE49-F238E27FC236}">
                  <a16:creationId xmlns:a16="http://schemas.microsoft.com/office/drawing/2014/main" id="{5389A040-E4CC-4CE7-8B9F-40ECA9ACE1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5" name="Freeform: Shape 254">
              <a:extLst>
                <a:ext uri="{FF2B5EF4-FFF2-40B4-BE49-F238E27FC236}">
                  <a16:creationId xmlns:a16="http://schemas.microsoft.com/office/drawing/2014/main" id="{1BA51B23-705C-49BE-B606-8A9B623E0A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56" name="Freeform: Shape 255">
              <a:extLst>
                <a:ext uri="{FF2B5EF4-FFF2-40B4-BE49-F238E27FC236}">
                  <a16:creationId xmlns:a16="http://schemas.microsoft.com/office/drawing/2014/main" id="{B16EF17A-F451-4B5B-9052-33A9116E9D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57" name="Freeform: Shape 256">
              <a:extLst>
                <a:ext uri="{FF2B5EF4-FFF2-40B4-BE49-F238E27FC236}">
                  <a16:creationId xmlns:a16="http://schemas.microsoft.com/office/drawing/2014/main" id="{1B20B7D1-27D7-4E1A-A317-E9E7A105A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58" name="Freeform: Shape 257">
              <a:extLst>
                <a:ext uri="{FF2B5EF4-FFF2-40B4-BE49-F238E27FC236}">
                  <a16:creationId xmlns:a16="http://schemas.microsoft.com/office/drawing/2014/main" id="{1E3FADAF-FD1D-45B2-A40D-EBDD536E75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59" name="Freeform: Shape 258">
              <a:extLst>
                <a:ext uri="{FF2B5EF4-FFF2-40B4-BE49-F238E27FC236}">
                  <a16:creationId xmlns:a16="http://schemas.microsoft.com/office/drawing/2014/main" id="{301257BA-BCE2-4479-A04F-A9DBFAF92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0" name="Freeform: Shape 259">
              <a:extLst>
                <a:ext uri="{FF2B5EF4-FFF2-40B4-BE49-F238E27FC236}">
                  <a16:creationId xmlns:a16="http://schemas.microsoft.com/office/drawing/2014/main" id="{619D0ABC-04D9-405A-A52F-5EEC01762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1" name="Freeform: Shape 260">
              <a:extLst>
                <a:ext uri="{FF2B5EF4-FFF2-40B4-BE49-F238E27FC236}">
                  <a16:creationId xmlns:a16="http://schemas.microsoft.com/office/drawing/2014/main" id="{123AE5C7-608A-47A7-B7A1-55662B70B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62" name="Freeform: Shape 261">
              <a:extLst>
                <a:ext uri="{FF2B5EF4-FFF2-40B4-BE49-F238E27FC236}">
                  <a16:creationId xmlns:a16="http://schemas.microsoft.com/office/drawing/2014/main" id="{957BDA1A-3081-45EB-A31E-3F98EC6DC3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63" name="Freeform: Shape 262">
              <a:extLst>
                <a:ext uri="{FF2B5EF4-FFF2-40B4-BE49-F238E27FC236}">
                  <a16:creationId xmlns:a16="http://schemas.microsoft.com/office/drawing/2014/main" id="{683DDA50-C794-4DC5-8297-CFDEB8DCB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64" name="Freeform: Shape 263">
              <a:extLst>
                <a:ext uri="{FF2B5EF4-FFF2-40B4-BE49-F238E27FC236}">
                  <a16:creationId xmlns:a16="http://schemas.microsoft.com/office/drawing/2014/main" id="{FA42024A-A832-4635-9CE6-B968232CE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5" name="Freeform: Shape 264">
              <a:extLst>
                <a:ext uri="{FF2B5EF4-FFF2-40B4-BE49-F238E27FC236}">
                  <a16:creationId xmlns:a16="http://schemas.microsoft.com/office/drawing/2014/main" id="{564D00AA-3E68-4F56-80A0-08D5DFFB6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6" name="Freeform: Shape 265">
              <a:extLst>
                <a:ext uri="{FF2B5EF4-FFF2-40B4-BE49-F238E27FC236}">
                  <a16:creationId xmlns:a16="http://schemas.microsoft.com/office/drawing/2014/main" id="{D988A711-E3E8-4172-AFE1-60E93FF10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7" name="Freeform: Shape 266">
              <a:extLst>
                <a:ext uri="{FF2B5EF4-FFF2-40B4-BE49-F238E27FC236}">
                  <a16:creationId xmlns:a16="http://schemas.microsoft.com/office/drawing/2014/main" id="{7A89FF34-EE34-461C-A3EF-73AC3801B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68" name="Freeform: Shape 267">
              <a:extLst>
                <a:ext uri="{FF2B5EF4-FFF2-40B4-BE49-F238E27FC236}">
                  <a16:creationId xmlns:a16="http://schemas.microsoft.com/office/drawing/2014/main" id="{80D55E43-BE59-444D-B32B-9C0306A126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69" name="Freeform: Shape 268">
              <a:extLst>
                <a:ext uri="{FF2B5EF4-FFF2-40B4-BE49-F238E27FC236}">
                  <a16:creationId xmlns:a16="http://schemas.microsoft.com/office/drawing/2014/main" id="{639C823F-B16B-4DF7-BA6E-0D832AAB2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70" name="Freeform: Shape 269">
              <a:extLst>
                <a:ext uri="{FF2B5EF4-FFF2-40B4-BE49-F238E27FC236}">
                  <a16:creationId xmlns:a16="http://schemas.microsoft.com/office/drawing/2014/main" id="{2E623C08-172F-41EA-90CB-59ED0D583B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1" name="Freeform: Shape 270">
              <a:extLst>
                <a:ext uri="{FF2B5EF4-FFF2-40B4-BE49-F238E27FC236}">
                  <a16:creationId xmlns:a16="http://schemas.microsoft.com/office/drawing/2014/main" id="{94C0577F-0FF9-47D5-8C6D-FC7B4CC31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30C80E9D-7909-4C52-ACAD-80FF874F99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3" name="Freeform: Shape 272">
              <a:extLst>
                <a:ext uri="{FF2B5EF4-FFF2-40B4-BE49-F238E27FC236}">
                  <a16:creationId xmlns:a16="http://schemas.microsoft.com/office/drawing/2014/main" id="{2B9598CE-4E74-4A54-BAB8-59379D2114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274" name="Freeform: Shape 273">
              <a:extLst>
                <a:ext uri="{FF2B5EF4-FFF2-40B4-BE49-F238E27FC236}">
                  <a16:creationId xmlns:a16="http://schemas.microsoft.com/office/drawing/2014/main" id="{E7188EAA-47E1-4B73-8682-C74A0421BE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275" name="Freeform: Shape 274">
              <a:extLst>
                <a:ext uri="{FF2B5EF4-FFF2-40B4-BE49-F238E27FC236}">
                  <a16:creationId xmlns:a16="http://schemas.microsoft.com/office/drawing/2014/main" id="{36900E8B-61F2-411F-B29F-A9CDC6E811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276" name="Freeform: Shape 275">
              <a:extLst>
                <a:ext uri="{FF2B5EF4-FFF2-40B4-BE49-F238E27FC236}">
                  <a16:creationId xmlns:a16="http://schemas.microsoft.com/office/drawing/2014/main" id="{0A25598A-334A-487D-9604-4753EAE81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7" name="Freeform: Shape 276">
              <a:extLst>
                <a:ext uri="{FF2B5EF4-FFF2-40B4-BE49-F238E27FC236}">
                  <a16:creationId xmlns:a16="http://schemas.microsoft.com/office/drawing/2014/main" id="{C8DBE472-045A-491C-AB7C-4153EE2B00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8" name="Freeform: Shape 277">
              <a:extLst>
                <a:ext uri="{FF2B5EF4-FFF2-40B4-BE49-F238E27FC236}">
                  <a16:creationId xmlns:a16="http://schemas.microsoft.com/office/drawing/2014/main" id="{2F6DD374-5D5F-48BB-8135-8F37EE2C2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79" name="Freeform: Shape 278">
              <a:extLst>
                <a:ext uri="{FF2B5EF4-FFF2-40B4-BE49-F238E27FC236}">
                  <a16:creationId xmlns:a16="http://schemas.microsoft.com/office/drawing/2014/main" id="{386B8A5A-00D0-4291-937B-931B3F19CD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280" name="Freeform: Shape 279">
              <a:extLst>
                <a:ext uri="{FF2B5EF4-FFF2-40B4-BE49-F238E27FC236}">
                  <a16:creationId xmlns:a16="http://schemas.microsoft.com/office/drawing/2014/main" id="{89C10BFA-8067-495D-810E-1F4085F7B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1" name="Freeform: Shape 280">
              <a:extLst>
                <a:ext uri="{FF2B5EF4-FFF2-40B4-BE49-F238E27FC236}">
                  <a16:creationId xmlns:a16="http://schemas.microsoft.com/office/drawing/2014/main" id="{51F94E69-8294-4AB3-A457-3BD4ACF085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282" name="Freeform: Shape 281">
              <a:extLst>
                <a:ext uri="{FF2B5EF4-FFF2-40B4-BE49-F238E27FC236}">
                  <a16:creationId xmlns:a16="http://schemas.microsoft.com/office/drawing/2014/main" id="{AD2859C5-45C5-4EE2-8272-0FA7A0235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83" name="Freeform: Shape 282">
              <a:extLst>
                <a:ext uri="{FF2B5EF4-FFF2-40B4-BE49-F238E27FC236}">
                  <a16:creationId xmlns:a16="http://schemas.microsoft.com/office/drawing/2014/main" id="{14AFB321-1B9D-41AF-9686-8C689A3F4B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84" name="Freeform: Shape 283">
              <a:extLst>
                <a:ext uri="{FF2B5EF4-FFF2-40B4-BE49-F238E27FC236}">
                  <a16:creationId xmlns:a16="http://schemas.microsoft.com/office/drawing/2014/main" id="{5C4403F4-D893-4E4C-8DFE-E79AE6A62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5" name="Freeform: Shape 284">
              <a:extLst>
                <a:ext uri="{FF2B5EF4-FFF2-40B4-BE49-F238E27FC236}">
                  <a16:creationId xmlns:a16="http://schemas.microsoft.com/office/drawing/2014/main" id="{BA894316-677B-4B51-AF19-0D3FAF96A7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6" name="Freeform: Shape 285">
              <a:extLst>
                <a:ext uri="{FF2B5EF4-FFF2-40B4-BE49-F238E27FC236}">
                  <a16:creationId xmlns:a16="http://schemas.microsoft.com/office/drawing/2014/main" id="{07FDE9AD-8F5A-44B0-AC7E-30148150D0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7" name="Freeform: Shape 286">
              <a:extLst>
                <a:ext uri="{FF2B5EF4-FFF2-40B4-BE49-F238E27FC236}">
                  <a16:creationId xmlns:a16="http://schemas.microsoft.com/office/drawing/2014/main" id="{A4D0E6BA-489D-4EA4-994E-225F7D078B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8" name="Freeform: Shape 287">
              <a:extLst>
                <a:ext uri="{FF2B5EF4-FFF2-40B4-BE49-F238E27FC236}">
                  <a16:creationId xmlns:a16="http://schemas.microsoft.com/office/drawing/2014/main" id="{7EDFBCCB-EC92-4860-BBDB-2EC6355F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89" name="Freeform: Shape 288">
              <a:extLst>
                <a:ext uri="{FF2B5EF4-FFF2-40B4-BE49-F238E27FC236}">
                  <a16:creationId xmlns:a16="http://schemas.microsoft.com/office/drawing/2014/main" id="{459DBA8E-2EB0-4C51-A161-2C595B89D4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90" name="Freeform: Shape 289">
              <a:extLst>
                <a:ext uri="{FF2B5EF4-FFF2-40B4-BE49-F238E27FC236}">
                  <a16:creationId xmlns:a16="http://schemas.microsoft.com/office/drawing/2014/main" id="{FB1BA285-9A95-49B7-A098-F38400D92B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1" name="Freeform: Shape 290">
              <a:extLst>
                <a:ext uri="{FF2B5EF4-FFF2-40B4-BE49-F238E27FC236}">
                  <a16:creationId xmlns:a16="http://schemas.microsoft.com/office/drawing/2014/main" id="{D29C405E-90F5-4AB5-8B5F-3CA2F1815A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2" name="Freeform: Shape 291">
              <a:extLst>
                <a:ext uri="{FF2B5EF4-FFF2-40B4-BE49-F238E27FC236}">
                  <a16:creationId xmlns:a16="http://schemas.microsoft.com/office/drawing/2014/main" id="{F7214FFD-3321-412F-9CA5-4BC6E874F9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3" name="Freeform: Shape 292">
              <a:extLst>
                <a:ext uri="{FF2B5EF4-FFF2-40B4-BE49-F238E27FC236}">
                  <a16:creationId xmlns:a16="http://schemas.microsoft.com/office/drawing/2014/main" id="{5F16C3D8-64A1-443D-92A7-EA97518A6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4" name="Freeform: Shape 293">
              <a:extLst>
                <a:ext uri="{FF2B5EF4-FFF2-40B4-BE49-F238E27FC236}">
                  <a16:creationId xmlns:a16="http://schemas.microsoft.com/office/drawing/2014/main" id="{7E4EFAB9-436A-4B6B-A16B-8DA3F614A8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5" name="Freeform: Shape 294">
              <a:extLst>
                <a:ext uri="{FF2B5EF4-FFF2-40B4-BE49-F238E27FC236}">
                  <a16:creationId xmlns:a16="http://schemas.microsoft.com/office/drawing/2014/main" id="{037DDFC3-D7A5-443D-8417-D723296DA7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296" name="Freeform: Shape 295">
              <a:extLst>
                <a:ext uri="{FF2B5EF4-FFF2-40B4-BE49-F238E27FC236}">
                  <a16:creationId xmlns:a16="http://schemas.microsoft.com/office/drawing/2014/main" id="{253AC142-F4B4-47E8-BBEE-F7D0F8547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7" name="Freeform: Shape 296">
              <a:extLst>
                <a:ext uri="{FF2B5EF4-FFF2-40B4-BE49-F238E27FC236}">
                  <a16:creationId xmlns:a16="http://schemas.microsoft.com/office/drawing/2014/main" id="{890AAA82-94E2-41D0-AE92-9C87195CC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298" name="Freeform: Shape 297">
              <a:extLst>
                <a:ext uri="{FF2B5EF4-FFF2-40B4-BE49-F238E27FC236}">
                  <a16:creationId xmlns:a16="http://schemas.microsoft.com/office/drawing/2014/main" id="{FD33B856-EF4E-40FC-BDA0-9E26203D0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299" name="Freeform: Shape 298">
              <a:extLst>
                <a:ext uri="{FF2B5EF4-FFF2-40B4-BE49-F238E27FC236}">
                  <a16:creationId xmlns:a16="http://schemas.microsoft.com/office/drawing/2014/main" id="{24AEBF58-C8A2-4D00-9AFB-B5012AEA36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0" name="Freeform: Shape 299">
              <a:extLst>
                <a:ext uri="{FF2B5EF4-FFF2-40B4-BE49-F238E27FC236}">
                  <a16:creationId xmlns:a16="http://schemas.microsoft.com/office/drawing/2014/main" id="{21270E55-4211-4529-BDC3-29B80BDF5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1" name="Freeform: Shape 300">
              <a:extLst>
                <a:ext uri="{FF2B5EF4-FFF2-40B4-BE49-F238E27FC236}">
                  <a16:creationId xmlns:a16="http://schemas.microsoft.com/office/drawing/2014/main" id="{16DD7E91-EFBB-4DD7-B30F-4A13C20BE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2" name="Freeform: Shape 301">
              <a:extLst>
                <a:ext uri="{FF2B5EF4-FFF2-40B4-BE49-F238E27FC236}">
                  <a16:creationId xmlns:a16="http://schemas.microsoft.com/office/drawing/2014/main" id="{96260F31-66FB-4E2C-801E-701C2B859A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3" name="Freeform: Shape 302">
              <a:extLst>
                <a:ext uri="{FF2B5EF4-FFF2-40B4-BE49-F238E27FC236}">
                  <a16:creationId xmlns:a16="http://schemas.microsoft.com/office/drawing/2014/main" id="{B5FEE1C9-3961-4400-AD3E-B5AD93A474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4" name="Freeform: Shape 303">
              <a:extLst>
                <a:ext uri="{FF2B5EF4-FFF2-40B4-BE49-F238E27FC236}">
                  <a16:creationId xmlns:a16="http://schemas.microsoft.com/office/drawing/2014/main" id="{34E1BE05-269F-4A13-99FE-2A973A0E7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05" name="Freeform: Shape 304">
              <a:extLst>
                <a:ext uri="{FF2B5EF4-FFF2-40B4-BE49-F238E27FC236}">
                  <a16:creationId xmlns:a16="http://schemas.microsoft.com/office/drawing/2014/main" id="{2D591FBD-65C6-46C4-AF19-875D652DCF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6" name="Freeform: Shape 305">
              <a:extLst>
                <a:ext uri="{FF2B5EF4-FFF2-40B4-BE49-F238E27FC236}">
                  <a16:creationId xmlns:a16="http://schemas.microsoft.com/office/drawing/2014/main" id="{85F7E635-CB45-4346-BBFB-10FF0576A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7" name="Freeform: Shape 306">
              <a:extLst>
                <a:ext uri="{FF2B5EF4-FFF2-40B4-BE49-F238E27FC236}">
                  <a16:creationId xmlns:a16="http://schemas.microsoft.com/office/drawing/2014/main" id="{3BDAC885-F0B3-4D66-8587-4384652983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8" name="Freeform: Shape 307">
              <a:extLst>
                <a:ext uri="{FF2B5EF4-FFF2-40B4-BE49-F238E27FC236}">
                  <a16:creationId xmlns:a16="http://schemas.microsoft.com/office/drawing/2014/main" id="{3427A7E1-71C9-42CC-9CAF-53642DC4D0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09" name="Freeform: Shape 308">
              <a:extLst>
                <a:ext uri="{FF2B5EF4-FFF2-40B4-BE49-F238E27FC236}">
                  <a16:creationId xmlns:a16="http://schemas.microsoft.com/office/drawing/2014/main" id="{20BF60C4-2E5D-473E-96B6-D22BB8536F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0" name="Freeform: Shape 309">
              <a:extLst>
                <a:ext uri="{FF2B5EF4-FFF2-40B4-BE49-F238E27FC236}">
                  <a16:creationId xmlns:a16="http://schemas.microsoft.com/office/drawing/2014/main" id="{C4703732-1088-4448-ACC0-D8BD901B2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1" name="Freeform: Shape 310">
              <a:extLst>
                <a:ext uri="{FF2B5EF4-FFF2-40B4-BE49-F238E27FC236}">
                  <a16:creationId xmlns:a16="http://schemas.microsoft.com/office/drawing/2014/main" id="{6777D706-23BF-4962-98D3-D5AE7DF4EC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2" name="Freeform: Shape 311">
              <a:extLst>
                <a:ext uri="{FF2B5EF4-FFF2-40B4-BE49-F238E27FC236}">
                  <a16:creationId xmlns:a16="http://schemas.microsoft.com/office/drawing/2014/main" id="{783FF777-4C59-44D0-9441-2B40E0A70E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3" name="Freeform: Shape 312">
              <a:extLst>
                <a:ext uri="{FF2B5EF4-FFF2-40B4-BE49-F238E27FC236}">
                  <a16:creationId xmlns:a16="http://schemas.microsoft.com/office/drawing/2014/main" id="{2037F33C-65F4-44B6-9CB2-D32D1552C6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4" name="Freeform: Shape 313">
              <a:extLst>
                <a:ext uri="{FF2B5EF4-FFF2-40B4-BE49-F238E27FC236}">
                  <a16:creationId xmlns:a16="http://schemas.microsoft.com/office/drawing/2014/main" id="{E73BA403-F3FD-4D76-A516-5698375D64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5" name="Freeform: Shape 314">
              <a:extLst>
                <a:ext uri="{FF2B5EF4-FFF2-40B4-BE49-F238E27FC236}">
                  <a16:creationId xmlns:a16="http://schemas.microsoft.com/office/drawing/2014/main" id="{0AF0D29B-415A-4327-A4B4-B5DC8F0AC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6" name="Freeform: Shape 315">
              <a:extLst>
                <a:ext uri="{FF2B5EF4-FFF2-40B4-BE49-F238E27FC236}">
                  <a16:creationId xmlns:a16="http://schemas.microsoft.com/office/drawing/2014/main" id="{374A9388-F55E-4F94-817D-5BFF0B59E7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7" name="Freeform: Shape 316">
              <a:extLst>
                <a:ext uri="{FF2B5EF4-FFF2-40B4-BE49-F238E27FC236}">
                  <a16:creationId xmlns:a16="http://schemas.microsoft.com/office/drawing/2014/main" id="{30C52183-F223-4E0A-B713-C91589CEB8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18" name="Freeform: Shape 317">
              <a:extLst>
                <a:ext uri="{FF2B5EF4-FFF2-40B4-BE49-F238E27FC236}">
                  <a16:creationId xmlns:a16="http://schemas.microsoft.com/office/drawing/2014/main" id="{A6BEE030-DC6B-4CB1-A01B-95CC82552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19" name="Freeform: Shape 318">
              <a:extLst>
                <a:ext uri="{FF2B5EF4-FFF2-40B4-BE49-F238E27FC236}">
                  <a16:creationId xmlns:a16="http://schemas.microsoft.com/office/drawing/2014/main" id="{2D41CF67-37BB-443C-85CF-2A05174FD4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0" name="Freeform: Shape 319">
              <a:extLst>
                <a:ext uri="{FF2B5EF4-FFF2-40B4-BE49-F238E27FC236}">
                  <a16:creationId xmlns:a16="http://schemas.microsoft.com/office/drawing/2014/main" id="{65A449CF-396F-45B8-B268-6824A4E89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1" name="Freeform: Shape 320">
              <a:extLst>
                <a:ext uri="{FF2B5EF4-FFF2-40B4-BE49-F238E27FC236}">
                  <a16:creationId xmlns:a16="http://schemas.microsoft.com/office/drawing/2014/main" id="{9C20A7EF-7013-4D6C-ADD8-868A931DF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2" name="Freeform: Shape 321">
              <a:extLst>
                <a:ext uri="{FF2B5EF4-FFF2-40B4-BE49-F238E27FC236}">
                  <a16:creationId xmlns:a16="http://schemas.microsoft.com/office/drawing/2014/main" id="{F787692C-3BA9-4D4D-82F8-E497797AAE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3" name="Freeform: Shape 322">
              <a:extLst>
                <a:ext uri="{FF2B5EF4-FFF2-40B4-BE49-F238E27FC236}">
                  <a16:creationId xmlns:a16="http://schemas.microsoft.com/office/drawing/2014/main" id="{A6D539D6-A55E-40F5-83AC-A77340524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24" name="Freeform: Shape 323">
              <a:extLst>
                <a:ext uri="{FF2B5EF4-FFF2-40B4-BE49-F238E27FC236}">
                  <a16:creationId xmlns:a16="http://schemas.microsoft.com/office/drawing/2014/main" id="{D4D7922F-CA55-4202-B99F-ED303E704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5" name="Freeform: Shape 324">
              <a:extLst>
                <a:ext uri="{FF2B5EF4-FFF2-40B4-BE49-F238E27FC236}">
                  <a16:creationId xmlns:a16="http://schemas.microsoft.com/office/drawing/2014/main" id="{4120C846-A602-4B6C-9C07-11D2B0F8A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6" name="Freeform: Shape 325">
              <a:extLst>
                <a:ext uri="{FF2B5EF4-FFF2-40B4-BE49-F238E27FC236}">
                  <a16:creationId xmlns:a16="http://schemas.microsoft.com/office/drawing/2014/main" id="{84B5D527-4684-45F5-84CE-73642492DB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7" name="Freeform: Shape 326">
              <a:extLst>
                <a:ext uri="{FF2B5EF4-FFF2-40B4-BE49-F238E27FC236}">
                  <a16:creationId xmlns:a16="http://schemas.microsoft.com/office/drawing/2014/main" id="{FF31CF21-8169-4D45-A115-9CF8D3718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328" name="Freeform: Shape 327">
              <a:extLst>
                <a:ext uri="{FF2B5EF4-FFF2-40B4-BE49-F238E27FC236}">
                  <a16:creationId xmlns:a16="http://schemas.microsoft.com/office/drawing/2014/main" id="{DA8762B9-9CD8-4676-93F5-6C9358A940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9" name="Freeform: Shape 328">
              <a:extLst>
                <a:ext uri="{FF2B5EF4-FFF2-40B4-BE49-F238E27FC236}">
                  <a16:creationId xmlns:a16="http://schemas.microsoft.com/office/drawing/2014/main" id="{A183E80A-70D1-4F52-A92D-D396648CCB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330" name="Freeform: Shape 329">
              <a:extLst>
                <a:ext uri="{FF2B5EF4-FFF2-40B4-BE49-F238E27FC236}">
                  <a16:creationId xmlns:a16="http://schemas.microsoft.com/office/drawing/2014/main" id="{83FBB0F7-E17E-4890-9B66-3625BA1468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31" name="Freeform: Shape 330">
              <a:extLst>
                <a:ext uri="{FF2B5EF4-FFF2-40B4-BE49-F238E27FC236}">
                  <a16:creationId xmlns:a16="http://schemas.microsoft.com/office/drawing/2014/main" id="{708E7BF1-2D4D-44AB-A5CC-0ED91B846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2" name="Freeform: Shape 331">
              <a:extLst>
                <a:ext uri="{FF2B5EF4-FFF2-40B4-BE49-F238E27FC236}">
                  <a16:creationId xmlns:a16="http://schemas.microsoft.com/office/drawing/2014/main" id="{4B468C4E-6F63-4172-AE1F-8965744DBC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3" name="Freeform: Shape 332">
              <a:extLst>
                <a:ext uri="{FF2B5EF4-FFF2-40B4-BE49-F238E27FC236}">
                  <a16:creationId xmlns:a16="http://schemas.microsoft.com/office/drawing/2014/main" id="{974C7149-F567-4D55-8F48-511DCF3A81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34" name="Freeform: Shape 333">
              <a:extLst>
                <a:ext uri="{FF2B5EF4-FFF2-40B4-BE49-F238E27FC236}">
                  <a16:creationId xmlns:a16="http://schemas.microsoft.com/office/drawing/2014/main" id="{54A551FA-7E10-4D28-9A10-B9A06C078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5" name="Freeform: Shape 334">
              <a:extLst>
                <a:ext uri="{FF2B5EF4-FFF2-40B4-BE49-F238E27FC236}">
                  <a16:creationId xmlns:a16="http://schemas.microsoft.com/office/drawing/2014/main" id="{1D04F3C0-CE2C-4B8D-A5BD-0E994FD8D9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36" name="Freeform: Shape 335">
              <a:extLst>
                <a:ext uri="{FF2B5EF4-FFF2-40B4-BE49-F238E27FC236}">
                  <a16:creationId xmlns:a16="http://schemas.microsoft.com/office/drawing/2014/main" id="{D2EA9230-DD52-48A9-B268-56744EA506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337" name="Freeform: Shape 336">
              <a:extLst>
                <a:ext uri="{FF2B5EF4-FFF2-40B4-BE49-F238E27FC236}">
                  <a16:creationId xmlns:a16="http://schemas.microsoft.com/office/drawing/2014/main" id="{043A05F5-A8CF-4D01-AF12-95D1ECAE46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8" name="Freeform: Shape 337">
              <a:extLst>
                <a:ext uri="{FF2B5EF4-FFF2-40B4-BE49-F238E27FC236}">
                  <a16:creationId xmlns:a16="http://schemas.microsoft.com/office/drawing/2014/main" id="{1F47C6BC-BD1A-4291-B018-05E5A72E4B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39" name="Freeform: Shape 338">
              <a:extLst>
                <a:ext uri="{FF2B5EF4-FFF2-40B4-BE49-F238E27FC236}">
                  <a16:creationId xmlns:a16="http://schemas.microsoft.com/office/drawing/2014/main" id="{E5B89844-FD17-4048-A3F5-35E390C6E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0" name="Freeform: Shape 339">
              <a:extLst>
                <a:ext uri="{FF2B5EF4-FFF2-40B4-BE49-F238E27FC236}">
                  <a16:creationId xmlns:a16="http://schemas.microsoft.com/office/drawing/2014/main" id="{B5593F34-8B0E-4D34-9781-B594E2F5D7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1" name="Freeform: Shape 340">
              <a:extLst>
                <a:ext uri="{FF2B5EF4-FFF2-40B4-BE49-F238E27FC236}">
                  <a16:creationId xmlns:a16="http://schemas.microsoft.com/office/drawing/2014/main" id="{4428E4BB-2263-4D19-8254-C9B54B856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2" name="Freeform: Shape 341">
              <a:extLst>
                <a:ext uri="{FF2B5EF4-FFF2-40B4-BE49-F238E27FC236}">
                  <a16:creationId xmlns:a16="http://schemas.microsoft.com/office/drawing/2014/main" id="{2366216E-6EA2-4872-8370-C5EC22520F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3" name="Freeform: Shape 342">
              <a:extLst>
                <a:ext uri="{FF2B5EF4-FFF2-40B4-BE49-F238E27FC236}">
                  <a16:creationId xmlns:a16="http://schemas.microsoft.com/office/drawing/2014/main" id="{D66F8E3F-BF33-4F99-A1F0-EB5885BF2C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4" name="Freeform: Shape 343">
              <a:extLst>
                <a:ext uri="{FF2B5EF4-FFF2-40B4-BE49-F238E27FC236}">
                  <a16:creationId xmlns:a16="http://schemas.microsoft.com/office/drawing/2014/main" id="{EB506747-ED9D-43EA-BD67-DF7971849E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5" name="Freeform: Shape 344">
              <a:extLst>
                <a:ext uri="{FF2B5EF4-FFF2-40B4-BE49-F238E27FC236}">
                  <a16:creationId xmlns:a16="http://schemas.microsoft.com/office/drawing/2014/main" id="{AC803CE8-FFF7-40EA-AF62-102724C324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46" name="Freeform: Shape 345">
              <a:extLst>
                <a:ext uri="{FF2B5EF4-FFF2-40B4-BE49-F238E27FC236}">
                  <a16:creationId xmlns:a16="http://schemas.microsoft.com/office/drawing/2014/main" id="{7EF6FFCA-06CC-4395-AEB0-425719A42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7" name="Freeform: Shape 346">
              <a:extLst>
                <a:ext uri="{FF2B5EF4-FFF2-40B4-BE49-F238E27FC236}">
                  <a16:creationId xmlns:a16="http://schemas.microsoft.com/office/drawing/2014/main" id="{0D95F285-AAC0-4F32-8665-2677878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48" name="Freeform: Shape 347">
              <a:extLst>
                <a:ext uri="{FF2B5EF4-FFF2-40B4-BE49-F238E27FC236}">
                  <a16:creationId xmlns:a16="http://schemas.microsoft.com/office/drawing/2014/main" id="{8DFCCA2E-BF12-4D26-A5A4-A03387546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49" name="Freeform: Shape 348">
              <a:extLst>
                <a:ext uri="{FF2B5EF4-FFF2-40B4-BE49-F238E27FC236}">
                  <a16:creationId xmlns:a16="http://schemas.microsoft.com/office/drawing/2014/main" id="{2ABEAC60-6AC3-4D6A-95F9-2E79F6BE0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0" name="Freeform: Shape 349">
              <a:extLst>
                <a:ext uri="{FF2B5EF4-FFF2-40B4-BE49-F238E27FC236}">
                  <a16:creationId xmlns:a16="http://schemas.microsoft.com/office/drawing/2014/main" id="{FA6015B7-49FE-4729-B2F4-585F0F305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1" name="Freeform: Shape 350">
              <a:extLst>
                <a:ext uri="{FF2B5EF4-FFF2-40B4-BE49-F238E27FC236}">
                  <a16:creationId xmlns:a16="http://schemas.microsoft.com/office/drawing/2014/main" id="{D611DEB1-76FE-4625-9449-88E52D15F4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352" name="Freeform: Shape 351">
              <a:extLst>
                <a:ext uri="{FF2B5EF4-FFF2-40B4-BE49-F238E27FC236}">
                  <a16:creationId xmlns:a16="http://schemas.microsoft.com/office/drawing/2014/main" id="{97F031C1-1AA7-4CA7-ADD3-E0577626E1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3" name="Freeform: Shape 352">
              <a:extLst>
                <a:ext uri="{FF2B5EF4-FFF2-40B4-BE49-F238E27FC236}">
                  <a16:creationId xmlns:a16="http://schemas.microsoft.com/office/drawing/2014/main" id="{96F5D0CB-22E6-4536-8403-F42527F31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354" name="Freeform: Shape 353">
              <a:extLst>
                <a:ext uri="{FF2B5EF4-FFF2-40B4-BE49-F238E27FC236}">
                  <a16:creationId xmlns:a16="http://schemas.microsoft.com/office/drawing/2014/main" id="{A32718AB-7401-4F66-9C77-E06C3CF7CD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55" name="Freeform: Shape 354">
              <a:extLst>
                <a:ext uri="{FF2B5EF4-FFF2-40B4-BE49-F238E27FC236}">
                  <a16:creationId xmlns:a16="http://schemas.microsoft.com/office/drawing/2014/main" id="{85B6B5F1-D1E4-45A3-8117-348D02D2A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6" name="Freeform: Shape 355">
              <a:extLst>
                <a:ext uri="{FF2B5EF4-FFF2-40B4-BE49-F238E27FC236}">
                  <a16:creationId xmlns:a16="http://schemas.microsoft.com/office/drawing/2014/main" id="{534869FD-184C-42DB-B9DA-293DB67E5E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7" name="Freeform: Shape 356">
              <a:extLst>
                <a:ext uri="{FF2B5EF4-FFF2-40B4-BE49-F238E27FC236}">
                  <a16:creationId xmlns:a16="http://schemas.microsoft.com/office/drawing/2014/main" id="{A781504F-CAFD-4201-B288-8B4A809B43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358" name="Freeform: Shape 357">
              <a:extLst>
                <a:ext uri="{FF2B5EF4-FFF2-40B4-BE49-F238E27FC236}">
                  <a16:creationId xmlns:a16="http://schemas.microsoft.com/office/drawing/2014/main" id="{D9FC8348-2BA6-4631-8AA7-D63CD898C5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9" name="Freeform: Shape 358">
              <a:extLst>
                <a:ext uri="{FF2B5EF4-FFF2-40B4-BE49-F238E27FC236}">
                  <a16:creationId xmlns:a16="http://schemas.microsoft.com/office/drawing/2014/main" id="{C1AF95A2-64EA-45E2-A43B-1EBD56910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360" name="Freeform: Shape 359">
              <a:extLst>
                <a:ext uri="{FF2B5EF4-FFF2-40B4-BE49-F238E27FC236}">
                  <a16:creationId xmlns:a16="http://schemas.microsoft.com/office/drawing/2014/main" id="{CFC80050-240D-434A-BFCB-DE4DA4FAFB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D24BD726-1986-C461-B490-03E8F921E983}"/>
              </a:ext>
            </a:extLst>
          </p:cNvPr>
          <p:cNvSpPr>
            <a:spLocks noGrp="1"/>
          </p:cNvSpPr>
          <p:nvPr>
            <p:ph idx="1"/>
          </p:nvPr>
        </p:nvSpPr>
        <p:spPr>
          <a:xfrm>
            <a:off x="6477270" y="1130846"/>
            <a:ext cx="4974771" cy="4351338"/>
          </a:xfrm>
        </p:spPr>
        <p:txBody>
          <a:bodyPr>
            <a:normAutofit/>
          </a:bodyPr>
          <a:lstStyle/>
          <a:p>
            <a:r>
              <a:rPr lang="en-GB">
                <a:solidFill>
                  <a:schemeClr val="bg1"/>
                </a:solidFill>
              </a:rPr>
              <a:t>The aim of today’s session is to discuss the offence of theft. </a:t>
            </a:r>
          </a:p>
          <a:p>
            <a:endParaRPr lang="en-GB">
              <a:solidFill>
                <a:schemeClr val="bg1"/>
              </a:solidFill>
            </a:endParaRPr>
          </a:p>
          <a:p>
            <a:r>
              <a:rPr lang="en-GB">
                <a:solidFill>
                  <a:schemeClr val="bg1"/>
                </a:solidFill>
              </a:rPr>
              <a:t>By the end of today’s session students should be able to demonstrate their understanding of the offence of theft. </a:t>
            </a:r>
          </a:p>
        </p:txBody>
      </p:sp>
    </p:spTree>
    <p:extLst>
      <p:ext uri="{BB962C8B-B14F-4D97-AF65-F5344CB8AC3E}">
        <p14:creationId xmlns:p14="http://schemas.microsoft.com/office/powerpoint/2010/main" val="3125325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131018-7A04-99BA-86DA-87DB076260D8}"/>
              </a:ext>
            </a:extLst>
          </p:cNvPr>
          <p:cNvSpPr>
            <a:spLocks noGrp="1"/>
          </p:cNvSpPr>
          <p:nvPr>
            <p:ph type="title"/>
          </p:nvPr>
        </p:nvSpPr>
        <p:spPr>
          <a:xfrm>
            <a:off x="1171074" y="1396686"/>
            <a:ext cx="3240506" cy="4064628"/>
          </a:xfrm>
        </p:spPr>
        <p:txBody>
          <a:bodyPr>
            <a:normAutofit/>
          </a:bodyPr>
          <a:lstStyle/>
          <a:p>
            <a:r>
              <a:rPr lang="en-GB" b="1" i="1" u="sng">
                <a:solidFill>
                  <a:srgbClr val="FFFFFF"/>
                </a:solidFill>
              </a:rPr>
              <a:t>What is the offence?</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72AD134-DD27-DC65-59AE-A01D26C14B7B}"/>
              </a:ext>
            </a:extLst>
          </p:cNvPr>
          <p:cNvSpPr>
            <a:spLocks noGrp="1"/>
          </p:cNvSpPr>
          <p:nvPr>
            <p:ph idx="1"/>
          </p:nvPr>
        </p:nvSpPr>
        <p:spPr>
          <a:xfrm>
            <a:off x="5370153" y="1526033"/>
            <a:ext cx="5536397" cy="3935281"/>
          </a:xfrm>
        </p:spPr>
        <p:txBody>
          <a:bodyPr>
            <a:normAutofit/>
          </a:bodyPr>
          <a:lstStyle/>
          <a:p>
            <a:r>
              <a:rPr lang="en-GB" dirty="0"/>
              <a:t>Offence of theft is governed by the Theft Act 1968. </a:t>
            </a:r>
          </a:p>
          <a:p>
            <a:endParaRPr lang="en-GB" dirty="0"/>
          </a:p>
          <a:p>
            <a:r>
              <a:rPr lang="en-GB" dirty="0"/>
              <a:t>It is a triable either way offence. </a:t>
            </a:r>
          </a:p>
          <a:p>
            <a:endParaRPr lang="en-GB" dirty="0"/>
          </a:p>
          <a:p>
            <a:r>
              <a:rPr lang="en-GB" dirty="0"/>
              <a:t>The maximum sentence is 7 years. </a:t>
            </a:r>
          </a:p>
        </p:txBody>
      </p:sp>
    </p:spTree>
    <p:extLst>
      <p:ext uri="{BB962C8B-B14F-4D97-AF65-F5344CB8AC3E}">
        <p14:creationId xmlns:p14="http://schemas.microsoft.com/office/powerpoint/2010/main" val="3167855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2CE81-B266-F929-4A9A-0263230E7CF7}"/>
              </a:ext>
            </a:extLst>
          </p:cNvPr>
          <p:cNvSpPr>
            <a:spLocks noGrp="1"/>
          </p:cNvSpPr>
          <p:nvPr>
            <p:ph type="title"/>
          </p:nvPr>
        </p:nvSpPr>
        <p:spPr>
          <a:xfrm>
            <a:off x="641074" y="1314450"/>
            <a:ext cx="2844002" cy="3680244"/>
          </a:xfrm>
        </p:spPr>
        <p:txBody>
          <a:bodyPr>
            <a:normAutofit/>
          </a:bodyPr>
          <a:lstStyle/>
          <a:p>
            <a:r>
              <a:rPr lang="en-GB" sz="6600" b="1" i="1" u="sng" dirty="0"/>
              <a:t>Theft </a:t>
            </a:r>
          </a:p>
        </p:txBody>
      </p:sp>
      <p:graphicFrame>
        <p:nvGraphicFramePr>
          <p:cNvPr id="5" name="Content Placeholder 2">
            <a:extLst>
              <a:ext uri="{FF2B5EF4-FFF2-40B4-BE49-F238E27FC236}">
                <a16:creationId xmlns:a16="http://schemas.microsoft.com/office/drawing/2014/main" id="{9E0B6BEA-BD20-353C-BC34-B1A00FAB5FFA}"/>
              </a:ext>
            </a:extLst>
          </p:cNvPr>
          <p:cNvGraphicFramePr>
            <a:graphicFrameLocks noGrp="1"/>
          </p:cNvGraphicFramePr>
          <p:nvPr>
            <p:ph sz="quarter" idx="13"/>
            <p:extLst>
              <p:ext uri="{D42A27DB-BD31-4B8C-83A1-F6EECF244321}">
                <p14:modId xmlns:p14="http://schemas.microsoft.com/office/powerpoint/2010/main" val="288161874"/>
              </p:ext>
            </p:extLst>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7288018"/>
      </p:ext>
    </p:extLst>
  </p:cSld>
  <p:clrMapOvr>
    <a:masterClrMapping/>
  </p:clrMapOvr>
  <mc:AlternateContent xmlns:mc="http://schemas.openxmlformats.org/markup-compatibility/2006" xmlns:p14="http://schemas.microsoft.com/office/powerpoint/2010/main">
    <mc:Choice Requires="p14">
      <p:transition spd="slow" p14:dur="2000" advTm="49551"/>
    </mc:Choice>
    <mc:Fallback xmlns="">
      <p:transition spd="slow" advTm="4955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D5791-C46B-612E-89C8-386EFD97E6B8}"/>
              </a:ext>
            </a:extLst>
          </p:cNvPr>
          <p:cNvSpPr>
            <a:spLocks noGrp="1"/>
          </p:cNvSpPr>
          <p:nvPr>
            <p:ph type="title"/>
          </p:nvPr>
        </p:nvSpPr>
        <p:spPr>
          <a:xfrm>
            <a:off x="641074" y="1314450"/>
            <a:ext cx="2844002" cy="3680244"/>
          </a:xfrm>
        </p:spPr>
        <p:txBody>
          <a:bodyPr>
            <a:normAutofit/>
          </a:bodyPr>
          <a:lstStyle/>
          <a:p>
            <a:r>
              <a:rPr lang="en-GB" sz="4400" b="1" i="1" u="sng" dirty="0"/>
              <a:t>How do we prove the offence?</a:t>
            </a:r>
          </a:p>
        </p:txBody>
      </p:sp>
      <p:graphicFrame>
        <p:nvGraphicFramePr>
          <p:cNvPr id="5" name="Content Placeholder 2">
            <a:extLst>
              <a:ext uri="{FF2B5EF4-FFF2-40B4-BE49-F238E27FC236}">
                <a16:creationId xmlns:a16="http://schemas.microsoft.com/office/drawing/2014/main" id="{AD5CB122-E83F-DD2D-5506-6332BD9327B3}"/>
              </a:ext>
            </a:extLst>
          </p:cNvPr>
          <p:cNvGraphicFramePr>
            <a:graphicFrameLocks noGrp="1"/>
          </p:cNvGraphicFramePr>
          <p:nvPr>
            <p:ph sz="quarter" idx="13"/>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9749625"/>
      </p:ext>
    </p:extLst>
  </p:cSld>
  <p:clrMapOvr>
    <a:masterClrMapping/>
  </p:clrMapOvr>
  <mc:AlternateContent xmlns:mc="http://schemas.openxmlformats.org/markup-compatibility/2006" xmlns:p14="http://schemas.microsoft.com/office/powerpoint/2010/main">
    <mc:Choice Requires="p14">
      <p:transition spd="slow" p14:dur="2000" advTm="26109"/>
    </mc:Choice>
    <mc:Fallback xmlns="">
      <p:transition spd="slow" advTm="2610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B6E19-5B31-ED80-5162-E05A57A4727C}"/>
              </a:ext>
            </a:extLst>
          </p:cNvPr>
          <p:cNvSpPr>
            <a:spLocks noGrp="1"/>
          </p:cNvSpPr>
          <p:nvPr>
            <p:ph type="title"/>
          </p:nvPr>
        </p:nvSpPr>
        <p:spPr>
          <a:xfrm>
            <a:off x="641074" y="1314450"/>
            <a:ext cx="2844002" cy="3680244"/>
          </a:xfrm>
        </p:spPr>
        <p:txBody>
          <a:bodyPr>
            <a:normAutofit/>
          </a:bodyPr>
          <a:lstStyle/>
          <a:p>
            <a:pPr algn="l"/>
            <a:r>
              <a:rPr lang="en-GB" sz="4400" b="1" i="1" u="sng" dirty="0"/>
              <a:t>What is the Actus Reus of Theft?</a:t>
            </a:r>
            <a:endParaRPr lang="en-GB" sz="4400" b="1" i="1" u="sng"/>
          </a:p>
        </p:txBody>
      </p:sp>
      <p:graphicFrame>
        <p:nvGraphicFramePr>
          <p:cNvPr id="5" name="Content Placeholder 2">
            <a:extLst>
              <a:ext uri="{FF2B5EF4-FFF2-40B4-BE49-F238E27FC236}">
                <a16:creationId xmlns:a16="http://schemas.microsoft.com/office/drawing/2014/main" id="{8CA2A762-5069-9A8C-4540-25C6A2CA522F}"/>
              </a:ext>
            </a:extLst>
          </p:cNvPr>
          <p:cNvGraphicFramePr>
            <a:graphicFrameLocks noGrp="1"/>
          </p:cNvGraphicFramePr>
          <p:nvPr>
            <p:ph sz="quarter" idx="13"/>
            <p:extLst>
              <p:ext uri="{D42A27DB-BD31-4B8C-83A1-F6EECF244321}">
                <p14:modId xmlns:p14="http://schemas.microsoft.com/office/powerpoint/2010/main" val="1203744046"/>
              </p:ext>
            </p:extLst>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7031981"/>
      </p:ext>
    </p:extLst>
  </p:cSld>
  <p:clrMapOvr>
    <a:masterClrMapping/>
  </p:clrMapOvr>
  <mc:AlternateContent xmlns:mc="http://schemas.openxmlformats.org/markup-compatibility/2006" xmlns:p14="http://schemas.microsoft.com/office/powerpoint/2010/main">
    <mc:Choice Requires="p14">
      <p:transition spd="slow" p14:dur="2000" advTm="27190"/>
    </mc:Choice>
    <mc:Fallback xmlns="">
      <p:transition spd="slow" advTm="2719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73159-BCDA-12D7-51FA-E24321664E38}"/>
              </a:ext>
            </a:extLst>
          </p:cNvPr>
          <p:cNvSpPr>
            <a:spLocks noGrp="1"/>
          </p:cNvSpPr>
          <p:nvPr>
            <p:ph type="title"/>
          </p:nvPr>
        </p:nvSpPr>
        <p:spPr>
          <a:xfrm>
            <a:off x="641074" y="1314450"/>
            <a:ext cx="2844002" cy="3680244"/>
          </a:xfrm>
        </p:spPr>
        <p:txBody>
          <a:bodyPr>
            <a:normAutofit/>
          </a:bodyPr>
          <a:lstStyle/>
          <a:p>
            <a:pPr algn="l"/>
            <a:r>
              <a:rPr lang="en-GB" sz="4400" b="1" i="1" u="sng"/>
              <a:t>Defining terms</a:t>
            </a:r>
          </a:p>
        </p:txBody>
      </p:sp>
      <p:graphicFrame>
        <p:nvGraphicFramePr>
          <p:cNvPr id="5" name="Content Placeholder 2">
            <a:extLst>
              <a:ext uri="{FF2B5EF4-FFF2-40B4-BE49-F238E27FC236}">
                <a16:creationId xmlns:a16="http://schemas.microsoft.com/office/drawing/2014/main" id="{DCCB6B83-1177-7789-FFAC-2E4B444B3BBD}"/>
              </a:ext>
            </a:extLst>
          </p:cNvPr>
          <p:cNvGraphicFramePr>
            <a:graphicFrameLocks noGrp="1"/>
          </p:cNvGraphicFramePr>
          <p:nvPr>
            <p:ph sz="quarter" idx="13"/>
            <p:extLst>
              <p:ext uri="{D42A27DB-BD31-4B8C-83A1-F6EECF244321}">
                <p14:modId xmlns:p14="http://schemas.microsoft.com/office/powerpoint/2010/main" val="49779048"/>
              </p:ext>
            </p:extLst>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8155056"/>
      </p:ext>
    </p:extLst>
  </p:cSld>
  <p:clrMapOvr>
    <a:masterClrMapping/>
  </p:clrMapOvr>
  <mc:AlternateContent xmlns:mc="http://schemas.openxmlformats.org/markup-compatibility/2006" xmlns:p14="http://schemas.microsoft.com/office/powerpoint/2010/main">
    <mc:Choice Requires="p14">
      <p:transition spd="slow" p14:dur="2000" advTm="259399"/>
    </mc:Choice>
    <mc:Fallback xmlns="">
      <p:transition spd="slow" advTm="2593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A44AD-10A0-6A90-A955-AE76A7A28774}"/>
              </a:ext>
            </a:extLst>
          </p:cNvPr>
          <p:cNvSpPr>
            <a:spLocks noGrp="1"/>
          </p:cNvSpPr>
          <p:nvPr>
            <p:ph type="title"/>
          </p:nvPr>
        </p:nvSpPr>
        <p:spPr>
          <a:xfrm>
            <a:off x="838200" y="365125"/>
            <a:ext cx="10515600" cy="1325563"/>
          </a:xfrm>
        </p:spPr>
        <p:txBody>
          <a:bodyPr anchor="ctr">
            <a:normAutofit/>
          </a:bodyPr>
          <a:lstStyle/>
          <a:p>
            <a:r>
              <a:rPr lang="en-GB" b="1" i="1" u="sng" dirty="0"/>
              <a:t>Need to only appropriate one single right</a:t>
            </a:r>
            <a:endParaRPr lang="en-GB" b="1" i="1" u="sng"/>
          </a:p>
        </p:txBody>
      </p:sp>
      <p:pic>
        <p:nvPicPr>
          <p:cNvPr id="5" name="Picture 4" descr="A yellow tag with a string&#10;&#10;Description automatically generated">
            <a:extLst>
              <a:ext uri="{FF2B5EF4-FFF2-40B4-BE49-F238E27FC236}">
                <a16:creationId xmlns:a16="http://schemas.microsoft.com/office/drawing/2014/main" id="{17420795-368D-15E7-8B99-22CD629B210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619"/>
          <a:stretch/>
        </p:blipFill>
        <p:spPr>
          <a:xfrm>
            <a:off x="838200" y="1825625"/>
            <a:ext cx="5181600" cy="4351338"/>
          </a:xfrm>
          <a:prstGeom prst="rect">
            <a:avLst/>
          </a:prstGeom>
          <a:noFill/>
        </p:spPr>
      </p:pic>
      <p:sp>
        <p:nvSpPr>
          <p:cNvPr id="3" name="Content Placeholder 2">
            <a:extLst>
              <a:ext uri="{FF2B5EF4-FFF2-40B4-BE49-F238E27FC236}">
                <a16:creationId xmlns:a16="http://schemas.microsoft.com/office/drawing/2014/main" id="{98C2F9E9-FDDD-9295-2706-81BCE3449EF5}"/>
              </a:ext>
            </a:extLst>
          </p:cNvPr>
          <p:cNvSpPr>
            <a:spLocks noGrp="1"/>
          </p:cNvSpPr>
          <p:nvPr>
            <p:ph sz="half" idx="2"/>
          </p:nvPr>
        </p:nvSpPr>
        <p:spPr>
          <a:xfrm>
            <a:off x="6172200" y="1825625"/>
            <a:ext cx="5181600" cy="4351338"/>
          </a:xfrm>
        </p:spPr>
        <p:txBody>
          <a:bodyPr>
            <a:normAutofit/>
          </a:bodyPr>
          <a:lstStyle/>
          <a:p>
            <a:r>
              <a:rPr lang="en-GB" sz="2600" dirty="0"/>
              <a:t>Key case; R v Morris [1984] </a:t>
            </a:r>
          </a:p>
          <a:p>
            <a:endParaRPr lang="en-GB" sz="2600" dirty="0"/>
          </a:p>
          <a:p>
            <a:r>
              <a:rPr lang="en-GB" sz="2600" b="1" u="sng" dirty="0"/>
              <a:t>Facts</a:t>
            </a:r>
            <a:r>
              <a:rPr lang="en-GB" sz="2600" dirty="0"/>
              <a:t>; Two people entered a supermarket and swapped price labels on items. So that they could pay the cheaper price. </a:t>
            </a:r>
          </a:p>
          <a:p>
            <a:pPr marL="0" indent="0">
              <a:buNone/>
            </a:pPr>
            <a:endParaRPr lang="en-GB" sz="2600" dirty="0"/>
          </a:p>
          <a:p>
            <a:r>
              <a:rPr lang="en-GB" sz="2600" b="1" u="sng" dirty="0"/>
              <a:t>Outcome; </a:t>
            </a:r>
            <a:r>
              <a:rPr lang="en-GB" sz="2600" dirty="0"/>
              <a:t>Convicted of theft because they assumed the rights of the owners. </a:t>
            </a:r>
          </a:p>
        </p:txBody>
      </p:sp>
    </p:spTree>
    <p:extLst>
      <p:ext uri="{BB962C8B-B14F-4D97-AF65-F5344CB8AC3E}">
        <p14:creationId xmlns:p14="http://schemas.microsoft.com/office/powerpoint/2010/main" val="3516913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2788F-F07E-3675-8DAE-71B86F8CE627}"/>
              </a:ext>
            </a:extLst>
          </p:cNvPr>
          <p:cNvSpPr>
            <a:spLocks noGrp="1"/>
          </p:cNvSpPr>
          <p:nvPr>
            <p:ph type="title"/>
          </p:nvPr>
        </p:nvSpPr>
        <p:spPr>
          <a:xfrm>
            <a:off x="838200" y="365125"/>
            <a:ext cx="10515600" cy="1325563"/>
          </a:xfrm>
        </p:spPr>
        <p:txBody>
          <a:bodyPr anchor="ctr">
            <a:normAutofit/>
          </a:bodyPr>
          <a:lstStyle/>
          <a:p>
            <a:pPr algn="ctr"/>
            <a:r>
              <a:rPr lang="en-GB" sz="5400" b="1" i="1" u="sng" dirty="0"/>
              <a:t>Defining the terms continued </a:t>
            </a:r>
          </a:p>
        </p:txBody>
      </p:sp>
      <p:graphicFrame>
        <p:nvGraphicFramePr>
          <p:cNvPr id="5" name="Content Placeholder 2">
            <a:extLst>
              <a:ext uri="{FF2B5EF4-FFF2-40B4-BE49-F238E27FC236}">
                <a16:creationId xmlns:a16="http://schemas.microsoft.com/office/drawing/2014/main" id="{4B603BA2-1A2F-3F1B-FDF8-BBD1178ED83F}"/>
              </a:ext>
            </a:extLst>
          </p:cNvPr>
          <p:cNvGraphicFramePr>
            <a:graphicFrameLocks noGrp="1"/>
          </p:cNvGraphicFramePr>
          <p:nvPr>
            <p:ph idx="1"/>
            <p:extLst>
              <p:ext uri="{D42A27DB-BD31-4B8C-83A1-F6EECF244321}">
                <p14:modId xmlns:p14="http://schemas.microsoft.com/office/powerpoint/2010/main" val="23866058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0280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F8F4-E244-898C-F271-E1BE9127AC5D}"/>
              </a:ext>
            </a:extLst>
          </p:cNvPr>
          <p:cNvSpPr>
            <a:spLocks noGrp="1"/>
          </p:cNvSpPr>
          <p:nvPr>
            <p:ph type="title"/>
          </p:nvPr>
        </p:nvSpPr>
        <p:spPr>
          <a:xfrm>
            <a:off x="838200" y="365125"/>
            <a:ext cx="10515600" cy="1325563"/>
          </a:xfrm>
        </p:spPr>
        <p:txBody>
          <a:bodyPr anchor="ctr">
            <a:normAutofit/>
          </a:bodyPr>
          <a:lstStyle/>
          <a:p>
            <a:pPr algn="ctr"/>
            <a:r>
              <a:rPr lang="en-GB" sz="5400" b="1" i="1" u="sng" dirty="0"/>
              <a:t>Why is the case important?</a:t>
            </a:r>
          </a:p>
        </p:txBody>
      </p:sp>
      <p:graphicFrame>
        <p:nvGraphicFramePr>
          <p:cNvPr id="5" name="Content Placeholder 2">
            <a:extLst>
              <a:ext uri="{FF2B5EF4-FFF2-40B4-BE49-F238E27FC236}">
                <a16:creationId xmlns:a16="http://schemas.microsoft.com/office/drawing/2014/main" id="{CB6459C1-509B-F9FE-1E8A-45B042B32E89}"/>
              </a:ext>
            </a:extLst>
          </p:cNvPr>
          <p:cNvGraphicFramePr>
            <a:graphicFrameLocks noGrp="1"/>
          </p:cNvGraphicFramePr>
          <p:nvPr>
            <p:ph sz="quarter" idx="13"/>
            <p:extLst>
              <p:ext uri="{D42A27DB-BD31-4B8C-83A1-F6EECF244321}">
                <p14:modId xmlns:p14="http://schemas.microsoft.com/office/powerpoint/2010/main" val="1843920395"/>
              </p:ext>
            </p:extLst>
          </p:nvPr>
        </p:nvGraphicFramePr>
        <p:xfrm>
          <a:off x="913774" y="2367092"/>
          <a:ext cx="10363826" cy="342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2179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E228E-C912-7910-A6D9-818E1226BFFB}"/>
              </a:ext>
            </a:extLst>
          </p:cNvPr>
          <p:cNvSpPr>
            <a:spLocks noGrp="1"/>
          </p:cNvSpPr>
          <p:nvPr>
            <p:ph type="title"/>
          </p:nvPr>
        </p:nvSpPr>
        <p:spPr>
          <a:xfrm>
            <a:off x="838200" y="365125"/>
            <a:ext cx="10515600" cy="1325563"/>
          </a:xfrm>
        </p:spPr>
        <p:txBody>
          <a:bodyPr anchor="ctr">
            <a:normAutofit/>
          </a:bodyPr>
          <a:lstStyle/>
          <a:p>
            <a:pPr algn="ctr"/>
            <a:r>
              <a:rPr lang="en-GB" sz="5400" b="1" i="1" u="sng" dirty="0"/>
              <a:t>Other key factors </a:t>
            </a:r>
          </a:p>
        </p:txBody>
      </p:sp>
      <p:graphicFrame>
        <p:nvGraphicFramePr>
          <p:cNvPr id="5" name="Content Placeholder 2">
            <a:extLst>
              <a:ext uri="{FF2B5EF4-FFF2-40B4-BE49-F238E27FC236}">
                <a16:creationId xmlns:a16="http://schemas.microsoft.com/office/drawing/2014/main" id="{52CADAE6-135E-1A71-6C6C-9E0CF4F69D82}"/>
              </a:ext>
            </a:extLst>
          </p:cNvPr>
          <p:cNvGraphicFramePr>
            <a:graphicFrameLocks noGrp="1"/>
          </p:cNvGraphicFramePr>
          <p:nvPr>
            <p:ph idx="1"/>
            <p:extLst>
              <p:ext uri="{D42A27DB-BD31-4B8C-83A1-F6EECF244321}">
                <p14:modId xmlns:p14="http://schemas.microsoft.com/office/powerpoint/2010/main" val="2910572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4491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17779-3F9F-A59D-D690-00C4A580DF9C}"/>
              </a:ext>
            </a:extLst>
          </p:cNvPr>
          <p:cNvSpPr>
            <a:spLocks noGrp="1"/>
          </p:cNvSpPr>
          <p:nvPr>
            <p:ph type="title"/>
          </p:nvPr>
        </p:nvSpPr>
        <p:spPr>
          <a:xfrm>
            <a:off x="838200" y="365125"/>
            <a:ext cx="10515600" cy="1325563"/>
          </a:xfrm>
        </p:spPr>
        <p:txBody>
          <a:bodyPr anchor="ctr">
            <a:normAutofit/>
          </a:bodyPr>
          <a:lstStyle/>
          <a:p>
            <a:pPr algn="ctr"/>
            <a:r>
              <a:rPr lang="en-GB" sz="6000" b="1" i="1" u="sng" dirty="0"/>
              <a:t>R v Hinks </a:t>
            </a:r>
          </a:p>
        </p:txBody>
      </p:sp>
      <p:graphicFrame>
        <p:nvGraphicFramePr>
          <p:cNvPr id="5" name="Content Placeholder 2">
            <a:extLst>
              <a:ext uri="{FF2B5EF4-FFF2-40B4-BE49-F238E27FC236}">
                <a16:creationId xmlns:a16="http://schemas.microsoft.com/office/drawing/2014/main" id="{5DE4B61F-3073-F7EC-F21A-1DFE4D487974}"/>
              </a:ext>
            </a:extLst>
          </p:cNvPr>
          <p:cNvGraphicFramePr>
            <a:graphicFrameLocks noGrp="1"/>
          </p:cNvGraphicFramePr>
          <p:nvPr>
            <p:ph sz="quarter" idx="13"/>
            <p:extLst>
              <p:ext uri="{D42A27DB-BD31-4B8C-83A1-F6EECF244321}">
                <p14:modId xmlns:p14="http://schemas.microsoft.com/office/powerpoint/2010/main" val="1330159351"/>
              </p:ext>
            </p:extLst>
          </p:nvPr>
        </p:nvGraphicFramePr>
        <p:xfrm>
          <a:off x="913774" y="2367092"/>
          <a:ext cx="10363826" cy="342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5851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CF05C9-C6AD-2611-B296-2B17DD410302}"/>
              </a:ext>
            </a:extLst>
          </p:cNvPr>
          <p:cNvSpPr>
            <a:spLocks noGrp="1"/>
          </p:cNvSpPr>
          <p:nvPr>
            <p:ph type="ctrTitle"/>
          </p:nvPr>
        </p:nvSpPr>
        <p:spPr>
          <a:xfrm>
            <a:off x="6790414" y="640080"/>
            <a:ext cx="4758458" cy="3566160"/>
          </a:xfrm>
        </p:spPr>
        <p:txBody>
          <a:bodyPr anchor="b">
            <a:normAutofit/>
          </a:bodyPr>
          <a:lstStyle/>
          <a:p>
            <a:pPr algn="l"/>
            <a:r>
              <a:rPr lang="en-GB" sz="6600" b="1" i="1" u="sng"/>
              <a:t>What do we mean by property?</a:t>
            </a:r>
          </a:p>
        </p:txBody>
      </p:sp>
      <p:pic>
        <p:nvPicPr>
          <p:cNvPr id="5" name="Picture 4" descr="A midsection of a person holding a miniature house">
            <a:extLst>
              <a:ext uri="{FF2B5EF4-FFF2-40B4-BE49-F238E27FC236}">
                <a16:creationId xmlns:a16="http://schemas.microsoft.com/office/drawing/2014/main" id="{131BB1D0-3FF4-E1DB-8451-EECD460A02A0}"/>
              </a:ext>
            </a:extLst>
          </p:cNvPr>
          <p:cNvPicPr>
            <a:picLocks noChangeAspect="1"/>
          </p:cNvPicPr>
          <p:nvPr/>
        </p:nvPicPr>
        <p:blipFill>
          <a:blip r:embed="rId2"/>
          <a:srcRect l="22779" r="21109" b="-1"/>
          <a:stretch/>
        </p:blipFill>
        <p:spPr>
          <a:xfrm>
            <a:off x="20" y="10"/>
            <a:ext cx="6108141" cy="6857990"/>
          </a:xfrm>
          <a:custGeom>
            <a:avLst/>
            <a:gdLst/>
            <a:ahLst/>
            <a:cxnLst/>
            <a:rect l="l" t="t" r="r" b="b"/>
            <a:pathLst>
              <a:path w="6108161" h="6858000">
                <a:moveTo>
                  <a:pt x="0" y="0"/>
                </a:moveTo>
                <a:lnTo>
                  <a:pt x="2058355" y="0"/>
                </a:lnTo>
                <a:lnTo>
                  <a:pt x="3299791" y="0"/>
                </a:lnTo>
                <a:lnTo>
                  <a:pt x="6076880" y="0"/>
                </a:lnTo>
                <a:lnTo>
                  <a:pt x="6078171" y="10931"/>
                </a:lnTo>
                <a:cubicBezTo>
                  <a:pt x="6093300" y="94836"/>
                  <a:pt x="6090630" y="179884"/>
                  <a:pt x="6094698" y="264297"/>
                </a:cubicBezTo>
                <a:cubicBezTo>
                  <a:pt x="6099656" y="367652"/>
                  <a:pt x="6093427" y="471135"/>
                  <a:pt x="6091266" y="574617"/>
                </a:cubicBezTo>
                <a:cubicBezTo>
                  <a:pt x="6089359" y="662717"/>
                  <a:pt x="6080587" y="750690"/>
                  <a:pt x="6083384" y="838916"/>
                </a:cubicBezTo>
                <a:cubicBezTo>
                  <a:pt x="6083384" y="841968"/>
                  <a:pt x="6083384" y="845019"/>
                  <a:pt x="6083384" y="848070"/>
                </a:cubicBezTo>
                <a:cubicBezTo>
                  <a:pt x="6075375" y="945068"/>
                  <a:pt x="6075375" y="1042576"/>
                  <a:pt x="6083384" y="1139574"/>
                </a:cubicBezTo>
                <a:cubicBezTo>
                  <a:pt x="6085964" y="1179950"/>
                  <a:pt x="6085240" y="1220466"/>
                  <a:pt x="6081223" y="1260728"/>
                </a:cubicBezTo>
                <a:cubicBezTo>
                  <a:pt x="6077409" y="1311960"/>
                  <a:pt x="6065204" y="1364083"/>
                  <a:pt x="6073976" y="1414934"/>
                </a:cubicBezTo>
                <a:cubicBezTo>
                  <a:pt x="6079722" y="1456784"/>
                  <a:pt x="6082913" y="1498940"/>
                  <a:pt x="6083511" y="1541172"/>
                </a:cubicBezTo>
                <a:cubicBezTo>
                  <a:pt x="6087833" y="1635755"/>
                  <a:pt x="6083638" y="1730847"/>
                  <a:pt x="6082112" y="1825685"/>
                </a:cubicBezTo>
                <a:cubicBezTo>
                  <a:pt x="6080205" y="1936286"/>
                  <a:pt x="6083002" y="2046634"/>
                  <a:pt x="6074103" y="2157235"/>
                </a:cubicBezTo>
                <a:cubicBezTo>
                  <a:pt x="6069145" y="2246581"/>
                  <a:pt x="6069145" y="2336130"/>
                  <a:pt x="6074103" y="2425476"/>
                </a:cubicBezTo>
                <a:cubicBezTo>
                  <a:pt x="6076519" y="2507473"/>
                  <a:pt x="6088850" y="2588454"/>
                  <a:pt x="6086816" y="2671214"/>
                </a:cubicBezTo>
                <a:cubicBezTo>
                  <a:pt x="6084401" y="2767832"/>
                  <a:pt x="6072959" y="2863940"/>
                  <a:pt x="6076519" y="2960685"/>
                </a:cubicBezTo>
                <a:cubicBezTo>
                  <a:pt x="6078171" y="3006832"/>
                  <a:pt x="6078299" y="3052980"/>
                  <a:pt x="6079316" y="3099127"/>
                </a:cubicBezTo>
                <a:cubicBezTo>
                  <a:pt x="6080333" y="3154682"/>
                  <a:pt x="6090376" y="3210110"/>
                  <a:pt x="6084782" y="3265665"/>
                </a:cubicBezTo>
                <a:cubicBezTo>
                  <a:pt x="6075502" y="3358087"/>
                  <a:pt x="6051475" y="3448857"/>
                  <a:pt x="6066476" y="3543567"/>
                </a:cubicBezTo>
                <a:cubicBezTo>
                  <a:pt x="6074739" y="3595690"/>
                  <a:pt x="6084146" y="3647940"/>
                  <a:pt x="6088850" y="3700571"/>
                </a:cubicBezTo>
                <a:cubicBezTo>
                  <a:pt x="6093045" y="3747608"/>
                  <a:pt x="6103724" y="3795408"/>
                  <a:pt x="6095588" y="3842191"/>
                </a:cubicBezTo>
                <a:cubicBezTo>
                  <a:pt x="6088723" y="3882237"/>
                  <a:pt x="6092410" y="3922282"/>
                  <a:pt x="6087070" y="3962327"/>
                </a:cubicBezTo>
                <a:cubicBezTo>
                  <a:pt x="6080078" y="4014831"/>
                  <a:pt x="6076265" y="4068352"/>
                  <a:pt x="6071052" y="4121111"/>
                </a:cubicBezTo>
                <a:cubicBezTo>
                  <a:pt x="6066221" y="4169038"/>
                  <a:pt x="6062662" y="4216838"/>
                  <a:pt x="6075375" y="4261841"/>
                </a:cubicBezTo>
                <a:cubicBezTo>
                  <a:pt x="6106394" y="4375112"/>
                  <a:pt x="6089359" y="4487748"/>
                  <a:pt x="6077663" y="4600257"/>
                </a:cubicBezTo>
                <a:cubicBezTo>
                  <a:pt x="6071942" y="4655049"/>
                  <a:pt x="6063552" y="4712765"/>
                  <a:pt x="6076265" y="4762853"/>
                </a:cubicBezTo>
                <a:cubicBezTo>
                  <a:pt x="6099783" y="4851716"/>
                  <a:pt x="6081350" y="4936764"/>
                  <a:pt x="6071179" y="5021432"/>
                </a:cubicBezTo>
                <a:cubicBezTo>
                  <a:pt x="6061009" y="5106099"/>
                  <a:pt x="6058594" y="5189495"/>
                  <a:pt x="6076392" y="5272637"/>
                </a:cubicBezTo>
                <a:cubicBezTo>
                  <a:pt x="6088850" y="5331116"/>
                  <a:pt x="6088850" y="5390612"/>
                  <a:pt x="6090376" y="5449600"/>
                </a:cubicBezTo>
                <a:cubicBezTo>
                  <a:pt x="6091266" y="5486339"/>
                  <a:pt x="6077663" y="5523842"/>
                  <a:pt x="6068637" y="5560582"/>
                </a:cubicBezTo>
                <a:cubicBezTo>
                  <a:pt x="6052364" y="5626943"/>
                  <a:pt x="6046517" y="5694321"/>
                  <a:pt x="6068637" y="5759029"/>
                </a:cubicBezTo>
                <a:cubicBezTo>
                  <a:pt x="6099148" y="5848655"/>
                  <a:pt x="6116691" y="5938407"/>
                  <a:pt x="6103978" y="6033117"/>
                </a:cubicBezTo>
                <a:cubicBezTo>
                  <a:pt x="6096732" y="6091724"/>
                  <a:pt x="6094952" y="6151347"/>
                  <a:pt x="6084019" y="6209190"/>
                </a:cubicBezTo>
                <a:cubicBezTo>
                  <a:pt x="6065713" y="6304790"/>
                  <a:pt x="6072196" y="6399882"/>
                  <a:pt x="6086816" y="6494211"/>
                </a:cubicBezTo>
                <a:cubicBezTo>
                  <a:pt x="6096897" y="6573081"/>
                  <a:pt x="6097965" y="6652829"/>
                  <a:pt x="6089994" y="6731941"/>
                </a:cubicBezTo>
                <a:lnTo>
                  <a:pt x="6081268" y="6858000"/>
                </a:lnTo>
                <a:lnTo>
                  <a:pt x="3299791" y="6858000"/>
                </a:lnTo>
                <a:lnTo>
                  <a:pt x="2058355" y="6858000"/>
                </a:lnTo>
                <a:lnTo>
                  <a:pt x="0" y="6858000"/>
                </a:lnTo>
                <a:close/>
              </a:path>
            </a:pathLst>
          </a:custGeom>
        </p:spPr>
      </p:pic>
      <p:sp>
        <p:nvSpPr>
          <p:cNvPr id="10" name="sketchy line">
            <a:extLst>
              <a:ext uri="{FF2B5EF4-FFF2-40B4-BE49-F238E27FC236}">
                <a16:creationId xmlns:a16="http://schemas.microsoft.com/office/drawing/2014/main" id="{82580482-BA80-420A-8A05-C58E97F2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1142" y="4409267"/>
            <a:ext cx="4242816" cy="18288"/>
          </a:xfrm>
          <a:custGeom>
            <a:avLst/>
            <a:gdLst>
              <a:gd name="csX0" fmla="*/ 0 w 4242816"/>
              <a:gd name="csY0" fmla="*/ 0 h 18288"/>
              <a:gd name="csX1" fmla="*/ 690973 w 4242816"/>
              <a:gd name="csY1" fmla="*/ 0 h 18288"/>
              <a:gd name="csX2" fmla="*/ 1212233 w 4242816"/>
              <a:gd name="csY2" fmla="*/ 0 h 18288"/>
              <a:gd name="csX3" fmla="*/ 1860778 w 4242816"/>
              <a:gd name="csY3" fmla="*/ 0 h 18288"/>
              <a:gd name="csX4" fmla="*/ 2424466 w 4242816"/>
              <a:gd name="csY4" fmla="*/ 0 h 18288"/>
              <a:gd name="csX5" fmla="*/ 3115439 w 4242816"/>
              <a:gd name="csY5" fmla="*/ 0 h 18288"/>
              <a:gd name="csX6" fmla="*/ 3636699 w 4242816"/>
              <a:gd name="csY6" fmla="*/ 0 h 18288"/>
              <a:gd name="csX7" fmla="*/ 4242816 w 4242816"/>
              <a:gd name="csY7" fmla="*/ 0 h 18288"/>
              <a:gd name="csX8" fmla="*/ 4242816 w 4242816"/>
              <a:gd name="csY8" fmla="*/ 18288 h 18288"/>
              <a:gd name="csX9" fmla="*/ 3636699 w 4242816"/>
              <a:gd name="csY9" fmla="*/ 18288 h 18288"/>
              <a:gd name="csX10" fmla="*/ 3030583 w 4242816"/>
              <a:gd name="csY10" fmla="*/ 18288 h 18288"/>
              <a:gd name="csX11" fmla="*/ 2466894 w 4242816"/>
              <a:gd name="csY11" fmla="*/ 18288 h 18288"/>
              <a:gd name="csX12" fmla="*/ 1988062 w 4242816"/>
              <a:gd name="csY12" fmla="*/ 18288 h 18288"/>
              <a:gd name="csX13" fmla="*/ 1466802 w 4242816"/>
              <a:gd name="csY13" fmla="*/ 18288 h 18288"/>
              <a:gd name="csX14" fmla="*/ 860686 w 4242816"/>
              <a:gd name="csY14" fmla="*/ 18288 h 18288"/>
              <a:gd name="csX15" fmla="*/ 0 w 4242816"/>
              <a:gd name="csY15" fmla="*/ 18288 h 18288"/>
              <a:gd name="csX16" fmla="*/ 0 w 4242816"/>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2816" h="18288" fill="none" extrusionOk="0">
                <a:moveTo>
                  <a:pt x="0" y="0"/>
                </a:moveTo>
                <a:cubicBezTo>
                  <a:pt x="249934" y="1471"/>
                  <a:pt x="379877" y="-29444"/>
                  <a:pt x="690973" y="0"/>
                </a:cubicBezTo>
                <a:cubicBezTo>
                  <a:pt x="1002069" y="29444"/>
                  <a:pt x="1021583" y="17501"/>
                  <a:pt x="1212233" y="0"/>
                </a:cubicBezTo>
                <a:cubicBezTo>
                  <a:pt x="1402883" y="-17501"/>
                  <a:pt x="1678760" y="5386"/>
                  <a:pt x="1860778" y="0"/>
                </a:cubicBezTo>
                <a:cubicBezTo>
                  <a:pt x="2042796" y="-5386"/>
                  <a:pt x="2245608" y="-22401"/>
                  <a:pt x="2424466" y="0"/>
                </a:cubicBezTo>
                <a:cubicBezTo>
                  <a:pt x="2603324" y="22401"/>
                  <a:pt x="2890020" y="33806"/>
                  <a:pt x="3115439" y="0"/>
                </a:cubicBezTo>
                <a:cubicBezTo>
                  <a:pt x="3340858" y="-33806"/>
                  <a:pt x="3428300" y="18628"/>
                  <a:pt x="3636699" y="0"/>
                </a:cubicBezTo>
                <a:cubicBezTo>
                  <a:pt x="3845098" y="-18628"/>
                  <a:pt x="4108824" y="5541"/>
                  <a:pt x="4242816" y="0"/>
                </a:cubicBezTo>
                <a:cubicBezTo>
                  <a:pt x="4242066" y="4160"/>
                  <a:pt x="4243125" y="10356"/>
                  <a:pt x="4242816" y="18288"/>
                </a:cubicBezTo>
                <a:cubicBezTo>
                  <a:pt x="4113424" y="32735"/>
                  <a:pt x="3768327" y="47567"/>
                  <a:pt x="3636699" y="18288"/>
                </a:cubicBezTo>
                <a:cubicBezTo>
                  <a:pt x="3505071" y="-10991"/>
                  <a:pt x="3294208" y="-4990"/>
                  <a:pt x="3030583" y="18288"/>
                </a:cubicBezTo>
                <a:cubicBezTo>
                  <a:pt x="2766958" y="41566"/>
                  <a:pt x="2649277" y="20974"/>
                  <a:pt x="2466894" y="18288"/>
                </a:cubicBezTo>
                <a:cubicBezTo>
                  <a:pt x="2284511" y="15602"/>
                  <a:pt x="2151277" y="1154"/>
                  <a:pt x="1988062" y="18288"/>
                </a:cubicBezTo>
                <a:cubicBezTo>
                  <a:pt x="1824847" y="35422"/>
                  <a:pt x="1691359" y="9265"/>
                  <a:pt x="1466802" y="18288"/>
                </a:cubicBezTo>
                <a:cubicBezTo>
                  <a:pt x="1242245" y="27311"/>
                  <a:pt x="1006161" y="36605"/>
                  <a:pt x="860686" y="18288"/>
                </a:cubicBezTo>
                <a:cubicBezTo>
                  <a:pt x="715211" y="-29"/>
                  <a:pt x="242774" y="46538"/>
                  <a:pt x="0" y="18288"/>
                </a:cubicBezTo>
                <a:cubicBezTo>
                  <a:pt x="-146" y="11482"/>
                  <a:pt x="-422" y="5192"/>
                  <a:pt x="0" y="0"/>
                </a:cubicBezTo>
                <a:close/>
              </a:path>
              <a:path w="4242816" h="18288" stroke="0" extrusionOk="0">
                <a:moveTo>
                  <a:pt x="0" y="0"/>
                </a:moveTo>
                <a:cubicBezTo>
                  <a:pt x="259751" y="-14018"/>
                  <a:pt x="356632" y="-15007"/>
                  <a:pt x="521260" y="0"/>
                </a:cubicBezTo>
                <a:cubicBezTo>
                  <a:pt x="685888" y="15007"/>
                  <a:pt x="885786" y="5167"/>
                  <a:pt x="1212233" y="0"/>
                </a:cubicBezTo>
                <a:cubicBezTo>
                  <a:pt x="1538680" y="-5167"/>
                  <a:pt x="1458849" y="7951"/>
                  <a:pt x="1691065" y="0"/>
                </a:cubicBezTo>
                <a:cubicBezTo>
                  <a:pt x="1923281" y="-7951"/>
                  <a:pt x="1985780" y="-16303"/>
                  <a:pt x="2169897" y="0"/>
                </a:cubicBezTo>
                <a:cubicBezTo>
                  <a:pt x="2354014" y="16303"/>
                  <a:pt x="2633054" y="-2739"/>
                  <a:pt x="2776014" y="0"/>
                </a:cubicBezTo>
                <a:cubicBezTo>
                  <a:pt x="2918974" y="2739"/>
                  <a:pt x="3112688" y="-15682"/>
                  <a:pt x="3339702" y="0"/>
                </a:cubicBezTo>
                <a:cubicBezTo>
                  <a:pt x="3566716" y="15682"/>
                  <a:pt x="4015278" y="-28467"/>
                  <a:pt x="4242816" y="0"/>
                </a:cubicBezTo>
                <a:cubicBezTo>
                  <a:pt x="4243501" y="7633"/>
                  <a:pt x="4242294" y="10002"/>
                  <a:pt x="4242816" y="18288"/>
                </a:cubicBezTo>
                <a:cubicBezTo>
                  <a:pt x="3924964" y="16283"/>
                  <a:pt x="3746362" y="-1805"/>
                  <a:pt x="3551843" y="18288"/>
                </a:cubicBezTo>
                <a:cubicBezTo>
                  <a:pt x="3357324" y="38381"/>
                  <a:pt x="3126422" y="47156"/>
                  <a:pt x="2860870" y="18288"/>
                </a:cubicBezTo>
                <a:cubicBezTo>
                  <a:pt x="2595318" y="-10580"/>
                  <a:pt x="2572437" y="11441"/>
                  <a:pt x="2297182" y="18288"/>
                </a:cubicBezTo>
                <a:cubicBezTo>
                  <a:pt x="2021927" y="25135"/>
                  <a:pt x="1916908" y="33601"/>
                  <a:pt x="1733493" y="18288"/>
                </a:cubicBezTo>
                <a:cubicBezTo>
                  <a:pt x="1550078" y="2975"/>
                  <a:pt x="1412440" y="27896"/>
                  <a:pt x="1212233" y="18288"/>
                </a:cubicBezTo>
                <a:cubicBezTo>
                  <a:pt x="1012026" y="8680"/>
                  <a:pt x="914386" y="13859"/>
                  <a:pt x="648545" y="18288"/>
                </a:cubicBezTo>
                <a:cubicBezTo>
                  <a:pt x="382704" y="22717"/>
                  <a:pt x="233522" y="39342"/>
                  <a:pt x="0" y="18288"/>
                </a:cubicBezTo>
                <a:cubicBezTo>
                  <a:pt x="-772" y="13661"/>
                  <a:pt x="-839" y="849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484946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014A1F-E65A-9320-1DCC-2BD1305836AC}"/>
              </a:ext>
            </a:extLst>
          </p:cNvPr>
          <p:cNvSpPr>
            <a:spLocks noGrp="1"/>
          </p:cNvSpPr>
          <p:nvPr>
            <p:ph type="title"/>
          </p:nvPr>
        </p:nvSpPr>
        <p:spPr>
          <a:xfrm>
            <a:off x="640080" y="325369"/>
            <a:ext cx="4368602" cy="1956841"/>
          </a:xfrm>
        </p:spPr>
        <p:txBody>
          <a:bodyPr vert="horz" lIns="91440" tIns="45720" rIns="91440" bIns="45720" rtlCol="0" anchor="b">
            <a:normAutofit/>
          </a:bodyPr>
          <a:lstStyle/>
          <a:p>
            <a:pPr algn="ctr"/>
            <a:r>
              <a:rPr lang="en-US" sz="5400" b="1" i="1" u="sng" dirty="0"/>
              <a:t>Property can include </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933E45-38DF-65D2-24B1-3078216DD42F}"/>
              </a:ext>
            </a:extLst>
          </p:cNvPr>
          <p:cNvSpPr>
            <a:spLocks noGrp="1"/>
          </p:cNvSpPr>
          <p:nvPr>
            <p:ph sz="half" idx="1"/>
          </p:nvPr>
        </p:nvSpPr>
        <p:spPr>
          <a:xfrm>
            <a:off x="640080" y="2872899"/>
            <a:ext cx="4243589" cy="3320668"/>
          </a:xfrm>
        </p:spPr>
        <p:txBody>
          <a:bodyPr vert="horz" lIns="91440" tIns="45720" rIns="91440" bIns="45720" rtlCol="0">
            <a:normAutofit/>
          </a:bodyPr>
          <a:lstStyle/>
          <a:p>
            <a:r>
              <a:rPr lang="en-US" sz="2200"/>
              <a:t>Includes a number of elements such as wild animals and plants. </a:t>
            </a:r>
          </a:p>
          <a:p>
            <a:endParaRPr lang="en-US" sz="2200"/>
          </a:p>
          <a:p>
            <a:r>
              <a:rPr lang="en-US" sz="2200"/>
              <a:t>Defined under Section 4 subsection 1. </a:t>
            </a:r>
          </a:p>
          <a:p>
            <a:pPr marL="0"/>
            <a:endParaRPr lang="en-US" sz="2200"/>
          </a:p>
        </p:txBody>
      </p:sp>
      <p:pic>
        <p:nvPicPr>
          <p:cNvPr id="5" name="Picture 4" descr="Close up of an olive branch on a sunset">
            <a:extLst>
              <a:ext uri="{FF2B5EF4-FFF2-40B4-BE49-F238E27FC236}">
                <a16:creationId xmlns:a16="http://schemas.microsoft.com/office/drawing/2014/main" id="{65228566-8913-5E4E-19A4-36F2FC2D5B74}"/>
              </a:ext>
            </a:extLst>
          </p:cNvPr>
          <p:cNvPicPr>
            <a:picLocks noChangeAspect="1"/>
          </p:cNvPicPr>
          <p:nvPr/>
        </p:nvPicPr>
        <p:blipFill>
          <a:blip r:embed="rId3">
            <a:extLst>
              <a:ext uri="{28A0092B-C50C-407E-A947-70E740481C1C}">
                <a14:useLocalDpi xmlns:a14="http://schemas.microsoft.com/office/drawing/2010/main" val="0"/>
              </a:ext>
            </a:extLst>
          </a:blip>
          <a:srcRect l="33048"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13864256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2F04F-977A-073E-8A90-84A74D725402}"/>
              </a:ext>
            </a:extLst>
          </p:cNvPr>
          <p:cNvSpPr>
            <a:spLocks noGrp="1"/>
          </p:cNvSpPr>
          <p:nvPr>
            <p:ph type="title"/>
          </p:nvPr>
        </p:nvSpPr>
        <p:spPr>
          <a:xfrm>
            <a:off x="913775" y="618517"/>
            <a:ext cx="10364451" cy="1596177"/>
          </a:xfrm>
        </p:spPr>
        <p:txBody>
          <a:bodyPr>
            <a:normAutofit/>
          </a:bodyPr>
          <a:lstStyle/>
          <a:p>
            <a:pPr algn="ctr"/>
            <a:r>
              <a:rPr lang="en-GB" sz="6000" b="1" i="1" u="sng" dirty="0"/>
              <a:t>Defining terms </a:t>
            </a:r>
          </a:p>
        </p:txBody>
      </p:sp>
      <p:graphicFrame>
        <p:nvGraphicFramePr>
          <p:cNvPr id="5" name="Content Placeholder 2">
            <a:extLst>
              <a:ext uri="{FF2B5EF4-FFF2-40B4-BE49-F238E27FC236}">
                <a16:creationId xmlns:a16="http://schemas.microsoft.com/office/drawing/2014/main" id="{248C39D0-2F7D-0EBE-BD49-4F1426034AE5}"/>
              </a:ext>
            </a:extLst>
          </p:cNvPr>
          <p:cNvGraphicFramePr>
            <a:graphicFrameLocks noGrp="1"/>
          </p:cNvGraphicFramePr>
          <p:nvPr>
            <p:ph sz="quarter" idx="13"/>
            <p:extLst>
              <p:ext uri="{D42A27DB-BD31-4B8C-83A1-F6EECF244321}">
                <p14:modId xmlns:p14="http://schemas.microsoft.com/office/powerpoint/2010/main" val="2034885768"/>
              </p:ext>
            </p:extLst>
          </p:nvPr>
        </p:nvGraphicFramePr>
        <p:xfrm>
          <a:off x="914400" y="2532475"/>
          <a:ext cx="10363200" cy="30290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12601857"/>
      </p:ext>
    </p:extLst>
  </p:cSld>
  <p:clrMapOvr>
    <a:masterClrMapping/>
  </p:clrMapOvr>
  <mc:AlternateContent xmlns:mc="http://schemas.openxmlformats.org/markup-compatibility/2006" xmlns:p14="http://schemas.microsoft.com/office/powerpoint/2010/main">
    <mc:Choice Requires="p14">
      <p:transition spd="slow" p14:dur="2000" advTm="329606"/>
    </mc:Choice>
    <mc:Fallback xmlns="">
      <p:transition spd="slow" advTm="32960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E4D55-74D0-D256-2D33-F0E907B7CD31}"/>
              </a:ext>
            </a:extLst>
          </p:cNvPr>
          <p:cNvSpPr>
            <a:spLocks noGrp="1"/>
          </p:cNvSpPr>
          <p:nvPr>
            <p:ph type="title"/>
          </p:nvPr>
        </p:nvSpPr>
        <p:spPr/>
        <p:txBody>
          <a:bodyPr>
            <a:normAutofit/>
          </a:bodyPr>
          <a:lstStyle/>
          <a:p>
            <a:pPr algn="ctr"/>
            <a:r>
              <a:rPr lang="en-GB" sz="5400" b="1" i="1" u="sng" dirty="0"/>
              <a:t>Types of property </a:t>
            </a:r>
          </a:p>
        </p:txBody>
      </p:sp>
      <p:sp>
        <p:nvSpPr>
          <p:cNvPr id="5" name="Oval 4">
            <a:extLst>
              <a:ext uri="{FF2B5EF4-FFF2-40B4-BE49-F238E27FC236}">
                <a16:creationId xmlns:a16="http://schemas.microsoft.com/office/drawing/2014/main" id="{C45161D6-9BEA-6D54-DFE2-D96F207F13DC}"/>
              </a:ext>
            </a:extLst>
          </p:cNvPr>
          <p:cNvSpPr/>
          <p:nvPr/>
        </p:nvSpPr>
        <p:spPr>
          <a:xfrm>
            <a:off x="3832326" y="1607481"/>
            <a:ext cx="2556827" cy="2428692"/>
          </a:xfrm>
          <a:prstGeom prst="ellipse">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Electric is not property. If you use someone else’s electric without their knowledge charged under S.13. </a:t>
            </a:r>
          </a:p>
        </p:txBody>
      </p:sp>
      <p:sp>
        <p:nvSpPr>
          <p:cNvPr id="6" name="Rectangle: Rounded Corners 5">
            <a:extLst>
              <a:ext uri="{FF2B5EF4-FFF2-40B4-BE49-F238E27FC236}">
                <a16:creationId xmlns:a16="http://schemas.microsoft.com/office/drawing/2014/main" id="{E0F27939-C2B5-D89F-F1B3-25A553252FF6}"/>
              </a:ext>
            </a:extLst>
          </p:cNvPr>
          <p:cNvSpPr/>
          <p:nvPr/>
        </p:nvSpPr>
        <p:spPr>
          <a:xfrm>
            <a:off x="297034" y="4185933"/>
            <a:ext cx="3360566" cy="2195725"/>
          </a:xfrm>
          <a:prstGeom prst="round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t>Wild plants – Falls under S.4(3) not guilty of theft unless you take the whole plant which includes the roots – completely removing the plant. Or removes the plant because they want to sell them. </a:t>
            </a:r>
          </a:p>
        </p:txBody>
      </p:sp>
      <p:sp>
        <p:nvSpPr>
          <p:cNvPr id="7" name="Rectangle: Rounded Corners 6">
            <a:extLst>
              <a:ext uri="{FF2B5EF4-FFF2-40B4-BE49-F238E27FC236}">
                <a16:creationId xmlns:a16="http://schemas.microsoft.com/office/drawing/2014/main" id="{F038DEE3-FE82-CD48-BC42-EA9E3E5AA25A}"/>
              </a:ext>
            </a:extLst>
          </p:cNvPr>
          <p:cNvSpPr/>
          <p:nvPr/>
        </p:nvSpPr>
        <p:spPr>
          <a:xfrm>
            <a:off x="297034" y="1840448"/>
            <a:ext cx="3360566" cy="2195725"/>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buFontTx/>
              <a:buChar char="-"/>
            </a:pPr>
            <a:r>
              <a:rPr lang="en-GB" b="1" dirty="0"/>
              <a:t>Corpses and body parts </a:t>
            </a:r>
            <a:r>
              <a:rPr lang="en-GB" dirty="0"/>
              <a:t>are not property unless given to education or medical facilities. </a:t>
            </a:r>
          </a:p>
          <a:p>
            <a:pPr>
              <a:buFontTx/>
              <a:buChar char="-"/>
            </a:pPr>
            <a:r>
              <a:rPr lang="en-GB" dirty="0"/>
              <a:t>Cutting of hair – S.47 of the Offences Against the Persons Act 1861. </a:t>
            </a:r>
          </a:p>
        </p:txBody>
      </p:sp>
      <p:sp>
        <p:nvSpPr>
          <p:cNvPr id="10" name="Oval 9">
            <a:extLst>
              <a:ext uri="{FF2B5EF4-FFF2-40B4-BE49-F238E27FC236}">
                <a16:creationId xmlns:a16="http://schemas.microsoft.com/office/drawing/2014/main" id="{05C742BC-5F8D-5AFF-7544-65191CA19F2F}"/>
              </a:ext>
            </a:extLst>
          </p:cNvPr>
          <p:cNvSpPr/>
          <p:nvPr/>
        </p:nvSpPr>
        <p:spPr>
          <a:xfrm>
            <a:off x="3753699" y="4180109"/>
            <a:ext cx="2714079" cy="2335505"/>
          </a:xfrm>
          <a:prstGeom prst="ellipse">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Under S.4(4) wild animals cannot be stolen unless becoming domesticated. </a:t>
            </a:r>
          </a:p>
          <a:p>
            <a:pPr algn="ctr"/>
            <a:r>
              <a:rPr lang="en-GB" sz="1600" dirty="0">
                <a:solidFill>
                  <a:schemeClr val="bg1"/>
                </a:solidFill>
              </a:rPr>
              <a:t>But domesticated animals can.</a:t>
            </a:r>
          </a:p>
        </p:txBody>
      </p:sp>
      <p:sp>
        <p:nvSpPr>
          <p:cNvPr id="11" name="Rectangle: Rounded Corners 10">
            <a:extLst>
              <a:ext uri="{FF2B5EF4-FFF2-40B4-BE49-F238E27FC236}">
                <a16:creationId xmlns:a16="http://schemas.microsoft.com/office/drawing/2014/main" id="{00378EE5-2ABA-A021-455E-EF0482433DB8}"/>
              </a:ext>
            </a:extLst>
          </p:cNvPr>
          <p:cNvSpPr/>
          <p:nvPr/>
        </p:nvSpPr>
        <p:spPr>
          <a:xfrm>
            <a:off x="6924978" y="1708847"/>
            <a:ext cx="3791557" cy="200352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Services s.4(1) – being on a train, bus and not paying for example. These things are not property and therefore theft cannot take place. However, the can be convicted on another offence under Fraud Act</a:t>
            </a:r>
          </a:p>
        </p:txBody>
      </p:sp>
      <p:sp>
        <p:nvSpPr>
          <p:cNvPr id="3" name="Rectangle: Rounded Corners 2">
            <a:extLst>
              <a:ext uri="{FF2B5EF4-FFF2-40B4-BE49-F238E27FC236}">
                <a16:creationId xmlns:a16="http://schemas.microsoft.com/office/drawing/2014/main" id="{A132355F-D467-8344-1480-1F9DE8B65926}"/>
              </a:ext>
            </a:extLst>
          </p:cNvPr>
          <p:cNvSpPr/>
          <p:nvPr/>
        </p:nvSpPr>
        <p:spPr>
          <a:xfrm>
            <a:off x="7054323" y="4036173"/>
            <a:ext cx="3791557" cy="2003526"/>
          </a:xfrm>
          <a:prstGeom prst="roundRect">
            <a:avLst/>
          </a:prstGeom>
          <a:solidFill>
            <a:schemeClr val="accent1">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Things in action – intangible property – debt for example under S.4(1) it is property. </a:t>
            </a:r>
          </a:p>
        </p:txBody>
      </p:sp>
    </p:spTree>
    <p:extLst>
      <p:ext uri="{BB962C8B-B14F-4D97-AF65-F5344CB8AC3E}">
        <p14:creationId xmlns:p14="http://schemas.microsoft.com/office/powerpoint/2010/main" val="96436058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inVertical)">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circle(in)">
                                      <p:cBhvr>
                                        <p:cTn id="3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animBg="1"/>
      <p:bldP spid="11"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C19EF-E991-1C53-E05F-974FEEFD2FE4}"/>
              </a:ext>
            </a:extLst>
          </p:cNvPr>
          <p:cNvSpPr>
            <a:spLocks noGrp="1"/>
          </p:cNvSpPr>
          <p:nvPr>
            <p:ph type="title"/>
          </p:nvPr>
        </p:nvSpPr>
        <p:spPr/>
        <p:txBody>
          <a:bodyPr>
            <a:normAutofit/>
          </a:bodyPr>
          <a:lstStyle/>
          <a:p>
            <a:pPr algn="ctr"/>
            <a:r>
              <a:rPr lang="en-GB" sz="5400" b="1" i="1" u="sng" dirty="0"/>
              <a:t>Belong to someone else</a:t>
            </a:r>
          </a:p>
        </p:txBody>
      </p:sp>
      <p:sp>
        <p:nvSpPr>
          <p:cNvPr id="3" name="Content Placeholder 2">
            <a:extLst>
              <a:ext uri="{FF2B5EF4-FFF2-40B4-BE49-F238E27FC236}">
                <a16:creationId xmlns:a16="http://schemas.microsoft.com/office/drawing/2014/main" id="{6A1FC9C3-3182-2108-E991-29FFBD18F36E}"/>
              </a:ext>
            </a:extLst>
          </p:cNvPr>
          <p:cNvSpPr>
            <a:spLocks noGrp="1"/>
          </p:cNvSpPr>
          <p:nvPr>
            <p:ph sz="quarter" idx="13"/>
          </p:nvPr>
        </p:nvSpPr>
        <p:spPr/>
        <p:txBody>
          <a:bodyPr/>
          <a:lstStyle/>
          <a:p>
            <a:r>
              <a:rPr lang="en-GB" dirty="0"/>
              <a:t>Falls under S.5(1) of the Theft Act 1968; </a:t>
            </a:r>
          </a:p>
          <a:p>
            <a:endParaRPr lang="en-GB" dirty="0"/>
          </a:p>
          <a:p>
            <a:r>
              <a:rPr lang="en-GB" b="0" i="0" dirty="0">
                <a:solidFill>
                  <a:srgbClr val="1E1E1E"/>
                </a:solidFill>
                <a:effectLst/>
                <a:latin typeface="arial" panose="020B0604020202020204" pitchFamily="34" charset="0"/>
              </a:rPr>
              <a:t>‘’Property shall be regarded as belonging to any person having possession or control of it, or having in it any proprietary right or interest (not being an equitable interest arising only from an agreement to transfer or grant an interest).’’</a:t>
            </a:r>
            <a:endParaRPr lang="en-GB" dirty="0"/>
          </a:p>
        </p:txBody>
      </p:sp>
    </p:spTree>
    <p:extLst>
      <p:ext uri="{BB962C8B-B14F-4D97-AF65-F5344CB8AC3E}">
        <p14:creationId xmlns:p14="http://schemas.microsoft.com/office/powerpoint/2010/main" val="37909725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63A4E-7D11-40DD-0479-02582380879D}"/>
              </a:ext>
            </a:extLst>
          </p:cNvPr>
          <p:cNvSpPr>
            <a:spLocks noGrp="1"/>
          </p:cNvSpPr>
          <p:nvPr>
            <p:ph type="title"/>
          </p:nvPr>
        </p:nvSpPr>
        <p:spPr/>
        <p:txBody>
          <a:bodyPr>
            <a:normAutofit/>
          </a:bodyPr>
          <a:lstStyle/>
          <a:p>
            <a:r>
              <a:rPr lang="en-GB" sz="5400" b="1" i="1" u="sng"/>
              <a:t>Defining terms </a:t>
            </a:r>
            <a:endParaRPr lang="en-GB" sz="5400" b="1" i="1" u="sng" dirty="0"/>
          </a:p>
        </p:txBody>
      </p:sp>
      <p:sp>
        <p:nvSpPr>
          <p:cNvPr id="3" name="Content Placeholder 2">
            <a:extLst>
              <a:ext uri="{FF2B5EF4-FFF2-40B4-BE49-F238E27FC236}">
                <a16:creationId xmlns:a16="http://schemas.microsoft.com/office/drawing/2014/main" id="{CA9CC7A7-9F9D-3E81-C09E-B36F9A15BD19}"/>
              </a:ext>
            </a:extLst>
          </p:cNvPr>
          <p:cNvSpPr>
            <a:spLocks noGrp="1"/>
          </p:cNvSpPr>
          <p:nvPr>
            <p:ph sz="quarter" idx="13"/>
          </p:nvPr>
        </p:nvSpPr>
        <p:spPr/>
        <p:txBody>
          <a:bodyPr>
            <a:normAutofit/>
          </a:bodyPr>
          <a:lstStyle/>
          <a:p>
            <a:r>
              <a:rPr lang="en-GB" dirty="0"/>
              <a:t>S.5 of the Theft Act – Belonging to another; </a:t>
            </a:r>
          </a:p>
          <a:p>
            <a:pPr algn="l"/>
            <a:r>
              <a:rPr lang="en-GB" b="0" i="0" dirty="0">
                <a:solidFill>
                  <a:srgbClr val="000000"/>
                </a:solidFill>
                <a:effectLst/>
              </a:rPr>
              <a:t>(2)Where property is subject to a trust, the persons to whom it belongs shall be regarded as including any person having a right to enforce the trust, and an intention to defeat the trust shall be regarded accordingly as an intention to deprive of the property any person having that right’’.</a:t>
            </a:r>
          </a:p>
          <a:p>
            <a:pPr marL="0" indent="0">
              <a:buNone/>
            </a:pPr>
            <a:r>
              <a:rPr lang="en-GB" dirty="0"/>
              <a:t> </a:t>
            </a:r>
          </a:p>
        </p:txBody>
      </p:sp>
    </p:spTree>
    <p:extLst>
      <p:ext uri="{BB962C8B-B14F-4D97-AF65-F5344CB8AC3E}">
        <p14:creationId xmlns:p14="http://schemas.microsoft.com/office/powerpoint/2010/main" val="3136111303"/>
      </p:ext>
    </p:extLst>
  </p:cSld>
  <p:clrMapOvr>
    <a:masterClrMapping/>
  </p:clrMapOvr>
  <mc:AlternateContent xmlns:mc="http://schemas.openxmlformats.org/markup-compatibility/2006" xmlns:p14="http://schemas.microsoft.com/office/powerpoint/2010/main">
    <mc:Choice Requires="p14">
      <p:transition spd="slow" p14:dur="2000" advTm="202533"/>
    </mc:Choice>
    <mc:Fallback xmlns="">
      <p:transition spd="slow" advTm="20253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AD631-FE42-AFD0-5DEE-6F83E1A0CC5A}"/>
              </a:ext>
            </a:extLst>
          </p:cNvPr>
          <p:cNvSpPr>
            <a:spLocks noGrp="1"/>
          </p:cNvSpPr>
          <p:nvPr>
            <p:ph type="title"/>
          </p:nvPr>
        </p:nvSpPr>
        <p:spPr>
          <a:xfrm>
            <a:off x="838200" y="365125"/>
            <a:ext cx="10515600" cy="1325563"/>
          </a:xfrm>
        </p:spPr>
        <p:txBody>
          <a:bodyPr anchor="ctr">
            <a:normAutofit/>
          </a:bodyPr>
          <a:lstStyle/>
          <a:p>
            <a:pPr algn="ctr"/>
            <a:r>
              <a:rPr lang="en-GB" sz="5400" b="1" i="1" u="sng" dirty="0"/>
              <a:t>Continued</a:t>
            </a:r>
          </a:p>
        </p:txBody>
      </p:sp>
      <p:graphicFrame>
        <p:nvGraphicFramePr>
          <p:cNvPr id="5" name="Content Placeholder 2">
            <a:extLst>
              <a:ext uri="{FF2B5EF4-FFF2-40B4-BE49-F238E27FC236}">
                <a16:creationId xmlns:a16="http://schemas.microsoft.com/office/drawing/2014/main" id="{9C08165D-6B5B-0172-6FBE-9C4F04BEDB0F}"/>
              </a:ext>
            </a:extLst>
          </p:cNvPr>
          <p:cNvGraphicFramePr>
            <a:graphicFrameLocks noGrp="1"/>
          </p:cNvGraphicFramePr>
          <p:nvPr>
            <p:ph sz="quarter" idx="13"/>
            <p:extLst>
              <p:ext uri="{D42A27DB-BD31-4B8C-83A1-F6EECF244321}">
                <p14:modId xmlns:p14="http://schemas.microsoft.com/office/powerpoint/2010/main" val="96019028"/>
              </p:ext>
            </p:extLst>
          </p:nvPr>
        </p:nvGraphicFramePr>
        <p:xfrm>
          <a:off x="913774" y="2367092"/>
          <a:ext cx="10363826" cy="342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45270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37CDF-44F4-4A4D-390E-773CCB24BF15}"/>
              </a:ext>
            </a:extLst>
          </p:cNvPr>
          <p:cNvSpPr>
            <a:spLocks noGrp="1"/>
          </p:cNvSpPr>
          <p:nvPr>
            <p:ph type="title"/>
          </p:nvPr>
        </p:nvSpPr>
        <p:spPr>
          <a:xfrm>
            <a:off x="838200" y="365125"/>
            <a:ext cx="10515600" cy="1325563"/>
          </a:xfrm>
        </p:spPr>
        <p:txBody>
          <a:bodyPr anchor="ctr">
            <a:normAutofit/>
          </a:bodyPr>
          <a:lstStyle/>
          <a:p>
            <a:pPr algn="ctr"/>
            <a:r>
              <a:rPr lang="en-GB" sz="5400" b="1" i="1" u="sng" dirty="0"/>
              <a:t>Continued</a:t>
            </a:r>
          </a:p>
        </p:txBody>
      </p:sp>
      <p:graphicFrame>
        <p:nvGraphicFramePr>
          <p:cNvPr id="5" name="Content Placeholder 2">
            <a:extLst>
              <a:ext uri="{FF2B5EF4-FFF2-40B4-BE49-F238E27FC236}">
                <a16:creationId xmlns:a16="http://schemas.microsoft.com/office/drawing/2014/main" id="{12149C72-1646-7BC7-9DB1-5D52ECF37600}"/>
              </a:ext>
            </a:extLst>
          </p:cNvPr>
          <p:cNvGraphicFramePr>
            <a:graphicFrameLocks noGrp="1"/>
          </p:cNvGraphicFramePr>
          <p:nvPr>
            <p:ph sz="quarter" idx="13"/>
            <p:extLst>
              <p:ext uri="{D42A27DB-BD31-4B8C-83A1-F6EECF244321}">
                <p14:modId xmlns:p14="http://schemas.microsoft.com/office/powerpoint/2010/main" val="3409101970"/>
              </p:ext>
            </p:extLst>
          </p:nvPr>
        </p:nvGraphicFramePr>
        <p:xfrm>
          <a:off x="913774" y="2367092"/>
          <a:ext cx="10363826" cy="34241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310273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82647-2911-4181-12FB-343FC5883011}"/>
              </a:ext>
            </a:extLst>
          </p:cNvPr>
          <p:cNvSpPr>
            <a:spLocks noGrp="1"/>
          </p:cNvSpPr>
          <p:nvPr>
            <p:ph type="title"/>
          </p:nvPr>
        </p:nvSpPr>
        <p:spPr>
          <a:xfrm>
            <a:off x="838200" y="365125"/>
            <a:ext cx="10515600" cy="1325563"/>
          </a:xfrm>
        </p:spPr>
        <p:txBody>
          <a:bodyPr anchor="ctr">
            <a:normAutofit/>
          </a:bodyPr>
          <a:lstStyle/>
          <a:p>
            <a:pPr algn="ctr"/>
            <a:r>
              <a:rPr lang="en-GB" sz="5400" b="1" i="1" u="sng" dirty="0"/>
              <a:t>Other key important sections </a:t>
            </a:r>
          </a:p>
        </p:txBody>
      </p:sp>
      <p:graphicFrame>
        <p:nvGraphicFramePr>
          <p:cNvPr id="5" name="Content Placeholder 2">
            <a:extLst>
              <a:ext uri="{FF2B5EF4-FFF2-40B4-BE49-F238E27FC236}">
                <a16:creationId xmlns:a16="http://schemas.microsoft.com/office/drawing/2014/main" id="{019B7681-9C3F-40A8-F90E-911460A4E840}"/>
              </a:ext>
            </a:extLst>
          </p:cNvPr>
          <p:cNvGraphicFramePr>
            <a:graphicFrameLocks noGrp="1"/>
          </p:cNvGraphicFramePr>
          <p:nvPr>
            <p:ph idx="1"/>
            <p:extLst>
              <p:ext uri="{D42A27DB-BD31-4B8C-83A1-F6EECF244321}">
                <p14:modId xmlns:p14="http://schemas.microsoft.com/office/powerpoint/2010/main" val="351283671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8045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042BC7E5-76DB-4826-8C07-4A49B6353F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479558"/>
            <a:ext cx="1861854" cy="717514"/>
            <a:chOff x="0" y="1479558"/>
            <a:chExt cx="1861854" cy="717514"/>
          </a:xfrm>
          <a:solidFill>
            <a:schemeClr val="bg1"/>
          </a:solidFill>
        </p:grpSpPr>
        <p:sp>
          <p:nvSpPr>
            <p:cNvPr id="13" name="Freeform: Shape 12">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4" name="Freeform: Shape 13">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sp>
        <p:nvSpPr>
          <p:cNvPr id="16" name="Freeform: Shape 15">
            <a:extLst>
              <a:ext uri="{FF2B5EF4-FFF2-40B4-BE49-F238E27FC236}">
                <a16:creationId xmlns:a16="http://schemas.microsoft.com/office/drawing/2014/main" id="{498F8FF6-43B4-494A-AF8F-123A4983E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18992" y="-34538"/>
            <a:ext cx="6655405" cy="6335470"/>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2B06059C-C357-4011-82B9-9C01063013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5194" y="-23905"/>
            <a:ext cx="6705251" cy="6318526"/>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5AFEC601-A132-47EE-B0C2-B38ACD9FC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6886" y="-23905"/>
            <a:ext cx="6705251" cy="6215019"/>
          </a:xfrm>
          <a:custGeom>
            <a:avLst/>
            <a:gdLst>
              <a:gd name="connsiteX0" fmla="*/ 1529549 w 6355652"/>
              <a:gd name="connsiteY0" fmla="*/ 0 h 5890980"/>
              <a:gd name="connsiteX1" fmla="*/ 4826104 w 6355652"/>
              <a:gd name="connsiteY1" fmla="*/ 0 h 5890980"/>
              <a:gd name="connsiteX2" fmla="*/ 4954579 w 6355652"/>
              <a:gd name="connsiteY2" fmla="*/ 78051 h 5890980"/>
              <a:gd name="connsiteX3" fmla="*/ 6355652 w 6355652"/>
              <a:gd name="connsiteY3" fmla="*/ 2713154 h 5890980"/>
              <a:gd name="connsiteX4" fmla="*/ 3177826 w 6355652"/>
              <a:gd name="connsiteY4" fmla="*/ 5890980 h 5890980"/>
              <a:gd name="connsiteX5" fmla="*/ 0 w 6355652"/>
              <a:gd name="connsiteY5" fmla="*/ 2713154 h 5890980"/>
              <a:gd name="connsiteX6" fmla="*/ 1401073 w 6355652"/>
              <a:gd name="connsiteY6" fmla="*/ 78051 h 5890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5890980">
                <a:moveTo>
                  <a:pt x="1529549" y="0"/>
                </a:moveTo>
                <a:lnTo>
                  <a:pt x="4826104" y="0"/>
                </a:lnTo>
                <a:lnTo>
                  <a:pt x="4954579" y="78051"/>
                </a:lnTo>
                <a:cubicBezTo>
                  <a:pt x="5799886" y="649129"/>
                  <a:pt x="6355652" y="1616239"/>
                  <a:pt x="6355652" y="2713154"/>
                </a:cubicBezTo>
                <a:cubicBezTo>
                  <a:pt x="6355652" y="4468219"/>
                  <a:pt x="4932891" y="5890980"/>
                  <a:pt x="3177826" y="5890980"/>
                </a:cubicBezTo>
                <a:cubicBezTo>
                  <a:pt x="1422761" y="5890980"/>
                  <a:pt x="0" y="4468219"/>
                  <a:pt x="0" y="2713154"/>
                </a:cubicBezTo>
                <a:cubicBezTo>
                  <a:pt x="0" y="1616239"/>
                  <a:pt x="555766" y="649129"/>
                  <a:pt x="1401073" y="78051"/>
                </a:cubicBezTo>
                <a:close/>
              </a:path>
            </a:pathLst>
          </a:cu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5AA1E7D2-5FC4-ED55-1D23-98A139C1B1F4}"/>
              </a:ext>
            </a:extLst>
          </p:cNvPr>
          <p:cNvSpPr>
            <a:spLocks noGrp="1"/>
          </p:cNvSpPr>
          <p:nvPr>
            <p:ph type="ctrTitle"/>
          </p:nvPr>
        </p:nvSpPr>
        <p:spPr>
          <a:xfrm>
            <a:off x="2242409" y="895483"/>
            <a:ext cx="5786232" cy="3011190"/>
          </a:xfrm>
        </p:spPr>
        <p:txBody>
          <a:bodyPr>
            <a:normAutofit/>
          </a:bodyPr>
          <a:lstStyle/>
          <a:p>
            <a:r>
              <a:rPr lang="en-GB" sz="5400" b="1" i="1" u="sng">
                <a:solidFill>
                  <a:schemeClr val="bg1"/>
                </a:solidFill>
              </a:rPr>
              <a:t>Men’s Rea </a:t>
            </a:r>
          </a:p>
        </p:txBody>
      </p:sp>
      <p:sp>
        <p:nvSpPr>
          <p:cNvPr id="5" name="Subtitle 4">
            <a:extLst>
              <a:ext uri="{FF2B5EF4-FFF2-40B4-BE49-F238E27FC236}">
                <a16:creationId xmlns:a16="http://schemas.microsoft.com/office/drawing/2014/main" id="{32BDA668-3AED-882B-9C54-1D2D8295A8EC}"/>
              </a:ext>
            </a:extLst>
          </p:cNvPr>
          <p:cNvSpPr>
            <a:spLocks noGrp="1"/>
          </p:cNvSpPr>
          <p:nvPr>
            <p:ph type="subTitle" idx="1"/>
          </p:nvPr>
        </p:nvSpPr>
        <p:spPr>
          <a:xfrm>
            <a:off x="2466270" y="4142096"/>
            <a:ext cx="5338511" cy="1055142"/>
          </a:xfrm>
        </p:spPr>
        <p:txBody>
          <a:bodyPr>
            <a:normAutofit/>
          </a:bodyPr>
          <a:lstStyle/>
          <a:p>
            <a:r>
              <a:rPr lang="en-GB" sz="2000">
                <a:solidFill>
                  <a:schemeClr val="bg1"/>
                </a:solidFill>
              </a:rPr>
              <a:t>The Guilty mind </a:t>
            </a:r>
          </a:p>
        </p:txBody>
      </p:sp>
      <p:sp>
        <p:nvSpPr>
          <p:cNvPr id="22" name="Graphic 212">
            <a:extLst>
              <a:ext uri="{FF2B5EF4-FFF2-40B4-BE49-F238E27FC236}">
                <a16:creationId xmlns:a16="http://schemas.microsoft.com/office/drawing/2014/main" id="{279CAF82-0ECF-42BE-8F37-F71941E5D4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34716" y="188494"/>
            <a:ext cx="1048371"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Graphic 212">
            <a:extLst>
              <a:ext uri="{FF2B5EF4-FFF2-40B4-BE49-F238E27FC236}">
                <a16:creationId xmlns:a16="http://schemas.microsoft.com/office/drawing/2014/main" id="{218E095B-4870-4AD5-9C41-C16D59523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34716" y="188494"/>
            <a:ext cx="1048371"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6"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583101" y="3578317"/>
            <a:ext cx="1054466" cy="469689"/>
            <a:chOff x="9841624" y="4115729"/>
            <a:chExt cx="602169" cy="268223"/>
          </a:xfrm>
          <a:solidFill>
            <a:schemeClr val="bg1"/>
          </a:solidFill>
        </p:grpSpPr>
        <p:sp>
          <p:nvSpPr>
            <p:cNvPr id="27" name="Freeform: Shape 26">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3" name="Oval 32">
            <a:extLst>
              <a:ext uri="{FF2B5EF4-FFF2-40B4-BE49-F238E27FC236}">
                <a16:creationId xmlns:a16="http://schemas.microsoft.com/office/drawing/2014/main" id="{033BC44A-0661-43B4-9C14-FD5963C226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4525" y="4910353"/>
            <a:ext cx="468090" cy="468090"/>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5" name="Oval 34">
            <a:extLst>
              <a:ext uri="{FF2B5EF4-FFF2-40B4-BE49-F238E27FC236}">
                <a16:creationId xmlns:a16="http://schemas.microsoft.com/office/drawing/2014/main" id="{BE8CB2F0-2F5A-4EBD-B214-E0309C31F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4525" y="4910353"/>
            <a:ext cx="468090" cy="468090"/>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7" name="Freeform: Shape 36">
            <a:extLst>
              <a:ext uri="{FF2B5EF4-FFF2-40B4-BE49-F238E27FC236}">
                <a16:creationId xmlns:a16="http://schemas.microsoft.com/office/drawing/2014/main" id="{FFD3887D-244B-4EC4-9208-E304984C5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2467" y="4200769"/>
            <a:ext cx="2769534"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9" name="Freeform: Shape 38">
            <a:extLst>
              <a:ext uri="{FF2B5EF4-FFF2-40B4-BE49-F238E27FC236}">
                <a16:creationId xmlns:a16="http://schemas.microsoft.com/office/drawing/2014/main" id="{97224C31-855E-4593-8A58-5B2B0CC4F5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2467" y="4200769"/>
            <a:ext cx="2769534"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Tree>
    <p:extLst>
      <p:ext uri="{BB962C8B-B14F-4D97-AF65-F5344CB8AC3E}">
        <p14:creationId xmlns:p14="http://schemas.microsoft.com/office/powerpoint/2010/main" val="1827235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7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4E0A5C5C-2A95-428E-9F6A-0D29EBD57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8395" y="1040837"/>
            <a:ext cx="4754948" cy="4754948"/>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1056F38F-7C4E-461D-8709-7D0024AE1F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411" y="1029607"/>
            <a:ext cx="4754948" cy="4754948"/>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C7278469-3C3C-49CE-AEEE-E176A4900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9960" y="934855"/>
            <a:ext cx="4754948" cy="4754948"/>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B41095-C919-7030-3795-C4D38B23DB06}"/>
              </a:ext>
            </a:extLst>
          </p:cNvPr>
          <p:cNvSpPr>
            <a:spLocks noGrp="1"/>
          </p:cNvSpPr>
          <p:nvPr>
            <p:ph type="title"/>
          </p:nvPr>
        </p:nvSpPr>
        <p:spPr>
          <a:xfrm>
            <a:off x="1102368" y="1877492"/>
            <a:ext cx="4030132" cy="3215373"/>
          </a:xfrm>
        </p:spPr>
        <p:txBody>
          <a:bodyPr>
            <a:normAutofit/>
          </a:bodyPr>
          <a:lstStyle/>
          <a:p>
            <a:pPr algn="ctr"/>
            <a:r>
              <a:rPr lang="en-GB" b="1" i="1" u="sng">
                <a:solidFill>
                  <a:schemeClr val="bg1"/>
                </a:solidFill>
              </a:rPr>
              <a:t>What is the men’s rea?</a:t>
            </a:r>
          </a:p>
        </p:txBody>
      </p:sp>
      <p:grpSp>
        <p:nvGrpSpPr>
          <p:cNvPr id="16" name="Group 15">
            <a:extLst>
              <a:ext uri="{FF2B5EF4-FFF2-40B4-BE49-F238E27FC236}">
                <a16:creationId xmlns:a16="http://schemas.microsoft.com/office/drawing/2014/main" id="{93DC754C-7E09-422D-A8BB-AF632E90DFA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7" name="Freeform: Shape 16">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8" name="Freeform: Shape 17">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20" name="Graphic 212">
            <a:extLst>
              <a:ext uri="{FF2B5EF4-FFF2-40B4-BE49-F238E27FC236}">
                <a16:creationId xmlns:a16="http://schemas.microsoft.com/office/drawing/2014/main" id="{4C6598AB-1C17-4D54-951C-A082D94AC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Graphic 212">
            <a:extLst>
              <a:ext uri="{FF2B5EF4-FFF2-40B4-BE49-F238E27FC236}">
                <a16:creationId xmlns:a16="http://schemas.microsoft.com/office/drawing/2014/main" id="{C83B66D7-137D-4AC1-B172-53D60F08BE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8524" y="457812"/>
            <a:ext cx="914565" cy="914565"/>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Oval 23">
            <a:extLst>
              <a:ext uri="{FF2B5EF4-FFF2-40B4-BE49-F238E27FC236}">
                <a16:creationId xmlns:a16="http://schemas.microsoft.com/office/drawing/2014/main" id="{F6B92503-6984-4D15-8B98-8718709B7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Oval 25">
            <a:extLst>
              <a:ext uri="{FF2B5EF4-FFF2-40B4-BE49-F238E27FC236}">
                <a16:creationId xmlns:a16="http://schemas.microsoft.com/office/drawing/2014/main" id="{08DDF938-524E-4C18-A47D-C006278323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2976" y="4946663"/>
            <a:ext cx="319941" cy="31994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A0BB811B-7BC7-3A19-6234-31EE27D0C78F}"/>
              </a:ext>
            </a:extLst>
          </p:cNvPr>
          <p:cNvSpPr>
            <a:spLocks noGrp="1"/>
          </p:cNvSpPr>
          <p:nvPr>
            <p:ph sz="quarter" idx="13"/>
          </p:nvPr>
        </p:nvSpPr>
        <p:spPr>
          <a:xfrm>
            <a:off x="5988683" y="1877492"/>
            <a:ext cx="5217173" cy="4351338"/>
          </a:xfrm>
        </p:spPr>
        <p:txBody>
          <a:bodyPr>
            <a:normAutofit/>
          </a:bodyPr>
          <a:lstStyle/>
          <a:p>
            <a:r>
              <a:rPr lang="en-GB" dirty="0">
                <a:solidFill>
                  <a:schemeClr val="bg1"/>
                </a:solidFill>
              </a:rPr>
              <a:t>Intention to permanently deprive. </a:t>
            </a:r>
          </a:p>
          <a:p>
            <a:endParaRPr lang="en-GB" dirty="0">
              <a:solidFill>
                <a:schemeClr val="bg1"/>
              </a:solidFill>
            </a:endParaRPr>
          </a:p>
          <a:p>
            <a:r>
              <a:rPr lang="en-GB" dirty="0">
                <a:solidFill>
                  <a:schemeClr val="bg1"/>
                </a:solidFill>
              </a:rPr>
              <a:t>Dishonesty. </a:t>
            </a:r>
          </a:p>
        </p:txBody>
      </p:sp>
      <p:grpSp>
        <p:nvGrpSpPr>
          <p:cNvPr id="28" name="Graphic 185">
            <a:extLst>
              <a:ext uri="{FF2B5EF4-FFF2-40B4-BE49-F238E27FC236}">
                <a16:creationId xmlns:a16="http://schemas.microsoft.com/office/drawing/2014/main" id="{3773FAF5-C452-4455-9411-D6AF5EBD4CA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812239" y="6139464"/>
            <a:ext cx="1054466" cy="469689"/>
            <a:chOff x="9841624" y="4115729"/>
            <a:chExt cx="602169" cy="268223"/>
          </a:xfrm>
          <a:solidFill>
            <a:schemeClr val="bg1"/>
          </a:solidFill>
        </p:grpSpPr>
        <p:sp>
          <p:nvSpPr>
            <p:cNvPr id="29" name="Freeform: Shape 28">
              <a:extLst>
                <a:ext uri="{FF2B5EF4-FFF2-40B4-BE49-F238E27FC236}">
                  <a16:creationId xmlns:a16="http://schemas.microsoft.com/office/drawing/2014/main" id="{1ECA0D96-F63C-4F7B-BE16-0F3FE76D7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74F83A81-0546-400A-918A-90C9C48B81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741F692-A5B6-4215-86D9-B1FD4FF26A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C0876CB-9C60-4580-8FED-CD64EC7664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A879B3B7-48DB-4D3A-BB33-02766EAD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305819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75F0D-B103-AAF7-8D76-2938072FB145}"/>
              </a:ext>
            </a:extLst>
          </p:cNvPr>
          <p:cNvSpPr>
            <a:spLocks noGrp="1"/>
          </p:cNvSpPr>
          <p:nvPr>
            <p:ph type="title"/>
          </p:nvPr>
        </p:nvSpPr>
        <p:spPr>
          <a:xfrm>
            <a:off x="641074" y="1314450"/>
            <a:ext cx="2844002" cy="3680244"/>
          </a:xfrm>
        </p:spPr>
        <p:txBody>
          <a:bodyPr>
            <a:normAutofit/>
          </a:bodyPr>
          <a:lstStyle/>
          <a:p>
            <a:pPr algn="ctr"/>
            <a:r>
              <a:rPr lang="en-GB" sz="4400" b="1" i="1" u="sng" dirty="0"/>
              <a:t>Men’s rea of Theft </a:t>
            </a:r>
          </a:p>
        </p:txBody>
      </p:sp>
      <p:graphicFrame>
        <p:nvGraphicFramePr>
          <p:cNvPr id="5" name="Content Placeholder 2">
            <a:extLst>
              <a:ext uri="{FF2B5EF4-FFF2-40B4-BE49-F238E27FC236}">
                <a16:creationId xmlns:a16="http://schemas.microsoft.com/office/drawing/2014/main" id="{BFDECAB6-2C9F-8432-841A-90C7B4DEBF44}"/>
              </a:ext>
            </a:extLst>
          </p:cNvPr>
          <p:cNvGraphicFramePr>
            <a:graphicFrameLocks noGrp="1"/>
          </p:cNvGraphicFramePr>
          <p:nvPr>
            <p:ph sz="quarter" idx="13"/>
            <p:extLst>
              <p:ext uri="{D42A27DB-BD31-4B8C-83A1-F6EECF244321}">
                <p14:modId xmlns:p14="http://schemas.microsoft.com/office/powerpoint/2010/main" val="2803256990"/>
              </p:ext>
            </p:extLst>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3000995"/>
      </p:ext>
    </p:extLst>
  </p:cSld>
  <p:clrMapOvr>
    <a:masterClrMapping/>
  </p:clrMapOvr>
  <mc:AlternateContent xmlns:mc="http://schemas.openxmlformats.org/markup-compatibility/2006" xmlns:p14="http://schemas.microsoft.com/office/powerpoint/2010/main">
    <mc:Choice Requires="p14">
      <p:transition spd="slow" p14:dur="2000" advTm="89987"/>
    </mc:Choice>
    <mc:Fallback xmlns="">
      <p:transition spd="slow" advTm="899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aphic 38">
            <a:extLst>
              <a:ext uri="{FF2B5EF4-FFF2-40B4-BE49-F238E27FC236}">
                <a16:creationId xmlns:a16="http://schemas.microsoft.com/office/drawing/2014/main" id="{F0E417D8-88AA-4184-A08D-DEF97C6C9E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385795" y="1690979"/>
            <a:ext cx="1910252" cy="709660"/>
            <a:chOff x="2267504" y="2540250"/>
            <a:chExt cx="1990951" cy="739640"/>
          </a:xfrm>
          <a:solidFill>
            <a:schemeClr val="bg1"/>
          </a:solidFill>
        </p:grpSpPr>
        <p:sp>
          <p:nvSpPr>
            <p:cNvPr id="13" name="Freeform: Shape 12">
              <a:extLst>
                <a:ext uri="{FF2B5EF4-FFF2-40B4-BE49-F238E27FC236}">
                  <a16:creationId xmlns:a16="http://schemas.microsoft.com/office/drawing/2014/main" id="{FCB4E045-9FB0-41C4-AC74-479EA20D85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5320" cap="flat">
              <a:noFill/>
              <a:prstDash val="solid"/>
              <a:miter/>
            </a:ln>
          </p:spPr>
          <p:txBody>
            <a:bodyPr rtlCol="0" anchor="ctr"/>
            <a:lstStyle/>
            <a:p>
              <a:endParaRPr lang="en-US" dirty="0"/>
            </a:p>
          </p:txBody>
        </p:sp>
        <p:sp>
          <p:nvSpPr>
            <p:cNvPr id="14" name="Freeform: Shape 13">
              <a:extLst>
                <a:ext uri="{FF2B5EF4-FFF2-40B4-BE49-F238E27FC236}">
                  <a16:creationId xmlns:a16="http://schemas.microsoft.com/office/drawing/2014/main" id="{D21C7A48-09EB-4AF0-84CB-7EE408C2CA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5320" cap="flat">
              <a:noFill/>
              <a:prstDash val="solid"/>
              <a:miter/>
            </a:ln>
          </p:spPr>
          <p:txBody>
            <a:bodyPr rtlCol="0" anchor="ctr"/>
            <a:lstStyle/>
            <a:p>
              <a:endParaRPr lang="en-US"/>
            </a:p>
          </p:txBody>
        </p:sp>
      </p:grpSp>
      <p:sp>
        <p:nvSpPr>
          <p:cNvPr id="16" name="Rectangle 15">
            <a:extLst>
              <a:ext uri="{FF2B5EF4-FFF2-40B4-BE49-F238E27FC236}">
                <a16:creationId xmlns:a16="http://schemas.microsoft.com/office/drawing/2014/main" id="{FDDE3270-A872-4E10-80BC-B93D6F0E3F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2953" y="1187311"/>
            <a:ext cx="5089552" cy="4483379"/>
          </a:xfrm>
          <a:prstGeom prst="rect">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B6E5F32-B5B2-45E3-9C18-BBC9005C4C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42953" y="1187311"/>
            <a:ext cx="5089552" cy="448337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545E68B-E61B-4EAE-9672-3A52AEC2B8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6263" y="1119679"/>
            <a:ext cx="5039475" cy="4439266"/>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28B2119A-0AD1-EB93-8AE4-194DBCE413A2}"/>
              </a:ext>
            </a:extLst>
          </p:cNvPr>
          <p:cNvSpPr>
            <a:spLocks noGrp="1"/>
          </p:cNvSpPr>
          <p:nvPr>
            <p:ph type="ctrTitle"/>
          </p:nvPr>
        </p:nvSpPr>
        <p:spPr>
          <a:xfrm>
            <a:off x="3882788" y="1397000"/>
            <a:ext cx="4502041" cy="3008397"/>
          </a:xfrm>
        </p:spPr>
        <p:txBody>
          <a:bodyPr>
            <a:normAutofit/>
          </a:bodyPr>
          <a:lstStyle/>
          <a:p>
            <a:r>
              <a:rPr lang="en-GB" sz="5400" dirty="0">
                <a:solidFill>
                  <a:schemeClr val="bg1"/>
                </a:solidFill>
              </a:rPr>
              <a:t>How would you define dishonest?</a:t>
            </a:r>
          </a:p>
        </p:txBody>
      </p:sp>
      <p:sp>
        <p:nvSpPr>
          <p:cNvPr id="5" name="Subtitle 4">
            <a:extLst>
              <a:ext uri="{FF2B5EF4-FFF2-40B4-BE49-F238E27FC236}">
                <a16:creationId xmlns:a16="http://schemas.microsoft.com/office/drawing/2014/main" id="{ED0A50FC-4E94-CCA6-0C8E-9D5E9C08CBDD}"/>
              </a:ext>
            </a:extLst>
          </p:cNvPr>
          <p:cNvSpPr>
            <a:spLocks noGrp="1"/>
          </p:cNvSpPr>
          <p:nvPr>
            <p:ph type="subTitle" idx="1"/>
          </p:nvPr>
        </p:nvSpPr>
        <p:spPr>
          <a:xfrm>
            <a:off x="4264211" y="4497473"/>
            <a:ext cx="3624471" cy="811604"/>
          </a:xfrm>
        </p:spPr>
        <p:txBody>
          <a:bodyPr>
            <a:normAutofit/>
          </a:bodyPr>
          <a:lstStyle/>
          <a:p>
            <a:r>
              <a:rPr lang="en-GB" sz="2000">
                <a:solidFill>
                  <a:schemeClr val="bg1"/>
                </a:solidFill>
              </a:rPr>
              <a:t>Take 5 minutes and discuss in groups </a:t>
            </a:r>
          </a:p>
        </p:txBody>
      </p:sp>
      <p:sp>
        <p:nvSpPr>
          <p:cNvPr id="22" name="Graphic 212">
            <a:extLst>
              <a:ext uri="{FF2B5EF4-FFF2-40B4-BE49-F238E27FC236}">
                <a16:creationId xmlns:a16="http://schemas.microsoft.com/office/drawing/2014/main" id="{63DD1BD1-81FE-4F15-A934-E9AE94AE94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11689" y="823301"/>
            <a:ext cx="760800" cy="7608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Graphic 212">
            <a:extLst>
              <a:ext uri="{FF2B5EF4-FFF2-40B4-BE49-F238E27FC236}">
                <a16:creationId xmlns:a16="http://schemas.microsoft.com/office/drawing/2014/main" id="{120AB9A0-C0C4-43DA-9A34-FA3A4079D6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11689" y="823301"/>
            <a:ext cx="760800" cy="7608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6" name="Oval 25">
            <a:extLst>
              <a:ext uri="{FF2B5EF4-FFF2-40B4-BE49-F238E27FC236}">
                <a16:creationId xmlns:a16="http://schemas.microsoft.com/office/drawing/2014/main" id="{98815DD1-EC9D-4BE1-846B-8BEF57D398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6352" y="3643495"/>
            <a:ext cx="584612" cy="584612"/>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8" name="Oval 27">
            <a:extLst>
              <a:ext uri="{FF2B5EF4-FFF2-40B4-BE49-F238E27FC236}">
                <a16:creationId xmlns:a16="http://schemas.microsoft.com/office/drawing/2014/main" id="{CB78D2B9-C9C4-4A37-A12C-A09FC11581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6352" y="3643495"/>
            <a:ext cx="584612" cy="584612"/>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0" name="Graphic 4">
            <a:extLst>
              <a:ext uri="{FF2B5EF4-FFF2-40B4-BE49-F238E27FC236}">
                <a16:creationId xmlns:a16="http://schemas.microsoft.com/office/drawing/2014/main" id="{DFC7EBB5-848C-4B1C-BE84-4CF07E905D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59707" y="3876466"/>
            <a:ext cx="1056155" cy="1056156"/>
            <a:chOff x="5829300" y="3162300"/>
            <a:chExt cx="532256" cy="532257"/>
          </a:xfrm>
          <a:solidFill>
            <a:schemeClr val="bg1"/>
          </a:solidFill>
        </p:grpSpPr>
        <p:sp>
          <p:nvSpPr>
            <p:cNvPr id="31" name="Freeform: Shape 30">
              <a:extLst>
                <a:ext uri="{FF2B5EF4-FFF2-40B4-BE49-F238E27FC236}">
                  <a16:creationId xmlns:a16="http://schemas.microsoft.com/office/drawing/2014/main" id="{0F8315F3-A078-427A-92BE-34EC9E574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73DFAF5C-63B0-43FB-80BE-CC45D99F51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6AD937F2-A44A-479C-A7EB-4EE7686A9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87834CC3-9461-418F-A593-FC09CD79B9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DD68AA1C-0667-46EE-A8BE-CAAA3EAF9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C0F403B5-430A-450F-97C1-73160966C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AB38EBB0-5161-46F3-83D7-D9F478B1A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347EDFA5-AD01-40BE-91A2-A0C178622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76E0C47E-FE2F-4A8C-942E-1026D02D3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4A309DA7-4C25-40F5-AC21-DA06D9C98F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A290F5FA-D4BF-4264-A8E9-365566EC7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A47FD6B5-9B47-4500-9D65-7BD2173015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8CA06612-80DE-4467-A50C-0CB390D67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3138371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1C3EB-FB29-7817-14F8-7E9ED444197D}"/>
              </a:ext>
            </a:extLst>
          </p:cNvPr>
          <p:cNvSpPr>
            <a:spLocks noGrp="1"/>
          </p:cNvSpPr>
          <p:nvPr>
            <p:ph type="title"/>
          </p:nvPr>
        </p:nvSpPr>
        <p:spPr>
          <a:xfrm>
            <a:off x="838200" y="365125"/>
            <a:ext cx="10515600" cy="1325563"/>
          </a:xfrm>
        </p:spPr>
        <p:txBody>
          <a:bodyPr anchor="ctr">
            <a:normAutofit/>
          </a:bodyPr>
          <a:lstStyle/>
          <a:p>
            <a:pPr algn="ctr"/>
            <a:r>
              <a:rPr lang="en-GB" sz="5400" b="1" i="1" u="sng" dirty="0"/>
              <a:t>Dishonesty</a:t>
            </a:r>
          </a:p>
        </p:txBody>
      </p:sp>
      <p:graphicFrame>
        <p:nvGraphicFramePr>
          <p:cNvPr id="6" name="Content Placeholder 3">
            <a:extLst>
              <a:ext uri="{FF2B5EF4-FFF2-40B4-BE49-F238E27FC236}">
                <a16:creationId xmlns:a16="http://schemas.microsoft.com/office/drawing/2014/main" id="{7622EA54-86EF-7B7E-8C41-D82CC48697FC}"/>
              </a:ext>
            </a:extLst>
          </p:cNvPr>
          <p:cNvGraphicFramePr>
            <a:graphicFrameLocks noGrp="1"/>
          </p:cNvGraphicFramePr>
          <p:nvPr>
            <p:ph idx="1"/>
            <p:extLst>
              <p:ext uri="{D42A27DB-BD31-4B8C-83A1-F6EECF244321}">
                <p14:modId xmlns:p14="http://schemas.microsoft.com/office/powerpoint/2010/main" val="215953020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5007092"/>
      </p:ext>
    </p:extLst>
  </p:cSld>
  <p:clrMapOvr>
    <a:masterClrMapping/>
  </p:clrMapOvr>
  <mc:AlternateContent xmlns:mc="http://schemas.openxmlformats.org/markup-compatibility/2006" xmlns:p14="http://schemas.microsoft.com/office/powerpoint/2010/main">
    <mc:Choice Requires="p14">
      <p:transition spd="slow" p14:dur="2000" advTm="232023"/>
    </mc:Choice>
    <mc:Fallback xmlns="">
      <p:transition spd="slow" advTm="23202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8741E-2B8A-042E-7E42-B9A3F01E51B9}"/>
              </a:ext>
            </a:extLst>
          </p:cNvPr>
          <p:cNvSpPr>
            <a:spLocks noGrp="1"/>
          </p:cNvSpPr>
          <p:nvPr>
            <p:ph type="title"/>
          </p:nvPr>
        </p:nvSpPr>
        <p:spPr>
          <a:xfrm>
            <a:off x="838200" y="365125"/>
            <a:ext cx="10515600" cy="1325563"/>
          </a:xfrm>
        </p:spPr>
        <p:txBody>
          <a:bodyPr anchor="ctr">
            <a:normAutofit/>
          </a:bodyPr>
          <a:lstStyle/>
          <a:p>
            <a:pPr algn="ctr"/>
            <a:r>
              <a:rPr lang="en-GB" sz="5400" b="1" i="1" u="sng" dirty="0"/>
              <a:t>Two stage test </a:t>
            </a:r>
          </a:p>
        </p:txBody>
      </p:sp>
      <p:graphicFrame>
        <p:nvGraphicFramePr>
          <p:cNvPr id="5" name="Content Placeholder 2">
            <a:extLst>
              <a:ext uri="{FF2B5EF4-FFF2-40B4-BE49-F238E27FC236}">
                <a16:creationId xmlns:a16="http://schemas.microsoft.com/office/drawing/2014/main" id="{44B98A18-5D57-0188-B62C-90D6617BE159}"/>
              </a:ext>
            </a:extLst>
          </p:cNvPr>
          <p:cNvGraphicFramePr>
            <a:graphicFrameLocks noGrp="1"/>
          </p:cNvGraphicFramePr>
          <p:nvPr>
            <p:ph idx="1"/>
            <p:extLst>
              <p:ext uri="{D42A27DB-BD31-4B8C-83A1-F6EECF244321}">
                <p14:modId xmlns:p14="http://schemas.microsoft.com/office/powerpoint/2010/main" val="11677022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65585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6FE85-9B14-D729-3FAB-860BEDA35DDF}"/>
              </a:ext>
            </a:extLst>
          </p:cNvPr>
          <p:cNvSpPr>
            <a:spLocks noGrp="1"/>
          </p:cNvSpPr>
          <p:nvPr>
            <p:ph type="title"/>
          </p:nvPr>
        </p:nvSpPr>
        <p:spPr>
          <a:xfrm>
            <a:off x="838200" y="365125"/>
            <a:ext cx="10515600" cy="1325563"/>
          </a:xfrm>
        </p:spPr>
        <p:txBody>
          <a:bodyPr anchor="ctr">
            <a:normAutofit/>
          </a:bodyPr>
          <a:lstStyle/>
          <a:p>
            <a:pPr algn="ctr"/>
            <a:r>
              <a:rPr lang="en-GB" sz="6000" b="1" i="1" u="sng" dirty="0"/>
              <a:t>Continued</a:t>
            </a:r>
          </a:p>
        </p:txBody>
      </p:sp>
      <p:graphicFrame>
        <p:nvGraphicFramePr>
          <p:cNvPr id="5" name="Content Placeholder 2">
            <a:extLst>
              <a:ext uri="{FF2B5EF4-FFF2-40B4-BE49-F238E27FC236}">
                <a16:creationId xmlns:a16="http://schemas.microsoft.com/office/drawing/2014/main" id="{AA79550E-D35B-6495-1933-865B6F809763}"/>
              </a:ext>
            </a:extLst>
          </p:cNvPr>
          <p:cNvGraphicFramePr>
            <a:graphicFrameLocks noGrp="1"/>
          </p:cNvGraphicFramePr>
          <p:nvPr>
            <p:ph idx="1"/>
            <p:extLst>
              <p:ext uri="{D42A27DB-BD31-4B8C-83A1-F6EECF244321}">
                <p14:modId xmlns:p14="http://schemas.microsoft.com/office/powerpoint/2010/main" val="38927365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93894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8A9A-B1D9-0663-94E8-4070B3CF4E97}"/>
              </a:ext>
            </a:extLst>
          </p:cNvPr>
          <p:cNvSpPr>
            <a:spLocks noGrp="1"/>
          </p:cNvSpPr>
          <p:nvPr>
            <p:ph type="title"/>
          </p:nvPr>
        </p:nvSpPr>
        <p:spPr>
          <a:xfrm>
            <a:off x="838200" y="365125"/>
            <a:ext cx="10515600" cy="1325563"/>
          </a:xfrm>
        </p:spPr>
        <p:txBody>
          <a:bodyPr anchor="ctr">
            <a:normAutofit/>
          </a:bodyPr>
          <a:lstStyle/>
          <a:p>
            <a:pPr algn="ctr"/>
            <a:r>
              <a:rPr lang="en-GB" sz="5400" b="1" i="1" u="sng" dirty="0"/>
              <a:t>Overruled</a:t>
            </a:r>
          </a:p>
        </p:txBody>
      </p:sp>
      <p:graphicFrame>
        <p:nvGraphicFramePr>
          <p:cNvPr id="5" name="Content Placeholder 2">
            <a:extLst>
              <a:ext uri="{FF2B5EF4-FFF2-40B4-BE49-F238E27FC236}">
                <a16:creationId xmlns:a16="http://schemas.microsoft.com/office/drawing/2014/main" id="{8A6C409C-DAE2-415E-C490-7C8EC95B0A3A}"/>
              </a:ext>
            </a:extLst>
          </p:cNvPr>
          <p:cNvGraphicFramePr>
            <a:graphicFrameLocks noGrp="1"/>
          </p:cNvGraphicFramePr>
          <p:nvPr>
            <p:ph idx="1"/>
            <p:extLst>
              <p:ext uri="{D42A27DB-BD31-4B8C-83A1-F6EECF244321}">
                <p14:modId xmlns:p14="http://schemas.microsoft.com/office/powerpoint/2010/main" val="166716338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9665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F22EC-D67E-6F3D-B862-79FE410BC82E}"/>
              </a:ext>
            </a:extLst>
          </p:cNvPr>
          <p:cNvSpPr>
            <a:spLocks noGrp="1"/>
          </p:cNvSpPr>
          <p:nvPr>
            <p:ph type="title"/>
          </p:nvPr>
        </p:nvSpPr>
        <p:spPr/>
        <p:txBody>
          <a:bodyPr>
            <a:normAutofit/>
          </a:bodyPr>
          <a:lstStyle/>
          <a:p>
            <a:pPr algn="ctr"/>
            <a:r>
              <a:rPr lang="en-GB" sz="5400" b="1" i="1" u="sng"/>
              <a:t>New test </a:t>
            </a:r>
            <a:endParaRPr lang="en-GB" sz="5400" b="1" i="1" u="sng" dirty="0"/>
          </a:p>
        </p:txBody>
      </p:sp>
      <p:sp>
        <p:nvSpPr>
          <p:cNvPr id="3" name="Content Placeholder 2">
            <a:extLst>
              <a:ext uri="{FF2B5EF4-FFF2-40B4-BE49-F238E27FC236}">
                <a16:creationId xmlns:a16="http://schemas.microsoft.com/office/drawing/2014/main" id="{1ABE8E66-0437-6D04-2C64-62D3FE6A9BD9}"/>
              </a:ext>
            </a:extLst>
          </p:cNvPr>
          <p:cNvSpPr>
            <a:spLocks noGrp="1"/>
          </p:cNvSpPr>
          <p:nvPr>
            <p:ph sz="quarter" idx="13"/>
          </p:nvPr>
        </p:nvSpPr>
        <p:spPr/>
        <p:txBody>
          <a:bodyPr/>
          <a:lstStyle/>
          <a:p>
            <a:r>
              <a:rPr lang="en-GB" dirty="0"/>
              <a:t>1. What was the defendant’s actual state of knowledge or belief as to the facts; and </a:t>
            </a:r>
          </a:p>
          <a:p>
            <a:endParaRPr lang="en-GB" dirty="0"/>
          </a:p>
          <a:p>
            <a:r>
              <a:rPr lang="en-GB" dirty="0"/>
              <a:t>2. Was the defendant’s conduct dishonest by the standards of ordinary decent people?</a:t>
            </a:r>
          </a:p>
        </p:txBody>
      </p:sp>
    </p:spTree>
    <p:extLst>
      <p:ext uri="{BB962C8B-B14F-4D97-AF65-F5344CB8AC3E}">
        <p14:creationId xmlns:p14="http://schemas.microsoft.com/office/powerpoint/2010/main" val="1720897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8F09F-C5E7-44D2-780D-E5F3D6EDF8A1}"/>
              </a:ext>
            </a:extLst>
          </p:cNvPr>
          <p:cNvSpPr>
            <a:spLocks noGrp="1"/>
          </p:cNvSpPr>
          <p:nvPr>
            <p:ph type="title"/>
          </p:nvPr>
        </p:nvSpPr>
        <p:spPr/>
        <p:txBody>
          <a:bodyPr/>
          <a:lstStyle/>
          <a:p>
            <a:pPr algn="ctr"/>
            <a:r>
              <a:rPr lang="en-GB" b="1" i="1" u="sng" dirty="0"/>
              <a:t>Additional information in relation to dishonesty </a:t>
            </a:r>
          </a:p>
        </p:txBody>
      </p:sp>
      <p:sp>
        <p:nvSpPr>
          <p:cNvPr id="3" name="Content Placeholder 2">
            <a:extLst>
              <a:ext uri="{FF2B5EF4-FFF2-40B4-BE49-F238E27FC236}">
                <a16:creationId xmlns:a16="http://schemas.microsoft.com/office/drawing/2014/main" id="{912C48B3-5135-C481-5110-B53E74F58310}"/>
              </a:ext>
            </a:extLst>
          </p:cNvPr>
          <p:cNvSpPr>
            <a:spLocks noGrp="1"/>
          </p:cNvSpPr>
          <p:nvPr>
            <p:ph sz="quarter" idx="13"/>
          </p:nvPr>
        </p:nvSpPr>
        <p:spPr/>
        <p:txBody>
          <a:bodyPr/>
          <a:lstStyle/>
          <a:p>
            <a:r>
              <a:rPr lang="en-GB" dirty="0"/>
              <a:t>You can be dishonest even if you offer to pay – As expressed under S.2(2). </a:t>
            </a:r>
          </a:p>
          <a:p>
            <a:endParaRPr lang="en-GB" dirty="0"/>
          </a:p>
          <a:p>
            <a:pPr marL="0" indent="0">
              <a:buNone/>
            </a:pPr>
            <a:endParaRPr lang="en-GB" dirty="0"/>
          </a:p>
        </p:txBody>
      </p:sp>
    </p:spTree>
    <p:extLst>
      <p:ext uri="{BB962C8B-B14F-4D97-AF65-F5344CB8AC3E}">
        <p14:creationId xmlns:p14="http://schemas.microsoft.com/office/powerpoint/2010/main" val="41685723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E9FD30-23E9-D04F-D617-FC3C757ED534}"/>
              </a:ext>
            </a:extLst>
          </p:cNvPr>
          <p:cNvSpPr>
            <a:spLocks noGrp="1"/>
          </p:cNvSpPr>
          <p:nvPr>
            <p:ph type="title"/>
          </p:nvPr>
        </p:nvSpPr>
        <p:spPr>
          <a:xfrm>
            <a:off x="641074" y="1314450"/>
            <a:ext cx="2844002" cy="3680244"/>
          </a:xfrm>
        </p:spPr>
        <p:txBody>
          <a:bodyPr>
            <a:normAutofit/>
          </a:bodyPr>
          <a:lstStyle/>
          <a:p>
            <a:pPr algn="l"/>
            <a:r>
              <a:rPr lang="en-GB" sz="4400" b="1" i="1" u="sng"/>
              <a:t>Defining terms</a:t>
            </a:r>
          </a:p>
        </p:txBody>
      </p:sp>
      <p:graphicFrame>
        <p:nvGraphicFramePr>
          <p:cNvPr id="5" name="Content Placeholder 2">
            <a:extLst>
              <a:ext uri="{FF2B5EF4-FFF2-40B4-BE49-F238E27FC236}">
                <a16:creationId xmlns:a16="http://schemas.microsoft.com/office/drawing/2014/main" id="{EF5E6853-D53F-51A9-37D3-9D26F508D4AA}"/>
              </a:ext>
            </a:extLst>
          </p:cNvPr>
          <p:cNvGraphicFramePr>
            <a:graphicFrameLocks noGrp="1"/>
          </p:cNvGraphicFramePr>
          <p:nvPr>
            <p:ph sz="quarter" idx="13"/>
          </p:nvPr>
        </p:nvGraphicFramePr>
        <p:xfrm>
          <a:off x="4594225" y="889000"/>
          <a:ext cx="6683375" cy="4606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09639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10E3B-B717-652D-A67E-D72A092A38B1}"/>
              </a:ext>
            </a:extLst>
          </p:cNvPr>
          <p:cNvSpPr>
            <a:spLocks noGrp="1"/>
          </p:cNvSpPr>
          <p:nvPr>
            <p:ph type="title"/>
          </p:nvPr>
        </p:nvSpPr>
        <p:spPr>
          <a:xfrm>
            <a:off x="838200" y="365125"/>
            <a:ext cx="10515600" cy="1325563"/>
          </a:xfrm>
        </p:spPr>
        <p:txBody>
          <a:bodyPr anchor="ctr">
            <a:normAutofit/>
          </a:bodyPr>
          <a:lstStyle/>
          <a:p>
            <a:pPr algn="ctr"/>
            <a:r>
              <a:rPr lang="en-GB" sz="5400" b="1" i="1" u="sng" dirty="0"/>
              <a:t>Defining the terms continued</a:t>
            </a:r>
          </a:p>
        </p:txBody>
      </p:sp>
      <p:graphicFrame>
        <p:nvGraphicFramePr>
          <p:cNvPr id="5" name="Content Placeholder 2">
            <a:extLst>
              <a:ext uri="{FF2B5EF4-FFF2-40B4-BE49-F238E27FC236}">
                <a16:creationId xmlns:a16="http://schemas.microsoft.com/office/drawing/2014/main" id="{B871217E-5C38-C99C-C73C-ECF11C4722F7}"/>
              </a:ext>
            </a:extLst>
          </p:cNvPr>
          <p:cNvGraphicFramePr>
            <a:graphicFrameLocks noGrp="1"/>
          </p:cNvGraphicFramePr>
          <p:nvPr>
            <p:ph idx="1"/>
            <p:extLst>
              <p:ext uri="{D42A27DB-BD31-4B8C-83A1-F6EECF244321}">
                <p14:modId xmlns:p14="http://schemas.microsoft.com/office/powerpoint/2010/main" val="79327439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8969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AB9BE-7FF6-9724-DC1B-28F1AE4F5AB8}"/>
              </a:ext>
            </a:extLst>
          </p:cNvPr>
          <p:cNvSpPr>
            <a:spLocks noGrp="1"/>
          </p:cNvSpPr>
          <p:nvPr>
            <p:ph type="title"/>
          </p:nvPr>
        </p:nvSpPr>
        <p:spPr/>
        <p:txBody>
          <a:bodyPr>
            <a:normAutofit/>
          </a:bodyPr>
          <a:lstStyle/>
          <a:p>
            <a:pPr algn="ctr"/>
            <a:r>
              <a:rPr lang="en-GB" sz="6000" b="1" i="1" u="sng" dirty="0"/>
              <a:t>Continued</a:t>
            </a:r>
          </a:p>
        </p:txBody>
      </p:sp>
      <p:sp>
        <p:nvSpPr>
          <p:cNvPr id="3" name="Content Placeholder 2">
            <a:extLst>
              <a:ext uri="{FF2B5EF4-FFF2-40B4-BE49-F238E27FC236}">
                <a16:creationId xmlns:a16="http://schemas.microsoft.com/office/drawing/2014/main" id="{9D493931-1EB2-35D5-DFF2-08C5A4954C78}"/>
              </a:ext>
            </a:extLst>
          </p:cNvPr>
          <p:cNvSpPr>
            <a:spLocks noGrp="1"/>
          </p:cNvSpPr>
          <p:nvPr>
            <p:ph sz="quarter" idx="13"/>
          </p:nvPr>
        </p:nvSpPr>
        <p:spPr/>
        <p:txBody>
          <a:bodyPr>
            <a:normAutofit fontScale="92500" lnSpcReduction="20000"/>
          </a:bodyPr>
          <a:lstStyle/>
          <a:p>
            <a:r>
              <a:rPr lang="en-GB" dirty="0"/>
              <a:t>However, there are times when temporary appropriation can amount to theft as explained under S.6(1), when treating it as their own, disposing of it and lending it for example. </a:t>
            </a:r>
          </a:p>
          <a:p>
            <a:endParaRPr lang="en-GB" dirty="0"/>
          </a:p>
          <a:p>
            <a:r>
              <a:rPr lang="en-GB" dirty="0"/>
              <a:t>Intend to treat the property as your own and dispose of it, guilty of the offence of theft. </a:t>
            </a:r>
          </a:p>
          <a:p>
            <a:endParaRPr lang="en-GB" dirty="0"/>
          </a:p>
          <a:p>
            <a:r>
              <a:rPr lang="en-GB" dirty="0"/>
              <a:t>Different meanings of dispose – Key case </a:t>
            </a:r>
            <a:r>
              <a:rPr lang="en-GB" dirty="0" err="1"/>
              <a:t>Dpp</a:t>
            </a:r>
            <a:r>
              <a:rPr lang="en-GB" dirty="0"/>
              <a:t> v Lavender – ‘’ dealt with’’. </a:t>
            </a:r>
          </a:p>
        </p:txBody>
      </p:sp>
    </p:spTree>
    <p:extLst>
      <p:ext uri="{BB962C8B-B14F-4D97-AF65-F5344CB8AC3E}">
        <p14:creationId xmlns:p14="http://schemas.microsoft.com/office/powerpoint/2010/main" val="7023341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20B73-6443-4301-D037-6B6F550E74EC}"/>
              </a:ext>
            </a:extLst>
          </p:cNvPr>
          <p:cNvSpPr>
            <a:spLocks noGrp="1"/>
          </p:cNvSpPr>
          <p:nvPr>
            <p:ph type="title"/>
          </p:nvPr>
        </p:nvSpPr>
        <p:spPr>
          <a:xfrm>
            <a:off x="838200" y="365125"/>
            <a:ext cx="10515600" cy="1325563"/>
          </a:xfrm>
        </p:spPr>
        <p:txBody>
          <a:bodyPr anchor="ctr">
            <a:normAutofit/>
          </a:bodyPr>
          <a:lstStyle/>
          <a:p>
            <a:pPr algn="ctr"/>
            <a:r>
              <a:rPr lang="en-GB" sz="6000" b="1" i="1" u="sng" dirty="0"/>
              <a:t>Continued</a:t>
            </a:r>
          </a:p>
        </p:txBody>
      </p:sp>
      <p:graphicFrame>
        <p:nvGraphicFramePr>
          <p:cNvPr id="5" name="Content Placeholder 2">
            <a:extLst>
              <a:ext uri="{FF2B5EF4-FFF2-40B4-BE49-F238E27FC236}">
                <a16:creationId xmlns:a16="http://schemas.microsoft.com/office/drawing/2014/main" id="{BE13FAD2-7BFE-F19E-B926-297876F867CC}"/>
              </a:ext>
            </a:extLst>
          </p:cNvPr>
          <p:cNvGraphicFramePr>
            <a:graphicFrameLocks noGrp="1"/>
          </p:cNvGraphicFramePr>
          <p:nvPr>
            <p:ph idx="1"/>
            <p:extLst>
              <p:ext uri="{D42A27DB-BD31-4B8C-83A1-F6EECF244321}">
                <p14:modId xmlns:p14="http://schemas.microsoft.com/office/powerpoint/2010/main" val="243180108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04445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A8EC1-F4B2-52C9-17CD-E8E6067FBAE8}"/>
              </a:ext>
            </a:extLst>
          </p:cNvPr>
          <p:cNvSpPr>
            <a:spLocks noGrp="1"/>
          </p:cNvSpPr>
          <p:nvPr>
            <p:ph type="title"/>
          </p:nvPr>
        </p:nvSpPr>
        <p:spPr>
          <a:xfrm>
            <a:off x="838200" y="365125"/>
            <a:ext cx="10515600" cy="1325563"/>
          </a:xfrm>
        </p:spPr>
        <p:txBody>
          <a:bodyPr anchor="ctr">
            <a:normAutofit/>
          </a:bodyPr>
          <a:lstStyle/>
          <a:p>
            <a:pPr algn="ctr"/>
            <a:r>
              <a:rPr lang="en-GB" sz="6000" b="1" i="1" u="sng" dirty="0"/>
              <a:t>Continued </a:t>
            </a:r>
          </a:p>
        </p:txBody>
      </p:sp>
      <p:graphicFrame>
        <p:nvGraphicFramePr>
          <p:cNvPr id="5" name="Content Placeholder 2">
            <a:extLst>
              <a:ext uri="{FF2B5EF4-FFF2-40B4-BE49-F238E27FC236}">
                <a16:creationId xmlns:a16="http://schemas.microsoft.com/office/drawing/2014/main" id="{C9BFA8DD-0DB8-A7F5-4D42-322FFA536D6B}"/>
              </a:ext>
            </a:extLst>
          </p:cNvPr>
          <p:cNvGraphicFramePr>
            <a:graphicFrameLocks noGrp="1"/>
          </p:cNvGraphicFramePr>
          <p:nvPr>
            <p:ph sz="quarter" idx="13"/>
            <p:extLst>
              <p:ext uri="{D42A27DB-BD31-4B8C-83A1-F6EECF244321}">
                <p14:modId xmlns:p14="http://schemas.microsoft.com/office/powerpoint/2010/main" val="4164724335"/>
              </p:ext>
            </p:extLst>
          </p:nvPr>
        </p:nvGraphicFramePr>
        <p:xfrm>
          <a:off x="913774" y="2367092"/>
          <a:ext cx="10363826" cy="342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26232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coins on paper money&#10;&#10;Description automatically generated">
            <a:extLst>
              <a:ext uri="{FF2B5EF4-FFF2-40B4-BE49-F238E27FC236}">
                <a16:creationId xmlns:a16="http://schemas.microsoft.com/office/drawing/2014/main" id="{58E147C8-8C0D-2149-BF79-B69C01B768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2879" r="13448" b="-1"/>
          <a:stretch/>
        </p:blipFill>
        <p:spPr>
          <a:xfrm>
            <a:off x="1" y="10"/>
            <a:ext cx="9669642" cy="6857990"/>
          </a:xfrm>
          <a:prstGeom prst="rect">
            <a:avLst/>
          </a:prstGeom>
          <a:noFill/>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623CD4E-A947-5A45-1853-AEA5D2223673}"/>
              </a:ext>
            </a:extLst>
          </p:cNvPr>
          <p:cNvSpPr>
            <a:spLocks noGrp="1"/>
          </p:cNvSpPr>
          <p:nvPr>
            <p:ph type="title"/>
          </p:nvPr>
        </p:nvSpPr>
        <p:spPr>
          <a:xfrm>
            <a:off x="7531610" y="365125"/>
            <a:ext cx="3822189" cy="1899912"/>
          </a:xfrm>
        </p:spPr>
        <p:txBody>
          <a:bodyPr vert="horz" lIns="91440" tIns="45720" rIns="91440" bIns="45720" rtlCol="0" anchor="ctr">
            <a:normAutofit/>
          </a:bodyPr>
          <a:lstStyle/>
          <a:p>
            <a:r>
              <a:rPr lang="en-US" sz="4000" b="1" i="1" u="sng"/>
              <a:t>Continued</a:t>
            </a:r>
          </a:p>
        </p:txBody>
      </p:sp>
      <p:sp>
        <p:nvSpPr>
          <p:cNvPr id="3" name="Content Placeholder 2">
            <a:extLst>
              <a:ext uri="{FF2B5EF4-FFF2-40B4-BE49-F238E27FC236}">
                <a16:creationId xmlns:a16="http://schemas.microsoft.com/office/drawing/2014/main" id="{A794EE00-4C32-B8AA-7898-252AC9B1D0A8}"/>
              </a:ext>
            </a:extLst>
          </p:cNvPr>
          <p:cNvSpPr>
            <a:spLocks noGrp="1"/>
          </p:cNvSpPr>
          <p:nvPr>
            <p:ph sz="half" idx="2"/>
          </p:nvPr>
        </p:nvSpPr>
        <p:spPr>
          <a:xfrm>
            <a:off x="7531610" y="2434201"/>
            <a:ext cx="3822189" cy="3742762"/>
          </a:xfrm>
        </p:spPr>
        <p:txBody>
          <a:bodyPr vert="horz" lIns="91440" tIns="45720" rIns="91440" bIns="45720" rtlCol="0">
            <a:normAutofit/>
          </a:bodyPr>
          <a:lstStyle/>
          <a:p>
            <a:r>
              <a:rPr lang="en-US" sz="2000" b="1" i="1" u="sng"/>
              <a:t>Money</a:t>
            </a:r>
            <a:r>
              <a:rPr lang="en-US" sz="2000"/>
              <a:t> – Intention to permanently deprive if you take money because you cannot replace the exact some notes and coins. </a:t>
            </a:r>
          </a:p>
          <a:p>
            <a:endParaRPr lang="en-US" sz="2000"/>
          </a:p>
          <a:p>
            <a:r>
              <a:rPr lang="en-US" sz="2000" b="1" u="sng"/>
              <a:t>Pawning property </a:t>
            </a:r>
            <a:r>
              <a:rPr lang="en-US" sz="2000"/>
              <a:t>– Delt with under S.6(2)</a:t>
            </a:r>
          </a:p>
        </p:txBody>
      </p:sp>
    </p:spTree>
    <p:extLst>
      <p:ext uri="{BB962C8B-B14F-4D97-AF65-F5344CB8AC3E}">
        <p14:creationId xmlns:p14="http://schemas.microsoft.com/office/powerpoint/2010/main" val="24758725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1F337-7B68-D40D-B342-AAB003939625}"/>
              </a:ext>
            </a:extLst>
          </p:cNvPr>
          <p:cNvSpPr>
            <a:spLocks noGrp="1"/>
          </p:cNvSpPr>
          <p:nvPr>
            <p:ph type="title"/>
          </p:nvPr>
        </p:nvSpPr>
        <p:spPr>
          <a:xfrm>
            <a:off x="838200" y="365125"/>
            <a:ext cx="10515600" cy="1325563"/>
          </a:xfrm>
        </p:spPr>
        <p:txBody>
          <a:bodyPr anchor="ctr">
            <a:normAutofit/>
          </a:bodyPr>
          <a:lstStyle/>
          <a:p>
            <a:pPr algn="ctr"/>
            <a:r>
              <a:rPr lang="en-GB" sz="6600" b="1" i="1" u="sng" dirty="0"/>
              <a:t>Continued</a:t>
            </a:r>
          </a:p>
        </p:txBody>
      </p:sp>
      <p:graphicFrame>
        <p:nvGraphicFramePr>
          <p:cNvPr id="5" name="Content Placeholder 2">
            <a:extLst>
              <a:ext uri="{FF2B5EF4-FFF2-40B4-BE49-F238E27FC236}">
                <a16:creationId xmlns:a16="http://schemas.microsoft.com/office/drawing/2014/main" id="{82319497-0241-7DC6-CF24-1AA7924B77A8}"/>
              </a:ext>
            </a:extLst>
          </p:cNvPr>
          <p:cNvGraphicFramePr>
            <a:graphicFrameLocks noGrp="1"/>
          </p:cNvGraphicFramePr>
          <p:nvPr>
            <p:ph sz="quarter" idx="13"/>
            <p:extLst>
              <p:ext uri="{D42A27DB-BD31-4B8C-83A1-F6EECF244321}">
                <p14:modId xmlns:p14="http://schemas.microsoft.com/office/powerpoint/2010/main" val="48505233"/>
              </p:ext>
            </p:extLst>
          </p:nvPr>
        </p:nvGraphicFramePr>
        <p:xfrm>
          <a:off x="913774" y="2367092"/>
          <a:ext cx="10363826" cy="342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70681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BF1F3-A97D-C854-112D-DD568A36CB12}"/>
              </a:ext>
            </a:extLst>
          </p:cNvPr>
          <p:cNvSpPr>
            <a:spLocks noGrp="1"/>
          </p:cNvSpPr>
          <p:nvPr>
            <p:ph type="title"/>
          </p:nvPr>
        </p:nvSpPr>
        <p:spPr/>
        <p:txBody>
          <a:bodyPr>
            <a:normAutofit/>
          </a:bodyPr>
          <a:lstStyle/>
          <a:p>
            <a:pPr algn="ctr"/>
            <a:r>
              <a:rPr lang="en-GB" sz="5400" b="1" i="1" u="sng" dirty="0"/>
              <a:t>Summary</a:t>
            </a:r>
          </a:p>
        </p:txBody>
      </p:sp>
      <p:graphicFrame>
        <p:nvGraphicFramePr>
          <p:cNvPr id="5" name="Content Placeholder 2">
            <a:extLst>
              <a:ext uri="{FF2B5EF4-FFF2-40B4-BE49-F238E27FC236}">
                <a16:creationId xmlns:a16="http://schemas.microsoft.com/office/drawing/2014/main" id="{DCE93647-7B89-8D5F-3412-F506EDB9A487}"/>
              </a:ext>
            </a:extLst>
          </p:cNvPr>
          <p:cNvGraphicFramePr>
            <a:graphicFrameLocks noGrp="1"/>
          </p:cNvGraphicFramePr>
          <p:nvPr>
            <p:ph idx="1"/>
            <p:extLst>
              <p:ext uri="{D42A27DB-BD31-4B8C-83A1-F6EECF244321}">
                <p14:modId xmlns:p14="http://schemas.microsoft.com/office/powerpoint/2010/main" val="267509013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91479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89B7BFD-8F45-4093-AD9C-91B15B050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042BC7E5-76DB-4826-8C07-4A49B6353F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479558"/>
            <a:ext cx="1861854" cy="717514"/>
            <a:chOff x="0" y="1479558"/>
            <a:chExt cx="1861854" cy="717514"/>
          </a:xfrm>
          <a:solidFill>
            <a:schemeClr val="bg1"/>
          </a:solidFill>
        </p:grpSpPr>
        <p:sp>
          <p:nvSpPr>
            <p:cNvPr id="13" name="Freeform: Shape 12">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47955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4" name="Freeform: Shape 13">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19192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sp>
        <p:nvSpPr>
          <p:cNvPr id="16" name="Freeform: Shape 15">
            <a:extLst>
              <a:ext uri="{FF2B5EF4-FFF2-40B4-BE49-F238E27FC236}">
                <a16:creationId xmlns:a16="http://schemas.microsoft.com/office/drawing/2014/main" id="{498F8FF6-43B4-494A-AF8F-123A4983E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18992" y="-34538"/>
            <a:ext cx="6655405" cy="6335470"/>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2B06059C-C357-4011-82B9-9C01063013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5194" y="-23905"/>
            <a:ext cx="6705251" cy="6318526"/>
          </a:xfrm>
          <a:custGeom>
            <a:avLst/>
            <a:gdLst>
              <a:gd name="connsiteX0" fmla="*/ 1825048 w 6355652"/>
              <a:gd name="connsiteY0" fmla="*/ 0 h 6050127"/>
              <a:gd name="connsiteX1" fmla="*/ 4530604 w 6355652"/>
              <a:gd name="connsiteY1" fmla="*/ 0 h 6050127"/>
              <a:gd name="connsiteX2" fmla="*/ 4692567 w 6355652"/>
              <a:gd name="connsiteY2" fmla="*/ 78022 h 6050127"/>
              <a:gd name="connsiteX3" fmla="*/ 6355652 w 6355652"/>
              <a:gd name="connsiteY3" fmla="*/ 2872301 h 6050127"/>
              <a:gd name="connsiteX4" fmla="*/ 3177826 w 6355652"/>
              <a:gd name="connsiteY4" fmla="*/ 6050127 h 6050127"/>
              <a:gd name="connsiteX5" fmla="*/ 0 w 6355652"/>
              <a:gd name="connsiteY5" fmla="*/ 2872301 h 6050127"/>
              <a:gd name="connsiteX6" fmla="*/ 1663086 w 6355652"/>
              <a:gd name="connsiteY6" fmla="*/ 78022 h 60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6050127">
                <a:moveTo>
                  <a:pt x="1825048" y="0"/>
                </a:moveTo>
                <a:lnTo>
                  <a:pt x="4530604" y="0"/>
                </a:lnTo>
                <a:lnTo>
                  <a:pt x="4692567" y="78022"/>
                </a:lnTo>
                <a:cubicBezTo>
                  <a:pt x="5683175" y="616152"/>
                  <a:pt x="6355652" y="1665694"/>
                  <a:pt x="6355652" y="2872301"/>
                </a:cubicBezTo>
                <a:cubicBezTo>
                  <a:pt x="6355652" y="4627366"/>
                  <a:pt x="4932891" y="6050127"/>
                  <a:pt x="3177826" y="6050127"/>
                </a:cubicBezTo>
                <a:cubicBezTo>
                  <a:pt x="1422761" y="6050127"/>
                  <a:pt x="0" y="4627366"/>
                  <a:pt x="0" y="2872301"/>
                </a:cubicBezTo>
                <a:cubicBezTo>
                  <a:pt x="0" y="1665694"/>
                  <a:pt x="672477" y="616152"/>
                  <a:pt x="1663086" y="78022"/>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5AFEC601-A132-47EE-B0C2-B38ACD9FCE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86886" y="-23905"/>
            <a:ext cx="6705251" cy="6215019"/>
          </a:xfrm>
          <a:custGeom>
            <a:avLst/>
            <a:gdLst>
              <a:gd name="connsiteX0" fmla="*/ 1529549 w 6355652"/>
              <a:gd name="connsiteY0" fmla="*/ 0 h 5890980"/>
              <a:gd name="connsiteX1" fmla="*/ 4826104 w 6355652"/>
              <a:gd name="connsiteY1" fmla="*/ 0 h 5890980"/>
              <a:gd name="connsiteX2" fmla="*/ 4954579 w 6355652"/>
              <a:gd name="connsiteY2" fmla="*/ 78051 h 5890980"/>
              <a:gd name="connsiteX3" fmla="*/ 6355652 w 6355652"/>
              <a:gd name="connsiteY3" fmla="*/ 2713154 h 5890980"/>
              <a:gd name="connsiteX4" fmla="*/ 3177826 w 6355652"/>
              <a:gd name="connsiteY4" fmla="*/ 5890980 h 5890980"/>
              <a:gd name="connsiteX5" fmla="*/ 0 w 6355652"/>
              <a:gd name="connsiteY5" fmla="*/ 2713154 h 5890980"/>
              <a:gd name="connsiteX6" fmla="*/ 1401073 w 6355652"/>
              <a:gd name="connsiteY6" fmla="*/ 78051 h 5890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5652" h="5890980">
                <a:moveTo>
                  <a:pt x="1529549" y="0"/>
                </a:moveTo>
                <a:lnTo>
                  <a:pt x="4826104" y="0"/>
                </a:lnTo>
                <a:lnTo>
                  <a:pt x="4954579" y="78051"/>
                </a:lnTo>
                <a:cubicBezTo>
                  <a:pt x="5799886" y="649129"/>
                  <a:pt x="6355652" y="1616239"/>
                  <a:pt x="6355652" y="2713154"/>
                </a:cubicBezTo>
                <a:cubicBezTo>
                  <a:pt x="6355652" y="4468219"/>
                  <a:pt x="4932891" y="5890980"/>
                  <a:pt x="3177826" y="5890980"/>
                </a:cubicBezTo>
                <a:cubicBezTo>
                  <a:pt x="1422761" y="5890980"/>
                  <a:pt x="0" y="4468219"/>
                  <a:pt x="0" y="2713154"/>
                </a:cubicBezTo>
                <a:cubicBezTo>
                  <a:pt x="0" y="1616239"/>
                  <a:pt x="555766" y="649129"/>
                  <a:pt x="1401073" y="78051"/>
                </a:cubicBezTo>
                <a:close/>
              </a:path>
            </a:pathLst>
          </a:cu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F36F56B-B10F-3EB8-DA36-64F12DC5C237}"/>
              </a:ext>
            </a:extLst>
          </p:cNvPr>
          <p:cNvSpPr>
            <a:spLocks noGrp="1"/>
          </p:cNvSpPr>
          <p:nvPr>
            <p:ph type="ctrTitle"/>
          </p:nvPr>
        </p:nvSpPr>
        <p:spPr>
          <a:xfrm>
            <a:off x="2242409" y="895483"/>
            <a:ext cx="5786232" cy="3011190"/>
          </a:xfrm>
        </p:spPr>
        <p:txBody>
          <a:bodyPr>
            <a:normAutofit/>
          </a:bodyPr>
          <a:lstStyle/>
          <a:p>
            <a:r>
              <a:rPr lang="en-GB" sz="5400">
                <a:solidFill>
                  <a:schemeClr val="bg1"/>
                </a:solidFill>
              </a:rPr>
              <a:t>Thank you!</a:t>
            </a:r>
          </a:p>
        </p:txBody>
      </p:sp>
      <p:sp>
        <p:nvSpPr>
          <p:cNvPr id="5" name="Subtitle 4">
            <a:extLst>
              <a:ext uri="{FF2B5EF4-FFF2-40B4-BE49-F238E27FC236}">
                <a16:creationId xmlns:a16="http://schemas.microsoft.com/office/drawing/2014/main" id="{406BA25A-95E3-6668-869E-0F8FE525EA52}"/>
              </a:ext>
            </a:extLst>
          </p:cNvPr>
          <p:cNvSpPr>
            <a:spLocks noGrp="1"/>
          </p:cNvSpPr>
          <p:nvPr>
            <p:ph type="subTitle" idx="1"/>
          </p:nvPr>
        </p:nvSpPr>
        <p:spPr>
          <a:xfrm>
            <a:off x="2466270" y="4142096"/>
            <a:ext cx="5338511" cy="1055142"/>
          </a:xfrm>
        </p:spPr>
        <p:txBody>
          <a:bodyPr>
            <a:normAutofit/>
          </a:bodyPr>
          <a:lstStyle/>
          <a:p>
            <a:r>
              <a:rPr lang="en-GB" sz="2000">
                <a:solidFill>
                  <a:schemeClr val="bg1"/>
                </a:solidFill>
              </a:rPr>
              <a:t>Any Questions?</a:t>
            </a:r>
          </a:p>
        </p:txBody>
      </p:sp>
      <p:sp>
        <p:nvSpPr>
          <p:cNvPr id="22" name="Graphic 212">
            <a:extLst>
              <a:ext uri="{FF2B5EF4-FFF2-40B4-BE49-F238E27FC236}">
                <a16:creationId xmlns:a16="http://schemas.microsoft.com/office/drawing/2014/main" id="{279CAF82-0ECF-42BE-8F37-F71941E5D4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34716" y="188494"/>
            <a:ext cx="1048371"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Graphic 212">
            <a:extLst>
              <a:ext uri="{FF2B5EF4-FFF2-40B4-BE49-F238E27FC236}">
                <a16:creationId xmlns:a16="http://schemas.microsoft.com/office/drawing/2014/main" id="{218E095B-4870-4AD5-9C41-C16D59523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34716" y="188494"/>
            <a:ext cx="1048371" cy="1048371"/>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nvGrpSpPr>
          <p:cNvPr id="26" name="Graphic 185">
            <a:extLst>
              <a:ext uri="{FF2B5EF4-FFF2-40B4-BE49-F238E27FC236}">
                <a16:creationId xmlns:a16="http://schemas.microsoft.com/office/drawing/2014/main" id="{FB9739EB-7F66-433D-841F-AB3CD18700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583101" y="3578317"/>
            <a:ext cx="1054466" cy="469689"/>
            <a:chOff x="9841624" y="4115729"/>
            <a:chExt cx="602169" cy="268223"/>
          </a:xfrm>
          <a:solidFill>
            <a:schemeClr val="bg1"/>
          </a:solidFill>
        </p:grpSpPr>
        <p:sp>
          <p:nvSpPr>
            <p:cNvPr id="27" name="Freeform: Shape 26">
              <a:extLst>
                <a:ext uri="{FF2B5EF4-FFF2-40B4-BE49-F238E27FC236}">
                  <a16:creationId xmlns:a16="http://schemas.microsoft.com/office/drawing/2014/main" id="{104F2BBD-A005-4DCB-9566-F2351050BE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8B00DEC7-198B-49D1-98FD-018F3ECFC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F14DFC82-B3B3-468E-91B3-1302CFC684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D3250EFE-214E-4B8E-AF96-036A514FFB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AD058EBE-D4A5-4C43-B170-6A451F87A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33" name="Oval 32">
            <a:extLst>
              <a:ext uri="{FF2B5EF4-FFF2-40B4-BE49-F238E27FC236}">
                <a16:creationId xmlns:a16="http://schemas.microsoft.com/office/drawing/2014/main" id="{033BC44A-0661-43B4-9C14-FD5963C226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4525" y="4910353"/>
            <a:ext cx="468090" cy="468090"/>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5" name="Oval 34">
            <a:extLst>
              <a:ext uri="{FF2B5EF4-FFF2-40B4-BE49-F238E27FC236}">
                <a16:creationId xmlns:a16="http://schemas.microsoft.com/office/drawing/2014/main" id="{BE8CB2F0-2F5A-4EBD-B214-E0309C31F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4525" y="4910353"/>
            <a:ext cx="468090" cy="468090"/>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7" name="Freeform: Shape 36">
            <a:extLst>
              <a:ext uri="{FF2B5EF4-FFF2-40B4-BE49-F238E27FC236}">
                <a16:creationId xmlns:a16="http://schemas.microsoft.com/office/drawing/2014/main" id="{FFD3887D-244B-4EC4-9208-E304984C5D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2467" y="4200769"/>
            <a:ext cx="2769534"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9" name="Freeform: Shape 38">
            <a:extLst>
              <a:ext uri="{FF2B5EF4-FFF2-40B4-BE49-F238E27FC236}">
                <a16:creationId xmlns:a16="http://schemas.microsoft.com/office/drawing/2014/main" id="{97224C31-855E-4593-8A58-5B2B0CC4F5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22467" y="4200769"/>
            <a:ext cx="2769534" cy="2657232"/>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Tree>
    <p:extLst>
      <p:ext uri="{BB962C8B-B14F-4D97-AF65-F5344CB8AC3E}">
        <p14:creationId xmlns:p14="http://schemas.microsoft.com/office/powerpoint/2010/main" val="13502545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2661</Words>
  <Application>Microsoft Office PowerPoint</Application>
  <PresentationFormat>Widescreen</PresentationFormat>
  <Paragraphs>210</Paragraphs>
  <Slides>41</Slides>
  <Notes>11</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Theft </vt:lpstr>
      <vt:lpstr>Content </vt:lpstr>
      <vt:lpstr>Aims and learning objectives </vt:lpstr>
      <vt:lpstr>What is the offence?</vt:lpstr>
      <vt:lpstr>Theft </vt:lpstr>
      <vt:lpstr>How do we prove the offence?</vt:lpstr>
      <vt:lpstr>What is the Actus Reus of Theft?</vt:lpstr>
      <vt:lpstr>Defining terms</vt:lpstr>
      <vt:lpstr>Need to only appropriate one single right</vt:lpstr>
      <vt:lpstr>Defining the terms continued </vt:lpstr>
      <vt:lpstr>Why is the case important?</vt:lpstr>
      <vt:lpstr>Other key factors </vt:lpstr>
      <vt:lpstr>R v Hinks </vt:lpstr>
      <vt:lpstr>What do we mean by property?</vt:lpstr>
      <vt:lpstr>Property can include </vt:lpstr>
      <vt:lpstr>Defining terms </vt:lpstr>
      <vt:lpstr>Types of property </vt:lpstr>
      <vt:lpstr>Belong to someone else</vt:lpstr>
      <vt:lpstr>Defining terms </vt:lpstr>
      <vt:lpstr>Continued</vt:lpstr>
      <vt:lpstr>Continued</vt:lpstr>
      <vt:lpstr>Other key important sections </vt:lpstr>
      <vt:lpstr>Men’s Rea </vt:lpstr>
      <vt:lpstr>What is the men’s rea?</vt:lpstr>
      <vt:lpstr>Men’s rea of Theft </vt:lpstr>
      <vt:lpstr>How would you define dishonest?</vt:lpstr>
      <vt:lpstr>Dishonesty</vt:lpstr>
      <vt:lpstr>Two stage test </vt:lpstr>
      <vt:lpstr>Continued</vt:lpstr>
      <vt:lpstr>Overruled</vt:lpstr>
      <vt:lpstr>New test </vt:lpstr>
      <vt:lpstr>Additional information in relation to dishonesty </vt:lpstr>
      <vt:lpstr>Defining terms</vt:lpstr>
      <vt:lpstr>Defining the terms continued</vt:lpstr>
      <vt:lpstr>Continued</vt:lpstr>
      <vt:lpstr>Continued</vt:lpstr>
      <vt:lpstr>Continued </vt:lpstr>
      <vt:lpstr>Continued</vt:lpstr>
      <vt:lpstr>Continued</vt:lpstr>
      <vt:lpstr>Summary</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Zita Draper</dc:creator>
  <cp:lastModifiedBy>Zita Draper</cp:lastModifiedBy>
  <cp:revision>6</cp:revision>
  <dcterms:created xsi:type="dcterms:W3CDTF">2024-10-30T09:07:18Z</dcterms:created>
  <dcterms:modified xsi:type="dcterms:W3CDTF">2025-11-17T13:33:11Z</dcterms:modified>
</cp:coreProperties>
</file>