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5" r:id="rId8"/>
    <p:sldId id="264" r:id="rId9"/>
    <p:sldId id="261" r:id="rId10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8" y="7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212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890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520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987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955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441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900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756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66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764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253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295D9-65CA-4E0D-BA41-5AEF65B1A454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6398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FIELDWORK AND EXCAVATION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18130"/>
            <a:ext cx="9144000" cy="1655762"/>
          </a:xfrm>
        </p:spPr>
        <p:txBody>
          <a:bodyPr/>
          <a:lstStyle/>
          <a:p>
            <a:r>
              <a:rPr lang="en-GB" dirty="0"/>
              <a:t>LLANLLYR 2017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901" y="3618310"/>
            <a:ext cx="4743448" cy="26681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51" y="1957388"/>
            <a:ext cx="2886074" cy="4329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906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Test pitting and excavation of a mound-like feature</a:t>
            </a:r>
          </a:p>
          <a:p>
            <a:r>
              <a:rPr lang="en-GB" dirty="0"/>
              <a:t>Recording sediments</a:t>
            </a:r>
          </a:p>
          <a:p>
            <a:r>
              <a:rPr lang="en-GB" dirty="0"/>
              <a:t>Surveying</a:t>
            </a:r>
          </a:p>
          <a:p>
            <a:r>
              <a:rPr lang="en-GB" dirty="0"/>
              <a:t>Augering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Why?  To understand the buried archaeology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810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Where?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3995710" y="171893"/>
            <a:ext cx="7181834" cy="6410336"/>
            <a:chOff x="-9490" y="-2105084"/>
            <a:chExt cx="12334828" cy="10229908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571480"/>
              <a:ext cx="9734550" cy="5648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-9490" y="-2105084"/>
              <a:ext cx="9725026" cy="5648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714612" y="3286124"/>
              <a:ext cx="9610726" cy="48387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026" name="Picture 2" descr="Image result for wales map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78" y="3706652"/>
            <a:ext cx="3620280" cy="2719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Straight Arrow Connector 3"/>
          <p:cNvCxnSpPr/>
          <p:nvPr/>
        </p:nvCxnSpPr>
        <p:spPr>
          <a:xfrm flipH="1">
            <a:off x="2032000" y="4944533"/>
            <a:ext cx="6663766" cy="443960"/>
          </a:xfrm>
          <a:prstGeom prst="straightConnector1">
            <a:avLst/>
          </a:prstGeom>
          <a:ln w="317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3203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ully overlai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43094" y="411681"/>
            <a:ext cx="10144180" cy="596009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329738" y="5414963"/>
            <a:ext cx="542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Site</a:t>
            </a:r>
          </a:p>
        </p:txBody>
      </p:sp>
      <p:cxnSp>
        <p:nvCxnSpPr>
          <p:cNvPr id="5" name="Straight Arrow Connector 4"/>
          <p:cNvCxnSpPr>
            <a:stCxn id="3" idx="1"/>
          </p:cNvCxnSpPr>
          <p:nvPr/>
        </p:nvCxnSpPr>
        <p:spPr>
          <a:xfrm flipH="1" flipV="1">
            <a:off x="8401050" y="4914900"/>
            <a:ext cx="928688" cy="68472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0386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104" y="-130081"/>
            <a:ext cx="10515600" cy="1325563"/>
          </a:xfrm>
        </p:spPr>
        <p:txBody>
          <a:bodyPr/>
          <a:lstStyle/>
          <a:p>
            <a:r>
              <a:rPr lang="en-GB" dirty="0"/>
              <a:t>Where?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70349E-33F4-49E1-A5DF-34861B0D75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17" t="9542" r="4468" b="7768"/>
          <a:stretch/>
        </p:blipFill>
        <p:spPr>
          <a:xfrm>
            <a:off x="2130802" y="593520"/>
            <a:ext cx="9177557" cy="5670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90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425" y="943398"/>
            <a:ext cx="7859032" cy="5645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77423" y="300037"/>
            <a:ext cx="4982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Old river channels: evidence of a buried landscape</a:t>
            </a: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9E81822C-AC59-4ECE-BE6A-98F6F957FCA1}"/>
              </a:ext>
            </a:extLst>
          </p:cNvPr>
          <p:cNvSpPr/>
          <p:nvPr/>
        </p:nvSpPr>
        <p:spPr>
          <a:xfrm>
            <a:off x="7516536" y="4202884"/>
            <a:ext cx="478172" cy="612397"/>
          </a:xfrm>
          <a:custGeom>
            <a:avLst/>
            <a:gdLst>
              <a:gd name="connsiteX0" fmla="*/ 142613 w 478172"/>
              <a:gd name="connsiteY0" fmla="*/ 0 h 612397"/>
              <a:gd name="connsiteX1" fmla="*/ 478172 w 478172"/>
              <a:gd name="connsiteY1" fmla="*/ 109057 h 612397"/>
              <a:gd name="connsiteX2" fmla="*/ 285225 w 478172"/>
              <a:gd name="connsiteY2" fmla="*/ 612397 h 612397"/>
              <a:gd name="connsiteX3" fmla="*/ 142613 w 478172"/>
              <a:gd name="connsiteY3" fmla="*/ 545285 h 612397"/>
              <a:gd name="connsiteX4" fmla="*/ 0 w 478172"/>
              <a:gd name="connsiteY4" fmla="*/ 302004 h 612397"/>
              <a:gd name="connsiteX5" fmla="*/ 92279 w 478172"/>
              <a:gd name="connsiteY5" fmla="*/ 0 h 612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8172" h="612397">
                <a:moveTo>
                  <a:pt x="142613" y="0"/>
                </a:moveTo>
                <a:lnTo>
                  <a:pt x="478172" y="109057"/>
                </a:lnTo>
                <a:lnTo>
                  <a:pt x="285225" y="612397"/>
                </a:lnTo>
                <a:lnTo>
                  <a:pt x="142613" y="545285"/>
                </a:lnTo>
                <a:lnTo>
                  <a:pt x="0" y="302004"/>
                </a:lnTo>
                <a:lnTo>
                  <a:pt x="92279" y="0"/>
                </a:lnTo>
              </a:path>
            </a:pathLst>
          </a:custGeom>
          <a:noFill/>
          <a:ln w="222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94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277132" y="1435497"/>
            <a:ext cx="7884432" cy="4715839"/>
            <a:chOff x="1120095" y="1421209"/>
            <a:chExt cx="7884432" cy="471583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2"/>
            <a:srcRect l="19658" t="9276" b="8185"/>
            <a:stretch/>
          </p:blipFill>
          <p:spPr>
            <a:xfrm>
              <a:off x="1120095" y="1582981"/>
              <a:ext cx="7884432" cy="4554067"/>
            </a:xfrm>
            <a:prstGeom prst="rect">
              <a:avLst/>
            </a:prstGeom>
          </p:spPr>
        </p:pic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255856" y="1421209"/>
              <a:ext cx="3359007" cy="2816474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88" t="18959" r="17202" b="18541"/>
          <a:stretch/>
        </p:blipFill>
        <p:spPr>
          <a:xfrm>
            <a:off x="6672263" y="185737"/>
            <a:ext cx="4614862" cy="42862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71538" y="528638"/>
            <a:ext cx="3431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Geophysical survey and boreholes</a:t>
            </a:r>
          </a:p>
        </p:txBody>
      </p:sp>
    </p:spTree>
    <p:extLst>
      <p:ext uri="{BB962C8B-B14F-4D97-AF65-F5344CB8AC3E}">
        <p14:creationId xmlns:p14="http://schemas.microsoft.com/office/powerpoint/2010/main" val="1938898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3013" y="657225"/>
            <a:ext cx="10058400" cy="56578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200" y="157163"/>
            <a:ext cx="1946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Test pit excavation</a:t>
            </a:r>
          </a:p>
        </p:txBody>
      </p:sp>
    </p:spTree>
    <p:extLst>
      <p:ext uri="{BB962C8B-B14F-4D97-AF65-F5344CB8AC3E}">
        <p14:creationId xmlns:p14="http://schemas.microsoft.com/office/powerpoint/2010/main" val="3746970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563" y="628650"/>
            <a:ext cx="10058400" cy="56578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157163"/>
            <a:ext cx="1789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Test pit sampling</a:t>
            </a:r>
          </a:p>
        </p:txBody>
      </p:sp>
    </p:spTree>
    <p:extLst>
      <p:ext uri="{BB962C8B-B14F-4D97-AF65-F5344CB8AC3E}">
        <p14:creationId xmlns:p14="http://schemas.microsoft.com/office/powerpoint/2010/main" val="3674083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</TotalTime>
  <Words>49</Words>
  <Application>Microsoft Office PowerPoint</Application>
  <PresentationFormat>Widescreen</PresentationFormat>
  <Paragraphs>16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FIELDWORK AND EXCAVATION</vt:lpstr>
      <vt:lpstr>Objectives</vt:lpstr>
      <vt:lpstr>Where?</vt:lpstr>
      <vt:lpstr>PowerPoint Presentation</vt:lpstr>
      <vt:lpstr>Where?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FIELDWORK AND EXCAVATION</dc:title>
  <dc:creator>Martin Bates</dc:creator>
  <cp:lastModifiedBy>Martin Bates</cp:lastModifiedBy>
  <cp:revision>8</cp:revision>
  <cp:lastPrinted>2016-06-04T14:31:51Z</cp:lastPrinted>
  <dcterms:created xsi:type="dcterms:W3CDTF">2016-06-04T14:10:59Z</dcterms:created>
  <dcterms:modified xsi:type="dcterms:W3CDTF">2019-05-12T17:03:41Z</dcterms:modified>
</cp:coreProperties>
</file>