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1.xml" ContentType="application/inkml+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61" r:id="rId1"/>
  </p:sldMasterIdLst>
  <p:notesMasterIdLst>
    <p:notesMasterId r:id="rId8"/>
  </p:notesMasterIdLst>
  <p:sldIdLst>
    <p:sldId id="256" r:id="rId2"/>
    <p:sldId id="286" r:id="rId3"/>
    <p:sldId id="267" r:id="rId4"/>
    <p:sldId id="280" r:id="rId5"/>
    <p:sldId id="281" r:id="rId6"/>
    <p:sldId id="284" r:id="rId7"/>
  </p:sldIdLst>
  <p:sldSz cx="9144000" cy="5143500" type="screen16x9"/>
  <p:notesSz cx="6858000" cy="9144000"/>
  <p:embeddedFontLst>
    <p:embeddedFont>
      <p:font typeface="Aharoni" panose="02010803020104030203" pitchFamily="2" charset="-79"/>
      <p:bold r:id="rId9"/>
    </p:embeddedFont>
    <p:embeddedFont>
      <p:font typeface="Arial Black" panose="020B0A04020102020204" pitchFamily="34" charset="0"/>
      <p:bold r:id="rId10"/>
    </p:embeddedFont>
    <p:embeddedFont>
      <p:font typeface="Helvetica" panose="020B0604020202020204" pitchFamily="34" charset="0"/>
      <p:regular r:id="rId11"/>
      <p:bold r:id="rId12"/>
      <p:italic r:id="rId13"/>
      <p:boldItalic r:id="rId14"/>
    </p:embeddedFont>
    <p:embeddedFont>
      <p:font typeface="Lato Light" panose="020F0302020204030203" charset="0"/>
      <p:regular r:id="rId15"/>
      <p:bold r:id="rId16"/>
      <p:italic r:id="rId17"/>
      <p:boldItalic r:id="rId18"/>
    </p:embeddedFont>
    <p:embeddedFont>
      <p:font typeface="Roboto Slab Regular" panose="020B0604020202020204" charset="0"/>
      <p:regular r:id="rId19"/>
      <p:bold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4EAFA2-9386-AB25-F50A-3C2B741F790D}" v="46" dt="2020-10-29T12:25:38.253"/>
    <p1510:client id="{71683075-BD48-660C-3CB2-90EE56ABF7C3}" v="1358" dt="2020-10-30T17:01:34.188"/>
    <p1510:client id="{84B8AAF5-7A80-EEDE-E5B5-9CD565FF30F4}" v="258" dt="2020-10-30T18:04:40.792"/>
    <p1510:client id="{94BCD398-001F-9707-7466-B97F7F1D49D8}" v="99" dt="2020-10-29T12:48:14.219"/>
    <p1510:client id="{B801696F-2602-B9D0-43BD-8C4675E48D29}" v="49" dt="2020-11-01T11:26:23.535"/>
    <p1510:client id="{C65D40E7-28C5-2F12-0754-E8A7F4FCA1FC}" v="261" dt="2020-11-07T20:30:26.137"/>
    <p1510:client id="{D88AEA85-E9BB-E095-F354-4D92829BC1A8}" v="1309" dt="2020-10-29T19:01:44.400"/>
    <p1510:client id="{F2623D38-2C7A-CB17-7C6D-0FC2E88D9D82}" v="855" dt="2020-11-01T13:26:40.148"/>
    <p1510:client id="{F762AC4D-2513-92B3-F404-7E20BB03EDA1}" v="1002" dt="2020-11-01T15:23:39.789"/>
  </p1510:revLst>
</p1510:revInfo>
</file>

<file path=ppt/tableStyles.xml><?xml version="1.0" encoding="utf-8"?>
<a:tblStyleLst xmlns:a="http://schemas.openxmlformats.org/drawingml/2006/main" def="{9EE25DCA-7170-4B11-9C6A-58EB8657EA23}">
  <a:tblStyle styleId="{9EE25DCA-7170-4B11-9C6A-58EB8657EA23}"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font" Target="fonts/font5.fntdata"/><Relationship Id="rId18" Type="http://schemas.openxmlformats.org/officeDocument/2006/relationships/font" Target="fonts/font10.fntdata"/><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font" Target="fonts/font4.fntdata"/><Relationship Id="rId17" Type="http://schemas.openxmlformats.org/officeDocument/2006/relationships/font" Target="fonts/font9.fntdata"/><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font" Target="fonts/font8.fntdata"/><Relationship Id="rId20"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3.fntdata"/><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7.fntdata"/><Relationship Id="rId23" Type="http://schemas.openxmlformats.org/officeDocument/2006/relationships/theme" Target="theme/theme1.xml"/><Relationship Id="rId10" Type="http://schemas.openxmlformats.org/officeDocument/2006/relationships/font" Target="fonts/font2.fntdata"/><Relationship Id="rId19" Type="http://schemas.openxmlformats.org/officeDocument/2006/relationships/font" Target="fonts/font11.fntdata"/><Relationship Id="rId4" Type="http://schemas.openxmlformats.org/officeDocument/2006/relationships/slide" Target="slides/slide3.xml"/><Relationship Id="rId9" Type="http://schemas.openxmlformats.org/officeDocument/2006/relationships/font" Target="fonts/font1.fntdata"/><Relationship Id="rId14" Type="http://schemas.openxmlformats.org/officeDocument/2006/relationships/font" Target="fonts/font6.fntdata"/><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eresa Peters (1904904)" userId="S::1904904@student.uwtsd.ac.uk::1b38b395-91bd-4b1b-ab83-15a3c3b41d58" providerId="AD" clId="Web-{B801696F-2602-B9D0-43BD-8C4675E48D29}"/>
    <pc:docChg chg="modSld">
      <pc:chgData name="Theresa Peters (1904904)" userId="S::1904904@student.uwtsd.ac.uk::1b38b395-91bd-4b1b-ab83-15a3c3b41d58" providerId="AD" clId="Web-{B801696F-2602-B9D0-43BD-8C4675E48D29}" dt="2020-11-01T11:26:23.535" v="47" actId="1076"/>
      <pc:docMkLst>
        <pc:docMk/>
      </pc:docMkLst>
      <pc:sldChg chg="addSp modSp">
        <pc:chgData name="Theresa Peters (1904904)" userId="S::1904904@student.uwtsd.ac.uk::1b38b395-91bd-4b1b-ab83-15a3c3b41d58" providerId="AD" clId="Web-{B801696F-2602-B9D0-43BD-8C4675E48D29}" dt="2020-11-01T11:26:23.535" v="47" actId="1076"/>
        <pc:sldMkLst>
          <pc:docMk/>
          <pc:sldMk cId="3115636917" sldId="286"/>
        </pc:sldMkLst>
        <pc:spChg chg="add mod">
          <ac:chgData name="Theresa Peters (1904904)" userId="S::1904904@student.uwtsd.ac.uk::1b38b395-91bd-4b1b-ab83-15a3c3b41d58" providerId="AD" clId="Web-{B801696F-2602-B9D0-43BD-8C4675E48D29}" dt="2020-11-01T11:26:23.535" v="47" actId="1076"/>
          <ac:spMkLst>
            <pc:docMk/>
            <pc:sldMk cId="3115636917" sldId="286"/>
            <ac:spMk id="14" creationId="{20DE424B-3204-4C88-9239-E870364C0C8B}"/>
          </ac:spMkLst>
        </pc:spChg>
        <pc:picChg chg="add mod">
          <ac:chgData name="Theresa Peters (1904904)" userId="S::1904904@student.uwtsd.ac.uk::1b38b395-91bd-4b1b-ab83-15a3c3b41d58" providerId="AD" clId="Web-{B801696F-2602-B9D0-43BD-8C4675E48D29}" dt="2020-11-01T11:25:40.903" v="4" actId="14100"/>
          <ac:picMkLst>
            <pc:docMk/>
            <pc:sldMk cId="3115636917" sldId="286"/>
            <ac:picMk id="8" creationId="{1FEBDFF5-3281-4B15-A629-D78B2A695A97}"/>
          </ac:picMkLst>
        </pc:picChg>
      </pc:sldChg>
    </pc:docChg>
  </pc:docChgLst>
  <pc:docChgLst>
    <pc:chgData name="Theresa Peters (1904904)" userId="S::1904904@student.uwtsd.ac.uk::1b38b395-91bd-4b1b-ab83-15a3c3b41d58" providerId="AD" clId="Web-{84B8AAF5-7A80-EEDE-E5B5-9CD565FF30F4}"/>
    <pc:docChg chg="addSld delSld modSld">
      <pc:chgData name="Theresa Peters (1904904)" userId="S::1904904@student.uwtsd.ac.uk::1b38b395-91bd-4b1b-ab83-15a3c3b41d58" providerId="AD" clId="Web-{84B8AAF5-7A80-EEDE-E5B5-9CD565FF30F4}" dt="2020-10-30T18:04:40.792" v="254" actId="1076"/>
      <pc:docMkLst>
        <pc:docMk/>
      </pc:docMkLst>
      <pc:sldChg chg="addSp modSp del">
        <pc:chgData name="Theresa Peters (1904904)" userId="S::1904904@student.uwtsd.ac.uk::1b38b395-91bd-4b1b-ab83-15a3c3b41d58" providerId="AD" clId="Web-{84B8AAF5-7A80-EEDE-E5B5-9CD565FF30F4}" dt="2020-10-30T17:58:40.173" v="248"/>
        <pc:sldMkLst>
          <pc:docMk/>
          <pc:sldMk cId="0" sldId="264"/>
        </pc:sldMkLst>
        <pc:picChg chg="add mod">
          <ac:chgData name="Theresa Peters (1904904)" userId="S::1904904@student.uwtsd.ac.uk::1b38b395-91bd-4b1b-ab83-15a3c3b41d58" providerId="AD" clId="Web-{84B8AAF5-7A80-EEDE-E5B5-9CD565FF30F4}" dt="2020-10-30T17:26:26.855" v="132" actId="14100"/>
          <ac:picMkLst>
            <pc:docMk/>
            <pc:sldMk cId="0" sldId="264"/>
            <ac:picMk id="2" creationId="{6A6D6FAB-58CC-4669-8991-F1EE16A7CDD8}"/>
          </ac:picMkLst>
        </pc:picChg>
      </pc:sldChg>
      <pc:sldChg chg="addSp delSp modSp">
        <pc:chgData name="Theresa Peters (1904904)" userId="S::1904904@student.uwtsd.ac.uk::1b38b395-91bd-4b1b-ab83-15a3c3b41d58" providerId="AD" clId="Web-{84B8AAF5-7A80-EEDE-E5B5-9CD565FF30F4}" dt="2020-10-30T17:58:09.735" v="242" actId="20577"/>
        <pc:sldMkLst>
          <pc:docMk/>
          <pc:sldMk cId="0" sldId="267"/>
        </pc:sldMkLst>
        <pc:spChg chg="mod">
          <ac:chgData name="Theresa Peters (1904904)" userId="S::1904904@student.uwtsd.ac.uk::1b38b395-91bd-4b1b-ab83-15a3c3b41d58" providerId="AD" clId="Web-{84B8AAF5-7A80-EEDE-E5B5-9CD565FF30F4}" dt="2020-10-30T17:58:09.735" v="242" actId="20577"/>
          <ac:spMkLst>
            <pc:docMk/>
            <pc:sldMk cId="0" sldId="267"/>
            <ac:spMk id="4" creationId="{120FA79C-83FA-4175-9A8D-9AC72FF04DD4}"/>
          </ac:spMkLst>
        </pc:spChg>
        <pc:spChg chg="add del mod">
          <ac:chgData name="Theresa Peters (1904904)" userId="S::1904904@student.uwtsd.ac.uk::1b38b395-91bd-4b1b-ab83-15a3c3b41d58" providerId="AD" clId="Web-{84B8AAF5-7A80-EEDE-E5B5-9CD565FF30F4}" dt="2020-10-30T17:25:08.478" v="129"/>
          <ac:spMkLst>
            <pc:docMk/>
            <pc:sldMk cId="0" sldId="267"/>
            <ac:spMk id="8" creationId="{6DEAE418-E198-4D3F-A232-56FDB4C4A049}"/>
          </ac:spMkLst>
        </pc:spChg>
      </pc:sldChg>
      <pc:sldChg chg="modSp">
        <pc:chgData name="Theresa Peters (1904904)" userId="S::1904904@student.uwtsd.ac.uk::1b38b395-91bd-4b1b-ab83-15a3c3b41d58" providerId="AD" clId="Web-{84B8AAF5-7A80-EEDE-E5B5-9CD565FF30F4}" dt="2020-10-30T17:58:20.079" v="245" actId="20577"/>
        <pc:sldMkLst>
          <pc:docMk/>
          <pc:sldMk cId="0" sldId="280"/>
        </pc:sldMkLst>
        <pc:spChg chg="mod">
          <ac:chgData name="Theresa Peters (1904904)" userId="S::1904904@student.uwtsd.ac.uk::1b38b395-91bd-4b1b-ab83-15a3c3b41d58" providerId="AD" clId="Web-{84B8AAF5-7A80-EEDE-E5B5-9CD565FF30F4}" dt="2020-10-30T17:58:20.079" v="245" actId="20577"/>
          <ac:spMkLst>
            <pc:docMk/>
            <pc:sldMk cId="0" sldId="280"/>
            <ac:spMk id="10" creationId="{1EEFD029-A8F1-42A0-9370-CDFB336C7E8E}"/>
          </ac:spMkLst>
        </pc:spChg>
        <pc:spChg chg="mod">
          <ac:chgData name="Theresa Peters (1904904)" userId="S::1904904@student.uwtsd.ac.uk::1b38b395-91bd-4b1b-ab83-15a3c3b41d58" providerId="AD" clId="Web-{84B8AAF5-7A80-EEDE-E5B5-9CD565FF30F4}" dt="2020-10-30T17:20:55.784" v="125" actId="1076"/>
          <ac:spMkLst>
            <pc:docMk/>
            <pc:sldMk cId="0" sldId="280"/>
            <ac:spMk id="11" creationId="{6840CE67-B928-4E37-8B2F-88DB0400F069}"/>
          </ac:spMkLst>
        </pc:spChg>
      </pc:sldChg>
      <pc:sldChg chg="add del replId">
        <pc:chgData name="Theresa Peters (1904904)" userId="S::1904904@student.uwtsd.ac.uk::1b38b395-91bd-4b1b-ab83-15a3c3b41d58" providerId="AD" clId="Web-{84B8AAF5-7A80-EEDE-E5B5-9CD565FF30F4}" dt="2020-10-30T17:58:35.923" v="247"/>
        <pc:sldMkLst>
          <pc:docMk/>
          <pc:sldMk cId="2265575572" sldId="285"/>
        </pc:sldMkLst>
      </pc:sldChg>
      <pc:sldChg chg="addSp delSp modSp add replId">
        <pc:chgData name="Theresa Peters (1904904)" userId="S::1904904@student.uwtsd.ac.uk::1b38b395-91bd-4b1b-ab83-15a3c3b41d58" providerId="AD" clId="Web-{84B8AAF5-7A80-EEDE-E5B5-9CD565FF30F4}" dt="2020-10-30T18:04:40.792" v="254" actId="1076"/>
        <pc:sldMkLst>
          <pc:docMk/>
          <pc:sldMk cId="3115636917" sldId="286"/>
        </pc:sldMkLst>
        <pc:spChg chg="add mod">
          <ac:chgData name="Theresa Peters (1904904)" userId="S::1904904@student.uwtsd.ac.uk::1b38b395-91bd-4b1b-ab83-15a3c3b41d58" providerId="AD" clId="Web-{84B8AAF5-7A80-EEDE-E5B5-9CD565FF30F4}" dt="2020-10-30T18:04:27.604" v="249" actId="20577"/>
          <ac:spMkLst>
            <pc:docMk/>
            <pc:sldMk cId="3115636917" sldId="286"/>
            <ac:spMk id="7" creationId="{DE0CE951-58D0-4CE0-8A69-2FE202AE03DF}"/>
          </ac:spMkLst>
        </pc:spChg>
        <pc:spChg chg="add mod">
          <ac:chgData name="Theresa Peters (1904904)" userId="S::1904904@student.uwtsd.ac.uk::1b38b395-91bd-4b1b-ab83-15a3c3b41d58" providerId="AD" clId="Web-{84B8AAF5-7A80-EEDE-E5B5-9CD565FF30F4}" dt="2020-10-30T18:04:40.792" v="254" actId="1076"/>
          <ac:spMkLst>
            <pc:docMk/>
            <pc:sldMk cId="3115636917" sldId="286"/>
            <ac:spMk id="10" creationId="{899F9CD2-A953-43BC-8811-A00F28E1C4DC}"/>
          </ac:spMkLst>
        </pc:spChg>
        <pc:spChg chg="add mod">
          <ac:chgData name="Theresa Peters (1904904)" userId="S::1904904@student.uwtsd.ac.uk::1b38b395-91bd-4b1b-ab83-15a3c3b41d58" providerId="AD" clId="Web-{84B8AAF5-7A80-EEDE-E5B5-9CD565FF30F4}" dt="2020-10-30T17:57:55.234" v="240" actId="1076"/>
          <ac:spMkLst>
            <pc:docMk/>
            <pc:sldMk cId="3115636917" sldId="286"/>
            <ac:spMk id="13" creationId="{BFCCF734-BED9-4427-9E10-F17D992C8405}"/>
          </ac:spMkLst>
        </pc:spChg>
        <pc:picChg chg="add del mod">
          <ac:chgData name="Theresa Peters (1904904)" userId="S::1904904@student.uwtsd.ac.uk::1b38b395-91bd-4b1b-ab83-15a3c3b41d58" providerId="AD" clId="Web-{84B8AAF5-7A80-EEDE-E5B5-9CD565FF30F4}" dt="2020-10-30T17:41:46.022" v="182"/>
          <ac:picMkLst>
            <pc:docMk/>
            <pc:sldMk cId="3115636917" sldId="286"/>
            <ac:picMk id="8" creationId="{A0B431FE-D803-4BF0-9B5A-A715C19D56E1}"/>
          </ac:picMkLst>
        </pc:picChg>
        <pc:picChg chg="add mod">
          <ac:chgData name="Theresa Peters (1904904)" userId="S::1904904@student.uwtsd.ac.uk::1b38b395-91bd-4b1b-ab83-15a3c3b41d58" providerId="AD" clId="Web-{84B8AAF5-7A80-EEDE-E5B5-9CD565FF30F4}" dt="2020-10-30T17:42:16.085" v="186" actId="1076"/>
          <ac:picMkLst>
            <pc:docMk/>
            <pc:sldMk cId="3115636917" sldId="286"/>
            <ac:picMk id="9" creationId="{CC66BEAD-71A0-4EDB-8103-47B69A33A2ED}"/>
          </ac:picMkLst>
        </pc:picChg>
        <pc:picChg chg="add mod">
          <ac:chgData name="Theresa Peters (1904904)" userId="S::1904904@student.uwtsd.ac.uk::1b38b395-91bd-4b1b-ab83-15a3c3b41d58" providerId="AD" clId="Web-{84B8AAF5-7A80-EEDE-E5B5-9CD565FF30F4}" dt="2020-10-30T17:57:16.218" v="226" actId="1076"/>
          <ac:picMkLst>
            <pc:docMk/>
            <pc:sldMk cId="3115636917" sldId="286"/>
            <ac:picMk id="11" creationId="{52C73560-82BF-4B4D-B66D-5FD81A5BA7D2}"/>
          </ac:picMkLst>
        </pc:picChg>
      </pc:sldChg>
    </pc:docChg>
  </pc:docChgLst>
  <pc:docChgLst>
    <pc:chgData name="Theresa Peters (1904904)" userId="S::1904904@student.uwtsd.ac.uk::1b38b395-91bd-4b1b-ab83-15a3c3b41d58" providerId="AD" clId="Web-{D88AEA85-E9BB-E095-F354-4D92829BC1A8}"/>
    <pc:docChg chg="modSld">
      <pc:chgData name="Theresa Peters (1904904)" userId="S::1904904@student.uwtsd.ac.uk::1b38b395-91bd-4b1b-ab83-15a3c3b41d58" providerId="AD" clId="Web-{D88AEA85-E9BB-E095-F354-4D92829BC1A8}" dt="2020-10-29T19:01:44.400" v="1308" actId="20577"/>
      <pc:docMkLst>
        <pc:docMk/>
      </pc:docMkLst>
      <pc:sldChg chg="addSp delSp modSp">
        <pc:chgData name="Theresa Peters (1904904)" userId="S::1904904@student.uwtsd.ac.uk::1b38b395-91bd-4b1b-ab83-15a3c3b41d58" providerId="AD" clId="Web-{D88AEA85-E9BB-E095-F354-4D92829BC1A8}" dt="2020-10-29T18:32:24.794" v="937" actId="20577"/>
        <pc:sldMkLst>
          <pc:docMk/>
          <pc:sldMk cId="0" sldId="264"/>
        </pc:sldMkLst>
        <pc:spChg chg="add mod">
          <ac:chgData name="Theresa Peters (1904904)" userId="S::1904904@student.uwtsd.ac.uk::1b38b395-91bd-4b1b-ab83-15a3c3b41d58" providerId="AD" clId="Web-{D88AEA85-E9BB-E095-F354-4D92829BC1A8}" dt="2020-10-29T18:32:15.310" v="936" actId="20577"/>
          <ac:spMkLst>
            <pc:docMk/>
            <pc:sldMk cId="0" sldId="264"/>
            <ac:spMk id="3" creationId="{54576D7B-1F62-4B1D-B3AF-FDE3D5EB92F1}"/>
          </ac:spMkLst>
        </pc:spChg>
        <pc:spChg chg="add mod">
          <ac:chgData name="Theresa Peters (1904904)" userId="S::1904904@student.uwtsd.ac.uk::1b38b395-91bd-4b1b-ab83-15a3c3b41d58" providerId="AD" clId="Web-{D88AEA85-E9BB-E095-F354-4D92829BC1A8}" dt="2020-10-29T17:36:25.399" v="614" actId="1076"/>
          <ac:spMkLst>
            <pc:docMk/>
            <pc:sldMk cId="0" sldId="264"/>
            <ac:spMk id="4" creationId="{8825F4F8-C900-4839-93F0-E461618D0C67}"/>
          </ac:spMkLst>
        </pc:spChg>
        <pc:spChg chg="add mod">
          <ac:chgData name="Theresa Peters (1904904)" userId="S::1904904@student.uwtsd.ac.uk::1b38b395-91bd-4b1b-ab83-15a3c3b41d58" providerId="AD" clId="Web-{D88AEA85-E9BB-E095-F354-4D92829BC1A8}" dt="2020-10-29T17:25:04.554" v="385" actId="1076"/>
          <ac:spMkLst>
            <pc:docMk/>
            <pc:sldMk cId="0" sldId="264"/>
            <ac:spMk id="5" creationId="{C6889B25-DF98-428F-B182-D21163CCF126}"/>
          </ac:spMkLst>
        </pc:spChg>
        <pc:spChg chg="add mod">
          <ac:chgData name="Theresa Peters (1904904)" userId="S::1904904@student.uwtsd.ac.uk::1b38b395-91bd-4b1b-ab83-15a3c3b41d58" providerId="AD" clId="Web-{D88AEA85-E9BB-E095-F354-4D92829BC1A8}" dt="2020-10-29T17:38:09.274" v="645" actId="1076"/>
          <ac:spMkLst>
            <pc:docMk/>
            <pc:sldMk cId="0" sldId="264"/>
            <ac:spMk id="6" creationId="{3586BD82-D299-439B-8BAE-255F27A5369E}"/>
          </ac:spMkLst>
        </pc:spChg>
        <pc:spChg chg="add del mod">
          <ac:chgData name="Theresa Peters (1904904)" userId="S::1904904@student.uwtsd.ac.uk::1b38b395-91bd-4b1b-ab83-15a3c3b41d58" providerId="AD" clId="Web-{D88AEA85-E9BB-E095-F354-4D92829BC1A8}" dt="2020-10-29T17:36:28.742" v="615"/>
          <ac:spMkLst>
            <pc:docMk/>
            <pc:sldMk cId="0" sldId="264"/>
            <ac:spMk id="11" creationId="{2B731B0E-9944-433B-8FEF-B13F84AC84B2}"/>
          </ac:spMkLst>
        </pc:spChg>
        <pc:spChg chg="add mod">
          <ac:chgData name="Theresa Peters (1904904)" userId="S::1904904@student.uwtsd.ac.uk::1b38b395-91bd-4b1b-ab83-15a3c3b41d58" providerId="AD" clId="Web-{D88AEA85-E9BB-E095-F354-4D92829BC1A8}" dt="2020-10-29T17:37:02.461" v="617" actId="1076"/>
          <ac:spMkLst>
            <pc:docMk/>
            <pc:sldMk cId="0" sldId="264"/>
            <ac:spMk id="12" creationId="{63CF3B5D-2687-4F63-9795-BBA98C1B843C}"/>
          </ac:spMkLst>
        </pc:spChg>
        <pc:spChg chg="mod">
          <ac:chgData name="Theresa Peters (1904904)" userId="S::1904904@student.uwtsd.ac.uk::1b38b395-91bd-4b1b-ab83-15a3c3b41d58" providerId="AD" clId="Web-{D88AEA85-E9BB-E095-F354-4D92829BC1A8}" dt="2020-10-29T16:58:32.473" v="266" actId="20577"/>
          <ac:spMkLst>
            <pc:docMk/>
            <pc:sldMk cId="0" sldId="264"/>
            <ac:spMk id="458" creationId="{00000000-0000-0000-0000-000000000000}"/>
          </ac:spMkLst>
        </pc:spChg>
        <pc:spChg chg="mod">
          <ac:chgData name="Theresa Peters (1904904)" userId="S::1904904@student.uwtsd.ac.uk::1b38b395-91bd-4b1b-ab83-15a3c3b41d58" providerId="AD" clId="Web-{D88AEA85-E9BB-E095-F354-4D92829BC1A8}" dt="2020-10-29T18:32:24.794" v="937" actId="20577"/>
          <ac:spMkLst>
            <pc:docMk/>
            <pc:sldMk cId="0" sldId="264"/>
            <ac:spMk id="459" creationId="{00000000-0000-0000-0000-000000000000}"/>
          </ac:spMkLst>
        </pc:spChg>
        <pc:spChg chg="del mod">
          <ac:chgData name="Theresa Peters (1904904)" userId="S::1904904@student.uwtsd.ac.uk::1b38b395-91bd-4b1b-ab83-15a3c3b41d58" providerId="AD" clId="Web-{D88AEA85-E9BB-E095-F354-4D92829BC1A8}" dt="2020-10-29T17:01:04.333" v="286"/>
          <ac:spMkLst>
            <pc:docMk/>
            <pc:sldMk cId="0" sldId="264"/>
            <ac:spMk id="460" creationId="{00000000-0000-0000-0000-000000000000}"/>
          </ac:spMkLst>
        </pc:spChg>
      </pc:sldChg>
      <pc:sldChg chg="addSp modSp">
        <pc:chgData name="Theresa Peters (1904904)" userId="S::1904904@student.uwtsd.ac.uk::1b38b395-91bd-4b1b-ab83-15a3c3b41d58" providerId="AD" clId="Web-{D88AEA85-E9BB-E095-F354-4D92829BC1A8}" dt="2020-10-29T19:01:44.400" v="1307" actId="20577"/>
        <pc:sldMkLst>
          <pc:docMk/>
          <pc:sldMk cId="0" sldId="267"/>
        </pc:sldMkLst>
        <pc:spChg chg="add mod">
          <ac:chgData name="Theresa Peters (1904904)" userId="S::1904904@student.uwtsd.ac.uk::1b38b395-91bd-4b1b-ab83-15a3c3b41d58" providerId="AD" clId="Web-{D88AEA85-E9BB-E095-F354-4D92829BC1A8}" dt="2020-10-29T17:55:21.197" v="667" actId="20577"/>
          <ac:spMkLst>
            <pc:docMk/>
            <pc:sldMk cId="0" sldId="267"/>
            <ac:spMk id="3" creationId="{BB71F177-A171-4F25-96D3-60F91667F35E}"/>
          </ac:spMkLst>
        </pc:spChg>
        <pc:spChg chg="add mod">
          <ac:chgData name="Theresa Peters (1904904)" userId="S::1904904@student.uwtsd.ac.uk::1b38b395-91bd-4b1b-ab83-15a3c3b41d58" providerId="AD" clId="Web-{D88AEA85-E9BB-E095-F354-4D92829BC1A8}" dt="2020-10-29T17:56:40.229" v="687" actId="20577"/>
          <ac:spMkLst>
            <pc:docMk/>
            <pc:sldMk cId="0" sldId="267"/>
            <ac:spMk id="4" creationId="{120FA79C-83FA-4175-9A8D-9AC72FF04DD4}"/>
          </ac:spMkLst>
        </pc:spChg>
        <pc:spChg chg="add mod">
          <ac:chgData name="Theresa Peters (1904904)" userId="S::1904904@student.uwtsd.ac.uk::1b38b395-91bd-4b1b-ab83-15a3c3b41d58" providerId="AD" clId="Web-{D88AEA85-E9BB-E095-F354-4D92829BC1A8}" dt="2020-10-29T18:54:52.074" v="1226" actId="20577"/>
          <ac:spMkLst>
            <pc:docMk/>
            <pc:sldMk cId="0" sldId="267"/>
            <ac:spMk id="5" creationId="{892095AB-3042-4C4B-BA5F-A5AB44D6B690}"/>
          </ac:spMkLst>
        </pc:spChg>
        <pc:spChg chg="add mod">
          <ac:chgData name="Theresa Peters (1904904)" userId="S::1904904@student.uwtsd.ac.uk::1b38b395-91bd-4b1b-ab83-15a3c3b41d58" providerId="AD" clId="Web-{D88AEA85-E9BB-E095-F354-4D92829BC1A8}" dt="2020-10-29T19:01:44.400" v="1307" actId="20577"/>
          <ac:spMkLst>
            <pc:docMk/>
            <pc:sldMk cId="0" sldId="267"/>
            <ac:spMk id="6" creationId="{366F0629-E3FD-4B93-841F-559654C282B5}"/>
          </ac:spMkLst>
        </pc:spChg>
        <pc:spChg chg="mod">
          <ac:chgData name="Theresa Peters (1904904)" userId="S::1904904@student.uwtsd.ac.uk::1b38b395-91bd-4b1b-ab83-15a3c3b41d58" providerId="AD" clId="Web-{D88AEA85-E9BB-E095-F354-4D92829BC1A8}" dt="2020-10-29T17:49:25.587" v="661" actId="20577"/>
          <ac:spMkLst>
            <pc:docMk/>
            <pc:sldMk cId="0" sldId="267"/>
            <ac:spMk id="481" creationId="{00000000-0000-0000-0000-000000000000}"/>
          </ac:spMkLst>
        </pc:spChg>
        <pc:spChg chg="mod">
          <ac:chgData name="Theresa Peters (1904904)" userId="S::1904904@student.uwtsd.ac.uk::1b38b395-91bd-4b1b-ab83-15a3c3b41d58" providerId="AD" clId="Web-{D88AEA85-E9BB-E095-F354-4D92829BC1A8}" dt="2020-10-29T18:56:10.480" v="1238" actId="14100"/>
          <ac:spMkLst>
            <pc:docMk/>
            <pc:sldMk cId="0" sldId="267"/>
            <ac:spMk id="482" creationId="{00000000-0000-0000-0000-000000000000}"/>
          </ac:spMkLst>
        </pc:spChg>
        <pc:spChg chg="mod">
          <ac:chgData name="Theresa Peters (1904904)" userId="S::1904904@student.uwtsd.ac.uk::1b38b395-91bd-4b1b-ab83-15a3c3b41d58" providerId="AD" clId="Web-{D88AEA85-E9BB-E095-F354-4D92829BC1A8}" dt="2020-10-29T18:54:35.465" v="1224" actId="1076"/>
          <ac:spMkLst>
            <pc:docMk/>
            <pc:sldMk cId="0" sldId="267"/>
            <ac:spMk id="483" creationId="{00000000-0000-0000-0000-000000000000}"/>
          </ac:spMkLst>
        </pc:spChg>
        <pc:spChg chg="mod">
          <ac:chgData name="Theresa Peters (1904904)" userId="S::1904904@student.uwtsd.ac.uk::1b38b395-91bd-4b1b-ab83-15a3c3b41d58" providerId="AD" clId="Web-{D88AEA85-E9BB-E095-F354-4D92829BC1A8}" dt="2020-10-29T18:56:27.948" v="1239" actId="1076"/>
          <ac:spMkLst>
            <pc:docMk/>
            <pc:sldMk cId="0" sldId="267"/>
            <ac:spMk id="484" creationId="{00000000-0000-0000-0000-000000000000}"/>
          </ac:spMkLst>
        </pc:spChg>
        <pc:picChg chg="add mod">
          <ac:chgData name="Theresa Peters (1904904)" userId="S::1904904@student.uwtsd.ac.uk::1b38b395-91bd-4b1b-ab83-15a3c3b41d58" providerId="AD" clId="Web-{D88AEA85-E9BB-E095-F354-4D92829BC1A8}" dt="2020-10-29T17:56:48.744" v="690" actId="1076"/>
          <ac:picMkLst>
            <pc:docMk/>
            <pc:sldMk cId="0" sldId="267"/>
            <ac:picMk id="2" creationId="{25900193-9476-4CEA-9623-21AC6C1F99C7}"/>
          </ac:picMkLst>
        </pc:picChg>
      </pc:sldChg>
      <pc:sldChg chg="addSp delSp modSp">
        <pc:chgData name="Theresa Peters (1904904)" userId="S::1904904@student.uwtsd.ac.uk::1b38b395-91bd-4b1b-ab83-15a3c3b41d58" providerId="AD" clId="Web-{D88AEA85-E9BB-E095-F354-4D92829BC1A8}" dt="2020-10-29T18:49:06.357" v="1042" actId="20577"/>
        <pc:sldMkLst>
          <pc:docMk/>
          <pc:sldMk cId="0" sldId="284"/>
        </pc:sldMkLst>
        <pc:spChg chg="add del mod">
          <ac:chgData name="Theresa Peters (1904904)" userId="S::1904904@student.uwtsd.ac.uk::1b38b395-91bd-4b1b-ab83-15a3c3b41d58" providerId="AD" clId="Web-{D88AEA85-E9BB-E095-F354-4D92829BC1A8}" dt="2020-10-29T18:40:42.307" v="985"/>
          <ac:spMkLst>
            <pc:docMk/>
            <pc:sldMk cId="0" sldId="284"/>
            <ac:spMk id="2" creationId="{E84CE1A6-7733-4ECC-8388-C18DF7458BD8}"/>
          </ac:spMkLst>
        </pc:spChg>
        <pc:spChg chg="add del mod">
          <ac:chgData name="Theresa Peters (1904904)" userId="S::1904904@student.uwtsd.ac.uk::1b38b395-91bd-4b1b-ab83-15a3c3b41d58" providerId="AD" clId="Web-{D88AEA85-E9BB-E095-F354-4D92829BC1A8}" dt="2020-10-29T18:44:17.093" v="1003"/>
          <ac:spMkLst>
            <pc:docMk/>
            <pc:sldMk cId="0" sldId="284"/>
            <ac:spMk id="3" creationId="{4004435C-7D9F-4192-A56A-F8C1E6A97B15}"/>
          </ac:spMkLst>
        </pc:spChg>
        <pc:spChg chg="add mod">
          <ac:chgData name="Theresa Peters (1904904)" userId="S::1904904@student.uwtsd.ac.uk::1b38b395-91bd-4b1b-ab83-15a3c3b41d58" providerId="AD" clId="Web-{D88AEA85-E9BB-E095-F354-4D92829BC1A8}" dt="2020-10-29T18:49:06.357" v="1042" actId="20577"/>
          <ac:spMkLst>
            <pc:docMk/>
            <pc:sldMk cId="0" sldId="284"/>
            <ac:spMk id="4" creationId="{BAE3CB44-FECA-47EF-90AA-A3611A9CF73C}"/>
          </ac:spMkLst>
        </pc:spChg>
        <pc:spChg chg="add del mod">
          <ac:chgData name="Theresa Peters (1904904)" userId="S::1904904@student.uwtsd.ac.uk::1b38b395-91bd-4b1b-ab83-15a3c3b41d58" providerId="AD" clId="Web-{D88AEA85-E9BB-E095-F354-4D92829BC1A8}" dt="2020-10-29T18:47:50.295" v="1015"/>
          <ac:spMkLst>
            <pc:docMk/>
            <pc:sldMk cId="0" sldId="284"/>
            <ac:spMk id="1519" creationId="{00000000-0000-0000-0000-000000000000}"/>
          </ac:spMkLst>
        </pc:spChg>
      </pc:sldChg>
    </pc:docChg>
  </pc:docChgLst>
  <pc:docChgLst>
    <pc:chgData name="Theresa Peters (1904904)" userId="S::1904904@student.uwtsd.ac.uk::1b38b395-91bd-4b1b-ab83-15a3c3b41d58" providerId="AD" clId="Web-{71683075-BD48-660C-3CB2-90EE56ABF7C3}"/>
    <pc:docChg chg="addSld delSld modSld">
      <pc:chgData name="Theresa Peters (1904904)" userId="S::1904904@student.uwtsd.ac.uk::1b38b395-91bd-4b1b-ab83-15a3c3b41d58" providerId="AD" clId="Web-{71683075-BD48-660C-3CB2-90EE56ABF7C3}" dt="2020-10-30T17:01:34.188" v="1352" actId="20577"/>
      <pc:docMkLst>
        <pc:docMk/>
      </pc:docMkLst>
      <pc:sldChg chg="modSp">
        <pc:chgData name="Theresa Peters (1904904)" userId="S::1904904@student.uwtsd.ac.uk::1b38b395-91bd-4b1b-ab83-15a3c3b41d58" providerId="AD" clId="Web-{71683075-BD48-660C-3CB2-90EE56ABF7C3}" dt="2020-10-30T15:12:10.559" v="0" actId="1076"/>
        <pc:sldMkLst>
          <pc:docMk/>
          <pc:sldMk cId="0" sldId="264"/>
        </pc:sldMkLst>
        <pc:spChg chg="mod">
          <ac:chgData name="Theresa Peters (1904904)" userId="S::1904904@student.uwtsd.ac.uk::1b38b395-91bd-4b1b-ab83-15a3c3b41d58" providerId="AD" clId="Web-{71683075-BD48-660C-3CB2-90EE56ABF7C3}" dt="2020-10-30T15:12:10.559" v="0" actId="1076"/>
          <ac:spMkLst>
            <pc:docMk/>
            <pc:sldMk cId="0" sldId="264"/>
            <ac:spMk id="5" creationId="{C6889B25-DF98-428F-B182-D21163CCF126}"/>
          </ac:spMkLst>
        </pc:spChg>
      </pc:sldChg>
      <pc:sldChg chg="addSp modSp">
        <pc:chgData name="Theresa Peters (1904904)" userId="S::1904904@student.uwtsd.ac.uk::1b38b395-91bd-4b1b-ab83-15a3c3b41d58" providerId="AD" clId="Web-{71683075-BD48-660C-3CB2-90EE56ABF7C3}" dt="2020-10-30T15:42:58.953" v="396" actId="1076"/>
        <pc:sldMkLst>
          <pc:docMk/>
          <pc:sldMk cId="0" sldId="267"/>
        </pc:sldMkLst>
        <pc:spChg chg="mod">
          <ac:chgData name="Theresa Peters (1904904)" userId="S::1904904@student.uwtsd.ac.uk::1b38b395-91bd-4b1b-ab83-15a3c3b41d58" providerId="AD" clId="Web-{71683075-BD48-660C-3CB2-90EE56ABF7C3}" dt="2020-10-30T15:42:46.890" v="395" actId="1076"/>
          <ac:spMkLst>
            <pc:docMk/>
            <pc:sldMk cId="0" sldId="267"/>
            <ac:spMk id="6" creationId="{366F0629-E3FD-4B93-841F-559654C282B5}"/>
          </ac:spMkLst>
        </pc:spChg>
        <pc:spChg chg="add mod">
          <ac:chgData name="Theresa Peters (1904904)" userId="S::1904904@student.uwtsd.ac.uk::1b38b395-91bd-4b1b-ab83-15a3c3b41d58" providerId="AD" clId="Web-{71683075-BD48-660C-3CB2-90EE56ABF7C3}" dt="2020-10-30T15:42:58.953" v="396" actId="1076"/>
          <ac:spMkLst>
            <pc:docMk/>
            <pc:sldMk cId="0" sldId="267"/>
            <ac:spMk id="7" creationId="{FC281A95-0EFB-445D-B952-F9C33AF20513}"/>
          </ac:spMkLst>
        </pc:spChg>
        <pc:spChg chg="mod">
          <ac:chgData name="Theresa Peters (1904904)" userId="S::1904904@student.uwtsd.ac.uk::1b38b395-91bd-4b1b-ab83-15a3c3b41d58" providerId="AD" clId="Web-{71683075-BD48-660C-3CB2-90EE56ABF7C3}" dt="2020-10-30T15:42:35.406" v="394" actId="1076"/>
          <ac:spMkLst>
            <pc:docMk/>
            <pc:sldMk cId="0" sldId="267"/>
            <ac:spMk id="482" creationId="{00000000-0000-0000-0000-000000000000}"/>
          </ac:spMkLst>
        </pc:spChg>
        <pc:spChg chg="mod">
          <ac:chgData name="Theresa Peters (1904904)" userId="S::1904904@student.uwtsd.ac.uk::1b38b395-91bd-4b1b-ab83-15a3c3b41d58" providerId="AD" clId="Web-{71683075-BD48-660C-3CB2-90EE56ABF7C3}" dt="2020-10-30T15:41:41.999" v="388" actId="1076"/>
          <ac:spMkLst>
            <pc:docMk/>
            <pc:sldMk cId="0" sldId="267"/>
            <ac:spMk id="484" creationId="{00000000-0000-0000-0000-000000000000}"/>
          </ac:spMkLst>
        </pc:spChg>
      </pc:sldChg>
      <pc:sldChg chg="addSp delSp modSp">
        <pc:chgData name="Theresa Peters (1904904)" userId="S::1904904@student.uwtsd.ac.uk::1b38b395-91bd-4b1b-ab83-15a3c3b41d58" providerId="AD" clId="Web-{71683075-BD48-660C-3CB2-90EE56ABF7C3}" dt="2020-10-30T17:01:34.188" v="1351" actId="20577"/>
        <pc:sldMkLst>
          <pc:docMk/>
          <pc:sldMk cId="0" sldId="280"/>
        </pc:sldMkLst>
        <pc:spChg chg="add">
          <ac:chgData name="Theresa Peters (1904904)" userId="S::1904904@student.uwtsd.ac.uk::1b38b395-91bd-4b1b-ab83-15a3c3b41d58" providerId="AD" clId="Web-{71683075-BD48-660C-3CB2-90EE56ABF7C3}" dt="2020-10-30T15:43:20.797" v="398"/>
          <ac:spMkLst>
            <pc:docMk/>
            <pc:sldMk cId="0" sldId="280"/>
            <ac:spMk id="2" creationId="{2AAF4329-5052-49A6-A32F-9D19FA047BDC}"/>
          </ac:spMkLst>
        </pc:spChg>
        <pc:spChg chg="add">
          <ac:chgData name="Theresa Peters (1904904)" userId="S::1904904@student.uwtsd.ac.uk::1b38b395-91bd-4b1b-ab83-15a3c3b41d58" providerId="AD" clId="Web-{71683075-BD48-660C-3CB2-90EE56ABF7C3}" dt="2020-10-30T15:45:04.235" v="405"/>
          <ac:spMkLst>
            <pc:docMk/>
            <pc:sldMk cId="0" sldId="280"/>
            <ac:spMk id="3" creationId="{5E6E1A32-6D12-4BA1-9E26-86407BDE9034}"/>
          </ac:spMkLst>
        </pc:spChg>
        <pc:spChg chg="add">
          <ac:chgData name="Theresa Peters (1904904)" userId="S::1904904@student.uwtsd.ac.uk::1b38b395-91bd-4b1b-ab83-15a3c3b41d58" providerId="AD" clId="Web-{71683075-BD48-660C-3CB2-90EE56ABF7C3}" dt="2020-10-30T15:45:33.626" v="406"/>
          <ac:spMkLst>
            <pc:docMk/>
            <pc:sldMk cId="0" sldId="280"/>
            <ac:spMk id="4" creationId="{4B29384C-9361-4ABB-A594-5EA0A61F935D}"/>
          </ac:spMkLst>
        </pc:spChg>
        <pc:spChg chg="add mod">
          <ac:chgData name="Theresa Peters (1904904)" userId="S::1904904@student.uwtsd.ac.uk::1b38b395-91bd-4b1b-ab83-15a3c3b41d58" providerId="AD" clId="Web-{71683075-BD48-660C-3CB2-90EE56ABF7C3}" dt="2020-10-30T16:58:11.432" v="1094" actId="1076"/>
          <ac:spMkLst>
            <pc:docMk/>
            <pc:sldMk cId="0" sldId="280"/>
            <ac:spMk id="6" creationId="{111781DB-6353-4B31-B9CA-6B7956C4A186}"/>
          </ac:spMkLst>
        </pc:spChg>
        <pc:spChg chg="add mod">
          <ac:chgData name="Theresa Peters (1904904)" userId="S::1904904@student.uwtsd.ac.uk::1b38b395-91bd-4b1b-ab83-15a3c3b41d58" providerId="AD" clId="Web-{71683075-BD48-660C-3CB2-90EE56ABF7C3}" dt="2020-10-30T16:26:52.010" v="755" actId="1076"/>
          <ac:spMkLst>
            <pc:docMk/>
            <pc:sldMk cId="0" sldId="280"/>
            <ac:spMk id="10" creationId="{1EEFD029-A8F1-42A0-9370-CDFB336C7E8E}"/>
          </ac:spMkLst>
        </pc:spChg>
        <pc:spChg chg="add mod">
          <ac:chgData name="Theresa Peters (1904904)" userId="S::1904904@student.uwtsd.ac.uk::1b38b395-91bd-4b1b-ab83-15a3c3b41d58" providerId="AD" clId="Web-{71683075-BD48-660C-3CB2-90EE56ABF7C3}" dt="2020-10-30T17:01:34.188" v="1351" actId="20577"/>
          <ac:spMkLst>
            <pc:docMk/>
            <pc:sldMk cId="0" sldId="280"/>
            <ac:spMk id="11" creationId="{6840CE67-B928-4E37-8B2F-88DB0400F069}"/>
          </ac:spMkLst>
        </pc:spChg>
        <pc:spChg chg="mod">
          <ac:chgData name="Theresa Peters (1904904)" userId="S::1904904@student.uwtsd.ac.uk::1b38b395-91bd-4b1b-ab83-15a3c3b41d58" providerId="AD" clId="Web-{71683075-BD48-660C-3CB2-90EE56ABF7C3}" dt="2020-10-30T15:46:29.002" v="419" actId="20577"/>
          <ac:spMkLst>
            <pc:docMk/>
            <pc:sldMk cId="0" sldId="280"/>
            <ac:spMk id="600" creationId="{00000000-0000-0000-0000-000000000000}"/>
          </ac:spMkLst>
        </pc:spChg>
        <pc:spChg chg="del">
          <ac:chgData name="Theresa Peters (1904904)" userId="S::1904904@student.uwtsd.ac.uk::1b38b395-91bd-4b1b-ab83-15a3c3b41d58" providerId="AD" clId="Web-{71683075-BD48-660C-3CB2-90EE56ABF7C3}" dt="2020-10-30T15:43:17.344" v="397"/>
          <ac:spMkLst>
            <pc:docMk/>
            <pc:sldMk cId="0" sldId="280"/>
            <ac:spMk id="601" creationId="{00000000-0000-0000-0000-000000000000}"/>
          </ac:spMkLst>
        </pc:spChg>
        <pc:picChg chg="add mod">
          <ac:chgData name="Theresa Peters (1904904)" userId="S::1904904@student.uwtsd.ac.uk::1b38b395-91bd-4b1b-ab83-15a3c3b41d58" providerId="AD" clId="Web-{71683075-BD48-660C-3CB2-90EE56ABF7C3}" dt="2020-10-30T16:24:16.243" v="731" actId="1076"/>
          <ac:picMkLst>
            <pc:docMk/>
            <pc:sldMk cId="0" sldId="280"/>
            <ac:picMk id="8" creationId="{743F234D-3F02-4EF4-A203-A0A737EA859E}"/>
          </ac:picMkLst>
        </pc:picChg>
      </pc:sldChg>
      <pc:sldChg chg="modSp add del">
        <pc:chgData name="Theresa Peters (1904904)" userId="S::1904904@student.uwtsd.ac.uk::1b38b395-91bd-4b1b-ab83-15a3c3b41d58" providerId="AD" clId="Web-{71683075-BD48-660C-3CB2-90EE56ABF7C3}" dt="2020-10-30T16:52:46.038" v="990" actId="20577"/>
        <pc:sldMkLst>
          <pc:docMk/>
          <pc:sldMk cId="0" sldId="281"/>
        </pc:sldMkLst>
        <pc:spChg chg="mod">
          <ac:chgData name="Theresa Peters (1904904)" userId="S::1904904@student.uwtsd.ac.uk::1b38b395-91bd-4b1b-ab83-15a3c3b41d58" providerId="AD" clId="Web-{71683075-BD48-660C-3CB2-90EE56ABF7C3}" dt="2020-10-30T16:52:46.038" v="990" actId="20577"/>
          <ac:spMkLst>
            <pc:docMk/>
            <pc:sldMk cId="0" sldId="281"/>
            <ac:spMk id="607" creationId="{00000000-0000-0000-0000-000000000000}"/>
          </ac:spMkLst>
        </pc:spChg>
      </pc:sldChg>
      <pc:sldChg chg="addSp delSp modSp">
        <pc:chgData name="Theresa Peters (1904904)" userId="S::1904904@student.uwtsd.ac.uk::1b38b395-91bd-4b1b-ab83-15a3c3b41d58" providerId="AD" clId="Web-{71683075-BD48-660C-3CB2-90EE56ABF7C3}" dt="2020-10-30T16:51:53.788" v="972"/>
        <pc:sldMkLst>
          <pc:docMk/>
          <pc:sldMk cId="0" sldId="284"/>
        </pc:sldMkLst>
        <pc:spChg chg="del mod">
          <ac:chgData name="Theresa Peters (1904904)" userId="S::1904904@student.uwtsd.ac.uk::1b38b395-91bd-4b1b-ab83-15a3c3b41d58" providerId="AD" clId="Web-{71683075-BD48-660C-3CB2-90EE56ABF7C3}" dt="2020-10-30T16:51:53.788" v="972"/>
          <ac:spMkLst>
            <pc:docMk/>
            <pc:sldMk cId="0" sldId="284"/>
            <ac:spMk id="4" creationId="{BAE3CB44-FECA-47EF-90AA-A3611A9CF73C}"/>
          </ac:spMkLst>
        </pc:spChg>
        <pc:picChg chg="add del mod">
          <ac:chgData name="Theresa Peters (1904904)" userId="S::1904904@student.uwtsd.ac.uk::1b38b395-91bd-4b1b-ab83-15a3c3b41d58" providerId="AD" clId="Web-{71683075-BD48-660C-3CB2-90EE56ABF7C3}" dt="2020-10-30T16:33:47.638" v="791"/>
          <ac:picMkLst>
            <pc:docMk/>
            <pc:sldMk cId="0" sldId="284"/>
            <ac:picMk id="2" creationId="{6F2AFD65-A629-4514-9599-7258A2E384D1}"/>
          </ac:picMkLst>
        </pc:picChg>
        <pc:picChg chg="add del mod">
          <ac:chgData name="Theresa Peters (1904904)" userId="S::1904904@student.uwtsd.ac.uk::1b38b395-91bd-4b1b-ab83-15a3c3b41d58" providerId="AD" clId="Web-{71683075-BD48-660C-3CB2-90EE56ABF7C3}" dt="2020-10-30T16:33:55.779" v="793"/>
          <ac:picMkLst>
            <pc:docMk/>
            <pc:sldMk cId="0" sldId="284"/>
            <ac:picMk id="3" creationId="{F41281ED-1BC3-4136-BBE9-BA6B8ABBC8BF}"/>
          </ac:picMkLst>
        </pc:picChg>
      </pc:sldChg>
      <pc:sldChg chg="add del replId">
        <pc:chgData name="Theresa Peters (1904904)" userId="S::1904904@student.uwtsd.ac.uk::1b38b395-91bd-4b1b-ab83-15a3c3b41d58" providerId="AD" clId="Web-{71683075-BD48-660C-3CB2-90EE56ABF7C3}" dt="2020-10-30T15:44:43.282" v="404"/>
        <pc:sldMkLst>
          <pc:docMk/>
          <pc:sldMk cId="2751544491" sldId="285"/>
        </pc:sldMkLst>
      </pc:sldChg>
    </pc:docChg>
  </pc:docChgLst>
  <pc:docChgLst>
    <pc:chgData name="Theresa Peters (1904904)" userId="S::1904904@student.uwtsd.ac.uk::1b38b395-91bd-4b1b-ab83-15a3c3b41d58" providerId="AD" clId="Web-{F762AC4D-2513-92B3-F404-7E20BB03EDA1}"/>
    <pc:docChg chg="modSld">
      <pc:chgData name="Theresa Peters (1904904)" userId="S::1904904@student.uwtsd.ac.uk::1b38b395-91bd-4b1b-ab83-15a3c3b41d58" providerId="AD" clId="Web-{F762AC4D-2513-92B3-F404-7E20BB03EDA1}" dt="2020-11-01T15:23:39.789" v="1003" actId="20577"/>
      <pc:docMkLst>
        <pc:docMk/>
      </pc:docMkLst>
      <pc:sldChg chg="modSp">
        <pc:chgData name="Theresa Peters (1904904)" userId="S::1904904@student.uwtsd.ac.uk::1b38b395-91bd-4b1b-ab83-15a3c3b41d58" providerId="AD" clId="Web-{F762AC4D-2513-92B3-F404-7E20BB03EDA1}" dt="2020-11-01T15:10:07.434" v="578" actId="20577"/>
        <pc:sldMkLst>
          <pc:docMk/>
          <pc:sldMk cId="0" sldId="267"/>
        </pc:sldMkLst>
        <pc:spChg chg="mod">
          <ac:chgData name="Theresa Peters (1904904)" userId="S::1904904@student.uwtsd.ac.uk::1b38b395-91bd-4b1b-ab83-15a3c3b41d58" providerId="AD" clId="Web-{F762AC4D-2513-92B3-F404-7E20BB03EDA1}" dt="2020-11-01T13:55:16.133" v="24" actId="20577"/>
          <ac:spMkLst>
            <pc:docMk/>
            <pc:sldMk cId="0" sldId="267"/>
            <ac:spMk id="5" creationId="{892095AB-3042-4C4B-BA5F-A5AB44D6B690}"/>
          </ac:spMkLst>
        </pc:spChg>
        <pc:spChg chg="mod">
          <ac:chgData name="Theresa Peters (1904904)" userId="S::1904904@student.uwtsd.ac.uk::1b38b395-91bd-4b1b-ab83-15a3c3b41d58" providerId="AD" clId="Web-{F762AC4D-2513-92B3-F404-7E20BB03EDA1}" dt="2020-11-01T15:10:07.434" v="578" actId="20577"/>
          <ac:spMkLst>
            <pc:docMk/>
            <pc:sldMk cId="0" sldId="267"/>
            <ac:spMk id="6" creationId="{366F0629-E3FD-4B93-841F-559654C282B5}"/>
          </ac:spMkLst>
        </pc:spChg>
      </pc:sldChg>
      <pc:sldChg chg="modSp">
        <pc:chgData name="Theresa Peters (1904904)" userId="S::1904904@student.uwtsd.ac.uk::1b38b395-91bd-4b1b-ab83-15a3c3b41d58" providerId="AD" clId="Web-{F762AC4D-2513-92B3-F404-7E20BB03EDA1}" dt="2020-11-01T15:16:47.971" v="606" actId="20577"/>
        <pc:sldMkLst>
          <pc:docMk/>
          <pc:sldMk cId="0" sldId="280"/>
        </pc:sldMkLst>
        <pc:spChg chg="mod">
          <ac:chgData name="Theresa Peters (1904904)" userId="S::1904904@student.uwtsd.ac.uk::1b38b395-91bd-4b1b-ab83-15a3c3b41d58" providerId="AD" clId="Web-{F762AC4D-2513-92B3-F404-7E20BB03EDA1}" dt="2020-11-01T15:16:47.971" v="606" actId="20577"/>
          <ac:spMkLst>
            <pc:docMk/>
            <pc:sldMk cId="0" sldId="280"/>
            <ac:spMk id="11" creationId="{6840CE67-B928-4E37-8B2F-88DB0400F069}"/>
          </ac:spMkLst>
        </pc:spChg>
      </pc:sldChg>
      <pc:sldChg chg="modSp">
        <pc:chgData name="Theresa Peters (1904904)" userId="S::1904904@student.uwtsd.ac.uk::1b38b395-91bd-4b1b-ab83-15a3c3b41d58" providerId="AD" clId="Web-{F762AC4D-2513-92B3-F404-7E20BB03EDA1}" dt="2020-11-01T14:01:09.230" v="29" actId="1076"/>
        <pc:sldMkLst>
          <pc:docMk/>
          <pc:sldMk cId="0" sldId="281"/>
        </pc:sldMkLst>
        <pc:spChg chg="mod">
          <ac:chgData name="Theresa Peters (1904904)" userId="S::1904904@student.uwtsd.ac.uk::1b38b395-91bd-4b1b-ab83-15a3c3b41d58" providerId="AD" clId="Web-{F762AC4D-2513-92B3-F404-7E20BB03EDA1}" dt="2020-11-01T13:29:45.597" v="5" actId="14100"/>
          <ac:spMkLst>
            <pc:docMk/>
            <pc:sldMk cId="0" sldId="281"/>
            <ac:spMk id="11" creationId="{A87FB4FF-E63C-4D93-BD3F-E375D4750844}"/>
          </ac:spMkLst>
        </pc:spChg>
        <pc:spChg chg="mod">
          <ac:chgData name="Theresa Peters (1904904)" userId="S::1904904@student.uwtsd.ac.uk::1b38b395-91bd-4b1b-ab83-15a3c3b41d58" providerId="AD" clId="Web-{F762AC4D-2513-92B3-F404-7E20BB03EDA1}" dt="2020-11-01T14:01:09.230" v="29" actId="1076"/>
          <ac:spMkLst>
            <pc:docMk/>
            <pc:sldMk cId="0" sldId="281"/>
            <ac:spMk id="21" creationId="{2643441A-5599-46EB-9347-AA9F5A4F1FE7}"/>
          </ac:spMkLst>
        </pc:spChg>
      </pc:sldChg>
      <pc:sldChg chg="addSp modSp">
        <pc:chgData name="Theresa Peters (1904904)" userId="S::1904904@student.uwtsd.ac.uk::1b38b395-91bd-4b1b-ab83-15a3c3b41d58" providerId="AD" clId="Web-{F762AC4D-2513-92B3-F404-7E20BB03EDA1}" dt="2020-11-01T15:23:38.618" v="1001" actId="20577"/>
        <pc:sldMkLst>
          <pc:docMk/>
          <pc:sldMk cId="0" sldId="284"/>
        </pc:sldMkLst>
        <pc:spChg chg="add mod">
          <ac:chgData name="Theresa Peters (1904904)" userId="S::1904904@student.uwtsd.ac.uk::1b38b395-91bd-4b1b-ab83-15a3c3b41d58" providerId="AD" clId="Web-{F762AC4D-2513-92B3-F404-7E20BB03EDA1}" dt="2020-11-01T14:40:39.434" v="275"/>
          <ac:spMkLst>
            <pc:docMk/>
            <pc:sldMk cId="0" sldId="284"/>
            <ac:spMk id="2" creationId="{52BABEC9-2D8F-4413-889D-8392EAEF173A}"/>
          </ac:spMkLst>
        </pc:spChg>
        <pc:spChg chg="add mod">
          <ac:chgData name="Theresa Peters (1904904)" userId="S::1904904@student.uwtsd.ac.uk::1b38b395-91bd-4b1b-ab83-15a3c3b41d58" providerId="AD" clId="Web-{F762AC4D-2513-92B3-F404-7E20BB03EDA1}" dt="2020-11-01T15:23:38.618" v="1001" actId="20577"/>
          <ac:spMkLst>
            <pc:docMk/>
            <pc:sldMk cId="0" sldId="284"/>
            <ac:spMk id="3" creationId="{3372EF5E-DF05-43E8-A4AD-36C85B0423BC}"/>
          </ac:spMkLst>
        </pc:spChg>
      </pc:sldChg>
      <pc:sldChg chg="addSp delSp modSp">
        <pc:chgData name="Theresa Peters (1904904)" userId="S::1904904@student.uwtsd.ac.uk::1b38b395-91bd-4b1b-ab83-15a3c3b41d58" providerId="AD" clId="Web-{F762AC4D-2513-92B3-F404-7E20BB03EDA1}" dt="2020-11-01T14:15:33.277" v="273" actId="1076"/>
        <pc:sldMkLst>
          <pc:docMk/>
          <pc:sldMk cId="3115636917" sldId="286"/>
        </pc:sldMkLst>
        <pc:spChg chg="mod">
          <ac:chgData name="Theresa Peters (1904904)" userId="S::1904904@student.uwtsd.ac.uk::1b38b395-91bd-4b1b-ab83-15a3c3b41d58" providerId="AD" clId="Web-{F762AC4D-2513-92B3-F404-7E20BB03EDA1}" dt="2020-11-01T13:31:28.071" v="9" actId="1076"/>
          <ac:spMkLst>
            <pc:docMk/>
            <pc:sldMk cId="3115636917" sldId="286"/>
            <ac:spMk id="10" creationId="{899F9CD2-A953-43BC-8811-A00F28E1C4DC}"/>
          </ac:spMkLst>
        </pc:spChg>
        <pc:spChg chg="add del mod">
          <ac:chgData name="Theresa Peters (1904904)" userId="S::1904904@student.uwtsd.ac.uk::1b38b395-91bd-4b1b-ab83-15a3c3b41d58" providerId="AD" clId="Web-{F762AC4D-2513-92B3-F404-7E20BB03EDA1}" dt="2020-11-01T14:04:35.288" v="41"/>
          <ac:spMkLst>
            <pc:docMk/>
            <pc:sldMk cId="3115636917" sldId="286"/>
            <ac:spMk id="15" creationId="{6D0EA0F8-CBBA-4852-8658-2381118711AB}"/>
          </ac:spMkLst>
        </pc:spChg>
        <pc:spChg chg="add mod">
          <ac:chgData name="Theresa Peters (1904904)" userId="S::1904904@student.uwtsd.ac.uk::1b38b395-91bd-4b1b-ab83-15a3c3b41d58" providerId="AD" clId="Web-{F762AC4D-2513-92B3-F404-7E20BB03EDA1}" dt="2020-11-01T14:13:36.083" v="254" actId="1076"/>
          <ac:spMkLst>
            <pc:docMk/>
            <pc:sldMk cId="3115636917" sldId="286"/>
            <ac:spMk id="16" creationId="{81E54354-5AD6-4378-9E8A-DD44EA87208D}"/>
          </ac:spMkLst>
        </pc:spChg>
        <pc:spChg chg="add del">
          <ac:chgData name="Theresa Peters (1904904)" userId="S::1904904@student.uwtsd.ac.uk::1b38b395-91bd-4b1b-ab83-15a3c3b41d58" providerId="AD" clId="Web-{F762AC4D-2513-92B3-F404-7E20BB03EDA1}" dt="2020-11-01T14:11:07.544" v="233"/>
          <ac:spMkLst>
            <pc:docMk/>
            <pc:sldMk cId="3115636917" sldId="286"/>
            <ac:spMk id="17" creationId="{9B059A6B-0134-43FC-B195-558977B4617D}"/>
          </ac:spMkLst>
        </pc:spChg>
        <pc:spChg chg="add mod ord">
          <ac:chgData name="Theresa Peters (1904904)" userId="S::1904904@student.uwtsd.ac.uk::1b38b395-91bd-4b1b-ab83-15a3c3b41d58" providerId="AD" clId="Web-{F762AC4D-2513-92B3-F404-7E20BB03EDA1}" dt="2020-11-01T14:13:21.582" v="253" actId="14100"/>
          <ac:spMkLst>
            <pc:docMk/>
            <pc:sldMk cId="3115636917" sldId="286"/>
            <ac:spMk id="18" creationId="{415B1F21-D0D0-473E-9EC6-384C97A335BA}"/>
          </ac:spMkLst>
        </pc:spChg>
        <pc:spChg chg="add mod">
          <ac:chgData name="Theresa Peters (1904904)" userId="S::1904904@student.uwtsd.ac.uk::1b38b395-91bd-4b1b-ab83-15a3c3b41d58" providerId="AD" clId="Web-{F762AC4D-2513-92B3-F404-7E20BB03EDA1}" dt="2020-11-01T14:15:33.277" v="273" actId="1076"/>
          <ac:spMkLst>
            <pc:docMk/>
            <pc:sldMk cId="3115636917" sldId="286"/>
            <ac:spMk id="19" creationId="{EC77695F-02E1-4010-A56C-7AF72BD71FA4}"/>
          </ac:spMkLst>
        </pc:spChg>
        <pc:spChg chg="mod">
          <ac:chgData name="Theresa Peters (1904904)" userId="S::1904904@student.uwtsd.ac.uk::1b38b395-91bd-4b1b-ab83-15a3c3b41d58" providerId="AD" clId="Web-{F762AC4D-2513-92B3-F404-7E20BB03EDA1}" dt="2020-11-01T13:59:39.553" v="27" actId="1076"/>
          <ac:spMkLst>
            <pc:docMk/>
            <pc:sldMk cId="3115636917" sldId="286"/>
            <ac:spMk id="458" creationId="{00000000-0000-0000-0000-000000000000}"/>
          </ac:spMkLst>
        </pc:spChg>
      </pc:sldChg>
    </pc:docChg>
  </pc:docChgLst>
  <pc:docChgLst>
    <pc:chgData name="Theresa Peters (1904904)" userId="S::1904904@student.uwtsd.ac.uk::1b38b395-91bd-4b1b-ab83-15a3c3b41d58" providerId="AD" clId="Web-{94BCD398-001F-9707-7466-B97F7F1D49D8}"/>
    <pc:docChg chg="modSld">
      <pc:chgData name="Theresa Peters (1904904)" userId="S::1904904@student.uwtsd.ac.uk::1b38b395-91bd-4b1b-ab83-15a3c3b41d58" providerId="AD" clId="Web-{94BCD398-001F-9707-7466-B97F7F1D49D8}" dt="2020-10-29T12:48:14.219" v="97" actId="20577"/>
      <pc:docMkLst>
        <pc:docMk/>
      </pc:docMkLst>
      <pc:sldChg chg="modSp">
        <pc:chgData name="Theresa Peters (1904904)" userId="S::1904904@student.uwtsd.ac.uk::1b38b395-91bd-4b1b-ab83-15a3c3b41d58" providerId="AD" clId="Web-{94BCD398-001F-9707-7466-B97F7F1D49D8}" dt="2020-10-29T12:48:14.219" v="97" actId="20577"/>
        <pc:sldMkLst>
          <pc:docMk/>
          <pc:sldMk cId="0" sldId="264"/>
        </pc:sldMkLst>
        <pc:spChg chg="mod">
          <ac:chgData name="Theresa Peters (1904904)" userId="S::1904904@student.uwtsd.ac.uk::1b38b395-91bd-4b1b-ab83-15a3c3b41d58" providerId="AD" clId="Web-{94BCD398-001F-9707-7466-B97F7F1D49D8}" dt="2020-10-29T12:48:04.656" v="94" actId="20577"/>
          <ac:spMkLst>
            <pc:docMk/>
            <pc:sldMk cId="0" sldId="264"/>
            <ac:spMk id="458" creationId="{00000000-0000-0000-0000-000000000000}"/>
          </ac:spMkLst>
        </pc:spChg>
        <pc:spChg chg="mod">
          <ac:chgData name="Theresa Peters (1904904)" userId="S::1904904@student.uwtsd.ac.uk::1b38b395-91bd-4b1b-ab83-15a3c3b41d58" providerId="AD" clId="Web-{94BCD398-001F-9707-7466-B97F7F1D49D8}" dt="2020-10-29T12:48:10.344" v="96" actId="20577"/>
          <ac:spMkLst>
            <pc:docMk/>
            <pc:sldMk cId="0" sldId="264"/>
            <ac:spMk id="459" creationId="{00000000-0000-0000-0000-000000000000}"/>
          </ac:spMkLst>
        </pc:spChg>
        <pc:spChg chg="mod">
          <ac:chgData name="Theresa Peters (1904904)" userId="S::1904904@student.uwtsd.ac.uk::1b38b395-91bd-4b1b-ab83-15a3c3b41d58" providerId="AD" clId="Web-{94BCD398-001F-9707-7466-B97F7F1D49D8}" dt="2020-10-29T12:48:14.219" v="97" actId="20577"/>
          <ac:spMkLst>
            <pc:docMk/>
            <pc:sldMk cId="0" sldId="264"/>
            <ac:spMk id="461" creationId="{00000000-0000-0000-0000-000000000000}"/>
          </ac:spMkLst>
        </pc:spChg>
      </pc:sldChg>
      <pc:sldChg chg="modSp">
        <pc:chgData name="Theresa Peters (1904904)" userId="S::1904904@student.uwtsd.ac.uk::1b38b395-91bd-4b1b-ab83-15a3c3b41d58" providerId="AD" clId="Web-{94BCD398-001F-9707-7466-B97F7F1D49D8}" dt="2020-10-29T12:47:52.906" v="93" actId="20577"/>
        <pc:sldMkLst>
          <pc:docMk/>
          <pc:sldMk cId="0" sldId="267"/>
        </pc:sldMkLst>
        <pc:spChg chg="mod">
          <ac:chgData name="Theresa Peters (1904904)" userId="S::1904904@student.uwtsd.ac.uk::1b38b395-91bd-4b1b-ab83-15a3c3b41d58" providerId="AD" clId="Web-{94BCD398-001F-9707-7466-B97F7F1D49D8}" dt="2020-10-29T12:47:52.906" v="93" actId="20577"/>
          <ac:spMkLst>
            <pc:docMk/>
            <pc:sldMk cId="0" sldId="267"/>
            <ac:spMk id="481" creationId="{00000000-0000-0000-0000-000000000000}"/>
          </ac:spMkLst>
        </pc:spChg>
        <pc:spChg chg="mod">
          <ac:chgData name="Theresa Peters (1904904)" userId="S::1904904@student.uwtsd.ac.uk::1b38b395-91bd-4b1b-ab83-15a3c3b41d58" providerId="AD" clId="Web-{94BCD398-001F-9707-7466-B97F7F1D49D8}" dt="2020-10-29T12:47:39.625" v="90" actId="20577"/>
          <ac:spMkLst>
            <pc:docMk/>
            <pc:sldMk cId="0" sldId="267"/>
            <ac:spMk id="482" creationId="{00000000-0000-0000-0000-000000000000}"/>
          </ac:spMkLst>
        </pc:spChg>
        <pc:spChg chg="mod">
          <ac:chgData name="Theresa Peters (1904904)" userId="S::1904904@student.uwtsd.ac.uk::1b38b395-91bd-4b1b-ab83-15a3c3b41d58" providerId="AD" clId="Web-{94BCD398-001F-9707-7466-B97F7F1D49D8}" dt="2020-10-29T12:47:47.875" v="92" actId="20577"/>
          <ac:spMkLst>
            <pc:docMk/>
            <pc:sldMk cId="0" sldId="267"/>
            <ac:spMk id="483" creationId="{00000000-0000-0000-0000-000000000000}"/>
          </ac:spMkLst>
        </pc:spChg>
        <pc:spChg chg="mod">
          <ac:chgData name="Theresa Peters (1904904)" userId="S::1904904@student.uwtsd.ac.uk::1b38b395-91bd-4b1b-ab83-15a3c3b41d58" providerId="AD" clId="Web-{94BCD398-001F-9707-7466-B97F7F1D49D8}" dt="2020-10-29T12:47:45.765" v="91" actId="20577"/>
          <ac:spMkLst>
            <pc:docMk/>
            <pc:sldMk cId="0" sldId="267"/>
            <ac:spMk id="484" creationId="{00000000-0000-0000-0000-000000000000}"/>
          </ac:spMkLst>
        </pc:spChg>
      </pc:sldChg>
      <pc:sldChg chg="modSp">
        <pc:chgData name="Theresa Peters (1904904)" userId="S::1904904@student.uwtsd.ac.uk::1b38b395-91bd-4b1b-ab83-15a3c3b41d58" providerId="AD" clId="Web-{94BCD398-001F-9707-7466-B97F7F1D49D8}" dt="2020-10-29T12:46:56.827" v="83" actId="20577"/>
        <pc:sldMkLst>
          <pc:docMk/>
          <pc:sldMk cId="0" sldId="280"/>
        </pc:sldMkLst>
        <pc:spChg chg="mod">
          <ac:chgData name="Theresa Peters (1904904)" userId="S::1904904@student.uwtsd.ac.uk::1b38b395-91bd-4b1b-ab83-15a3c3b41d58" providerId="AD" clId="Web-{94BCD398-001F-9707-7466-B97F7F1D49D8}" dt="2020-10-29T12:46:52.733" v="82" actId="20577"/>
          <ac:spMkLst>
            <pc:docMk/>
            <pc:sldMk cId="0" sldId="280"/>
            <ac:spMk id="600" creationId="{00000000-0000-0000-0000-000000000000}"/>
          </ac:spMkLst>
        </pc:spChg>
        <pc:spChg chg="mod">
          <ac:chgData name="Theresa Peters (1904904)" userId="S::1904904@student.uwtsd.ac.uk::1b38b395-91bd-4b1b-ab83-15a3c3b41d58" providerId="AD" clId="Web-{94BCD398-001F-9707-7466-B97F7F1D49D8}" dt="2020-10-29T12:46:56.827" v="83" actId="20577"/>
          <ac:spMkLst>
            <pc:docMk/>
            <pc:sldMk cId="0" sldId="280"/>
            <ac:spMk id="601" creationId="{00000000-0000-0000-0000-000000000000}"/>
          </ac:spMkLst>
        </pc:spChg>
      </pc:sldChg>
      <pc:sldChg chg="modSp">
        <pc:chgData name="Theresa Peters (1904904)" userId="S::1904904@student.uwtsd.ac.uk::1b38b395-91bd-4b1b-ab83-15a3c3b41d58" providerId="AD" clId="Web-{94BCD398-001F-9707-7466-B97F7F1D49D8}" dt="2020-10-29T12:47:32.046" v="89" actId="20577"/>
        <pc:sldMkLst>
          <pc:docMk/>
          <pc:sldMk cId="0" sldId="281"/>
        </pc:sldMkLst>
        <pc:spChg chg="mod">
          <ac:chgData name="Theresa Peters (1904904)" userId="S::1904904@student.uwtsd.ac.uk::1b38b395-91bd-4b1b-ab83-15a3c3b41d58" providerId="AD" clId="Web-{94BCD398-001F-9707-7466-B97F7F1D49D8}" dt="2020-10-29T12:47:32.046" v="89" actId="20577"/>
          <ac:spMkLst>
            <pc:docMk/>
            <pc:sldMk cId="0" sldId="281"/>
            <ac:spMk id="607" creationId="{00000000-0000-0000-0000-000000000000}"/>
          </ac:spMkLst>
        </pc:spChg>
        <pc:spChg chg="mod">
          <ac:chgData name="Theresa Peters (1904904)" userId="S::1904904@student.uwtsd.ac.uk::1b38b395-91bd-4b1b-ab83-15a3c3b41d58" providerId="AD" clId="Web-{94BCD398-001F-9707-7466-B97F7F1D49D8}" dt="2020-10-29T12:47:26.749" v="88" actId="20577"/>
          <ac:spMkLst>
            <pc:docMk/>
            <pc:sldMk cId="0" sldId="281"/>
            <ac:spMk id="608" creationId="{00000000-0000-0000-0000-000000000000}"/>
          </ac:spMkLst>
        </pc:spChg>
        <pc:spChg chg="mod">
          <ac:chgData name="Theresa Peters (1904904)" userId="S::1904904@student.uwtsd.ac.uk::1b38b395-91bd-4b1b-ab83-15a3c3b41d58" providerId="AD" clId="Web-{94BCD398-001F-9707-7466-B97F7F1D49D8}" dt="2020-10-29T12:47:17.061" v="86" actId="20577"/>
          <ac:spMkLst>
            <pc:docMk/>
            <pc:sldMk cId="0" sldId="281"/>
            <ac:spMk id="609" creationId="{00000000-0000-0000-0000-000000000000}"/>
          </ac:spMkLst>
        </pc:spChg>
      </pc:sldChg>
      <pc:sldChg chg="delSp modSp">
        <pc:chgData name="Theresa Peters (1904904)" userId="S::1904904@student.uwtsd.ac.uk::1b38b395-91bd-4b1b-ab83-15a3c3b41d58" providerId="AD" clId="Web-{94BCD398-001F-9707-7466-B97F7F1D49D8}" dt="2020-10-29T12:21:41.564" v="80" actId="20577"/>
        <pc:sldMkLst>
          <pc:docMk/>
          <pc:sldMk cId="0" sldId="284"/>
        </pc:sldMkLst>
        <pc:spChg chg="mod">
          <ac:chgData name="Theresa Peters (1904904)" userId="S::1904904@student.uwtsd.ac.uk::1b38b395-91bd-4b1b-ab83-15a3c3b41d58" providerId="AD" clId="Web-{94BCD398-001F-9707-7466-B97F7F1D49D8}" dt="2020-10-29T12:21:41.564" v="80" actId="20577"/>
          <ac:spMkLst>
            <pc:docMk/>
            <pc:sldMk cId="0" sldId="284"/>
            <ac:spMk id="1519" creationId="{00000000-0000-0000-0000-000000000000}"/>
          </ac:spMkLst>
        </pc:spChg>
        <pc:spChg chg="del mod">
          <ac:chgData name="Theresa Peters (1904904)" userId="S::1904904@student.uwtsd.ac.uk::1b38b395-91bd-4b1b-ab83-15a3c3b41d58" providerId="AD" clId="Web-{94BCD398-001F-9707-7466-B97F7F1D49D8}" dt="2020-10-29T12:18:44.356" v="11"/>
          <ac:spMkLst>
            <pc:docMk/>
            <pc:sldMk cId="0" sldId="284"/>
            <ac:spMk id="1520" creationId="{00000000-0000-0000-0000-000000000000}"/>
          </ac:spMkLst>
        </pc:spChg>
        <pc:spChg chg="del mod">
          <ac:chgData name="Theresa Peters (1904904)" userId="S::1904904@student.uwtsd.ac.uk::1b38b395-91bd-4b1b-ab83-15a3c3b41d58" providerId="AD" clId="Web-{94BCD398-001F-9707-7466-B97F7F1D49D8}" dt="2020-10-29T12:18:32.669" v="8"/>
          <ac:spMkLst>
            <pc:docMk/>
            <pc:sldMk cId="0" sldId="284"/>
            <ac:spMk id="1521" creationId="{00000000-0000-0000-0000-000000000000}"/>
          </ac:spMkLst>
        </pc:spChg>
      </pc:sldChg>
    </pc:docChg>
  </pc:docChgLst>
  <pc:docChgLst>
    <pc:chgData name="Theresa Peters (1904904)" userId="S::1904904@student.uwtsd.ac.uk::1b38b395-91bd-4b1b-ab83-15a3c3b41d58" providerId="AD" clId="Web-{F2623D38-2C7A-CB17-7C6D-0FC2E88D9D82}"/>
    <pc:docChg chg="modSld">
      <pc:chgData name="Theresa Peters (1904904)" userId="S::1904904@student.uwtsd.ac.uk::1b38b395-91bd-4b1b-ab83-15a3c3b41d58" providerId="AD" clId="Web-{F2623D38-2C7A-CB17-7C6D-0FC2E88D9D82}" dt="2020-11-01T13:26:40.148" v="843" actId="14100"/>
      <pc:docMkLst>
        <pc:docMk/>
      </pc:docMkLst>
      <pc:sldChg chg="addSp modSp">
        <pc:chgData name="Theresa Peters (1904904)" userId="S::1904904@student.uwtsd.ac.uk::1b38b395-91bd-4b1b-ab83-15a3c3b41d58" providerId="AD" clId="Web-{F2623D38-2C7A-CB17-7C6D-0FC2E88D9D82}" dt="2020-11-01T11:29:01.241" v="40" actId="1076"/>
        <pc:sldMkLst>
          <pc:docMk/>
          <pc:sldMk cId="0" sldId="256"/>
        </pc:sldMkLst>
        <pc:spChg chg="add mod">
          <ac:chgData name="Theresa Peters (1904904)" userId="S::1904904@student.uwtsd.ac.uk::1b38b395-91bd-4b1b-ab83-15a3c3b41d58" providerId="AD" clId="Web-{F2623D38-2C7A-CB17-7C6D-0FC2E88D9D82}" dt="2020-11-01T11:29:01.241" v="40" actId="1076"/>
          <ac:spMkLst>
            <pc:docMk/>
            <pc:sldMk cId="0" sldId="256"/>
            <ac:spMk id="3" creationId="{3BB07918-6542-4F55-B281-CA3AB749B3EF}"/>
          </ac:spMkLst>
        </pc:spChg>
      </pc:sldChg>
      <pc:sldChg chg="modSp">
        <pc:chgData name="Theresa Peters (1904904)" userId="S::1904904@student.uwtsd.ac.uk::1b38b395-91bd-4b1b-ab83-15a3c3b41d58" providerId="AD" clId="Web-{F2623D38-2C7A-CB17-7C6D-0FC2E88D9D82}" dt="2020-11-01T13:10:13.632" v="799" actId="1076"/>
        <pc:sldMkLst>
          <pc:docMk/>
          <pc:sldMk cId="0" sldId="267"/>
        </pc:sldMkLst>
        <pc:spChg chg="mod">
          <ac:chgData name="Theresa Peters (1904904)" userId="S::1904904@student.uwtsd.ac.uk::1b38b395-91bd-4b1b-ab83-15a3c3b41d58" providerId="AD" clId="Web-{F2623D38-2C7A-CB17-7C6D-0FC2E88D9D82}" dt="2020-11-01T13:10:13.632" v="799" actId="1076"/>
          <ac:spMkLst>
            <pc:docMk/>
            <pc:sldMk cId="0" sldId="267"/>
            <ac:spMk id="5" creationId="{892095AB-3042-4C4B-BA5F-A5AB44D6B690}"/>
          </ac:spMkLst>
        </pc:spChg>
      </pc:sldChg>
      <pc:sldChg chg="addSp modSp">
        <pc:chgData name="Theresa Peters (1904904)" userId="S::1904904@student.uwtsd.ac.uk::1b38b395-91bd-4b1b-ab83-15a3c3b41d58" providerId="AD" clId="Web-{F2623D38-2C7A-CB17-7C6D-0FC2E88D9D82}" dt="2020-11-01T13:08:54.598" v="794"/>
        <pc:sldMkLst>
          <pc:docMk/>
          <pc:sldMk cId="0" sldId="280"/>
        </pc:sldMkLst>
        <pc:spChg chg="add mod">
          <ac:chgData name="Theresa Peters (1904904)" userId="S::1904904@student.uwtsd.ac.uk::1b38b395-91bd-4b1b-ab83-15a3c3b41d58" providerId="AD" clId="Web-{F2623D38-2C7A-CB17-7C6D-0FC2E88D9D82}" dt="2020-11-01T11:34:20.889" v="63" actId="1076"/>
          <ac:spMkLst>
            <pc:docMk/>
            <pc:sldMk cId="0" sldId="280"/>
            <ac:spMk id="7" creationId="{711B6606-DBF7-4E44-A35F-0FFE4FEF28E0}"/>
          </ac:spMkLst>
        </pc:spChg>
        <pc:spChg chg="add mod">
          <ac:chgData name="Theresa Peters (1904904)" userId="S::1904904@student.uwtsd.ac.uk::1b38b395-91bd-4b1b-ab83-15a3c3b41d58" providerId="AD" clId="Web-{F2623D38-2C7A-CB17-7C6D-0FC2E88D9D82}" dt="2020-11-01T13:08:54.598" v="794"/>
          <ac:spMkLst>
            <pc:docMk/>
            <pc:sldMk cId="0" sldId="280"/>
            <ac:spMk id="9" creationId="{97EBFBBB-CBC3-4C6E-B5BA-A58A2B7E6AA8}"/>
          </ac:spMkLst>
        </pc:spChg>
        <pc:spChg chg="mod">
          <ac:chgData name="Theresa Peters (1904904)" userId="S::1904904@student.uwtsd.ac.uk::1b38b395-91bd-4b1b-ab83-15a3c3b41d58" providerId="AD" clId="Web-{F2623D38-2C7A-CB17-7C6D-0FC2E88D9D82}" dt="2020-11-01T11:35:18.922" v="75" actId="1076"/>
          <ac:spMkLst>
            <pc:docMk/>
            <pc:sldMk cId="0" sldId="280"/>
            <ac:spMk id="10" creationId="{1EEFD029-A8F1-42A0-9370-CDFB336C7E8E}"/>
          </ac:spMkLst>
        </pc:spChg>
        <pc:spChg chg="mod">
          <ac:chgData name="Theresa Peters (1904904)" userId="S::1904904@student.uwtsd.ac.uk::1b38b395-91bd-4b1b-ab83-15a3c3b41d58" providerId="AD" clId="Web-{F2623D38-2C7A-CB17-7C6D-0FC2E88D9D82}" dt="2020-11-01T13:04:57.733" v="686" actId="20577"/>
          <ac:spMkLst>
            <pc:docMk/>
            <pc:sldMk cId="0" sldId="280"/>
            <ac:spMk id="11" creationId="{6840CE67-B928-4E37-8B2F-88DB0400F069}"/>
          </ac:spMkLst>
        </pc:spChg>
        <pc:spChg chg="add mod">
          <ac:chgData name="Theresa Peters (1904904)" userId="S::1904904@student.uwtsd.ac.uk::1b38b395-91bd-4b1b-ab83-15a3c3b41d58" providerId="AD" clId="Web-{F2623D38-2C7A-CB17-7C6D-0FC2E88D9D82}" dt="2020-11-01T11:34:50.093" v="72" actId="20577"/>
          <ac:spMkLst>
            <pc:docMk/>
            <pc:sldMk cId="0" sldId="280"/>
            <ac:spMk id="13" creationId="{2566EA0D-29FE-44A2-A75C-167B52ADFFD7}"/>
          </ac:spMkLst>
        </pc:spChg>
        <pc:spChg chg="add mod">
          <ac:chgData name="Theresa Peters (1904904)" userId="S::1904904@student.uwtsd.ac.uk::1b38b395-91bd-4b1b-ab83-15a3c3b41d58" providerId="AD" clId="Web-{F2623D38-2C7A-CB17-7C6D-0FC2E88D9D82}" dt="2020-11-01T11:39:33.912" v="92" actId="20577"/>
          <ac:spMkLst>
            <pc:docMk/>
            <pc:sldMk cId="0" sldId="280"/>
            <ac:spMk id="14" creationId="{542E5D26-883E-4FCD-9690-31A146DED17C}"/>
          </ac:spMkLst>
        </pc:spChg>
        <pc:picChg chg="add mod">
          <ac:chgData name="Theresa Peters (1904904)" userId="S::1904904@student.uwtsd.ac.uk::1b38b395-91bd-4b1b-ab83-15a3c3b41d58" providerId="AD" clId="Web-{F2623D38-2C7A-CB17-7C6D-0FC2E88D9D82}" dt="2020-11-01T11:33:45.607" v="43" actId="1076"/>
          <ac:picMkLst>
            <pc:docMk/>
            <pc:sldMk cId="0" sldId="280"/>
            <ac:picMk id="5" creationId="{5BFAC983-C034-4110-920A-20AF8A04CBD1}"/>
          </ac:picMkLst>
        </pc:picChg>
      </pc:sldChg>
      <pc:sldChg chg="addSp delSp modSp">
        <pc:chgData name="Theresa Peters (1904904)" userId="S::1904904@student.uwtsd.ac.uk::1b38b395-91bd-4b1b-ab83-15a3c3b41d58" providerId="AD" clId="Web-{F2623D38-2C7A-CB17-7C6D-0FC2E88D9D82}" dt="2020-11-01T13:26:19.867" v="842" actId="1076"/>
        <pc:sldMkLst>
          <pc:docMk/>
          <pc:sldMk cId="0" sldId="281"/>
        </pc:sldMkLst>
        <pc:spChg chg="add del mod">
          <ac:chgData name="Theresa Peters (1904904)" userId="S::1904904@student.uwtsd.ac.uk::1b38b395-91bd-4b1b-ab83-15a3c3b41d58" providerId="AD" clId="Web-{F2623D38-2C7A-CB17-7C6D-0FC2E88D9D82}" dt="2020-11-01T11:50:40.171" v="135"/>
          <ac:spMkLst>
            <pc:docMk/>
            <pc:sldMk cId="0" sldId="281"/>
            <ac:spMk id="2" creationId="{AC6F4B97-8350-4E1C-A2AF-16424772287B}"/>
          </ac:spMkLst>
        </pc:spChg>
        <pc:spChg chg="add mod">
          <ac:chgData name="Theresa Peters (1904904)" userId="S::1904904@student.uwtsd.ac.uk::1b38b395-91bd-4b1b-ab83-15a3c3b41d58" providerId="AD" clId="Web-{F2623D38-2C7A-CB17-7C6D-0FC2E88D9D82}" dt="2020-11-01T13:26:19.867" v="842" actId="1076"/>
          <ac:spMkLst>
            <pc:docMk/>
            <pc:sldMk cId="0" sldId="281"/>
            <ac:spMk id="3" creationId="{08D7BCC4-3552-4C0E-A1AF-1389E2111EA4}"/>
          </ac:spMkLst>
        </pc:spChg>
        <pc:spChg chg="add del mod">
          <ac:chgData name="Theresa Peters (1904904)" userId="S::1904904@student.uwtsd.ac.uk::1b38b395-91bd-4b1b-ab83-15a3c3b41d58" providerId="AD" clId="Web-{F2623D38-2C7A-CB17-7C6D-0FC2E88D9D82}" dt="2020-11-01T11:49:21.576" v="106"/>
          <ac:spMkLst>
            <pc:docMk/>
            <pc:sldMk cId="0" sldId="281"/>
            <ac:spMk id="7" creationId="{21E68EC1-7F23-46FC-BC44-B99D8C780049}"/>
          </ac:spMkLst>
        </pc:spChg>
        <pc:spChg chg="add mod">
          <ac:chgData name="Theresa Peters (1904904)" userId="S::1904904@student.uwtsd.ac.uk::1b38b395-91bd-4b1b-ab83-15a3c3b41d58" providerId="AD" clId="Web-{F2623D38-2C7A-CB17-7C6D-0FC2E88D9D82}" dt="2020-11-01T13:15:01.928" v="832" actId="1076"/>
          <ac:spMkLst>
            <pc:docMk/>
            <pc:sldMk cId="0" sldId="281"/>
            <ac:spMk id="8" creationId="{F16876AB-834B-47AD-A417-7779B0605A63}"/>
          </ac:spMkLst>
        </pc:spChg>
        <pc:spChg chg="add mod">
          <ac:chgData name="Theresa Peters (1904904)" userId="S::1904904@student.uwtsd.ac.uk::1b38b395-91bd-4b1b-ab83-15a3c3b41d58" providerId="AD" clId="Web-{F2623D38-2C7A-CB17-7C6D-0FC2E88D9D82}" dt="2020-11-01T13:14:16.739" v="829" actId="1076"/>
          <ac:spMkLst>
            <pc:docMk/>
            <pc:sldMk cId="0" sldId="281"/>
            <ac:spMk id="10" creationId="{7BF335E7-AEAD-48DA-9B19-16A900137700}"/>
          </ac:spMkLst>
        </pc:spChg>
        <pc:spChg chg="add mod">
          <ac:chgData name="Theresa Peters (1904904)" userId="S::1904904@student.uwtsd.ac.uk::1b38b395-91bd-4b1b-ab83-15a3c3b41d58" providerId="AD" clId="Web-{F2623D38-2C7A-CB17-7C6D-0FC2E88D9D82}" dt="2020-11-01T12:29:59.464" v="353" actId="20577"/>
          <ac:spMkLst>
            <pc:docMk/>
            <pc:sldMk cId="0" sldId="281"/>
            <ac:spMk id="11" creationId="{A87FB4FF-E63C-4D93-BD3F-E375D4750844}"/>
          </ac:spMkLst>
        </pc:spChg>
        <pc:spChg chg="add mod">
          <ac:chgData name="Theresa Peters (1904904)" userId="S::1904904@student.uwtsd.ac.uk::1b38b395-91bd-4b1b-ab83-15a3c3b41d58" providerId="AD" clId="Web-{F2623D38-2C7A-CB17-7C6D-0FC2E88D9D82}" dt="2020-11-01T11:55:48.403" v="191" actId="1076"/>
          <ac:spMkLst>
            <pc:docMk/>
            <pc:sldMk cId="0" sldId="281"/>
            <ac:spMk id="16" creationId="{888DB826-90CD-4E29-9489-494507C17854}"/>
          </ac:spMkLst>
        </pc:spChg>
        <pc:spChg chg="add mod">
          <ac:chgData name="Theresa Peters (1904904)" userId="S::1904904@student.uwtsd.ac.uk::1b38b395-91bd-4b1b-ab83-15a3c3b41d58" providerId="AD" clId="Web-{F2623D38-2C7A-CB17-7C6D-0FC2E88D9D82}" dt="2020-11-01T13:15:57.430" v="838" actId="1076"/>
          <ac:spMkLst>
            <pc:docMk/>
            <pc:sldMk cId="0" sldId="281"/>
            <ac:spMk id="18" creationId="{B09EF599-753B-4EDF-A5E8-BFEAC38C8494}"/>
          </ac:spMkLst>
        </pc:spChg>
        <pc:spChg chg="add mod">
          <ac:chgData name="Theresa Peters (1904904)" userId="S::1904904@student.uwtsd.ac.uk::1b38b395-91bd-4b1b-ab83-15a3c3b41d58" providerId="AD" clId="Web-{F2623D38-2C7A-CB17-7C6D-0FC2E88D9D82}" dt="2020-11-01T13:12:01.197" v="810" actId="1076"/>
          <ac:spMkLst>
            <pc:docMk/>
            <pc:sldMk cId="0" sldId="281"/>
            <ac:spMk id="19" creationId="{017417B1-48EB-40BE-9228-0AC1A1EB10BC}"/>
          </ac:spMkLst>
        </pc:spChg>
        <pc:spChg chg="add mod">
          <ac:chgData name="Theresa Peters (1904904)" userId="S::1904904@student.uwtsd.ac.uk::1b38b395-91bd-4b1b-ab83-15a3c3b41d58" providerId="AD" clId="Web-{F2623D38-2C7A-CB17-7C6D-0FC2E88D9D82}" dt="2020-11-01T13:12:47.605" v="816" actId="1076"/>
          <ac:spMkLst>
            <pc:docMk/>
            <pc:sldMk cId="0" sldId="281"/>
            <ac:spMk id="21" creationId="{2643441A-5599-46EB-9347-AA9F5A4F1FE7}"/>
          </ac:spMkLst>
        </pc:spChg>
        <pc:spChg chg="add mod">
          <ac:chgData name="Theresa Peters (1904904)" userId="S::1904904@student.uwtsd.ac.uk::1b38b395-91bd-4b1b-ab83-15a3c3b41d58" providerId="AD" clId="Web-{F2623D38-2C7A-CB17-7C6D-0FC2E88D9D82}" dt="2020-11-01T12:23:01.764" v="331" actId="20577"/>
          <ac:spMkLst>
            <pc:docMk/>
            <pc:sldMk cId="0" sldId="281"/>
            <ac:spMk id="22" creationId="{9DD7BCD1-15F0-460A-874A-CACDF9DF28E6}"/>
          </ac:spMkLst>
        </pc:spChg>
        <pc:spChg chg="add mod">
          <ac:chgData name="Theresa Peters (1904904)" userId="S::1904904@student.uwtsd.ac.uk::1b38b395-91bd-4b1b-ab83-15a3c3b41d58" providerId="AD" clId="Web-{F2623D38-2C7A-CB17-7C6D-0FC2E88D9D82}" dt="2020-11-01T12:22:42.091" v="330" actId="20577"/>
          <ac:spMkLst>
            <pc:docMk/>
            <pc:sldMk cId="0" sldId="281"/>
            <ac:spMk id="24" creationId="{5BF376F1-57E5-4FE5-BC18-EB370D7F50B0}"/>
          </ac:spMkLst>
        </pc:spChg>
        <pc:spChg chg="add mod">
          <ac:chgData name="Theresa Peters (1904904)" userId="S::1904904@student.uwtsd.ac.uk::1b38b395-91bd-4b1b-ab83-15a3c3b41d58" providerId="AD" clId="Web-{F2623D38-2C7A-CB17-7C6D-0FC2E88D9D82}" dt="2020-11-01T13:15:34.350" v="835" actId="1076"/>
          <ac:spMkLst>
            <pc:docMk/>
            <pc:sldMk cId="0" sldId="281"/>
            <ac:spMk id="28" creationId="{5E86AE3E-4898-496C-B226-6A712A5B6639}"/>
          </ac:spMkLst>
        </pc:spChg>
        <pc:spChg chg="add del">
          <ac:chgData name="Theresa Peters (1904904)" userId="S::1904904@student.uwtsd.ac.uk::1b38b395-91bd-4b1b-ab83-15a3c3b41d58" providerId="AD" clId="Web-{F2623D38-2C7A-CB17-7C6D-0FC2E88D9D82}" dt="2020-11-01T12:30:39.559" v="359"/>
          <ac:spMkLst>
            <pc:docMk/>
            <pc:sldMk cId="0" sldId="281"/>
            <ac:spMk id="29" creationId="{1463CC6E-D1D6-4971-9187-C63B31498880}"/>
          </ac:spMkLst>
        </pc:spChg>
        <pc:spChg chg="add mod">
          <ac:chgData name="Theresa Peters (1904904)" userId="S::1904904@student.uwtsd.ac.uk::1b38b395-91bd-4b1b-ab83-15a3c3b41d58" providerId="AD" clId="Web-{F2623D38-2C7A-CB17-7C6D-0FC2E88D9D82}" dt="2020-11-01T13:11:55.197" v="809" actId="1076"/>
          <ac:spMkLst>
            <pc:docMk/>
            <pc:sldMk cId="0" sldId="281"/>
            <ac:spMk id="30" creationId="{AF360F08-9EC5-48A9-8F5E-128DC1823273}"/>
          </ac:spMkLst>
        </pc:spChg>
        <pc:spChg chg="add mod">
          <ac:chgData name="Theresa Peters (1904904)" userId="S::1904904@student.uwtsd.ac.uk::1b38b395-91bd-4b1b-ab83-15a3c3b41d58" providerId="AD" clId="Web-{F2623D38-2C7A-CB17-7C6D-0FC2E88D9D82}" dt="2020-11-01T13:12:43.198" v="815" actId="1076"/>
          <ac:spMkLst>
            <pc:docMk/>
            <pc:sldMk cId="0" sldId="281"/>
            <ac:spMk id="31" creationId="{3A8A817F-2D41-4252-A0C3-2D2A79A26B39}"/>
          </ac:spMkLst>
        </pc:spChg>
        <pc:spChg chg="mod">
          <ac:chgData name="Theresa Peters (1904904)" userId="S::1904904@student.uwtsd.ac.uk::1b38b395-91bd-4b1b-ab83-15a3c3b41d58" providerId="AD" clId="Web-{F2623D38-2C7A-CB17-7C6D-0FC2E88D9D82}" dt="2020-11-01T11:48:49.106" v="99" actId="20577"/>
          <ac:spMkLst>
            <pc:docMk/>
            <pc:sldMk cId="0" sldId="281"/>
            <ac:spMk id="607" creationId="{00000000-0000-0000-0000-000000000000}"/>
          </ac:spMkLst>
        </pc:spChg>
        <pc:picChg chg="add mod">
          <ac:chgData name="Theresa Peters (1904904)" userId="S::1904904@student.uwtsd.ac.uk::1b38b395-91bd-4b1b-ab83-15a3c3b41d58" providerId="AD" clId="Web-{F2623D38-2C7A-CB17-7C6D-0FC2E88D9D82}" dt="2020-11-01T11:54:19.901" v="169" actId="1076"/>
          <ac:picMkLst>
            <pc:docMk/>
            <pc:sldMk cId="0" sldId="281"/>
            <ac:picMk id="14" creationId="{8F34EB4C-67B8-4793-9A0D-6B0DF333B5B0}"/>
          </ac:picMkLst>
        </pc:picChg>
        <pc:picChg chg="add del mod">
          <ac:chgData name="Theresa Peters (1904904)" userId="S::1904904@student.uwtsd.ac.uk::1b38b395-91bd-4b1b-ab83-15a3c3b41d58" providerId="AD" clId="Web-{F2623D38-2C7A-CB17-7C6D-0FC2E88D9D82}" dt="2020-11-01T11:54:24.229" v="171"/>
          <ac:picMkLst>
            <pc:docMk/>
            <pc:sldMk cId="0" sldId="281"/>
            <ac:picMk id="15" creationId="{CBD5C9E0-86BB-4BE2-8D0A-8CF8AA8A3A28}"/>
          </ac:picMkLst>
        </pc:picChg>
        <pc:picChg chg="add mod">
          <ac:chgData name="Theresa Peters (1904904)" userId="S::1904904@student.uwtsd.ac.uk::1b38b395-91bd-4b1b-ab83-15a3c3b41d58" providerId="AD" clId="Web-{F2623D38-2C7A-CB17-7C6D-0FC2E88D9D82}" dt="2020-11-01T13:16:03.289" v="839" actId="1076"/>
          <ac:picMkLst>
            <pc:docMk/>
            <pc:sldMk cId="0" sldId="281"/>
            <ac:picMk id="17" creationId="{A262F7B0-D12C-47F1-AC79-E76C3282D518}"/>
          </ac:picMkLst>
        </pc:picChg>
        <pc:picChg chg="add mod">
          <ac:chgData name="Theresa Peters (1904904)" userId="S::1904904@student.uwtsd.ac.uk::1b38b395-91bd-4b1b-ab83-15a3c3b41d58" providerId="AD" clId="Web-{F2623D38-2C7A-CB17-7C6D-0FC2E88D9D82}" dt="2020-11-01T13:16:13.305" v="841" actId="1076"/>
          <ac:picMkLst>
            <pc:docMk/>
            <pc:sldMk cId="0" sldId="281"/>
            <ac:picMk id="32" creationId="{7A810D0B-2CFF-4001-B471-C8A944150A73}"/>
          </ac:picMkLst>
        </pc:picChg>
        <pc:inkChg chg="add">
          <ac:chgData name="Theresa Peters (1904904)" userId="S::1904904@student.uwtsd.ac.uk::1b38b395-91bd-4b1b-ab83-15a3c3b41d58" providerId="AD" clId="Web-{F2623D38-2C7A-CB17-7C6D-0FC2E88D9D82}" dt="2020-11-01T11:51:45.553" v="151"/>
          <ac:inkMkLst>
            <pc:docMk/>
            <pc:sldMk cId="0" sldId="281"/>
            <ac:inkMk id="4" creationId="{74E85B53-B817-4641-9AA6-19F281C2B2C0}"/>
          </ac:inkMkLst>
        </pc:inkChg>
        <pc:inkChg chg="add del">
          <ac:chgData name="Theresa Peters (1904904)" userId="S::1904904@student.uwtsd.ac.uk::1b38b395-91bd-4b1b-ab83-15a3c3b41d58" providerId="AD" clId="Web-{F2623D38-2C7A-CB17-7C6D-0FC2E88D9D82}" dt="2020-11-01T11:52:41.711" v="159"/>
          <ac:inkMkLst>
            <pc:docMk/>
            <pc:sldMk cId="0" sldId="281"/>
            <ac:inkMk id="5" creationId="{5CA09D89-6C87-4543-A5EF-11E8B17D06EE}"/>
          </ac:inkMkLst>
        </pc:inkChg>
        <pc:inkChg chg="add del">
          <ac:chgData name="Theresa Peters (1904904)" userId="S::1904904@student.uwtsd.ac.uk::1b38b395-91bd-4b1b-ab83-15a3c3b41d58" providerId="AD" clId="Web-{F2623D38-2C7A-CB17-7C6D-0FC2E88D9D82}" dt="2020-11-01T11:52:39.211" v="158"/>
          <ac:inkMkLst>
            <pc:docMk/>
            <pc:sldMk cId="0" sldId="281"/>
            <ac:inkMk id="6" creationId="{9F0898A8-371D-45B6-AC9F-7B2E909B7C08}"/>
          </ac:inkMkLst>
        </pc:inkChg>
        <pc:inkChg chg="add del">
          <ac:chgData name="Theresa Peters (1904904)" userId="S::1904904@student.uwtsd.ac.uk::1b38b395-91bd-4b1b-ab83-15a3c3b41d58" providerId="AD" clId="Web-{F2623D38-2C7A-CB17-7C6D-0FC2E88D9D82}" dt="2020-11-01T11:52:36.758" v="157"/>
          <ac:inkMkLst>
            <pc:docMk/>
            <pc:sldMk cId="0" sldId="281"/>
            <ac:inkMk id="9" creationId="{DAA61323-211E-4919-93EE-920AF2D85AD9}"/>
          </ac:inkMkLst>
        </pc:inkChg>
        <pc:inkChg chg="add del">
          <ac:chgData name="Theresa Peters (1904904)" userId="S::1904904@student.uwtsd.ac.uk::1b38b395-91bd-4b1b-ab83-15a3c3b41d58" providerId="AD" clId="Web-{F2623D38-2C7A-CB17-7C6D-0FC2E88D9D82}" dt="2020-11-01T11:52:34.336" v="156"/>
          <ac:inkMkLst>
            <pc:docMk/>
            <pc:sldMk cId="0" sldId="281"/>
            <ac:inkMk id="12" creationId="{04749890-04F0-4E9F-9EBF-4AFC5695DD12}"/>
          </ac:inkMkLst>
        </pc:inkChg>
        <pc:cxnChg chg="add mod">
          <ac:chgData name="Theresa Peters (1904904)" userId="S::1904904@student.uwtsd.ac.uk::1b38b395-91bd-4b1b-ab83-15a3c3b41d58" providerId="AD" clId="Web-{F2623D38-2C7A-CB17-7C6D-0FC2E88D9D82}" dt="2020-11-01T11:53:33.447" v="166" actId="1076"/>
          <ac:cxnSpMkLst>
            <pc:docMk/>
            <pc:sldMk cId="0" sldId="281"/>
            <ac:cxnSpMk id="13" creationId="{D08F3A87-B2B0-4AA3-9BB3-C8E3D7FEC8DD}"/>
          </ac:cxnSpMkLst>
        </pc:cxnChg>
        <pc:cxnChg chg="add mod">
          <ac:chgData name="Theresa Peters (1904904)" userId="S::1904904@student.uwtsd.ac.uk::1b38b395-91bd-4b1b-ab83-15a3c3b41d58" providerId="AD" clId="Web-{F2623D38-2C7A-CB17-7C6D-0FC2E88D9D82}" dt="2020-11-01T11:54:48.605" v="176" actId="14100"/>
          <ac:cxnSpMkLst>
            <pc:docMk/>
            <pc:sldMk cId="0" sldId="281"/>
            <ac:cxnSpMk id="20" creationId="{933A68A1-96DC-42F9-9EA7-C751771DD818}"/>
          </ac:cxnSpMkLst>
        </pc:cxnChg>
        <pc:cxnChg chg="add mod">
          <ac:chgData name="Theresa Peters (1904904)" userId="S::1904904@student.uwtsd.ac.uk::1b38b395-91bd-4b1b-ab83-15a3c3b41d58" providerId="AD" clId="Web-{F2623D38-2C7A-CB17-7C6D-0FC2E88D9D82}" dt="2020-11-01T12:19:26.737" v="242" actId="14100"/>
          <ac:cxnSpMkLst>
            <pc:docMk/>
            <pc:sldMk cId="0" sldId="281"/>
            <ac:cxnSpMk id="23" creationId="{A5F9693B-8D60-4E4C-8783-3ADA50827A36}"/>
          </ac:cxnSpMkLst>
        </pc:cxnChg>
        <pc:cxnChg chg="add mod">
          <ac:chgData name="Theresa Peters (1904904)" userId="S::1904904@student.uwtsd.ac.uk::1b38b395-91bd-4b1b-ab83-15a3c3b41d58" providerId="AD" clId="Web-{F2623D38-2C7A-CB17-7C6D-0FC2E88D9D82}" dt="2020-11-01T12:22:30.747" v="328" actId="14100"/>
          <ac:cxnSpMkLst>
            <pc:docMk/>
            <pc:sldMk cId="0" sldId="281"/>
            <ac:cxnSpMk id="25" creationId="{6FC839A7-6F62-4DEE-A186-0046B567789B}"/>
          </ac:cxnSpMkLst>
        </pc:cxnChg>
        <pc:cxnChg chg="add mod">
          <ac:chgData name="Theresa Peters (1904904)" userId="S::1904904@student.uwtsd.ac.uk::1b38b395-91bd-4b1b-ab83-15a3c3b41d58" providerId="AD" clId="Web-{F2623D38-2C7A-CB17-7C6D-0FC2E88D9D82}" dt="2020-11-01T13:15:49.476" v="837" actId="14100"/>
          <ac:cxnSpMkLst>
            <pc:docMk/>
            <pc:sldMk cId="0" sldId="281"/>
            <ac:cxnSpMk id="26" creationId="{589E66FA-1E90-411A-AB62-09CC30EC89C9}"/>
          </ac:cxnSpMkLst>
        </pc:cxnChg>
        <pc:cxnChg chg="add mod">
          <ac:chgData name="Theresa Peters (1904904)" userId="S::1904904@student.uwtsd.ac.uk::1b38b395-91bd-4b1b-ab83-15a3c3b41d58" providerId="AD" clId="Web-{F2623D38-2C7A-CB17-7C6D-0FC2E88D9D82}" dt="2020-11-01T13:15:42.991" v="836" actId="14100"/>
          <ac:cxnSpMkLst>
            <pc:docMk/>
            <pc:sldMk cId="0" sldId="281"/>
            <ac:cxnSpMk id="27" creationId="{0FE42AEF-5CDB-4A17-B068-20A6C21A75C7}"/>
          </ac:cxnSpMkLst>
        </pc:cxnChg>
        <pc:cxnChg chg="add mod">
          <ac:chgData name="Theresa Peters (1904904)" userId="S::1904904@student.uwtsd.ac.uk::1b38b395-91bd-4b1b-ab83-15a3c3b41d58" providerId="AD" clId="Web-{F2623D38-2C7A-CB17-7C6D-0FC2E88D9D82}" dt="2020-11-01T13:14:37.646" v="831" actId="1076"/>
          <ac:cxnSpMkLst>
            <pc:docMk/>
            <pc:sldMk cId="0" sldId="281"/>
            <ac:cxnSpMk id="36" creationId="{19818CC4-4C45-4008-B3A5-26150F070F57}"/>
          </ac:cxnSpMkLst>
        </pc:cxnChg>
      </pc:sldChg>
      <pc:sldChg chg="modSp">
        <pc:chgData name="Theresa Peters (1904904)" userId="S::1904904@student.uwtsd.ac.uk::1b38b395-91bd-4b1b-ab83-15a3c3b41d58" providerId="AD" clId="Web-{F2623D38-2C7A-CB17-7C6D-0FC2E88D9D82}" dt="2020-11-01T13:26:40.148" v="843" actId="14100"/>
        <pc:sldMkLst>
          <pc:docMk/>
          <pc:sldMk cId="3115636917" sldId="286"/>
        </pc:sldMkLst>
        <pc:spChg chg="mod">
          <ac:chgData name="Theresa Peters (1904904)" userId="S::1904904@student.uwtsd.ac.uk::1b38b395-91bd-4b1b-ab83-15a3c3b41d58" providerId="AD" clId="Web-{F2623D38-2C7A-CB17-7C6D-0FC2E88D9D82}" dt="2020-11-01T13:09:11.364" v="795" actId="1076"/>
          <ac:spMkLst>
            <pc:docMk/>
            <pc:sldMk cId="3115636917" sldId="286"/>
            <ac:spMk id="10" creationId="{899F9CD2-A953-43BC-8811-A00F28E1C4DC}"/>
          </ac:spMkLst>
        </pc:spChg>
        <pc:picChg chg="mod">
          <ac:chgData name="Theresa Peters (1904904)" userId="S::1904904@student.uwtsd.ac.uk::1b38b395-91bd-4b1b-ab83-15a3c3b41d58" providerId="AD" clId="Web-{F2623D38-2C7A-CB17-7C6D-0FC2E88D9D82}" dt="2020-11-01T13:26:40.148" v="843" actId="14100"/>
          <ac:picMkLst>
            <pc:docMk/>
            <pc:sldMk cId="3115636917" sldId="286"/>
            <ac:picMk id="8" creationId="{1FEBDFF5-3281-4B15-A629-D78B2A695A97}"/>
          </ac:picMkLst>
        </pc:picChg>
      </pc:sldChg>
    </pc:docChg>
  </pc:docChgLst>
  <pc:docChgLst>
    <pc:chgData name="Theresa Peters (1904904)" userId="S::1904904@student.uwtsd.ac.uk::1b38b395-91bd-4b1b-ab83-15a3c3b41d58" providerId="AD" clId="Web-{644EAFA2-9386-AB25-F50A-3C2B741F790D}"/>
    <pc:docChg chg="modSld">
      <pc:chgData name="Theresa Peters (1904904)" userId="S::1904904@student.uwtsd.ac.uk::1b38b395-91bd-4b1b-ab83-15a3c3b41d58" providerId="AD" clId="Web-{644EAFA2-9386-AB25-F50A-3C2B741F790D}" dt="2020-10-29T12:25:38.253" v="44" actId="20577"/>
      <pc:docMkLst>
        <pc:docMk/>
      </pc:docMkLst>
      <pc:sldChg chg="modSp">
        <pc:chgData name="Theresa Peters (1904904)" userId="S::1904904@student.uwtsd.ac.uk::1b38b395-91bd-4b1b-ab83-15a3c3b41d58" providerId="AD" clId="Web-{644EAFA2-9386-AB25-F50A-3C2B741F790D}" dt="2020-10-29T12:23:44.016" v="39" actId="1076"/>
        <pc:sldMkLst>
          <pc:docMk/>
          <pc:sldMk cId="0" sldId="256"/>
        </pc:sldMkLst>
        <pc:spChg chg="mod">
          <ac:chgData name="Theresa Peters (1904904)" userId="S::1904904@student.uwtsd.ac.uk::1b38b395-91bd-4b1b-ab83-15a3c3b41d58" providerId="AD" clId="Web-{644EAFA2-9386-AB25-F50A-3C2B741F790D}" dt="2020-10-29T12:23:44.016" v="39" actId="1076"/>
          <ac:spMkLst>
            <pc:docMk/>
            <pc:sldMk cId="0" sldId="256"/>
            <ac:spMk id="2" creationId="{00000000-0000-0000-0000-000000000000}"/>
          </ac:spMkLst>
        </pc:spChg>
        <pc:spChg chg="mod">
          <ac:chgData name="Theresa Peters (1904904)" userId="S::1904904@student.uwtsd.ac.uk::1b38b395-91bd-4b1b-ab83-15a3c3b41d58" providerId="AD" clId="Web-{644EAFA2-9386-AB25-F50A-3C2B741F790D}" dt="2020-10-29T12:22:51.468" v="1" actId="20577"/>
          <ac:spMkLst>
            <pc:docMk/>
            <pc:sldMk cId="0" sldId="256"/>
            <ac:spMk id="389" creationId="{00000000-0000-0000-0000-000000000000}"/>
          </ac:spMkLst>
        </pc:spChg>
      </pc:sldChg>
      <pc:sldChg chg="modSp">
        <pc:chgData name="Theresa Peters (1904904)" userId="S::1904904@student.uwtsd.ac.uk::1b38b395-91bd-4b1b-ab83-15a3c3b41d58" providerId="AD" clId="Web-{644EAFA2-9386-AB25-F50A-3C2B741F790D}" dt="2020-10-29T12:25:38.253" v="44" actId="20577"/>
        <pc:sldMkLst>
          <pc:docMk/>
          <pc:sldMk cId="0" sldId="264"/>
        </pc:sldMkLst>
        <pc:spChg chg="mod">
          <ac:chgData name="Theresa Peters (1904904)" userId="S::1904904@student.uwtsd.ac.uk::1b38b395-91bd-4b1b-ab83-15a3c3b41d58" providerId="AD" clId="Web-{644EAFA2-9386-AB25-F50A-3C2B741F790D}" dt="2020-10-29T12:25:38.253" v="44" actId="20577"/>
          <ac:spMkLst>
            <pc:docMk/>
            <pc:sldMk cId="0" sldId="264"/>
            <ac:spMk id="462" creationId="{00000000-0000-0000-0000-000000000000}"/>
          </ac:spMkLst>
        </pc:spChg>
      </pc:sldChg>
    </pc:docChg>
  </pc:docChgLst>
  <pc:docChgLst>
    <pc:chgData name="Theresa Peters (1904904)" userId="S::1904904@student.uwtsd.ac.uk::1b38b395-91bd-4b1b-ab83-15a3c3b41d58" providerId="AD" clId="Web-{C65D40E7-28C5-2F12-0754-E8A7F4FCA1FC}"/>
    <pc:docChg chg="modSld">
      <pc:chgData name="Theresa Peters (1904904)" userId="S::1904904@student.uwtsd.ac.uk::1b38b395-91bd-4b1b-ab83-15a3c3b41d58" providerId="AD" clId="Web-{C65D40E7-28C5-2F12-0754-E8A7F4FCA1FC}" dt="2020-11-07T20:30:26.137" v="260" actId="20577"/>
      <pc:docMkLst>
        <pc:docMk/>
      </pc:docMkLst>
      <pc:sldChg chg="modSp">
        <pc:chgData name="Theresa Peters (1904904)" userId="S::1904904@student.uwtsd.ac.uk::1b38b395-91bd-4b1b-ab83-15a3c3b41d58" providerId="AD" clId="Web-{C65D40E7-28C5-2F12-0754-E8A7F4FCA1FC}" dt="2020-11-07T20:30:26.137" v="259" actId="20577"/>
        <pc:sldMkLst>
          <pc:docMk/>
          <pc:sldMk cId="0" sldId="284"/>
        </pc:sldMkLst>
        <pc:spChg chg="mod">
          <ac:chgData name="Theresa Peters (1904904)" userId="S::1904904@student.uwtsd.ac.uk::1b38b395-91bd-4b1b-ab83-15a3c3b41d58" providerId="AD" clId="Web-{C65D40E7-28C5-2F12-0754-E8A7F4FCA1FC}" dt="2020-11-07T20:30:26.137" v="259" actId="20577"/>
          <ac:spMkLst>
            <pc:docMk/>
            <pc:sldMk cId="0" sldId="284"/>
            <ac:spMk id="3" creationId="{3372EF5E-DF05-43E8-A4AD-36C85B0423BC}"/>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0-11-01T13:27:48.262"/>
    </inkml:context>
    <inkml:brush xml:id="br0">
      <inkml:brushProperty name="width" value="0.1" units="cm"/>
      <inkml:brushProperty name="height" value="0.1" units="cm"/>
    </inkml:brush>
  </inkml:definitions>
  <inkml:trace contextRef="#ctx0" brushRef="#br0">2646 2910 16383 0 0,'0'0'-16383'0'0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5"/>
        <p:cNvGrpSpPr/>
        <p:nvPr/>
      </p:nvGrpSpPr>
      <p:grpSpPr>
        <a:xfrm>
          <a:off x="0" y="0"/>
          <a:ext cx="0" cy="0"/>
          <a:chOff x="0" y="0"/>
          <a:chExt cx="0" cy="0"/>
        </a:xfrm>
      </p:grpSpPr>
      <p:sp>
        <p:nvSpPr>
          <p:cNvPr id="386" name="Google Shape;386;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7" name="Google Shape;38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4"/>
        <p:cNvGrpSpPr/>
        <p:nvPr/>
      </p:nvGrpSpPr>
      <p:grpSpPr>
        <a:xfrm>
          <a:off x="0" y="0"/>
          <a:ext cx="0" cy="0"/>
          <a:chOff x="0" y="0"/>
          <a:chExt cx="0" cy="0"/>
        </a:xfrm>
      </p:grpSpPr>
      <p:sp>
        <p:nvSpPr>
          <p:cNvPr id="455" name="Google Shape;455;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6" name="Google Shape;456;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77893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7"/>
        <p:cNvGrpSpPr/>
        <p:nvPr/>
      </p:nvGrpSpPr>
      <p:grpSpPr>
        <a:xfrm>
          <a:off x="0" y="0"/>
          <a:ext cx="0" cy="0"/>
          <a:chOff x="0" y="0"/>
          <a:chExt cx="0" cy="0"/>
        </a:xfrm>
      </p:grpSpPr>
      <p:sp>
        <p:nvSpPr>
          <p:cNvPr id="478" name="Google Shape;478;g35f391192_0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9" name="Google Shape;479;g35f391192_0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6"/>
        <p:cNvGrpSpPr/>
        <p:nvPr/>
      </p:nvGrpSpPr>
      <p:grpSpPr>
        <a:xfrm>
          <a:off x="0" y="0"/>
          <a:ext cx="0" cy="0"/>
          <a:chOff x="0" y="0"/>
          <a:chExt cx="0" cy="0"/>
        </a:xfrm>
      </p:grpSpPr>
      <p:sp>
        <p:nvSpPr>
          <p:cNvPr id="597" name="Google Shape;597;g35ed75ccf_01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8" name="Google Shape;598;g35ed75ccf_01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3"/>
        <p:cNvGrpSpPr/>
        <p:nvPr/>
      </p:nvGrpSpPr>
      <p:grpSpPr>
        <a:xfrm>
          <a:off x="0" y="0"/>
          <a:ext cx="0" cy="0"/>
          <a:chOff x="0" y="0"/>
          <a:chExt cx="0" cy="0"/>
        </a:xfrm>
      </p:grpSpPr>
      <p:sp>
        <p:nvSpPr>
          <p:cNvPr id="604" name="Google Shape;604;g35ed75ccf_0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5" name="Google Shape;605;g35ed75ccf_0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5"/>
        <p:cNvGrpSpPr/>
        <p:nvPr/>
      </p:nvGrpSpPr>
      <p:grpSpPr>
        <a:xfrm>
          <a:off x="0" y="0"/>
          <a:ext cx="0" cy="0"/>
          <a:chOff x="0" y="0"/>
          <a:chExt cx="0" cy="0"/>
        </a:xfrm>
      </p:grpSpPr>
      <p:sp>
        <p:nvSpPr>
          <p:cNvPr id="1516" name="Google Shape;1516;g134fb1cf8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7" name="Google Shape;1517;g134fb1cf8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p:nvPr/>
        </p:nvSpPr>
        <p:spPr>
          <a:xfrm>
            <a:off x="2630450" y="630150"/>
            <a:ext cx="3883200" cy="38832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5430350" y="228600"/>
            <a:ext cx="1388100" cy="1388100"/>
          </a:xfrm>
          <a:prstGeom prst="ellipse">
            <a:avLst/>
          </a:prstGeom>
          <a:solidFill>
            <a:srgbClr val="FFB600">
              <a:alpha val="796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5908250" y="4660825"/>
            <a:ext cx="605400" cy="605400"/>
          </a:xfrm>
          <a:prstGeom prst="ellipse">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706650" y="3872629"/>
            <a:ext cx="1097700" cy="1097700"/>
          </a:xfrm>
          <a:prstGeom prst="ellipse">
            <a:avLst/>
          </a:prstGeom>
          <a:solidFill>
            <a:srgbClr val="FC4540">
              <a:alpha val="78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2081694" y="771271"/>
            <a:ext cx="774600" cy="774600"/>
          </a:xfrm>
          <a:prstGeom prst="ellipse">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6513651" y="1616690"/>
            <a:ext cx="413400" cy="413400"/>
          </a:xfrm>
          <a:prstGeom prst="ellipse">
            <a:avLst/>
          </a:prstGeom>
          <a:solidFill>
            <a:srgbClr val="FC4540">
              <a:alpha val="78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2420476" y="3612044"/>
            <a:ext cx="336900" cy="336900"/>
          </a:xfrm>
          <a:prstGeom prst="ellipse">
            <a:avLst/>
          </a:prstGeom>
          <a:solidFill>
            <a:srgbClr val="FF97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362484" y="1670133"/>
            <a:ext cx="213000" cy="213000"/>
          </a:xfrm>
          <a:prstGeom prst="ellipse">
            <a:avLst/>
          </a:prstGeom>
          <a:solidFill>
            <a:srgbClr val="FFB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6818461" y="1338692"/>
            <a:ext cx="93900" cy="93900"/>
          </a:xfrm>
          <a:prstGeom prst="ellipse">
            <a:avLst/>
          </a:prstGeom>
          <a:solidFill>
            <a:srgbClr val="02BD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6163989" y="4374525"/>
            <a:ext cx="93900" cy="93900"/>
          </a:xfrm>
          <a:prstGeom prst="ellipse">
            <a:avLst/>
          </a:prstGeom>
          <a:solidFill>
            <a:srgbClr val="FFB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2300611" y="990190"/>
            <a:ext cx="336767" cy="336767"/>
          </a:xfrm>
          <a:custGeom>
            <a:avLst/>
            <a:gdLst/>
            <a:ahLst/>
            <a:cxnLst/>
            <a:rect l="l" t="t" r="r" b="b"/>
            <a:pathLst>
              <a:path w="16027" h="16027" fill="none" extrusionOk="0">
                <a:moveTo>
                  <a:pt x="14029" y="4019"/>
                </a:moveTo>
                <a:lnTo>
                  <a:pt x="14029" y="4019"/>
                </a:lnTo>
                <a:lnTo>
                  <a:pt x="14200" y="3849"/>
                </a:lnTo>
                <a:lnTo>
                  <a:pt x="14395" y="3752"/>
                </a:lnTo>
                <a:lnTo>
                  <a:pt x="14614" y="3678"/>
                </a:lnTo>
                <a:lnTo>
                  <a:pt x="14809" y="3630"/>
                </a:lnTo>
                <a:lnTo>
                  <a:pt x="15028" y="3581"/>
                </a:lnTo>
                <a:lnTo>
                  <a:pt x="15247" y="3484"/>
                </a:lnTo>
                <a:lnTo>
                  <a:pt x="15442" y="3362"/>
                </a:lnTo>
                <a:lnTo>
                  <a:pt x="15661" y="3191"/>
                </a:lnTo>
                <a:lnTo>
                  <a:pt x="15661" y="3191"/>
                </a:lnTo>
                <a:lnTo>
                  <a:pt x="15832" y="2997"/>
                </a:lnTo>
                <a:lnTo>
                  <a:pt x="15929" y="2777"/>
                </a:lnTo>
                <a:lnTo>
                  <a:pt x="16002" y="2534"/>
                </a:lnTo>
                <a:lnTo>
                  <a:pt x="16026" y="2266"/>
                </a:lnTo>
                <a:lnTo>
                  <a:pt x="16026" y="2266"/>
                </a:lnTo>
                <a:lnTo>
                  <a:pt x="16002" y="2047"/>
                </a:lnTo>
                <a:lnTo>
                  <a:pt x="15978" y="1827"/>
                </a:lnTo>
                <a:lnTo>
                  <a:pt x="15905" y="1633"/>
                </a:lnTo>
                <a:lnTo>
                  <a:pt x="15807" y="1413"/>
                </a:lnTo>
                <a:lnTo>
                  <a:pt x="15710" y="1243"/>
                </a:lnTo>
                <a:lnTo>
                  <a:pt x="15588" y="1048"/>
                </a:lnTo>
                <a:lnTo>
                  <a:pt x="15466" y="878"/>
                </a:lnTo>
                <a:lnTo>
                  <a:pt x="15320" y="707"/>
                </a:lnTo>
                <a:lnTo>
                  <a:pt x="15320" y="707"/>
                </a:lnTo>
                <a:lnTo>
                  <a:pt x="15150" y="561"/>
                </a:lnTo>
                <a:lnTo>
                  <a:pt x="14979" y="439"/>
                </a:lnTo>
                <a:lnTo>
                  <a:pt x="14784" y="317"/>
                </a:lnTo>
                <a:lnTo>
                  <a:pt x="14590" y="196"/>
                </a:lnTo>
                <a:lnTo>
                  <a:pt x="14395" y="123"/>
                </a:lnTo>
                <a:lnTo>
                  <a:pt x="14175" y="50"/>
                </a:lnTo>
                <a:lnTo>
                  <a:pt x="13981" y="25"/>
                </a:lnTo>
                <a:lnTo>
                  <a:pt x="13761" y="1"/>
                </a:lnTo>
                <a:lnTo>
                  <a:pt x="13761" y="1"/>
                </a:lnTo>
                <a:lnTo>
                  <a:pt x="13494" y="25"/>
                </a:lnTo>
                <a:lnTo>
                  <a:pt x="13250" y="98"/>
                </a:lnTo>
                <a:lnTo>
                  <a:pt x="13031" y="196"/>
                </a:lnTo>
                <a:lnTo>
                  <a:pt x="12836" y="366"/>
                </a:lnTo>
                <a:lnTo>
                  <a:pt x="12836" y="366"/>
                </a:lnTo>
                <a:lnTo>
                  <a:pt x="12665" y="561"/>
                </a:lnTo>
                <a:lnTo>
                  <a:pt x="12544" y="780"/>
                </a:lnTo>
                <a:lnTo>
                  <a:pt x="12471" y="975"/>
                </a:lnTo>
                <a:lnTo>
                  <a:pt x="12422" y="1194"/>
                </a:lnTo>
                <a:lnTo>
                  <a:pt x="12349" y="1413"/>
                </a:lnTo>
                <a:lnTo>
                  <a:pt x="12276" y="1608"/>
                </a:lnTo>
                <a:lnTo>
                  <a:pt x="12178" y="1827"/>
                </a:lnTo>
                <a:lnTo>
                  <a:pt x="12008" y="1998"/>
                </a:lnTo>
                <a:lnTo>
                  <a:pt x="12008" y="1998"/>
                </a:lnTo>
                <a:lnTo>
                  <a:pt x="11740" y="2266"/>
                </a:lnTo>
                <a:lnTo>
                  <a:pt x="11496" y="2436"/>
                </a:lnTo>
                <a:lnTo>
                  <a:pt x="11277" y="2534"/>
                </a:lnTo>
                <a:lnTo>
                  <a:pt x="11082" y="2582"/>
                </a:lnTo>
                <a:lnTo>
                  <a:pt x="10888" y="2582"/>
                </a:lnTo>
                <a:lnTo>
                  <a:pt x="10717" y="2534"/>
                </a:lnTo>
                <a:lnTo>
                  <a:pt x="10547" y="2412"/>
                </a:lnTo>
                <a:lnTo>
                  <a:pt x="10376" y="2290"/>
                </a:lnTo>
                <a:lnTo>
                  <a:pt x="10206" y="2095"/>
                </a:lnTo>
                <a:lnTo>
                  <a:pt x="10035" y="1901"/>
                </a:lnTo>
                <a:lnTo>
                  <a:pt x="9670" y="1413"/>
                </a:lnTo>
                <a:lnTo>
                  <a:pt x="9231" y="878"/>
                </a:lnTo>
                <a:lnTo>
                  <a:pt x="8988" y="585"/>
                </a:lnTo>
                <a:lnTo>
                  <a:pt x="8720" y="293"/>
                </a:lnTo>
                <a:lnTo>
                  <a:pt x="8720" y="293"/>
                </a:lnTo>
                <a:lnTo>
                  <a:pt x="8574" y="171"/>
                </a:lnTo>
                <a:lnTo>
                  <a:pt x="8379" y="74"/>
                </a:lnTo>
                <a:lnTo>
                  <a:pt x="8209" y="25"/>
                </a:lnTo>
                <a:lnTo>
                  <a:pt x="8014" y="1"/>
                </a:lnTo>
                <a:lnTo>
                  <a:pt x="8014" y="1"/>
                </a:lnTo>
                <a:lnTo>
                  <a:pt x="7916" y="25"/>
                </a:lnTo>
                <a:lnTo>
                  <a:pt x="7770" y="98"/>
                </a:lnTo>
                <a:lnTo>
                  <a:pt x="7307" y="366"/>
                </a:lnTo>
                <a:lnTo>
                  <a:pt x="7039" y="537"/>
                </a:lnTo>
                <a:lnTo>
                  <a:pt x="6747" y="756"/>
                </a:lnTo>
                <a:lnTo>
                  <a:pt x="6431" y="975"/>
                </a:lnTo>
                <a:lnTo>
                  <a:pt x="6138" y="1243"/>
                </a:lnTo>
                <a:lnTo>
                  <a:pt x="5870" y="1511"/>
                </a:lnTo>
                <a:lnTo>
                  <a:pt x="5627" y="1803"/>
                </a:lnTo>
                <a:lnTo>
                  <a:pt x="5432" y="2095"/>
                </a:lnTo>
                <a:lnTo>
                  <a:pt x="5359" y="2242"/>
                </a:lnTo>
                <a:lnTo>
                  <a:pt x="5310" y="2412"/>
                </a:lnTo>
                <a:lnTo>
                  <a:pt x="5262" y="2558"/>
                </a:lnTo>
                <a:lnTo>
                  <a:pt x="5237" y="2704"/>
                </a:lnTo>
                <a:lnTo>
                  <a:pt x="5237" y="2850"/>
                </a:lnTo>
                <a:lnTo>
                  <a:pt x="5262" y="3021"/>
                </a:lnTo>
                <a:lnTo>
                  <a:pt x="5310" y="3167"/>
                </a:lnTo>
                <a:lnTo>
                  <a:pt x="5383" y="3313"/>
                </a:lnTo>
                <a:lnTo>
                  <a:pt x="5481" y="3459"/>
                </a:lnTo>
                <a:lnTo>
                  <a:pt x="5603" y="3605"/>
                </a:lnTo>
                <a:lnTo>
                  <a:pt x="5603" y="3605"/>
                </a:lnTo>
                <a:lnTo>
                  <a:pt x="5797" y="3752"/>
                </a:lnTo>
                <a:lnTo>
                  <a:pt x="5992" y="3849"/>
                </a:lnTo>
                <a:lnTo>
                  <a:pt x="6187" y="3946"/>
                </a:lnTo>
                <a:lnTo>
                  <a:pt x="6406" y="3995"/>
                </a:lnTo>
                <a:lnTo>
                  <a:pt x="6625" y="4044"/>
                </a:lnTo>
                <a:lnTo>
                  <a:pt x="6845" y="4141"/>
                </a:lnTo>
                <a:lnTo>
                  <a:pt x="7039" y="4239"/>
                </a:lnTo>
                <a:lnTo>
                  <a:pt x="7234" y="4409"/>
                </a:lnTo>
                <a:lnTo>
                  <a:pt x="7234" y="4409"/>
                </a:lnTo>
                <a:lnTo>
                  <a:pt x="7405" y="4604"/>
                </a:lnTo>
                <a:lnTo>
                  <a:pt x="7502" y="4823"/>
                </a:lnTo>
                <a:lnTo>
                  <a:pt x="7575" y="5067"/>
                </a:lnTo>
                <a:lnTo>
                  <a:pt x="7600" y="5359"/>
                </a:lnTo>
                <a:lnTo>
                  <a:pt x="7600" y="5359"/>
                </a:lnTo>
                <a:lnTo>
                  <a:pt x="7575" y="5554"/>
                </a:lnTo>
                <a:lnTo>
                  <a:pt x="7551" y="5773"/>
                </a:lnTo>
                <a:lnTo>
                  <a:pt x="7478" y="5968"/>
                </a:lnTo>
                <a:lnTo>
                  <a:pt x="7405" y="6163"/>
                </a:lnTo>
                <a:lnTo>
                  <a:pt x="7307" y="6357"/>
                </a:lnTo>
                <a:lnTo>
                  <a:pt x="7186" y="6552"/>
                </a:lnTo>
                <a:lnTo>
                  <a:pt x="7039" y="6723"/>
                </a:lnTo>
                <a:lnTo>
                  <a:pt x="6893" y="6893"/>
                </a:lnTo>
                <a:lnTo>
                  <a:pt x="6893" y="6893"/>
                </a:lnTo>
                <a:lnTo>
                  <a:pt x="6723" y="7039"/>
                </a:lnTo>
                <a:lnTo>
                  <a:pt x="6552" y="7186"/>
                </a:lnTo>
                <a:lnTo>
                  <a:pt x="6382" y="7283"/>
                </a:lnTo>
                <a:lnTo>
                  <a:pt x="6187" y="7405"/>
                </a:lnTo>
                <a:lnTo>
                  <a:pt x="5992" y="7478"/>
                </a:lnTo>
                <a:lnTo>
                  <a:pt x="5773" y="7551"/>
                </a:lnTo>
                <a:lnTo>
                  <a:pt x="5554" y="7575"/>
                </a:lnTo>
                <a:lnTo>
                  <a:pt x="5359" y="7600"/>
                </a:lnTo>
                <a:lnTo>
                  <a:pt x="5359" y="7600"/>
                </a:lnTo>
                <a:lnTo>
                  <a:pt x="5091" y="7575"/>
                </a:lnTo>
                <a:lnTo>
                  <a:pt x="4848" y="7502"/>
                </a:lnTo>
                <a:lnTo>
                  <a:pt x="4604" y="7405"/>
                </a:lnTo>
                <a:lnTo>
                  <a:pt x="4409" y="7234"/>
                </a:lnTo>
                <a:lnTo>
                  <a:pt x="4409" y="7234"/>
                </a:lnTo>
                <a:lnTo>
                  <a:pt x="4239" y="7039"/>
                </a:lnTo>
                <a:lnTo>
                  <a:pt x="4117" y="6820"/>
                </a:lnTo>
                <a:lnTo>
                  <a:pt x="4044" y="6601"/>
                </a:lnTo>
                <a:lnTo>
                  <a:pt x="3971" y="6382"/>
                </a:lnTo>
                <a:lnTo>
                  <a:pt x="3922" y="6187"/>
                </a:lnTo>
                <a:lnTo>
                  <a:pt x="3849" y="5992"/>
                </a:lnTo>
                <a:lnTo>
                  <a:pt x="3752" y="5797"/>
                </a:lnTo>
                <a:lnTo>
                  <a:pt x="3605" y="5602"/>
                </a:lnTo>
                <a:lnTo>
                  <a:pt x="3605" y="5602"/>
                </a:lnTo>
                <a:lnTo>
                  <a:pt x="3459" y="5481"/>
                </a:lnTo>
                <a:lnTo>
                  <a:pt x="3313" y="5383"/>
                </a:lnTo>
                <a:lnTo>
                  <a:pt x="3167" y="5310"/>
                </a:lnTo>
                <a:lnTo>
                  <a:pt x="3021" y="5262"/>
                </a:lnTo>
                <a:lnTo>
                  <a:pt x="2850" y="5237"/>
                </a:lnTo>
                <a:lnTo>
                  <a:pt x="2704" y="5237"/>
                </a:lnTo>
                <a:lnTo>
                  <a:pt x="2558" y="5262"/>
                </a:lnTo>
                <a:lnTo>
                  <a:pt x="2412" y="5310"/>
                </a:lnTo>
                <a:lnTo>
                  <a:pt x="2242" y="5359"/>
                </a:lnTo>
                <a:lnTo>
                  <a:pt x="2095" y="5432"/>
                </a:lnTo>
                <a:lnTo>
                  <a:pt x="1803" y="5627"/>
                </a:lnTo>
                <a:lnTo>
                  <a:pt x="1511" y="5870"/>
                </a:lnTo>
                <a:lnTo>
                  <a:pt x="1243" y="6138"/>
                </a:lnTo>
                <a:lnTo>
                  <a:pt x="975" y="6431"/>
                </a:lnTo>
                <a:lnTo>
                  <a:pt x="756" y="6747"/>
                </a:lnTo>
                <a:lnTo>
                  <a:pt x="537" y="7039"/>
                </a:lnTo>
                <a:lnTo>
                  <a:pt x="366" y="7307"/>
                </a:lnTo>
                <a:lnTo>
                  <a:pt x="98" y="7770"/>
                </a:lnTo>
                <a:lnTo>
                  <a:pt x="25" y="7916"/>
                </a:lnTo>
                <a:lnTo>
                  <a:pt x="1" y="8014"/>
                </a:lnTo>
                <a:lnTo>
                  <a:pt x="1" y="8014"/>
                </a:lnTo>
                <a:lnTo>
                  <a:pt x="25" y="8208"/>
                </a:lnTo>
                <a:lnTo>
                  <a:pt x="74" y="8379"/>
                </a:lnTo>
                <a:lnTo>
                  <a:pt x="171" y="8574"/>
                </a:lnTo>
                <a:lnTo>
                  <a:pt x="293" y="8720"/>
                </a:lnTo>
                <a:lnTo>
                  <a:pt x="293" y="8720"/>
                </a:lnTo>
                <a:lnTo>
                  <a:pt x="585" y="8988"/>
                </a:lnTo>
                <a:lnTo>
                  <a:pt x="878" y="9231"/>
                </a:lnTo>
                <a:lnTo>
                  <a:pt x="1413" y="9670"/>
                </a:lnTo>
                <a:lnTo>
                  <a:pt x="1901" y="10035"/>
                </a:lnTo>
                <a:lnTo>
                  <a:pt x="2095" y="10206"/>
                </a:lnTo>
                <a:lnTo>
                  <a:pt x="2290" y="10376"/>
                </a:lnTo>
                <a:lnTo>
                  <a:pt x="2412" y="10547"/>
                </a:lnTo>
                <a:lnTo>
                  <a:pt x="2534" y="10717"/>
                </a:lnTo>
                <a:lnTo>
                  <a:pt x="2583" y="10888"/>
                </a:lnTo>
                <a:lnTo>
                  <a:pt x="2583" y="11082"/>
                </a:lnTo>
                <a:lnTo>
                  <a:pt x="2534" y="11277"/>
                </a:lnTo>
                <a:lnTo>
                  <a:pt x="2436" y="11496"/>
                </a:lnTo>
                <a:lnTo>
                  <a:pt x="2266" y="11740"/>
                </a:lnTo>
                <a:lnTo>
                  <a:pt x="1998" y="12008"/>
                </a:lnTo>
                <a:lnTo>
                  <a:pt x="1998" y="12008"/>
                </a:lnTo>
                <a:lnTo>
                  <a:pt x="1828" y="12178"/>
                </a:lnTo>
                <a:lnTo>
                  <a:pt x="1633" y="12276"/>
                </a:lnTo>
                <a:lnTo>
                  <a:pt x="1413" y="12349"/>
                </a:lnTo>
                <a:lnTo>
                  <a:pt x="1219" y="12398"/>
                </a:lnTo>
                <a:lnTo>
                  <a:pt x="999" y="12446"/>
                </a:lnTo>
                <a:lnTo>
                  <a:pt x="780" y="12544"/>
                </a:lnTo>
                <a:lnTo>
                  <a:pt x="585" y="12665"/>
                </a:lnTo>
                <a:lnTo>
                  <a:pt x="366" y="12836"/>
                </a:lnTo>
                <a:lnTo>
                  <a:pt x="366" y="12836"/>
                </a:lnTo>
                <a:lnTo>
                  <a:pt x="196" y="13031"/>
                </a:lnTo>
                <a:lnTo>
                  <a:pt x="98" y="13250"/>
                </a:lnTo>
                <a:lnTo>
                  <a:pt x="25" y="13493"/>
                </a:lnTo>
                <a:lnTo>
                  <a:pt x="1" y="13761"/>
                </a:lnTo>
                <a:lnTo>
                  <a:pt x="1" y="13761"/>
                </a:lnTo>
                <a:lnTo>
                  <a:pt x="25" y="13981"/>
                </a:lnTo>
                <a:lnTo>
                  <a:pt x="50" y="14200"/>
                </a:lnTo>
                <a:lnTo>
                  <a:pt x="123" y="14395"/>
                </a:lnTo>
                <a:lnTo>
                  <a:pt x="220" y="14614"/>
                </a:lnTo>
                <a:lnTo>
                  <a:pt x="318" y="14784"/>
                </a:lnTo>
                <a:lnTo>
                  <a:pt x="439" y="14979"/>
                </a:lnTo>
                <a:lnTo>
                  <a:pt x="561" y="15150"/>
                </a:lnTo>
                <a:lnTo>
                  <a:pt x="707" y="15320"/>
                </a:lnTo>
                <a:lnTo>
                  <a:pt x="707" y="15320"/>
                </a:lnTo>
                <a:lnTo>
                  <a:pt x="878" y="15466"/>
                </a:lnTo>
                <a:lnTo>
                  <a:pt x="1048" y="15588"/>
                </a:lnTo>
                <a:lnTo>
                  <a:pt x="1243" y="15710"/>
                </a:lnTo>
                <a:lnTo>
                  <a:pt x="1438" y="15832"/>
                </a:lnTo>
                <a:lnTo>
                  <a:pt x="1633" y="15905"/>
                </a:lnTo>
                <a:lnTo>
                  <a:pt x="1852" y="15978"/>
                </a:lnTo>
                <a:lnTo>
                  <a:pt x="2047" y="16002"/>
                </a:lnTo>
                <a:lnTo>
                  <a:pt x="2266" y="16026"/>
                </a:lnTo>
                <a:lnTo>
                  <a:pt x="2266" y="16026"/>
                </a:lnTo>
                <a:lnTo>
                  <a:pt x="2534" y="16002"/>
                </a:lnTo>
                <a:lnTo>
                  <a:pt x="2777" y="15929"/>
                </a:lnTo>
                <a:lnTo>
                  <a:pt x="2997" y="15832"/>
                </a:lnTo>
                <a:lnTo>
                  <a:pt x="3191" y="15661"/>
                </a:lnTo>
                <a:lnTo>
                  <a:pt x="3191" y="15661"/>
                </a:lnTo>
                <a:lnTo>
                  <a:pt x="3362" y="15466"/>
                </a:lnTo>
                <a:lnTo>
                  <a:pt x="3484" y="15247"/>
                </a:lnTo>
                <a:lnTo>
                  <a:pt x="3557" y="15052"/>
                </a:lnTo>
                <a:lnTo>
                  <a:pt x="3605" y="14833"/>
                </a:lnTo>
                <a:lnTo>
                  <a:pt x="3679" y="14614"/>
                </a:lnTo>
                <a:lnTo>
                  <a:pt x="3752" y="14419"/>
                </a:lnTo>
                <a:lnTo>
                  <a:pt x="3849" y="14200"/>
                </a:lnTo>
                <a:lnTo>
                  <a:pt x="4019" y="14029"/>
                </a:lnTo>
                <a:lnTo>
                  <a:pt x="4019" y="14029"/>
                </a:lnTo>
                <a:lnTo>
                  <a:pt x="4287" y="13786"/>
                </a:lnTo>
                <a:lnTo>
                  <a:pt x="4531" y="13591"/>
                </a:lnTo>
                <a:lnTo>
                  <a:pt x="4750" y="13493"/>
                </a:lnTo>
                <a:lnTo>
                  <a:pt x="4945" y="13445"/>
                </a:lnTo>
                <a:lnTo>
                  <a:pt x="5140" y="13445"/>
                </a:lnTo>
                <a:lnTo>
                  <a:pt x="5310" y="13493"/>
                </a:lnTo>
                <a:lnTo>
                  <a:pt x="5481" y="13615"/>
                </a:lnTo>
                <a:lnTo>
                  <a:pt x="5651" y="13737"/>
                </a:lnTo>
                <a:lnTo>
                  <a:pt x="5822" y="13932"/>
                </a:lnTo>
                <a:lnTo>
                  <a:pt x="5992" y="14127"/>
                </a:lnTo>
                <a:lnTo>
                  <a:pt x="6358" y="14614"/>
                </a:lnTo>
                <a:lnTo>
                  <a:pt x="6796" y="15150"/>
                </a:lnTo>
                <a:lnTo>
                  <a:pt x="7039" y="15442"/>
                </a:lnTo>
                <a:lnTo>
                  <a:pt x="7307" y="15734"/>
                </a:lnTo>
                <a:lnTo>
                  <a:pt x="7307" y="15734"/>
                </a:lnTo>
                <a:lnTo>
                  <a:pt x="7454" y="15856"/>
                </a:lnTo>
                <a:lnTo>
                  <a:pt x="7648" y="15953"/>
                </a:lnTo>
                <a:lnTo>
                  <a:pt x="7819" y="16002"/>
                </a:lnTo>
                <a:lnTo>
                  <a:pt x="8014" y="16026"/>
                </a:lnTo>
                <a:lnTo>
                  <a:pt x="8014" y="16026"/>
                </a:lnTo>
                <a:lnTo>
                  <a:pt x="8111" y="16002"/>
                </a:lnTo>
                <a:lnTo>
                  <a:pt x="8257" y="15929"/>
                </a:lnTo>
                <a:lnTo>
                  <a:pt x="8720" y="15661"/>
                </a:lnTo>
                <a:lnTo>
                  <a:pt x="8988" y="15491"/>
                </a:lnTo>
                <a:lnTo>
                  <a:pt x="9280" y="15271"/>
                </a:lnTo>
                <a:lnTo>
                  <a:pt x="9597" y="15052"/>
                </a:lnTo>
                <a:lnTo>
                  <a:pt x="9889" y="14784"/>
                </a:lnTo>
                <a:lnTo>
                  <a:pt x="10157" y="14516"/>
                </a:lnTo>
                <a:lnTo>
                  <a:pt x="10400" y="14224"/>
                </a:lnTo>
                <a:lnTo>
                  <a:pt x="10595" y="13932"/>
                </a:lnTo>
                <a:lnTo>
                  <a:pt x="10668" y="13786"/>
                </a:lnTo>
                <a:lnTo>
                  <a:pt x="10717" y="13615"/>
                </a:lnTo>
                <a:lnTo>
                  <a:pt x="10766" y="13469"/>
                </a:lnTo>
                <a:lnTo>
                  <a:pt x="10790" y="13323"/>
                </a:lnTo>
                <a:lnTo>
                  <a:pt x="10790" y="13177"/>
                </a:lnTo>
                <a:lnTo>
                  <a:pt x="10766" y="13006"/>
                </a:lnTo>
                <a:lnTo>
                  <a:pt x="10717" y="12860"/>
                </a:lnTo>
                <a:lnTo>
                  <a:pt x="10644" y="12714"/>
                </a:lnTo>
                <a:lnTo>
                  <a:pt x="10547" y="12568"/>
                </a:lnTo>
                <a:lnTo>
                  <a:pt x="10425" y="12422"/>
                </a:lnTo>
                <a:lnTo>
                  <a:pt x="10425" y="12422"/>
                </a:lnTo>
                <a:lnTo>
                  <a:pt x="10230" y="12276"/>
                </a:lnTo>
                <a:lnTo>
                  <a:pt x="10035" y="12178"/>
                </a:lnTo>
                <a:lnTo>
                  <a:pt x="9840" y="12105"/>
                </a:lnTo>
                <a:lnTo>
                  <a:pt x="9621" y="12032"/>
                </a:lnTo>
                <a:lnTo>
                  <a:pt x="9402" y="11983"/>
                </a:lnTo>
                <a:lnTo>
                  <a:pt x="9183" y="11886"/>
                </a:lnTo>
                <a:lnTo>
                  <a:pt x="8988" y="11789"/>
                </a:lnTo>
                <a:lnTo>
                  <a:pt x="8793" y="11618"/>
                </a:lnTo>
                <a:lnTo>
                  <a:pt x="8793" y="11618"/>
                </a:lnTo>
                <a:lnTo>
                  <a:pt x="8623" y="11423"/>
                </a:lnTo>
                <a:lnTo>
                  <a:pt x="8525" y="11204"/>
                </a:lnTo>
                <a:lnTo>
                  <a:pt x="8452" y="10961"/>
                </a:lnTo>
                <a:lnTo>
                  <a:pt x="8428" y="10668"/>
                </a:lnTo>
                <a:lnTo>
                  <a:pt x="8428" y="10668"/>
                </a:lnTo>
                <a:lnTo>
                  <a:pt x="8452" y="10473"/>
                </a:lnTo>
                <a:lnTo>
                  <a:pt x="8476" y="10254"/>
                </a:lnTo>
                <a:lnTo>
                  <a:pt x="8549" y="10059"/>
                </a:lnTo>
                <a:lnTo>
                  <a:pt x="8623" y="9865"/>
                </a:lnTo>
                <a:lnTo>
                  <a:pt x="8720" y="9670"/>
                </a:lnTo>
                <a:lnTo>
                  <a:pt x="8842" y="9475"/>
                </a:lnTo>
                <a:lnTo>
                  <a:pt x="8988" y="9304"/>
                </a:lnTo>
                <a:lnTo>
                  <a:pt x="9134" y="9134"/>
                </a:lnTo>
                <a:lnTo>
                  <a:pt x="9134" y="9134"/>
                </a:lnTo>
                <a:lnTo>
                  <a:pt x="9304" y="8988"/>
                </a:lnTo>
                <a:lnTo>
                  <a:pt x="9475" y="8866"/>
                </a:lnTo>
                <a:lnTo>
                  <a:pt x="9645" y="8744"/>
                </a:lnTo>
                <a:lnTo>
                  <a:pt x="9840" y="8622"/>
                </a:lnTo>
                <a:lnTo>
                  <a:pt x="10035" y="8549"/>
                </a:lnTo>
                <a:lnTo>
                  <a:pt x="10254" y="8476"/>
                </a:lnTo>
                <a:lnTo>
                  <a:pt x="10474" y="8452"/>
                </a:lnTo>
                <a:lnTo>
                  <a:pt x="10668" y="8428"/>
                </a:lnTo>
                <a:lnTo>
                  <a:pt x="10668" y="8428"/>
                </a:lnTo>
                <a:lnTo>
                  <a:pt x="10936" y="8452"/>
                </a:lnTo>
                <a:lnTo>
                  <a:pt x="11180" y="8525"/>
                </a:lnTo>
                <a:lnTo>
                  <a:pt x="11423" y="8622"/>
                </a:lnTo>
                <a:lnTo>
                  <a:pt x="11618" y="8793"/>
                </a:lnTo>
                <a:lnTo>
                  <a:pt x="11618" y="8793"/>
                </a:lnTo>
                <a:lnTo>
                  <a:pt x="11789" y="8988"/>
                </a:lnTo>
                <a:lnTo>
                  <a:pt x="11910" y="9207"/>
                </a:lnTo>
                <a:lnTo>
                  <a:pt x="11984" y="9426"/>
                </a:lnTo>
                <a:lnTo>
                  <a:pt x="12057" y="9645"/>
                </a:lnTo>
                <a:lnTo>
                  <a:pt x="12105" y="9840"/>
                </a:lnTo>
                <a:lnTo>
                  <a:pt x="12178" y="10035"/>
                </a:lnTo>
                <a:lnTo>
                  <a:pt x="12276" y="10230"/>
                </a:lnTo>
                <a:lnTo>
                  <a:pt x="12422" y="10425"/>
                </a:lnTo>
                <a:lnTo>
                  <a:pt x="12422" y="10425"/>
                </a:lnTo>
                <a:lnTo>
                  <a:pt x="12568" y="10547"/>
                </a:lnTo>
                <a:lnTo>
                  <a:pt x="12714" y="10644"/>
                </a:lnTo>
                <a:lnTo>
                  <a:pt x="12860" y="10717"/>
                </a:lnTo>
                <a:lnTo>
                  <a:pt x="13006" y="10766"/>
                </a:lnTo>
                <a:lnTo>
                  <a:pt x="13177" y="10790"/>
                </a:lnTo>
                <a:lnTo>
                  <a:pt x="13323" y="10790"/>
                </a:lnTo>
                <a:lnTo>
                  <a:pt x="13469" y="10766"/>
                </a:lnTo>
                <a:lnTo>
                  <a:pt x="13615" y="10717"/>
                </a:lnTo>
                <a:lnTo>
                  <a:pt x="13786" y="10668"/>
                </a:lnTo>
                <a:lnTo>
                  <a:pt x="13932" y="10595"/>
                </a:lnTo>
                <a:lnTo>
                  <a:pt x="14224" y="10400"/>
                </a:lnTo>
                <a:lnTo>
                  <a:pt x="14516" y="10157"/>
                </a:lnTo>
                <a:lnTo>
                  <a:pt x="14784" y="9889"/>
                </a:lnTo>
                <a:lnTo>
                  <a:pt x="15052" y="9597"/>
                </a:lnTo>
                <a:lnTo>
                  <a:pt x="15271" y="9280"/>
                </a:lnTo>
                <a:lnTo>
                  <a:pt x="15491" y="8988"/>
                </a:lnTo>
                <a:lnTo>
                  <a:pt x="15661" y="8720"/>
                </a:lnTo>
                <a:lnTo>
                  <a:pt x="15929" y="8257"/>
                </a:lnTo>
                <a:lnTo>
                  <a:pt x="16002" y="8111"/>
                </a:lnTo>
                <a:lnTo>
                  <a:pt x="16026" y="8014"/>
                </a:lnTo>
                <a:lnTo>
                  <a:pt x="16026" y="8014"/>
                </a:lnTo>
                <a:lnTo>
                  <a:pt x="16002" y="7819"/>
                </a:lnTo>
                <a:lnTo>
                  <a:pt x="15953" y="7648"/>
                </a:lnTo>
                <a:lnTo>
                  <a:pt x="15856" y="7453"/>
                </a:lnTo>
                <a:lnTo>
                  <a:pt x="15734" y="7307"/>
                </a:lnTo>
                <a:lnTo>
                  <a:pt x="15734" y="7307"/>
                </a:lnTo>
                <a:lnTo>
                  <a:pt x="15442" y="7039"/>
                </a:lnTo>
                <a:lnTo>
                  <a:pt x="15150" y="6796"/>
                </a:lnTo>
                <a:lnTo>
                  <a:pt x="14614" y="6357"/>
                </a:lnTo>
                <a:lnTo>
                  <a:pt x="14127" y="5992"/>
                </a:lnTo>
                <a:lnTo>
                  <a:pt x="13932" y="5822"/>
                </a:lnTo>
                <a:lnTo>
                  <a:pt x="13737" y="5651"/>
                </a:lnTo>
                <a:lnTo>
                  <a:pt x="13615" y="5481"/>
                </a:lnTo>
                <a:lnTo>
                  <a:pt x="13494" y="5310"/>
                </a:lnTo>
                <a:lnTo>
                  <a:pt x="13445" y="5140"/>
                </a:lnTo>
                <a:lnTo>
                  <a:pt x="13445" y="4945"/>
                </a:lnTo>
                <a:lnTo>
                  <a:pt x="13494" y="4750"/>
                </a:lnTo>
                <a:lnTo>
                  <a:pt x="13591" y="4531"/>
                </a:lnTo>
                <a:lnTo>
                  <a:pt x="13761" y="4287"/>
                </a:lnTo>
                <a:lnTo>
                  <a:pt x="14029" y="4019"/>
                </a:lnTo>
                <a:lnTo>
                  <a:pt x="14029" y="4019"/>
                </a:lnTo>
                <a:close/>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 name="Google Shape;21;p2"/>
          <p:cNvGrpSpPr/>
          <p:nvPr/>
        </p:nvGrpSpPr>
        <p:grpSpPr>
          <a:xfrm>
            <a:off x="3001075" y="4182123"/>
            <a:ext cx="508851" cy="478711"/>
            <a:chOff x="5972700" y="2330200"/>
            <a:chExt cx="411625" cy="387275"/>
          </a:xfrm>
        </p:grpSpPr>
        <p:sp>
          <p:nvSpPr>
            <p:cNvPr id="22" name="Google Shape;22;p2"/>
            <p:cNvSpPr/>
            <p:nvPr/>
          </p:nvSpPr>
          <p:spPr>
            <a:xfrm>
              <a:off x="5972700" y="2476950"/>
              <a:ext cx="98050" cy="219825"/>
            </a:xfrm>
            <a:custGeom>
              <a:avLst/>
              <a:gdLst/>
              <a:ahLst/>
              <a:cxnLst/>
              <a:rect l="l" t="t" r="r" b="b"/>
              <a:pathLst>
                <a:path w="3922" h="8793" fill="none" extrusionOk="0">
                  <a:moveTo>
                    <a:pt x="0" y="0"/>
                  </a:moveTo>
                  <a:lnTo>
                    <a:pt x="0" y="8792"/>
                  </a:lnTo>
                  <a:lnTo>
                    <a:pt x="3921" y="8792"/>
                  </a:lnTo>
                  <a:lnTo>
                    <a:pt x="3921" y="0"/>
                  </a:lnTo>
                  <a:lnTo>
                    <a:pt x="0" y="0"/>
                  </a:lnTo>
                  <a:close/>
                  <a:moveTo>
                    <a:pt x="2411" y="2411"/>
                  </a:moveTo>
                  <a:lnTo>
                    <a:pt x="2411" y="2411"/>
                  </a:lnTo>
                  <a:lnTo>
                    <a:pt x="2265" y="2387"/>
                  </a:lnTo>
                  <a:lnTo>
                    <a:pt x="2143" y="2363"/>
                  </a:lnTo>
                  <a:lnTo>
                    <a:pt x="2022" y="2290"/>
                  </a:lnTo>
                  <a:lnTo>
                    <a:pt x="1924" y="2216"/>
                  </a:lnTo>
                  <a:lnTo>
                    <a:pt x="1827" y="2095"/>
                  </a:lnTo>
                  <a:lnTo>
                    <a:pt x="1754" y="1973"/>
                  </a:lnTo>
                  <a:lnTo>
                    <a:pt x="1729" y="1851"/>
                  </a:lnTo>
                  <a:lnTo>
                    <a:pt x="1705" y="1705"/>
                  </a:lnTo>
                  <a:lnTo>
                    <a:pt x="1705" y="1705"/>
                  </a:lnTo>
                  <a:lnTo>
                    <a:pt x="1729" y="1559"/>
                  </a:lnTo>
                  <a:lnTo>
                    <a:pt x="1754" y="1437"/>
                  </a:lnTo>
                  <a:lnTo>
                    <a:pt x="1827" y="1315"/>
                  </a:lnTo>
                  <a:lnTo>
                    <a:pt x="1924" y="1218"/>
                  </a:lnTo>
                  <a:lnTo>
                    <a:pt x="2022" y="1120"/>
                  </a:lnTo>
                  <a:lnTo>
                    <a:pt x="2143" y="1072"/>
                  </a:lnTo>
                  <a:lnTo>
                    <a:pt x="2265" y="1023"/>
                  </a:lnTo>
                  <a:lnTo>
                    <a:pt x="2411" y="999"/>
                  </a:lnTo>
                  <a:lnTo>
                    <a:pt x="2411" y="999"/>
                  </a:lnTo>
                  <a:lnTo>
                    <a:pt x="2557" y="1023"/>
                  </a:lnTo>
                  <a:lnTo>
                    <a:pt x="2679" y="1072"/>
                  </a:lnTo>
                  <a:lnTo>
                    <a:pt x="2801" y="1120"/>
                  </a:lnTo>
                  <a:lnTo>
                    <a:pt x="2898" y="1218"/>
                  </a:lnTo>
                  <a:lnTo>
                    <a:pt x="2996" y="1315"/>
                  </a:lnTo>
                  <a:lnTo>
                    <a:pt x="3069" y="1437"/>
                  </a:lnTo>
                  <a:lnTo>
                    <a:pt x="3093" y="1559"/>
                  </a:lnTo>
                  <a:lnTo>
                    <a:pt x="3118" y="1705"/>
                  </a:lnTo>
                  <a:lnTo>
                    <a:pt x="3118" y="1705"/>
                  </a:lnTo>
                  <a:lnTo>
                    <a:pt x="3093" y="1851"/>
                  </a:lnTo>
                  <a:lnTo>
                    <a:pt x="3069" y="1973"/>
                  </a:lnTo>
                  <a:lnTo>
                    <a:pt x="2996" y="2095"/>
                  </a:lnTo>
                  <a:lnTo>
                    <a:pt x="2898" y="2216"/>
                  </a:lnTo>
                  <a:lnTo>
                    <a:pt x="2801" y="2290"/>
                  </a:lnTo>
                  <a:lnTo>
                    <a:pt x="2679" y="2363"/>
                  </a:lnTo>
                  <a:lnTo>
                    <a:pt x="2557" y="2387"/>
                  </a:lnTo>
                  <a:lnTo>
                    <a:pt x="2411" y="2411"/>
                  </a:lnTo>
                  <a:lnTo>
                    <a:pt x="2411" y="241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6078025" y="2330200"/>
              <a:ext cx="306300" cy="387275"/>
            </a:xfrm>
            <a:custGeom>
              <a:avLst/>
              <a:gdLst/>
              <a:ahLst/>
              <a:cxnLst/>
              <a:rect l="l" t="t" r="r" b="b"/>
              <a:pathLst>
                <a:path w="12252" h="15491" fill="none" extrusionOk="0">
                  <a:moveTo>
                    <a:pt x="1" y="13396"/>
                  </a:moveTo>
                  <a:lnTo>
                    <a:pt x="1511" y="13396"/>
                  </a:lnTo>
                  <a:lnTo>
                    <a:pt x="1511" y="13396"/>
                  </a:lnTo>
                  <a:lnTo>
                    <a:pt x="1998" y="13639"/>
                  </a:lnTo>
                  <a:lnTo>
                    <a:pt x="2680" y="13932"/>
                  </a:lnTo>
                  <a:lnTo>
                    <a:pt x="3556" y="14273"/>
                  </a:lnTo>
                  <a:lnTo>
                    <a:pt x="4531" y="14638"/>
                  </a:lnTo>
                  <a:lnTo>
                    <a:pt x="5578" y="14955"/>
                  </a:lnTo>
                  <a:lnTo>
                    <a:pt x="6114" y="15101"/>
                  </a:lnTo>
                  <a:lnTo>
                    <a:pt x="6650" y="15222"/>
                  </a:lnTo>
                  <a:lnTo>
                    <a:pt x="7161" y="15344"/>
                  </a:lnTo>
                  <a:lnTo>
                    <a:pt x="7672" y="15417"/>
                  </a:lnTo>
                  <a:lnTo>
                    <a:pt x="8135" y="15466"/>
                  </a:lnTo>
                  <a:lnTo>
                    <a:pt x="8598" y="15490"/>
                  </a:lnTo>
                  <a:lnTo>
                    <a:pt x="8598" y="15490"/>
                  </a:lnTo>
                  <a:lnTo>
                    <a:pt x="9377" y="15490"/>
                  </a:lnTo>
                  <a:lnTo>
                    <a:pt x="9791" y="15466"/>
                  </a:lnTo>
                  <a:lnTo>
                    <a:pt x="10181" y="15417"/>
                  </a:lnTo>
                  <a:lnTo>
                    <a:pt x="10522" y="15320"/>
                  </a:lnTo>
                  <a:lnTo>
                    <a:pt x="10692" y="15271"/>
                  </a:lnTo>
                  <a:lnTo>
                    <a:pt x="10814" y="15222"/>
                  </a:lnTo>
                  <a:lnTo>
                    <a:pt x="10936" y="15149"/>
                  </a:lnTo>
                  <a:lnTo>
                    <a:pt x="11033" y="15052"/>
                  </a:lnTo>
                  <a:lnTo>
                    <a:pt x="11082" y="14955"/>
                  </a:lnTo>
                  <a:lnTo>
                    <a:pt x="11131" y="14833"/>
                  </a:lnTo>
                  <a:lnTo>
                    <a:pt x="11204" y="14126"/>
                  </a:lnTo>
                  <a:lnTo>
                    <a:pt x="11204" y="14126"/>
                  </a:lnTo>
                  <a:lnTo>
                    <a:pt x="11180" y="13956"/>
                  </a:lnTo>
                  <a:lnTo>
                    <a:pt x="11131" y="13810"/>
                  </a:lnTo>
                  <a:lnTo>
                    <a:pt x="11033" y="13664"/>
                  </a:lnTo>
                  <a:lnTo>
                    <a:pt x="10887" y="13542"/>
                  </a:lnTo>
                  <a:lnTo>
                    <a:pt x="10887" y="13542"/>
                  </a:lnTo>
                  <a:lnTo>
                    <a:pt x="11009" y="13518"/>
                  </a:lnTo>
                  <a:lnTo>
                    <a:pt x="11131" y="13469"/>
                  </a:lnTo>
                  <a:lnTo>
                    <a:pt x="11253" y="13420"/>
                  </a:lnTo>
                  <a:lnTo>
                    <a:pt x="11350" y="13323"/>
                  </a:lnTo>
                  <a:lnTo>
                    <a:pt x="11423" y="13225"/>
                  </a:lnTo>
                  <a:lnTo>
                    <a:pt x="11496" y="13104"/>
                  </a:lnTo>
                  <a:lnTo>
                    <a:pt x="11545" y="12957"/>
                  </a:lnTo>
                  <a:lnTo>
                    <a:pt x="11569" y="12836"/>
                  </a:lnTo>
                  <a:lnTo>
                    <a:pt x="11642" y="11959"/>
                  </a:lnTo>
                  <a:lnTo>
                    <a:pt x="11642" y="11959"/>
                  </a:lnTo>
                  <a:lnTo>
                    <a:pt x="11642" y="11837"/>
                  </a:lnTo>
                  <a:lnTo>
                    <a:pt x="11642" y="11740"/>
                  </a:lnTo>
                  <a:lnTo>
                    <a:pt x="11618" y="11618"/>
                  </a:lnTo>
                  <a:lnTo>
                    <a:pt x="11569" y="11521"/>
                  </a:lnTo>
                  <a:lnTo>
                    <a:pt x="11447" y="11350"/>
                  </a:lnTo>
                  <a:lnTo>
                    <a:pt x="11374" y="11277"/>
                  </a:lnTo>
                  <a:lnTo>
                    <a:pt x="11301" y="11204"/>
                  </a:lnTo>
                  <a:lnTo>
                    <a:pt x="11301" y="11204"/>
                  </a:lnTo>
                  <a:lnTo>
                    <a:pt x="11423" y="11180"/>
                  </a:lnTo>
                  <a:lnTo>
                    <a:pt x="11521" y="11131"/>
                  </a:lnTo>
                  <a:lnTo>
                    <a:pt x="11618" y="11058"/>
                  </a:lnTo>
                  <a:lnTo>
                    <a:pt x="11715" y="10960"/>
                  </a:lnTo>
                  <a:lnTo>
                    <a:pt x="11788" y="10863"/>
                  </a:lnTo>
                  <a:lnTo>
                    <a:pt x="11837" y="10766"/>
                  </a:lnTo>
                  <a:lnTo>
                    <a:pt x="11886" y="10644"/>
                  </a:lnTo>
                  <a:lnTo>
                    <a:pt x="11910" y="10498"/>
                  </a:lnTo>
                  <a:lnTo>
                    <a:pt x="11983" y="9645"/>
                  </a:lnTo>
                  <a:lnTo>
                    <a:pt x="11983" y="9645"/>
                  </a:lnTo>
                  <a:lnTo>
                    <a:pt x="11983" y="9523"/>
                  </a:lnTo>
                  <a:lnTo>
                    <a:pt x="11983" y="9402"/>
                  </a:lnTo>
                  <a:lnTo>
                    <a:pt x="11959" y="9280"/>
                  </a:lnTo>
                  <a:lnTo>
                    <a:pt x="11910" y="9182"/>
                  </a:lnTo>
                  <a:lnTo>
                    <a:pt x="11861" y="9085"/>
                  </a:lnTo>
                  <a:lnTo>
                    <a:pt x="11788" y="9012"/>
                  </a:lnTo>
                  <a:lnTo>
                    <a:pt x="11715" y="8939"/>
                  </a:lnTo>
                  <a:lnTo>
                    <a:pt x="11618" y="8866"/>
                  </a:lnTo>
                  <a:lnTo>
                    <a:pt x="11618" y="8866"/>
                  </a:lnTo>
                  <a:lnTo>
                    <a:pt x="11715" y="8841"/>
                  </a:lnTo>
                  <a:lnTo>
                    <a:pt x="11813" y="8768"/>
                  </a:lnTo>
                  <a:lnTo>
                    <a:pt x="11910" y="8695"/>
                  </a:lnTo>
                  <a:lnTo>
                    <a:pt x="11983" y="8622"/>
                  </a:lnTo>
                  <a:lnTo>
                    <a:pt x="12056" y="8525"/>
                  </a:lnTo>
                  <a:lnTo>
                    <a:pt x="12105" y="8427"/>
                  </a:lnTo>
                  <a:lnTo>
                    <a:pt x="12129" y="8306"/>
                  </a:lnTo>
                  <a:lnTo>
                    <a:pt x="12154" y="8184"/>
                  </a:lnTo>
                  <a:lnTo>
                    <a:pt x="12251" y="7307"/>
                  </a:lnTo>
                  <a:lnTo>
                    <a:pt x="12251" y="7307"/>
                  </a:lnTo>
                  <a:lnTo>
                    <a:pt x="12227" y="7185"/>
                  </a:lnTo>
                  <a:lnTo>
                    <a:pt x="12202" y="7064"/>
                  </a:lnTo>
                  <a:lnTo>
                    <a:pt x="12154" y="6966"/>
                  </a:lnTo>
                  <a:lnTo>
                    <a:pt x="12105" y="6869"/>
                  </a:lnTo>
                  <a:lnTo>
                    <a:pt x="12032" y="6771"/>
                  </a:lnTo>
                  <a:lnTo>
                    <a:pt x="11935" y="6698"/>
                  </a:lnTo>
                  <a:lnTo>
                    <a:pt x="11715" y="6552"/>
                  </a:lnTo>
                  <a:lnTo>
                    <a:pt x="11472" y="6430"/>
                  </a:lnTo>
                  <a:lnTo>
                    <a:pt x="11180" y="6333"/>
                  </a:lnTo>
                  <a:lnTo>
                    <a:pt x="10863" y="6260"/>
                  </a:lnTo>
                  <a:lnTo>
                    <a:pt x="10546" y="6211"/>
                  </a:lnTo>
                  <a:lnTo>
                    <a:pt x="10546" y="6211"/>
                  </a:lnTo>
                  <a:lnTo>
                    <a:pt x="9864" y="6114"/>
                  </a:lnTo>
                  <a:lnTo>
                    <a:pt x="8817" y="6016"/>
                  </a:lnTo>
                  <a:lnTo>
                    <a:pt x="7575" y="5943"/>
                  </a:lnTo>
                  <a:lnTo>
                    <a:pt x="6309" y="5870"/>
                  </a:lnTo>
                  <a:lnTo>
                    <a:pt x="6309" y="5870"/>
                  </a:lnTo>
                  <a:lnTo>
                    <a:pt x="6479" y="5578"/>
                  </a:lnTo>
                  <a:lnTo>
                    <a:pt x="6625" y="5237"/>
                  </a:lnTo>
                  <a:lnTo>
                    <a:pt x="6771" y="4872"/>
                  </a:lnTo>
                  <a:lnTo>
                    <a:pt x="6869" y="4482"/>
                  </a:lnTo>
                  <a:lnTo>
                    <a:pt x="6966" y="4092"/>
                  </a:lnTo>
                  <a:lnTo>
                    <a:pt x="7064" y="3678"/>
                  </a:lnTo>
                  <a:lnTo>
                    <a:pt x="7161" y="2875"/>
                  </a:lnTo>
                  <a:lnTo>
                    <a:pt x="7234" y="2144"/>
                  </a:lnTo>
                  <a:lnTo>
                    <a:pt x="7283" y="1535"/>
                  </a:lnTo>
                  <a:lnTo>
                    <a:pt x="7283" y="975"/>
                  </a:lnTo>
                  <a:lnTo>
                    <a:pt x="7283" y="975"/>
                  </a:lnTo>
                  <a:lnTo>
                    <a:pt x="7283" y="804"/>
                  </a:lnTo>
                  <a:lnTo>
                    <a:pt x="7210" y="609"/>
                  </a:lnTo>
                  <a:lnTo>
                    <a:pt x="7137" y="463"/>
                  </a:lnTo>
                  <a:lnTo>
                    <a:pt x="7015" y="317"/>
                  </a:lnTo>
                  <a:lnTo>
                    <a:pt x="6869" y="171"/>
                  </a:lnTo>
                  <a:lnTo>
                    <a:pt x="6698" y="98"/>
                  </a:lnTo>
                  <a:lnTo>
                    <a:pt x="6503" y="25"/>
                  </a:lnTo>
                  <a:lnTo>
                    <a:pt x="6309" y="1"/>
                  </a:lnTo>
                  <a:lnTo>
                    <a:pt x="6309" y="1"/>
                  </a:lnTo>
                  <a:lnTo>
                    <a:pt x="5943" y="25"/>
                  </a:lnTo>
                  <a:lnTo>
                    <a:pt x="5700" y="74"/>
                  </a:lnTo>
                  <a:lnTo>
                    <a:pt x="5505" y="147"/>
                  </a:lnTo>
                  <a:lnTo>
                    <a:pt x="5359" y="220"/>
                  </a:lnTo>
                  <a:lnTo>
                    <a:pt x="5359" y="220"/>
                  </a:lnTo>
                  <a:lnTo>
                    <a:pt x="4969" y="1462"/>
                  </a:lnTo>
                  <a:lnTo>
                    <a:pt x="4774" y="2022"/>
                  </a:lnTo>
                  <a:lnTo>
                    <a:pt x="4579" y="2534"/>
                  </a:lnTo>
                  <a:lnTo>
                    <a:pt x="4385" y="2996"/>
                  </a:lnTo>
                  <a:lnTo>
                    <a:pt x="4190" y="3386"/>
                  </a:lnTo>
                  <a:lnTo>
                    <a:pt x="4019" y="3678"/>
                  </a:lnTo>
                  <a:lnTo>
                    <a:pt x="3873" y="3922"/>
                  </a:lnTo>
                  <a:lnTo>
                    <a:pt x="3873" y="3922"/>
                  </a:lnTo>
                  <a:lnTo>
                    <a:pt x="3654" y="4141"/>
                  </a:lnTo>
                  <a:lnTo>
                    <a:pt x="3313" y="4482"/>
                  </a:lnTo>
                  <a:lnTo>
                    <a:pt x="2509" y="5237"/>
                  </a:lnTo>
                  <a:lnTo>
                    <a:pt x="1438" y="6211"/>
                  </a:lnTo>
                  <a:lnTo>
                    <a:pt x="1" y="621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 name="Google Shape;24;p2"/>
          <p:cNvGrpSpPr/>
          <p:nvPr/>
        </p:nvGrpSpPr>
        <p:grpSpPr>
          <a:xfrm>
            <a:off x="5861768" y="506559"/>
            <a:ext cx="524975" cy="832145"/>
            <a:chOff x="6718575" y="2318625"/>
            <a:chExt cx="256950" cy="407375"/>
          </a:xfrm>
        </p:grpSpPr>
        <p:sp>
          <p:nvSpPr>
            <p:cNvPr id="25" name="Google Shape;25;p2"/>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26" name="Google Shape;26;p2"/>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27" name="Google Shape;27;p2"/>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28" name="Google Shape;28;p2"/>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29" name="Google Shape;29;p2"/>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30" name="Google Shape;30;p2"/>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31" name="Google Shape;31;p2"/>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sp>
          <p:nvSpPr>
            <p:cNvPr id="32" name="Google Shape;32;p2"/>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FFFFFF"/>
                </a:solidFill>
              </a:endParaRPr>
            </a:p>
          </p:txBody>
        </p:sp>
      </p:grpSp>
      <p:sp>
        <p:nvSpPr>
          <p:cNvPr id="33" name="Google Shape;33;p2"/>
          <p:cNvSpPr txBox="1">
            <a:spLocks noGrp="1"/>
          </p:cNvSpPr>
          <p:nvPr>
            <p:ph type="ctrTitle"/>
          </p:nvPr>
        </p:nvSpPr>
        <p:spPr>
          <a:xfrm>
            <a:off x="2757250" y="961350"/>
            <a:ext cx="3629400" cy="3220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34" name="Google Shape;34;p2"/>
          <p:cNvSpPr/>
          <p:nvPr/>
        </p:nvSpPr>
        <p:spPr>
          <a:xfrm>
            <a:off x="2757247" y="861970"/>
            <a:ext cx="300900" cy="300900"/>
          </a:xfrm>
          <a:prstGeom prst="ellipse">
            <a:avLst/>
          </a:prstGeom>
          <a:solidFill>
            <a:srgbClr val="FF97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3509928" y="4757335"/>
            <a:ext cx="213000" cy="213000"/>
          </a:xfrm>
          <a:prstGeom prst="ellipse">
            <a:avLst/>
          </a:prstGeom>
          <a:solidFill>
            <a:srgbClr val="02BD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5494851" y="4374527"/>
            <a:ext cx="413400" cy="413400"/>
          </a:xfrm>
          <a:prstGeom prst="ellipse">
            <a:avLst/>
          </a:prstGeom>
          <a:solidFill>
            <a:srgbClr val="FC40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97"/>
        <p:cNvGrpSpPr/>
        <p:nvPr/>
      </p:nvGrpSpPr>
      <p:grpSpPr>
        <a:xfrm>
          <a:off x="0" y="0"/>
          <a:ext cx="0" cy="0"/>
          <a:chOff x="0" y="0"/>
          <a:chExt cx="0" cy="0"/>
        </a:xfrm>
      </p:grpSpPr>
      <p:sp>
        <p:nvSpPr>
          <p:cNvPr id="98" name="Google Shape;98;p5"/>
          <p:cNvSpPr/>
          <p:nvPr/>
        </p:nvSpPr>
        <p:spPr>
          <a:xfrm>
            <a:off x="407150" y="407075"/>
            <a:ext cx="8329800" cy="43293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5"/>
          <p:cNvSpPr/>
          <p:nvPr/>
        </p:nvSpPr>
        <p:spPr>
          <a:xfrm>
            <a:off x="-167025" y="559475"/>
            <a:ext cx="2630400" cy="2630400"/>
          </a:xfrm>
          <a:prstGeom prst="ellipse">
            <a:avLst/>
          </a:prstGeom>
          <a:solidFill>
            <a:srgbClr val="02BD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5"/>
          <p:cNvSpPr/>
          <p:nvPr/>
        </p:nvSpPr>
        <p:spPr>
          <a:xfrm>
            <a:off x="1812100" y="271400"/>
            <a:ext cx="1054200" cy="1054200"/>
          </a:xfrm>
          <a:prstGeom prst="ellipse">
            <a:avLst/>
          </a:prstGeom>
          <a:solidFill>
            <a:srgbClr val="FFB600">
              <a:alpha val="796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5"/>
          <p:cNvSpPr/>
          <p:nvPr/>
        </p:nvSpPr>
        <p:spPr>
          <a:xfrm>
            <a:off x="1704597" y="-129655"/>
            <a:ext cx="300900" cy="300900"/>
          </a:xfrm>
          <a:prstGeom prst="ellipse">
            <a:avLst/>
          </a:prstGeom>
          <a:solidFill>
            <a:srgbClr val="FF97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5"/>
          <p:cNvSpPr/>
          <p:nvPr/>
        </p:nvSpPr>
        <p:spPr>
          <a:xfrm>
            <a:off x="228600" y="2887250"/>
            <a:ext cx="605400" cy="605400"/>
          </a:xfrm>
          <a:prstGeom prst="ellipse">
            <a:avLst/>
          </a:prstGeom>
          <a:solidFill>
            <a:srgbClr val="FC4540">
              <a:alpha val="78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5"/>
          <p:cNvSpPr/>
          <p:nvPr/>
        </p:nvSpPr>
        <p:spPr>
          <a:xfrm>
            <a:off x="1522903" y="316285"/>
            <a:ext cx="213000" cy="213000"/>
          </a:xfrm>
          <a:prstGeom prst="ellipse">
            <a:avLst/>
          </a:prstGeom>
          <a:solidFill>
            <a:srgbClr val="FC40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5"/>
          <p:cNvSpPr/>
          <p:nvPr/>
        </p:nvSpPr>
        <p:spPr>
          <a:xfrm>
            <a:off x="7847950" y="4168079"/>
            <a:ext cx="1097700" cy="1097700"/>
          </a:xfrm>
          <a:prstGeom prst="ellipse">
            <a:avLst/>
          </a:prstGeom>
          <a:solidFill>
            <a:srgbClr val="02BD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5"/>
          <p:cNvSpPr/>
          <p:nvPr/>
        </p:nvSpPr>
        <p:spPr>
          <a:xfrm>
            <a:off x="8507494" y="2981146"/>
            <a:ext cx="774600" cy="774600"/>
          </a:xfrm>
          <a:prstGeom prst="ellipse">
            <a:avLst/>
          </a:prstGeom>
          <a:solidFill>
            <a:srgbClr val="FFB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5"/>
          <p:cNvSpPr/>
          <p:nvPr/>
        </p:nvSpPr>
        <p:spPr>
          <a:xfrm>
            <a:off x="8094101" y="3973940"/>
            <a:ext cx="413400" cy="413400"/>
          </a:xfrm>
          <a:prstGeom prst="ellipse">
            <a:avLst/>
          </a:prstGeom>
          <a:solidFill>
            <a:srgbClr val="FC4540">
              <a:alpha val="78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5"/>
          <p:cNvSpPr/>
          <p:nvPr/>
        </p:nvSpPr>
        <p:spPr>
          <a:xfrm>
            <a:off x="8622049" y="3872635"/>
            <a:ext cx="213000" cy="213000"/>
          </a:xfrm>
          <a:prstGeom prst="ellipse">
            <a:avLst/>
          </a:prstGeom>
          <a:solidFill>
            <a:srgbClr val="FF97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5"/>
          <p:cNvSpPr/>
          <p:nvPr/>
        </p:nvSpPr>
        <p:spPr>
          <a:xfrm>
            <a:off x="7550022" y="4801658"/>
            <a:ext cx="213000" cy="213000"/>
          </a:xfrm>
          <a:prstGeom prst="ellipse">
            <a:avLst/>
          </a:prstGeom>
          <a:solidFill>
            <a:srgbClr val="FFB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5"/>
          <p:cNvSpPr/>
          <p:nvPr/>
        </p:nvSpPr>
        <p:spPr>
          <a:xfrm>
            <a:off x="7325661" y="4674667"/>
            <a:ext cx="93900" cy="93900"/>
          </a:xfrm>
          <a:prstGeom prst="ellipse">
            <a:avLst/>
          </a:prstGeom>
          <a:solidFill>
            <a:srgbClr val="02BD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5"/>
          <p:cNvSpPr/>
          <p:nvPr/>
        </p:nvSpPr>
        <p:spPr>
          <a:xfrm>
            <a:off x="91939" y="2887250"/>
            <a:ext cx="93900" cy="93900"/>
          </a:xfrm>
          <a:prstGeom prst="ellipse">
            <a:avLst/>
          </a:prstGeom>
          <a:solidFill>
            <a:srgbClr val="FFB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5"/>
          <p:cNvSpPr/>
          <p:nvPr/>
        </p:nvSpPr>
        <p:spPr>
          <a:xfrm>
            <a:off x="8726411" y="3200065"/>
            <a:ext cx="336767" cy="336767"/>
          </a:xfrm>
          <a:custGeom>
            <a:avLst/>
            <a:gdLst/>
            <a:ahLst/>
            <a:cxnLst/>
            <a:rect l="l" t="t" r="r" b="b"/>
            <a:pathLst>
              <a:path w="16027" h="16027" fill="none" extrusionOk="0">
                <a:moveTo>
                  <a:pt x="14029" y="4019"/>
                </a:moveTo>
                <a:lnTo>
                  <a:pt x="14029" y="4019"/>
                </a:lnTo>
                <a:lnTo>
                  <a:pt x="14200" y="3849"/>
                </a:lnTo>
                <a:lnTo>
                  <a:pt x="14395" y="3752"/>
                </a:lnTo>
                <a:lnTo>
                  <a:pt x="14614" y="3678"/>
                </a:lnTo>
                <a:lnTo>
                  <a:pt x="14809" y="3630"/>
                </a:lnTo>
                <a:lnTo>
                  <a:pt x="15028" y="3581"/>
                </a:lnTo>
                <a:lnTo>
                  <a:pt x="15247" y="3484"/>
                </a:lnTo>
                <a:lnTo>
                  <a:pt x="15442" y="3362"/>
                </a:lnTo>
                <a:lnTo>
                  <a:pt x="15661" y="3191"/>
                </a:lnTo>
                <a:lnTo>
                  <a:pt x="15661" y="3191"/>
                </a:lnTo>
                <a:lnTo>
                  <a:pt x="15832" y="2997"/>
                </a:lnTo>
                <a:lnTo>
                  <a:pt x="15929" y="2777"/>
                </a:lnTo>
                <a:lnTo>
                  <a:pt x="16002" y="2534"/>
                </a:lnTo>
                <a:lnTo>
                  <a:pt x="16026" y="2266"/>
                </a:lnTo>
                <a:lnTo>
                  <a:pt x="16026" y="2266"/>
                </a:lnTo>
                <a:lnTo>
                  <a:pt x="16002" y="2047"/>
                </a:lnTo>
                <a:lnTo>
                  <a:pt x="15978" y="1827"/>
                </a:lnTo>
                <a:lnTo>
                  <a:pt x="15905" y="1633"/>
                </a:lnTo>
                <a:lnTo>
                  <a:pt x="15807" y="1413"/>
                </a:lnTo>
                <a:lnTo>
                  <a:pt x="15710" y="1243"/>
                </a:lnTo>
                <a:lnTo>
                  <a:pt x="15588" y="1048"/>
                </a:lnTo>
                <a:lnTo>
                  <a:pt x="15466" y="878"/>
                </a:lnTo>
                <a:lnTo>
                  <a:pt x="15320" y="707"/>
                </a:lnTo>
                <a:lnTo>
                  <a:pt x="15320" y="707"/>
                </a:lnTo>
                <a:lnTo>
                  <a:pt x="15150" y="561"/>
                </a:lnTo>
                <a:lnTo>
                  <a:pt x="14979" y="439"/>
                </a:lnTo>
                <a:lnTo>
                  <a:pt x="14784" y="317"/>
                </a:lnTo>
                <a:lnTo>
                  <a:pt x="14590" y="196"/>
                </a:lnTo>
                <a:lnTo>
                  <a:pt x="14395" y="123"/>
                </a:lnTo>
                <a:lnTo>
                  <a:pt x="14175" y="50"/>
                </a:lnTo>
                <a:lnTo>
                  <a:pt x="13981" y="25"/>
                </a:lnTo>
                <a:lnTo>
                  <a:pt x="13761" y="1"/>
                </a:lnTo>
                <a:lnTo>
                  <a:pt x="13761" y="1"/>
                </a:lnTo>
                <a:lnTo>
                  <a:pt x="13494" y="25"/>
                </a:lnTo>
                <a:lnTo>
                  <a:pt x="13250" y="98"/>
                </a:lnTo>
                <a:lnTo>
                  <a:pt x="13031" y="196"/>
                </a:lnTo>
                <a:lnTo>
                  <a:pt x="12836" y="366"/>
                </a:lnTo>
                <a:lnTo>
                  <a:pt x="12836" y="366"/>
                </a:lnTo>
                <a:lnTo>
                  <a:pt x="12665" y="561"/>
                </a:lnTo>
                <a:lnTo>
                  <a:pt x="12544" y="780"/>
                </a:lnTo>
                <a:lnTo>
                  <a:pt x="12471" y="975"/>
                </a:lnTo>
                <a:lnTo>
                  <a:pt x="12422" y="1194"/>
                </a:lnTo>
                <a:lnTo>
                  <a:pt x="12349" y="1413"/>
                </a:lnTo>
                <a:lnTo>
                  <a:pt x="12276" y="1608"/>
                </a:lnTo>
                <a:lnTo>
                  <a:pt x="12178" y="1827"/>
                </a:lnTo>
                <a:lnTo>
                  <a:pt x="12008" y="1998"/>
                </a:lnTo>
                <a:lnTo>
                  <a:pt x="12008" y="1998"/>
                </a:lnTo>
                <a:lnTo>
                  <a:pt x="11740" y="2266"/>
                </a:lnTo>
                <a:lnTo>
                  <a:pt x="11496" y="2436"/>
                </a:lnTo>
                <a:lnTo>
                  <a:pt x="11277" y="2534"/>
                </a:lnTo>
                <a:lnTo>
                  <a:pt x="11082" y="2582"/>
                </a:lnTo>
                <a:lnTo>
                  <a:pt x="10888" y="2582"/>
                </a:lnTo>
                <a:lnTo>
                  <a:pt x="10717" y="2534"/>
                </a:lnTo>
                <a:lnTo>
                  <a:pt x="10547" y="2412"/>
                </a:lnTo>
                <a:lnTo>
                  <a:pt x="10376" y="2290"/>
                </a:lnTo>
                <a:lnTo>
                  <a:pt x="10206" y="2095"/>
                </a:lnTo>
                <a:lnTo>
                  <a:pt x="10035" y="1901"/>
                </a:lnTo>
                <a:lnTo>
                  <a:pt x="9670" y="1413"/>
                </a:lnTo>
                <a:lnTo>
                  <a:pt x="9231" y="878"/>
                </a:lnTo>
                <a:lnTo>
                  <a:pt x="8988" y="585"/>
                </a:lnTo>
                <a:lnTo>
                  <a:pt x="8720" y="293"/>
                </a:lnTo>
                <a:lnTo>
                  <a:pt x="8720" y="293"/>
                </a:lnTo>
                <a:lnTo>
                  <a:pt x="8574" y="171"/>
                </a:lnTo>
                <a:lnTo>
                  <a:pt x="8379" y="74"/>
                </a:lnTo>
                <a:lnTo>
                  <a:pt x="8209" y="25"/>
                </a:lnTo>
                <a:lnTo>
                  <a:pt x="8014" y="1"/>
                </a:lnTo>
                <a:lnTo>
                  <a:pt x="8014" y="1"/>
                </a:lnTo>
                <a:lnTo>
                  <a:pt x="7916" y="25"/>
                </a:lnTo>
                <a:lnTo>
                  <a:pt x="7770" y="98"/>
                </a:lnTo>
                <a:lnTo>
                  <a:pt x="7307" y="366"/>
                </a:lnTo>
                <a:lnTo>
                  <a:pt x="7039" y="537"/>
                </a:lnTo>
                <a:lnTo>
                  <a:pt x="6747" y="756"/>
                </a:lnTo>
                <a:lnTo>
                  <a:pt x="6431" y="975"/>
                </a:lnTo>
                <a:lnTo>
                  <a:pt x="6138" y="1243"/>
                </a:lnTo>
                <a:lnTo>
                  <a:pt x="5870" y="1511"/>
                </a:lnTo>
                <a:lnTo>
                  <a:pt x="5627" y="1803"/>
                </a:lnTo>
                <a:lnTo>
                  <a:pt x="5432" y="2095"/>
                </a:lnTo>
                <a:lnTo>
                  <a:pt x="5359" y="2242"/>
                </a:lnTo>
                <a:lnTo>
                  <a:pt x="5310" y="2412"/>
                </a:lnTo>
                <a:lnTo>
                  <a:pt x="5262" y="2558"/>
                </a:lnTo>
                <a:lnTo>
                  <a:pt x="5237" y="2704"/>
                </a:lnTo>
                <a:lnTo>
                  <a:pt x="5237" y="2850"/>
                </a:lnTo>
                <a:lnTo>
                  <a:pt x="5262" y="3021"/>
                </a:lnTo>
                <a:lnTo>
                  <a:pt x="5310" y="3167"/>
                </a:lnTo>
                <a:lnTo>
                  <a:pt x="5383" y="3313"/>
                </a:lnTo>
                <a:lnTo>
                  <a:pt x="5481" y="3459"/>
                </a:lnTo>
                <a:lnTo>
                  <a:pt x="5603" y="3605"/>
                </a:lnTo>
                <a:lnTo>
                  <a:pt x="5603" y="3605"/>
                </a:lnTo>
                <a:lnTo>
                  <a:pt x="5797" y="3752"/>
                </a:lnTo>
                <a:lnTo>
                  <a:pt x="5992" y="3849"/>
                </a:lnTo>
                <a:lnTo>
                  <a:pt x="6187" y="3946"/>
                </a:lnTo>
                <a:lnTo>
                  <a:pt x="6406" y="3995"/>
                </a:lnTo>
                <a:lnTo>
                  <a:pt x="6625" y="4044"/>
                </a:lnTo>
                <a:lnTo>
                  <a:pt x="6845" y="4141"/>
                </a:lnTo>
                <a:lnTo>
                  <a:pt x="7039" y="4239"/>
                </a:lnTo>
                <a:lnTo>
                  <a:pt x="7234" y="4409"/>
                </a:lnTo>
                <a:lnTo>
                  <a:pt x="7234" y="4409"/>
                </a:lnTo>
                <a:lnTo>
                  <a:pt x="7405" y="4604"/>
                </a:lnTo>
                <a:lnTo>
                  <a:pt x="7502" y="4823"/>
                </a:lnTo>
                <a:lnTo>
                  <a:pt x="7575" y="5067"/>
                </a:lnTo>
                <a:lnTo>
                  <a:pt x="7600" y="5359"/>
                </a:lnTo>
                <a:lnTo>
                  <a:pt x="7600" y="5359"/>
                </a:lnTo>
                <a:lnTo>
                  <a:pt x="7575" y="5554"/>
                </a:lnTo>
                <a:lnTo>
                  <a:pt x="7551" y="5773"/>
                </a:lnTo>
                <a:lnTo>
                  <a:pt x="7478" y="5968"/>
                </a:lnTo>
                <a:lnTo>
                  <a:pt x="7405" y="6163"/>
                </a:lnTo>
                <a:lnTo>
                  <a:pt x="7307" y="6357"/>
                </a:lnTo>
                <a:lnTo>
                  <a:pt x="7186" y="6552"/>
                </a:lnTo>
                <a:lnTo>
                  <a:pt x="7039" y="6723"/>
                </a:lnTo>
                <a:lnTo>
                  <a:pt x="6893" y="6893"/>
                </a:lnTo>
                <a:lnTo>
                  <a:pt x="6893" y="6893"/>
                </a:lnTo>
                <a:lnTo>
                  <a:pt x="6723" y="7039"/>
                </a:lnTo>
                <a:lnTo>
                  <a:pt x="6552" y="7186"/>
                </a:lnTo>
                <a:lnTo>
                  <a:pt x="6382" y="7283"/>
                </a:lnTo>
                <a:lnTo>
                  <a:pt x="6187" y="7405"/>
                </a:lnTo>
                <a:lnTo>
                  <a:pt x="5992" y="7478"/>
                </a:lnTo>
                <a:lnTo>
                  <a:pt x="5773" y="7551"/>
                </a:lnTo>
                <a:lnTo>
                  <a:pt x="5554" y="7575"/>
                </a:lnTo>
                <a:lnTo>
                  <a:pt x="5359" y="7600"/>
                </a:lnTo>
                <a:lnTo>
                  <a:pt x="5359" y="7600"/>
                </a:lnTo>
                <a:lnTo>
                  <a:pt x="5091" y="7575"/>
                </a:lnTo>
                <a:lnTo>
                  <a:pt x="4848" y="7502"/>
                </a:lnTo>
                <a:lnTo>
                  <a:pt x="4604" y="7405"/>
                </a:lnTo>
                <a:lnTo>
                  <a:pt x="4409" y="7234"/>
                </a:lnTo>
                <a:lnTo>
                  <a:pt x="4409" y="7234"/>
                </a:lnTo>
                <a:lnTo>
                  <a:pt x="4239" y="7039"/>
                </a:lnTo>
                <a:lnTo>
                  <a:pt x="4117" y="6820"/>
                </a:lnTo>
                <a:lnTo>
                  <a:pt x="4044" y="6601"/>
                </a:lnTo>
                <a:lnTo>
                  <a:pt x="3971" y="6382"/>
                </a:lnTo>
                <a:lnTo>
                  <a:pt x="3922" y="6187"/>
                </a:lnTo>
                <a:lnTo>
                  <a:pt x="3849" y="5992"/>
                </a:lnTo>
                <a:lnTo>
                  <a:pt x="3752" y="5797"/>
                </a:lnTo>
                <a:lnTo>
                  <a:pt x="3605" y="5602"/>
                </a:lnTo>
                <a:lnTo>
                  <a:pt x="3605" y="5602"/>
                </a:lnTo>
                <a:lnTo>
                  <a:pt x="3459" y="5481"/>
                </a:lnTo>
                <a:lnTo>
                  <a:pt x="3313" y="5383"/>
                </a:lnTo>
                <a:lnTo>
                  <a:pt x="3167" y="5310"/>
                </a:lnTo>
                <a:lnTo>
                  <a:pt x="3021" y="5262"/>
                </a:lnTo>
                <a:lnTo>
                  <a:pt x="2850" y="5237"/>
                </a:lnTo>
                <a:lnTo>
                  <a:pt x="2704" y="5237"/>
                </a:lnTo>
                <a:lnTo>
                  <a:pt x="2558" y="5262"/>
                </a:lnTo>
                <a:lnTo>
                  <a:pt x="2412" y="5310"/>
                </a:lnTo>
                <a:lnTo>
                  <a:pt x="2242" y="5359"/>
                </a:lnTo>
                <a:lnTo>
                  <a:pt x="2095" y="5432"/>
                </a:lnTo>
                <a:lnTo>
                  <a:pt x="1803" y="5627"/>
                </a:lnTo>
                <a:lnTo>
                  <a:pt x="1511" y="5870"/>
                </a:lnTo>
                <a:lnTo>
                  <a:pt x="1243" y="6138"/>
                </a:lnTo>
                <a:lnTo>
                  <a:pt x="975" y="6431"/>
                </a:lnTo>
                <a:lnTo>
                  <a:pt x="756" y="6747"/>
                </a:lnTo>
                <a:lnTo>
                  <a:pt x="537" y="7039"/>
                </a:lnTo>
                <a:lnTo>
                  <a:pt x="366" y="7307"/>
                </a:lnTo>
                <a:lnTo>
                  <a:pt x="98" y="7770"/>
                </a:lnTo>
                <a:lnTo>
                  <a:pt x="25" y="7916"/>
                </a:lnTo>
                <a:lnTo>
                  <a:pt x="1" y="8014"/>
                </a:lnTo>
                <a:lnTo>
                  <a:pt x="1" y="8014"/>
                </a:lnTo>
                <a:lnTo>
                  <a:pt x="25" y="8208"/>
                </a:lnTo>
                <a:lnTo>
                  <a:pt x="74" y="8379"/>
                </a:lnTo>
                <a:lnTo>
                  <a:pt x="171" y="8574"/>
                </a:lnTo>
                <a:lnTo>
                  <a:pt x="293" y="8720"/>
                </a:lnTo>
                <a:lnTo>
                  <a:pt x="293" y="8720"/>
                </a:lnTo>
                <a:lnTo>
                  <a:pt x="585" y="8988"/>
                </a:lnTo>
                <a:lnTo>
                  <a:pt x="878" y="9231"/>
                </a:lnTo>
                <a:lnTo>
                  <a:pt x="1413" y="9670"/>
                </a:lnTo>
                <a:lnTo>
                  <a:pt x="1901" y="10035"/>
                </a:lnTo>
                <a:lnTo>
                  <a:pt x="2095" y="10206"/>
                </a:lnTo>
                <a:lnTo>
                  <a:pt x="2290" y="10376"/>
                </a:lnTo>
                <a:lnTo>
                  <a:pt x="2412" y="10547"/>
                </a:lnTo>
                <a:lnTo>
                  <a:pt x="2534" y="10717"/>
                </a:lnTo>
                <a:lnTo>
                  <a:pt x="2583" y="10888"/>
                </a:lnTo>
                <a:lnTo>
                  <a:pt x="2583" y="11082"/>
                </a:lnTo>
                <a:lnTo>
                  <a:pt x="2534" y="11277"/>
                </a:lnTo>
                <a:lnTo>
                  <a:pt x="2436" y="11496"/>
                </a:lnTo>
                <a:lnTo>
                  <a:pt x="2266" y="11740"/>
                </a:lnTo>
                <a:lnTo>
                  <a:pt x="1998" y="12008"/>
                </a:lnTo>
                <a:lnTo>
                  <a:pt x="1998" y="12008"/>
                </a:lnTo>
                <a:lnTo>
                  <a:pt x="1828" y="12178"/>
                </a:lnTo>
                <a:lnTo>
                  <a:pt x="1633" y="12276"/>
                </a:lnTo>
                <a:lnTo>
                  <a:pt x="1413" y="12349"/>
                </a:lnTo>
                <a:lnTo>
                  <a:pt x="1219" y="12398"/>
                </a:lnTo>
                <a:lnTo>
                  <a:pt x="999" y="12446"/>
                </a:lnTo>
                <a:lnTo>
                  <a:pt x="780" y="12544"/>
                </a:lnTo>
                <a:lnTo>
                  <a:pt x="585" y="12665"/>
                </a:lnTo>
                <a:lnTo>
                  <a:pt x="366" y="12836"/>
                </a:lnTo>
                <a:lnTo>
                  <a:pt x="366" y="12836"/>
                </a:lnTo>
                <a:lnTo>
                  <a:pt x="196" y="13031"/>
                </a:lnTo>
                <a:lnTo>
                  <a:pt x="98" y="13250"/>
                </a:lnTo>
                <a:lnTo>
                  <a:pt x="25" y="13493"/>
                </a:lnTo>
                <a:lnTo>
                  <a:pt x="1" y="13761"/>
                </a:lnTo>
                <a:lnTo>
                  <a:pt x="1" y="13761"/>
                </a:lnTo>
                <a:lnTo>
                  <a:pt x="25" y="13981"/>
                </a:lnTo>
                <a:lnTo>
                  <a:pt x="50" y="14200"/>
                </a:lnTo>
                <a:lnTo>
                  <a:pt x="123" y="14395"/>
                </a:lnTo>
                <a:lnTo>
                  <a:pt x="220" y="14614"/>
                </a:lnTo>
                <a:lnTo>
                  <a:pt x="318" y="14784"/>
                </a:lnTo>
                <a:lnTo>
                  <a:pt x="439" y="14979"/>
                </a:lnTo>
                <a:lnTo>
                  <a:pt x="561" y="15150"/>
                </a:lnTo>
                <a:lnTo>
                  <a:pt x="707" y="15320"/>
                </a:lnTo>
                <a:lnTo>
                  <a:pt x="707" y="15320"/>
                </a:lnTo>
                <a:lnTo>
                  <a:pt x="878" y="15466"/>
                </a:lnTo>
                <a:lnTo>
                  <a:pt x="1048" y="15588"/>
                </a:lnTo>
                <a:lnTo>
                  <a:pt x="1243" y="15710"/>
                </a:lnTo>
                <a:lnTo>
                  <a:pt x="1438" y="15832"/>
                </a:lnTo>
                <a:lnTo>
                  <a:pt x="1633" y="15905"/>
                </a:lnTo>
                <a:lnTo>
                  <a:pt x="1852" y="15978"/>
                </a:lnTo>
                <a:lnTo>
                  <a:pt x="2047" y="16002"/>
                </a:lnTo>
                <a:lnTo>
                  <a:pt x="2266" y="16026"/>
                </a:lnTo>
                <a:lnTo>
                  <a:pt x="2266" y="16026"/>
                </a:lnTo>
                <a:lnTo>
                  <a:pt x="2534" y="16002"/>
                </a:lnTo>
                <a:lnTo>
                  <a:pt x="2777" y="15929"/>
                </a:lnTo>
                <a:lnTo>
                  <a:pt x="2997" y="15832"/>
                </a:lnTo>
                <a:lnTo>
                  <a:pt x="3191" y="15661"/>
                </a:lnTo>
                <a:lnTo>
                  <a:pt x="3191" y="15661"/>
                </a:lnTo>
                <a:lnTo>
                  <a:pt x="3362" y="15466"/>
                </a:lnTo>
                <a:lnTo>
                  <a:pt x="3484" y="15247"/>
                </a:lnTo>
                <a:lnTo>
                  <a:pt x="3557" y="15052"/>
                </a:lnTo>
                <a:lnTo>
                  <a:pt x="3605" y="14833"/>
                </a:lnTo>
                <a:lnTo>
                  <a:pt x="3679" y="14614"/>
                </a:lnTo>
                <a:lnTo>
                  <a:pt x="3752" y="14419"/>
                </a:lnTo>
                <a:lnTo>
                  <a:pt x="3849" y="14200"/>
                </a:lnTo>
                <a:lnTo>
                  <a:pt x="4019" y="14029"/>
                </a:lnTo>
                <a:lnTo>
                  <a:pt x="4019" y="14029"/>
                </a:lnTo>
                <a:lnTo>
                  <a:pt x="4287" y="13786"/>
                </a:lnTo>
                <a:lnTo>
                  <a:pt x="4531" y="13591"/>
                </a:lnTo>
                <a:lnTo>
                  <a:pt x="4750" y="13493"/>
                </a:lnTo>
                <a:lnTo>
                  <a:pt x="4945" y="13445"/>
                </a:lnTo>
                <a:lnTo>
                  <a:pt x="5140" y="13445"/>
                </a:lnTo>
                <a:lnTo>
                  <a:pt x="5310" y="13493"/>
                </a:lnTo>
                <a:lnTo>
                  <a:pt x="5481" y="13615"/>
                </a:lnTo>
                <a:lnTo>
                  <a:pt x="5651" y="13737"/>
                </a:lnTo>
                <a:lnTo>
                  <a:pt x="5822" y="13932"/>
                </a:lnTo>
                <a:lnTo>
                  <a:pt x="5992" y="14127"/>
                </a:lnTo>
                <a:lnTo>
                  <a:pt x="6358" y="14614"/>
                </a:lnTo>
                <a:lnTo>
                  <a:pt x="6796" y="15150"/>
                </a:lnTo>
                <a:lnTo>
                  <a:pt x="7039" y="15442"/>
                </a:lnTo>
                <a:lnTo>
                  <a:pt x="7307" y="15734"/>
                </a:lnTo>
                <a:lnTo>
                  <a:pt x="7307" y="15734"/>
                </a:lnTo>
                <a:lnTo>
                  <a:pt x="7454" y="15856"/>
                </a:lnTo>
                <a:lnTo>
                  <a:pt x="7648" y="15953"/>
                </a:lnTo>
                <a:lnTo>
                  <a:pt x="7819" y="16002"/>
                </a:lnTo>
                <a:lnTo>
                  <a:pt x="8014" y="16026"/>
                </a:lnTo>
                <a:lnTo>
                  <a:pt x="8014" y="16026"/>
                </a:lnTo>
                <a:lnTo>
                  <a:pt x="8111" y="16002"/>
                </a:lnTo>
                <a:lnTo>
                  <a:pt x="8257" y="15929"/>
                </a:lnTo>
                <a:lnTo>
                  <a:pt x="8720" y="15661"/>
                </a:lnTo>
                <a:lnTo>
                  <a:pt x="8988" y="15491"/>
                </a:lnTo>
                <a:lnTo>
                  <a:pt x="9280" y="15271"/>
                </a:lnTo>
                <a:lnTo>
                  <a:pt x="9597" y="15052"/>
                </a:lnTo>
                <a:lnTo>
                  <a:pt x="9889" y="14784"/>
                </a:lnTo>
                <a:lnTo>
                  <a:pt x="10157" y="14516"/>
                </a:lnTo>
                <a:lnTo>
                  <a:pt x="10400" y="14224"/>
                </a:lnTo>
                <a:lnTo>
                  <a:pt x="10595" y="13932"/>
                </a:lnTo>
                <a:lnTo>
                  <a:pt x="10668" y="13786"/>
                </a:lnTo>
                <a:lnTo>
                  <a:pt x="10717" y="13615"/>
                </a:lnTo>
                <a:lnTo>
                  <a:pt x="10766" y="13469"/>
                </a:lnTo>
                <a:lnTo>
                  <a:pt x="10790" y="13323"/>
                </a:lnTo>
                <a:lnTo>
                  <a:pt x="10790" y="13177"/>
                </a:lnTo>
                <a:lnTo>
                  <a:pt x="10766" y="13006"/>
                </a:lnTo>
                <a:lnTo>
                  <a:pt x="10717" y="12860"/>
                </a:lnTo>
                <a:lnTo>
                  <a:pt x="10644" y="12714"/>
                </a:lnTo>
                <a:lnTo>
                  <a:pt x="10547" y="12568"/>
                </a:lnTo>
                <a:lnTo>
                  <a:pt x="10425" y="12422"/>
                </a:lnTo>
                <a:lnTo>
                  <a:pt x="10425" y="12422"/>
                </a:lnTo>
                <a:lnTo>
                  <a:pt x="10230" y="12276"/>
                </a:lnTo>
                <a:lnTo>
                  <a:pt x="10035" y="12178"/>
                </a:lnTo>
                <a:lnTo>
                  <a:pt x="9840" y="12105"/>
                </a:lnTo>
                <a:lnTo>
                  <a:pt x="9621" y="12032"/>
                </a:lnTo>
                <a:lnTo>
                  <a:pt x="9402" y="11983"/>
                </a:lnTo>
                <a:lnTo>
                  <a:pt x="9183" y="11886"/>
                </a:lnTo>
                <a:lnTo>
                  <a:pt x="8988" y="11789"/>
                </a:lnTo>
                <a:lnTo>
                  <a:pt x="8793" y="11618"/>
                </a:lnTo>
                <a:lnTo>
                  <a:pt x="8793" y="11618"/>
                </a:lnTo>
                <a:lnTo>
                  <a:pt x="8623" y="11423"/>
                </a:lnTo>
                <a:lnTo>
                  <a:pt x="8525" y="11204"/>
                </a:lnTo>
                <a:lnTo>
                  <a:pt x="8452" y="10961"/>
                </a:lnTo>
                <a:lnTo>
                  <a:pt x="8428" y="10668"/>
                </a:lnTo>
                <a:lnTo>
                  <a:pt x="8428" y="10668"/>
                </a:lnTo>
                <a:lnTo>
                  <a:pt x="8452" y="10473"/>
                </a:lnTo>
                <a:lnTo>
                  <a:pt x="8476" y="10254"/>
                </a:lnTo>
                <a:lnTo>
                  <a:pt x="8549" y="10059"/>
                </a:lnTo>
                <a:lnTo>
                  <a:pt x="8623" y="9865"/>
                </a:lnTo>
                <a:lnTo>
                  <a:pt x="8720" y="9670"/>
                </a:lnTo>
                <a:lnTo>
                  <a:pt x="8842" y="9475"/>
                </a:lnTo>
                <a:lnTo>
                  <a:pt x="8988" y="9304"/>
                </a:lnTo>
                <a:lnTo>
                  <a:pt x="9134" y="9134"/>
                </a:lnTo>
                <a:lnTo>
                  <a:pt x="9134" y="9134"/>
                </a:lnTo>
                <a:lnTo>
                  <a:pt x="9304" y="8988"/>
                </a:lnTo>
                <a:lnTo>
                  <a:pt x="9475" y="8866"/>
                </a:lnTo>
                <a:lnTo>
                  <a:pt x="9645" y="8744"/>
                </a:lnTo>
                <a:lnTo>
                  <a:pt x="9840" y="8622"/>
                </a:lnTo>
                <a:lnTo>
                  <a:pt x="10035" y="8549"/>
                </a:lnTo>
                <a:lnTo>
                  <a:pt x="10254" y="8476"/>
                </a:lnTo>
                <a:lnTo>
                  <a:pt x="10474" y="8452"/>
                </a:lnTo>
                <a:lnTo>
                  <a:pt x="10668" y="8428"/>
                </a:lnTo>
                <a:lnTo>
                  <a:pt x="10668" y="8428"/>
                </a:lnTo>
                <a:lnTo>
                  <a:pt x="10936" y="8452"/>
                </a:lnTo>
                <a:lnTo>
                  <a:pt x="11180" y="8525"/>
                </a:lnTo>
                <a:lnTo>
                  <a:pt x="11423" y="8622"/>
                </a:lnTo>
                <a:lnTo>
                  <a:pt x="11618" y="8793"/>
                </a:lnTo>
                <a:lnTo>
                  <a:pt x="11618" y="8793"/>
                </a:lnTo>
                <a:lnTo>
                  <a:pt x="11789" y="8988"/>
                </a:lnTo>
                <a:lnTo>
                  <a:pt x="11910" y="9207"/>
                </a:lnTo>
                <a:lnTo>
                  <a:pt x="11984" y="9426"/>
                </a:lnTo>
                <a:lnTo>
                  <a:pt x="12057" y="9645"/>
                </a:lnTo>
                <a:lnTo>
                  <a:pt x="12105" y="9840"/>
                </a:lnTo>
                <a:lnTo>
                  <a:pt x="12178" y="10035"/>
                </a:lnTo>
                <a:lnTo>
                  <a:pt x="12276" y="10230"/>
                </a:lnTo>
                <a:lnTo>
                  <a:pt x="12422" y="10425"/>
                </a:lnTo>
                <a:lnTo>
                  <a:pt x="12422" y="10425"/>
                </a:lnTo>
                <a:lnTo>
                  <a:pt x="12568" y="10547"/>
                </a:lnTo>
                <a:lnTo>
                  <a:pt x="12714" y="10644"/>
                </a:lnTo>
                <a:lnTo>
                  <a:pt x="12860" y="10717"/>
                </a:lnTo>
                <a:lnTo>
                  <a:pt x="13006" y="10766"/>
                </a:lnTo>
                <a:lnTo>
                  <a:pt x="13177" y="10790"/>
                </a:lnTo>
                <a:lnTo>
                  <a:pt x="13323" y="10790"/>
                </a:lnTo>
                <a:lnTo>
                  <a:pt x="13469" y="10766"/>
                </a:lnTo>
                <a:lnTo>
                  <a:pt x="13615" y="10717"/>
                </a:lnTo>
                <a:lnTo>
                  <a:pt x="13786" y="10668"/>
                </a:lnTo>
                <a:lnTo>
                  <a:pt x="13932" y="10595"/>
                </a:lnTo>
                <a:lnTo>
                  <a:pt x="14224" y="10400"/>
                </a:lnTo>
                <a:lnTo>
                  <a:pt x="14516" y="10157"/>
                </a:lnTo>
                <a:lnTo>
                  <a:pt x="14784" y="9889"/>
                </a:lnTo>
                <a:lnTo>
                  <a:pt x="15052" y="9597"/>
                </a:lnTo>
                <a:lnTo>
                  <a:pt x="15271" y="9280"/>
                </a:lnTo>
                <a:lnTo>
                  <a:pt x="15491" y="8988"/>
                </a:lnTo>
                <a:lnTo>
                  <a:pt x="15661" y="8720"/>
                </a:lnTo>
                <a:lnTo>
                  <a:pt x="15929" y="8257"/>
                </a:lnTo>
                <a:lnTo>
                  <a:pt x="16002" y="8111"/>
                </a:lnTo>
                <a:lnTo>
                  <a:pt x="16026" y="8014"/>
                </a:lnTo>
                <a:lnTo>
                  <a:pt x="16026" y="8014"/>
                </a:lnTo>
                <a:lnTo>
                  <a:pt x="16002" y="7819"/>
                </a:lnTo>
                <a:lnTo>
                  <a:pt x="15953" y="7648"/>
                </a:lnTo>
                <a:lnTo>
                  <a:pt x="15856" y="7453"/>
                </a:lnTo>
                <a:lnTo>
                  <a:pt x="15734" y="7307"/>
                </a:lnTo>
                <a:lnTo>
                  <a:pt x="15734" y="7307"/>
                </a:lnTo>
                <a:lnTo>
                  <a:pt x="15442" y="7039"/>
                </a:lnTo>
                <a:lnTo>
                  <a:pt x="15150" y="6796"/>
                </a:lnTo>
                <a:lnTo>
                  <a:pt x="14614" y="6357"/>
                </a:lnTo>
                <a:lnTo>
                  <a:pt x="14127" y="5992"/>
                </a:lnTo>
                <a:lnTo>
                  <a:pt x="13932" y="5822"/>
                </a:lnTo>
                <a:lnTo>
                  <a:pt x="13737" y="5651"/>
                </a:lnTo>
                <a:lnTo>
                  <a:pt x="13615" y="5481"/>
                </a:lnTo>
                <a:lnTo>
                  <a:pt x="13494" y="5310"/>
                </a:lnTo>
                <a:lnTo>
                  <a:pt x="13445" y="5140"/>
                </a:lnTo>
                <a:lnTo>
                  <a:pt x="13445" y="4945"/>
                </a:lnTo>
                <a:lnTo>
                  <a:pt x="13494" y="4750"/>
                </a:lnTo>
                <a:lnTo>
                  <a:pt x="13591" y="4531"/>
                </a:lnTo>
                <a:lnTo>
                  <a:pt x="13761" y="4287"/>
                </a:lnTo>
                <a:lnTo>
                  <a:pt x="14029" y="4019"/>
                </a:lnTo>
                <a:lnTo>
                  <a:pt x="14029" y="4019"/>
                </a:lnTo>
                <a:close/>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2" name="Google Shape;112;p5"/>
          <p:cNvGrpSpPr/>
          <p:nvPr/>
        </p:nvGrpSpPr>
        <p:grpSpPr>
          <a:xfrm>
            <a:off x="8142375" y="4477573"/>
            <a:ext cx="508851" cy="478711"/>
            <a:chOff x="5972700" y="2330200"/>
            <a:chExt cx="411625" cy="387275"/>
          </a:xfrm>
        </p:grpSpPr>
        <p:sp>
          <p:nvSpPr>
            <p:cNvPr id="113" name="Google Shape;113;p5"/>
            <p:cNvSpPr/>
            <p:nvPr/>
          </p:nvSpPr>
          <p:spPr>
            <a:xfrm>
              <a:off x="5972700" y="2476950"/>
              <a:ext cx="98050" cy="219825"/>
            </a:xfrm>
            <a:custGeom>
              <a:avLst/>
              <a:gdLst/>
              <a:ahLst/>
              <a:cxnLst/>
              <a:rect l="l" t="t" r="r" b="b"/>
              <a:pathLst>
                <a:path w="3922" h="8793" fill="none" extrusionOk="0">
                  <a:moveTo>
                    <a:pt x="0" y="0"/>
                  </a:moveTo>
                  <a:lnTo>
                    <a:pt x="0" y="8792"/>
                  </a:lnTo>
                  <a:lnTo>
                    <a:pt x="3921" y="8792"/>
                  </a:lnTo>
                  <a:lnTo>
                    <a:pt x="3921" y="0"/>
                  </a:lnTo>
                  <a:lnTo>
                    <a:pt x="0" y="0"/>
                  </a:lnTo>
                  <a:close/>
                  <a:moveTo>
                    <a:pt x="2411" y="2411"/>
                  </a:moveTo>
                  <a:lnTo>
                    <a:pt x="2411" y="2411"/>
                  </a:lnTo>
                  <a:lnTo>
                    <a:pt x="2265" y="2387"/>
                  </a:lnTo>
                  <a:lnTo>
                    <a:pt x="2143" y="2363"/>
                  </a:lnTo>
                  <a:lnTo>
                    <a:pt x="2022" y="2290"/>
                  </a:lnTo>
                  <a:lnTo>
                    <a:pt x="1924" y="2216"/>
                  </a:lnTo>
                  <a:lnTo>
                    <a:pt x="1827" y="2095"/>
                  </a:lnTo>
                  <a:lnTo>
                    <a:pt x="1754" y="1973"/>
                  </a:lnTo>
                  <a:lnTo>
                    <a:pt x="1729" y="1851"/>
                  </a:lnTo>
                  <a:lnTo>
                    <a:pt x="1705" y="1705"/>
                  </a:lnTo>
                  <a:lnTo>
                    <a:pt x="1705" y="1705"/>
                  </a:lnTo>
                  <a:lnTo>
                    <a:pt x="1729" y="1559"/>
                  </a:lnTo>
                  <a:lnTo>
                    <a:pt x="1754" y="1437"/>
                  </a:lnTo>
                  <a:lnTo>
                    <a:pt x="1827" y="1315"/>
                  </a:lnTo>
                  <a:lnTo>
                    <a:pt x="1924" y="1218"/>
                  </a:lnTo>
                  <a:lnTo>
                    <a:pt x="2022" y="1120"/>
                  </a:lnTo>
                  <a:lnTo>
                    <a:pt x="2143" y="1072"/>
                  </a:lnTo>
                  <a:lnTo>
                    <a:pt x="2265" y="1023"/>
                  </a:lnTo>
                  <a:lnTo>
                    <a:pt x="2411" y="999"/>
                  </a:lnTo>
                  <a:lnTo>
                    <a:pt x="2411" y="999"/>
                  </a:lnTo>
                  <a:lnTo>
                    <a:pt x="2557" y="1023"/>
                  </a:lnTo>
                  <a:lnTo>
                    <a:pt x="2679" y="1072"/>
                  </a:lnTo>
                  <a:lnTo>
                    <a:pt x="2801" y="1120"/>
                  </a:lnTo>
                  <a:lnTo>
                    <a:pt x="2898" y="1218"/>
                  </a:lnTo>
                  <a:lnTo>
                    <a:pt x="2996" y="1315"/>
                  </a:lnTo>
                  <a:lnTo>
                    <a:pt x="3069" y="1437"/>
                  </a:lnTo>
                  <a:lnTo>
                    <a:pt x="3093" y="1559"/>
                  </a:lnTo>
                  <a:lnTo>
                    <a:pt x="3118" y="1705"/>
                  </a:lnTo>
                  <a:lnTo>
                    <a:pt x="3118" y="1705"/>
                  </a:lnTo>
                  <a:lnTo>
                    <a:pt x="3093" y="1851"/>
                  </a:lnTo>
                  <a:lnTo>
                    <a:pt x="3069" y="1973"/>
                  </a:lnTo>
                  <a:lnTo>
                    <a:pt x="2996" y="2095"/>
                  </a:lnTo>
                  <a:lnTo>
                    <a:pt x="2898" y="2216"/>
                  </a:lnTo>
                  <a:lnTo>
                    <a:pt x="2801" y="2290"/>
                  </a:lnTo>
                  <a:lnTo>
                    <a:pt x="2679" y="2363"/>
                  </a:lnTo>
                  <a:lnTo>
                    <a:pt x="2557" y="2387"/>
                  </a:lnTo>
                  <a:lnTo>
                    <a:pt x="2411" y="2411"/>
                  </a:lnTo>
                  <a:lnTo>
                    <a:pt x="2411" y="241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5"/>
            <p:cNvSpPr/>
            <p:nvPr/>
          </p:nvSpPr>
          <p:spPr>
            <a:xfrm>
              <a:off x="6078025" y="2330200"/>
              <a:ext cx="306300" cy="387275"/>
            </a:xfrm>
            <a:custGeom>
              <a:avLst/>
              <a:gdLst/>
              <a:ahLst/>
              <a:cxnLst/>
              <a:rect l="l" t="t" r="r" b="b"/>
              <a:pathLst>
                <a:path w="12252" h="15491" fill="none" extrusionOk="0">
                  <a:moveTo>
                    <a:pt x="1" y="13396"/>
                  </a:moveTo>
                  <a:lnTo>
                    <a:pt x="1511" y="13396"/>
                  </a:lnTo>
                  <a:lnTo>
                    <a:pt x="1511" y="13396"/>
                  </a:lnTo>
                  <a:lnTo>
                    <a:pt x="1998" y="13639"/>
                  </a:lnTo>
                  <a:lnTo>
                    <a:pt x="2680" y="13932"/>
                  </a:lnTo>
                  <a:lnTo>
                    <a:pt x="3556" y="14273"/>
                  </a:lnTo>
                  <a:lnTo>
                    <a:pt x="4531" y="14638"/>
                  </a:lnTo>
                  <a:lnTo>
                    <a:pt x="5578" y="14955"/>
                  </a:lnTo>
                  <a:lnTo>
                    <a:pt x="6114" y="15101"/>
                  </a:lnTo>
                  <a:lnTo>
                    <a:pt x="6650" y="15222"/>
                  </a:lnTo>
                  <a:lnTo>
                    <a:pt x="7161" y="15344"/>
                  </a:lnTo>
                  <a:lnTo>
                    <a:pt x="7672" y="15417"/>
                  </a:lnTo>
                  <a:lnTo>
                    <a:pt x="8135" y="15466"/>
                  </a:lnTo>
                  <a:lnTo>
                    <a:pt x="8598" y="15490"/>
                  </a:lnTo>
                  <a:lnTo>
                    <a:pt x="8598" y="15490"/>
                  </a:lnTo>
                  <a:lnTo>
                    <a:pt x="9377" y="15490"/>
                  </a:lnTo>
                  <a:lnTo>
                    <a:pt x="9791" y="15466"/>
                  </a:lnTo>
                  <a:lnTo>
                    <a:pt x="10181" y="15417"/>
                  </a:lnTo>
                  <a:lnTo>
                    <a:pt x="10522" y="15320"/>
                  </a:lnTo>
                  <a:lnTo>
                    <a:pt x="10692" y="15271"/>
                  </a:lnTo>
                  <a:lnTo>
                    <a:pt x="10814" y="15222"/>
                  </a:lnTo>
                  <a:lnTo>
                    <a:pt x="10936" y="15149"/>
                  </a:lnTo>
                  <a:lnTo>
                    <a:pt x="11033" y="15052"/>
                  </a:lnTo>
                  <a:lnTo>
                    <a:pt x="11082" y="14955"/>
                  </a:lnTo>
                  <a:lnTo>
                    <a:pt x="11131" y="14833"/>
                  </a:lnTo>
                  <a:lnTo>
                    <a:pt x="11204" y="14126"/>
                  </a:lnTo>
                  <a:lnTo>
                    <a:pt x="11204" y="14126"/>
                  </a:lnTo>
                  <a:lnTo>
                    <a:pt x="11180" y="13956"/>
                  </a:lnTo>
                  <a:lnTo>
                    <a:pt x="11131" y="13810"/>
                  </a:lnTo>
                  <a:lnTo>
                    <a:pt x="11033" y="13664"/>
                  </a:lnTo>
                  <a:lnTo>
                    <a:pt x="10887" y="13542"/>
                  </a:lnTo>
                  <a:lnTo>
                    <a:pt x="10887" y="13542"/>
                  </a:lnTo>
                  <a:lnTo>
                    <a:pt x="11009" y="13518"/>
                  </a:lnTo>
                  <a:lnTo>
                    <a:pt x="11131" y="13469"/>
                  </a:lnTo>
                  <a:lnTo>
                    <a:pt x="11253" y="13420"/>
                  </a:lnTo>
                  <a:lnTo>
                    <a:pt x="11350" y="13323"/>
                  </a:lnTo>
                  <a:lnTo>
                    <a:pt x="11423" y="13225"/>
                  </a:lnTo>
                  <a:lnTo>
                    <a:pt x="11496" y="13104"/>
                  </a:lnTo>
                  <a:lnTo>
                    <a:pt x="11545" y="12957"/>
                  </a:lnTo>
                  <a:lnTo>
                    <a:pt x="11569" y="12836"/>
                  </a:lnTo>
                  <a:lnTo>
                    <a:pt x="11642" y="11959"/>
                  </a:lnTo>
                  <a:lnTo>
                    <a:pt x="11642" y="11959"/>
                  </a:lnTo>
                  <a:lnTo>
                    <a:pt x="11642" y="11837"/>
                  </a:lnTo>
                  <a:lnTo>
                    <a:pt x="11642" y="11740"/>
                  </a:lnTo>
                  <a:lnTo>
                    <a:pt x="11618" y="11618"/>
                  </a:lnTo>
                  <a:lnTo>
                    <a:pt x="11569" y="11521"/>
                  </a:lnTo>
                  <a:lnTo>
                    <a:pt x="11447" y="11350"/>
                  </a:lnTo>
                  <a:lnTo>
                    <a:pt x="11374" y="11277"/>
                  </a:lnTo>
                  <a:lnTo>
                    <a:pt x="11301" y="11204"/>
                  </a:lnTo>
                  <a:lnTo>
                    <a:pt x="11301" y="11204"/>
                  </a:lnTo>
                  <a:lnTo>
                    <a:pt x="11423" y="11180"/>
                  </a:lnTo>
                  <a:lnTo>
                    <a:pt x="11521" y="11131"/>
                  </a:lnTo>
                  <a:lnTo>
                    <a:pt x="11618" y="11058"/>
                  </a:lnTo>
                  <a:lnTo>
                    <a:pt x="11715" y="10960"/>
                  </a:lnTo>
                  <a:lnTo>
                    <a:pt x="11788" y="10863"/>
                  </a:lnTo>
                  <a:lnTo>
                    <a:pt x="11837" y="10766"/>
                  </a:lnTo>
                  <a:lnTo>
                    <a:pt x="11886" y="10644"/>
                  </a:lnTo>
                  <a:lnTo>
                    <a:pt x="11910" y="10498"/>
                  </a:lnTo>
                  <a:lnTo>
                    <a:pt x="11983" y="9645"/>
                  </a:lnTo>
                  <a:lnTo>
                    <a:pt x="11983" y="9645"/>
                  </a:lnTo>
                  <a:lnTo>
                    <a:pt x="11983" y="9523"/>
                  </a:lnTo>
                  <a:lnTo>
                    <a:pt x="11983" y="9402"/>
                  </a:lnTo>
                  <a:lnTo>
                    <a:pt x="11959" y="9280"/>
                  </a:lnTo>
                  <a:lnTo>
                    <a:pt x="11910" y="9182"/>
                  </a:lnTo>
                  <a:lnTo>
                    <a:pt x="11861" y="9085"/>
                  </a:lnTo>
                  <a:lnTo>
                    <a:pt x="11788" y="9012"/>
                  </a:lnTo>
                  <a:lnTo>
                    <a:pt x="11715" y="8939"/>
                  </a:lnTo>
                  <a:lnTo>
                    <a:pt x="11618" y="8866"/>
                  </a:lnTo>
                  <a:lnTo>
                    <a:pt x="11618" y="8866"/>
                  </a:lnTo>
                  <a:lnTo>
                    <a:pt x="11715" y="8841"/>
                  </a:lnTo>
                  <a:lnTo>
                    <a:pt x="11813" y="8768"/>
                  </a:lnTo>
                  <a:lnTo>
                    <a:pt x="11910" y="8695"/>
                  </a:lnTo>
                  <a:lnTo>
                    <a:pt x="11983" y="8622"/>
                  </a:lnTo>
                  <a:lnTo>
                    <a:pt x="12056" y="8525"/>
                  </a:lnTo>
                  <a:lnTo>
                    <a:pt x="12105" y="8427"/>
                  </a:lnTo>
                  <a:lnTo>
                    <a:pt x="12129" y="8306"/>
                  </a:lnTo>
                  <a:lnTo>
                    <a:pt x="12154" y="8184"/>
                  </a:lnTo>
                  <a:lnTo>
                    <a:pt x="12251" y="7307"/>
                  </a:lnTo>
                  <a:lnTo>
                    <a:pt x="12251" y="7307"/>
                  </a:lnTo>
                  <a:lnTo>
                    <a:pt x="12227" y="7185"/>
                  </a:lnTo>
                  <a:lnTo>
                    <a:pt x="12202" y="7064"/>
                  </a:lnTo>
                  <a:lnTo>
                    <a:pt x="12154" y="6966"/>
                  </a:lnTo>
                  <a:lnTo>
                    <a:pt x="12105" y="6869"/>
                  </a:lnTo>
                  <a:lnTo>
                    <a:pt x="12032" y="6771"/>
                  </a:lnTo>
                  <a:lnTo>
                    <a:pt x="11935" y="6698"/>
                  </a:lnTo>
                  <a:lnTo>
                    <a:pt x="11715" y="6552"/>
                  </a:lnTo>
                  <a:lnTo>
                    <a:pt x="11472" y="6430"/>
                  </a:lnTo>
                  <a:lnTo>
                    <a:pt x="11180" y="6333"/>
                  </a:lnTo>
                  <a:lnTo>
                    <a:pt x="10863" y="6260"/>
                  </a:lnTo>
                  <a:lnTo>
                    <a:pt x="10546" y="6211"/>
                  </a:lnTo>
                  <a:lnTo>
                    <a:pt x="10546" y="6211"/>
                  </a:lnTo>
                  <a:lnTo>
                    <a:pt x="9864" y="6114"/>
                  </a:lnTo>
                  <a:lnTo>
                    <a:pt x="8817" y="6016"/>
                  </a:lnTo>
                  <a:lnTo>
                    <a:pt x="7575" y="5943"/>
                  </a:lnTo>
                  <a:lnTo>
                    <a:pt x="6309" y="5870"/>
                  </a:lnTo>
                  <a:lnTo>
                    <a:pt x="6309" y="5870"/>
                  </a:lnTo>
                  <a:lnTo>
                    <a:pt x="6479" y="5578"/>
                  </a:lnTo>
                  <a:lnTo>
                    <a:pt x="6625" y="5237"/>
                  </a:lnTo>
                  <a:lnTo>
                    <a:pt x="6771" y="4872"/>
                  </a:lnTo>
                  <a:lnTo>
                    <a:pt x="6869" y="4482"/>
                  </a:lnTo>
                  <a:lnTo>
                    <a:pt x="6966" y="4092"/>
                  </a:lnTo>
                  <a:lnTo>
                    <a:pt x="7064" y="3678"/>
                  </a:lnTo>
                  <a:lnTo>
                    <a:pt x="7161" y="2875"/>
                  </a:lnTo>
                  <a:lnTo>
                    <a:pt x="7234" y="2144"/>
                  </a:lnTo>
                  <a:lnTo>
                    <a:pt x="7283" y="1535"/>
                  </a:lnTo>
                  <a:lnTo>
                    <a:pt x="7283" y="975"/>
                  </a:lnTo>
                  <a:lnTo>
                    <a:pt x="7283" y="975"/>
                  </a:lnTo>
                  <a:lnTo>
                    <a:pt x="7283" y="804"/>
                  </a:lnTo>
                  <a:lnTo>
                    <a:pt x="7210" y="609"/>
                  </a:lnTo>
                  <a:lnTo>
                    <a:pt x="7137" y="463"/>
                  </a:lnTo>
                  <a:lnTo>
                    <a:pt x="7015" y="317"/>
                  </a:lnTo>
                  <a:lnTo>
                    <a:pt x="6869" y="171"/>
                  </a:lnTo>
                  <a:lnTo>
                    <a:pt x="6698" y="98"/>
                  </a:lnTo>
                  <a:lnTo>
                    <a:pt x="6503" y="25"/>
                  </a:lnTo>
                  <a:lnTo>
                    <a:pt x="6309" y="1"/>
                  </a:lnTo>
                  <a:lnTo>
                    <a:pt x="6309" y="1"/>
                  </a:lnTo>
                  <a:lnTo>
                    <a:pt x="5943" y="25"/>
                  </a:lnTo>
                  <a:lnTo>
                    <a:pt x="5700" y="74"/>
                  </a:lnTo>
                  <a:lnTo>
                    <a:pt x="5505" y="147"/>
                  </a:lnTo>
                  <a:lnTo>
                    <a:pt x="5359" y="220"/>
                  </a:lnTo>
                  <a:lnTo>
                    <a:pt x="5359" y="220"/>
                  </a:lnTo>
                  <a:lnTo>
                    <a:pt x="4969" y="1462"/>
                  </a:lnTo>
                  <a:lnTo>
                    <a:pt x="4774" y="2022"/>
                  </a:lnTo>
                  <a:lnTo>
                    <a:pt x="4579" y="2534"/>
                  </a:lnTo>
                  <a:lnTo>
                    <a:pt x="4385" y="2996"/>
                  </a:lnTo>
                  <a:lnTo>
                    <a:pt x="4190" y="3386"/>
                  </a:lnTo>
                  <a:lnTo>
                    <a:pt x="4019" y="3678"/>
                  </a:lnTo>
                  <a:lnTo>
                    <a:pt x="3873" y="3922"/>
                  </a:lnTo>
                  <a:lnTo>
                    <a:pt x="3873" y="3922"/>
                  </a:lnTo>
                  <a:lnTo>
                    <a:pt x="3654" y="4141"/>
                  </a:lnTo>
                  <a:lnTo>
                    <a:pt x="3313" y="4482"/>
                  </a:lnTo>
                  <a:lnTo>
                    <a:pt x="2509" y="5237"/>
                  </a:lnTo>
                  <a:lnTo>
                    <a:pt x="1438" y="6211"/>
                  </a:lnTo>
                  <a:lnTo>
                    <a:pt x="1" y="621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5"/>
          <p:cNvGrpSpPr/>
          <p:nvPr/>
        </p:nvGrpSpPr>
        <p:grpSpPr>
          <a:xfrm>
            <a:off x="2139871" y="482540"/>
            <a:ext cx="398658" cy="631920"/>
            <a:chOff x="6718575" y="2318625"/>
            <a:chExt cx="256950" cy="407375"/>
          </a:xfrm>
        </p:grpSpPr>
        <p:sp>
          <p:nvSpPr>
            <p:cNvPr id="116" name="Google Shape;116;p5"/>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5"/>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5"/>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5"/>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5"/>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5"/>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5"/>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5"/>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4" name="Google Shape;124;p5"/>
          <p:cNvSpPr txBox="1">
            <a:spLocks noGrp="1"/>
          </p:cNvSpPr>
          <p:nvPr>
            <p:ph type="title"/>
          </p:nvPr>
        </p:nvSpPr>
        <p:spPr>
          <a:xfrm>
            <a:off x="144075" y="559475"/>
            <a:ext cx="2142000" cy="2630400"/>
          </a:xfrm>
          <a:prstGeom prst="rect">
            <a:avLst/>
          </a:prstGeom>
        </p:spPr>
        <p:txBody>
          <a:bodyPr spcFirstLastPara="1" wrap="square" lIns="91425" tIns="91425" rIns="91425" bIns="91425" anchor="ctr"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125" name="Google Shape;125;p5"/>
          <p:cNvSpPr txBox="1">
            <a:spLocks noGrp="1"/>
          </p:cNvSpPr>
          <p:nvPr>
            <p:ph type="body" idx="1"/>
          </p:nvPr>
        </p:nvSpPr>
        <p:spPr>
          <a:xfrm>
            <a:off x="2901875" y="1033400"/>
            <a:ext cx="5292300" cy="32673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SzPts val="2000"/>
              <a:buChar char="○"/>
              <a:defRPr/>
            </a:lvl1pPr>
            <a:lvl2pPr marL="914400" lvl="1" indent="-355600">
              <a:spcBef>
                <a:spcPts val="1000"/>
              </a:spcBef>
              <a:spcAft>
                <a:spcPts val="0"/>
              </a:spcAft>
              <a:buSzPts val="2000"/>
              <a:buChar char="◦"/>
              <a:defRPr/>
            </a:lvl2pPr>
            <a:lvl3pPr marL="1371600" lvl="2" indent="-355600">
              <a:spcBef>
                <a:spcPts val="1000"/>
              </a:spcBef>
              <a:spcAft>
                <a:spcPts val="0"/>
              </a:spcAft>
              <a:buSzPts val="2000"/>
              <a:buChar char="◦"/>
              <a:defRPr/>
            </a:lvl3pPr>
            <a:lvl4pPr marL="1828800" lvl="3" indent="-355600">
              <a:spcBef>
                <a:spcPts val="1000"/>
              </a:spcBef>
              <a:spcAft>
                <a:spcPts val="0"/>
              </a:spcAft>
              <a:buSzPts val="2000"/>
              <a:buChar char="◦"/>
              <a:defRPr/>
            </a:lvl4pPr>
            <a:lvl5pPr marL="2286000" lvl="4" indent="-355600">
              <a:spcBef>
                <a:spcPts val="1000"/>
              </a:spcBef>
              <a:spcAft>
                <a:spcPts val="0"/>
              </a:spcAft>
              <a:buSzPts val="2000"/>
              <a:buChar char="◦"/>
              <a:defRPr/>
            </a:lvl5pPr>
            <a:lvl6pPr marL="2743200" lvl="5" indent="-355600">
              <a:spcBef>
                <a:spcPts val="1000"/>
              </a:spcBef>
              <a:spcAft>
                <a:spcPts val="0"/>
              </a:spcAft>
              <a:buSzPts val="2000"/>
              <a:buChar char="◦"/>
              <a:defRPr/>
            </a:lvl6pPr>
            <a:lvl7pPr marL="3200400" lvl="6" indent="-355600">
              <a:spcBef>
                <a:spcPts val="1000"/>
              </a:spcBef>
              <a:spcAft>
                <a:spcPts val="0"/>
              </a:spcAft>
              <a:buSzPts val="2000"/>
              <a:buChar char="◦"/>
              <a:defRPr/>
            </a:lvl7pPr>
            <a:lvl8pPr marL="3657600" lvl="7" indent="-355600">
              <a:spcBef>
                <a:spcPts val="1000"/>
              </a:spcBef>
              <a:spcAft>
                <a:spcPts val="0"/>
              </a:spcAft>
              <a:buSzPts val="2000"/>
              <a:buChar char="◦"/>
              <a:defRPr/>
            </a:lvl8pPr>
            <a:lvl9pPr marL="4114800" lvl="8" indent="-355600">
              <a:spcBef>
                <a:spcPts val="1000"/>
              </a:spcBef>
              <a:spcAft>
                <a:spcPts val="1000"/>
              </a:spcAft>
              <a:buSzPts val="2000"/>
              <a:buChar char="◦"/>
              <a:defRPr/>
            </a:lvl9pPr>
          </a:lstStyle>
          <a:p>
            <a:endParaRPr/>
          </a:p>
        </p:txBody>
      </p:sp>
      <p:sp>
        <p:nvSpPr>
          <p:cNvPr id="126" name="Google Shape;126;p5"/>
          <p:cNvSpPr txBox="1">
            <a:spLocks noGrp="1"/>
          </p:cNvSpPr>
          <p:nvPr>
            <p:ph type="sldNum" idx="12"/>
          </p:nvPr>
        </p:nvSpPr>
        <p:spPr>
          <a:xfrm>
            <a:off x="8117984" y="418063"/>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158"/>
        <p:cNvGrpSpPr/>
        <p:nvPr/>
      </p:nvGrpSpPr>
      <p:grpSpPr>
        <a:xfrm>
          <a:off x="0" y="0"/>
          <a:ext cx="0" cy="0"/>
          <a:chOff x="0" y="0"/>
          <a:chExt cx="0" cy="0"/>
        </a:xfrm>
      </p:grpSpPr>
      <p:sp>
        <p:nvSpPr>
          <p:cNvPr id="159" name="Google Shape;159;p7"/>
          <p:cNvSpPr/>
          <p:nvPr/>
        </p:nvSpPr>
        <p:spPr>
          <a:xfrm>
            <a:off x="407150" y="407075"/>
            <a:ext cx="8329800" cy="43293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7"/>
          <p:cNvSpPr/>
          <p:nvPr/>
        </p:nvSpPr>
        <p:spPr>
          <a:xfrm>
            <a:off x="-167025" y="559475"/>
            <a:ext cx="2630400" cy="2630400"/>
          </a:xfrm>
          <a:prstGeom prst="ellipse">
            <a:avLst/>
          </a:prstGeom>
          <a:solidFill>
            <a:srgbClr val="02BD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7"/>
          <p:cNvSpPr/>
          <p:nvPr/>
        </p:nvSpPr>
        <p:spPr>
          <a:xfrm>
            <a:off x="1812100" y="271400"/>
            <a:ext cx="1054200" cy="1054200"/>
          </a:xfrm>
          <a:prstGeom prst="ellipse">
            <a:avLst/>
          </a:prstGeom>
          <a:solidFill>
            <a:srgbClr val="FFB600">
              <a:alpha val="796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7"/>
          <p:cNvSpPr/>
          <p:nvPr/>
        </p:nvSpPr>
        <p:spPr>
          <a:xfrm>
            <a:off x="1704597" y="-129655"/>
            <a:ext cx="300900" cy="300900"/>
          </a:xfrm>
          <a:prstGeom prst="ellipse">
            <a:avLst/>
          </a:prstGeom>
          <a:solidFill>
            <a:srgbClr val="FF97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7"/>
          <p:cNvSpPr/>
          <p:nvPr/>
        </p:nvSpPr>
        <p:spPr>
          <a:xfrm>
            <a:off x="228600" y="2887250"/>
            <a:ext cx="605400" cy="605400"/>
          </a:xfrm>
          <a:prstGeom prst="ellipse">
            <a:avLst/>
          </a:prstGeom>
          <a:solidFill>
            <a:srgbClr val="FC4540">
              <a:alpha val="78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7"/>
          <p:cNvSpPr/>
          <p:nvPr/>
        </p:nvSpPr>
        <p:spPr>
          <a:xfrm>
            <a:off x="1522903" y="316285"/>
            <a:ext cx="213000" cy="213000"/>
          </a:xfrm>
          <a:prstGeom prst="ellipse">
            <a:avLst/>
          </a:prstGeom>
          <a:solidFill>
            <a:srgbClr val="FC40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7"/>
          <p:cNvSpPr/>
          <p:nvPr/>
        </p:nvSpPr>
        <p:spPr>
          <a:xfrm>
            <a:off x="7847950" y="4168079"/>
            <a:ext cx="1097700" cy="1097700"/>
          </a:xfrm>
          <a:prstGeom prst="ellipse">
            <a:avLst/>
          </a:prstGeom>
          <a:solidFill>
            <a:srgbClr val="02BD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7"/>
          <p:cNvSpPr/>
          <p:nvPr/>
        </p:nvSpPr>
        <p:spPr>
          <a:xfrm>
            <a:off x="8507494" y="2981146"/>
            <a:ext cx="774600" cy="774600"/>
          </a:xfrm>
          <a:prstGeom prst="ellipse">
            <a:avLst/>
          </a:prstGeom>
          <a:solidFill>
            <a:srgbClr val="FFB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7"/>
          <p:cNvSpPr/>
          <p:nvPr/>
        </p:nvSpPr>
        <p:spPr>
          <a:xfrm>
            <a:off x="8094101" y="3973940"/>
            <a:ext cx="413400" cy="413400"/>
          </a:xfrm>
          <a:prstGeom prst="ellipse">
            <a:avLst/>
          </a:prstGeom>
          <a:solidFill>
            <a:srgbClr val="FC4540">
              <a:alpha val="78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7"/>
          <p:cNvSpPr/>
          <p:nvPr/>
        </p:nvSpPr>
        <p:spPr>
          <a:xfrm>
            <a:off x="8622049" y="3872635"/>
            <a:ext cx="213000" cy="213000"/>
          </a:xfrm>
          <a:prstGeom prst="ellipse">
            <a:avLst/>
          </a:prstGeom>
          <a:solidFill>
            <a:srgbClr val="FF97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7"/>
          <p:cNvSpPr/>
          <p:nvPr/>
        </p:nvSpPr>
        <p:spPr>
          <a:xfrm>
            <a:off x="7550022" y="4801658"/>
            <a:ext cx="213000" cy="213000"/>
          </a:xfrm>
          <a:prstGeom prst="ellipse">
            <a:avLst/>
          </a:prstGeom>
          <a:solidFill>
            <a:srgbClr val="FFB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7"/>
          <p:cNvSpPr/>
          <p:nvPr/>
        </p:nvSpPr>
        <p:spPr>
          <a:xfrm>
            <a:off x="7325661" y="4674667"/>
            <a:ext cx="93900" cy="93900"/>
          </a:xfrm>
          <a:prstGeom prst="ellipse">
            <a:avLst/>
          </a:prstGeom>
          <a:solidFill>
            <a:srgbClr val="02BD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7"/>
          <p:cNvSpPr/>
          <p:nvPr/>
        </p:nvSpPr>
        <p:spPr>
          <a:xfrm>
            <a:off x="91939" y="2887250"/>
            <a:ext cx="93900" cy="93900"/>
          </a:xfrm>
          <a:prstGeom prst="ellipse">
            <a:avLst/>
          </a:prstGeom>
          <a:solidFill>
            <a:srgbClr val="FFB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7"/>
          <p:cNvSpPr/>
          <p:nvPr/>
        </p:nvSpPr>
        <p:spPr>
          <a:xfrm>
            <a:off x="8726411" y="3200065"/>
            <a:ext cx="336767" cy="336767"/>
          </a:xfrm>
          <a:custGeom>
            <a:avLst/>
            <a:gdLst/>
            <a:ahLst/>
            <a:cxnLst/>
            <a:rect l="l" t="t" r="r" b="b"/>
            <a:pathLst>
              <a:path w="16027" h="16027" fill="none" extrusionOk="0">
                <a:moveTo>
                  <a:pt x="14029" y="4019"/>
                </a:moveTo>
                <a:lnTo>
                  <a:pt x="14029" y="4019"/>
                </a:lnTo>
                <a:lnTo>
                  <a:pt x="14200" y="3849"/>
                </a:lnTo>
                <a:lnTo>
                  <a:pt x="14395" y="3752"/>
                </a:lnTo>
                <a:lnTo>
                  <a:pt x="14614" y="3678"/>
                </a:lnTo>
                <a:lnTo>
                  <a:pt x="14809" y="3630"/>
                </a:lnTo>
                <a:lnTo>
                  <a:pt x="15028" y="3581"/>
                </a:lnTo>
                <a:lnTo>
                  <a:pt x="15247" y="3484"/>
                </a:lnTo>
                <a:lnTo>
                  <a:pt x="15442" y="3362"/>
                </a:lnTo>
                <a:lnTo>
                  <a:pt x="15661" y="3191"/>
                </a:lnTo>
                <a:lnTo>
                  <a:pt x="15661" y="3191"/>
                </a:lnTo>
                <a:lnTo>
                  <a:pt x="15832" y="2997"/>
                </a:lnTo>
                <a:lnTo>
                  <a:pt x="15929" y="2777"/>
                </a:lnTo>
                <a:lnTo>
                  <a:pt x="16002" y="2534"/>
                </a:lnTo>
                <a:lnTo>
                  <a:pt x="16026" y="2266"/>
                </a:lnTo>
                <a:lnTo>
                  <a:pt x="16026" y="2266"/>
                </a:lnTo>
                <a:lnTo>
                  <a:pt x="16002" y="2047"/>
                </a:lnTo>
                <a:lnTo>
                  <a:pt x="15978" y="1827"/>
                </a:lnTo>
                <a:lnTo>
                  <a:pt x="15905" y="1633"/>
                </a:lnTo>
                <a:lnTo>
                  <a:pt x="15807" y="1413"/>
                </a:lnTo>
                <a:lnTo>
                  <a:pt x="15710" y="1243"/>
                </a:lnTo>
                <a:lnTo>
                  <a:pt x="15588" y="1048"/>
                </a:lnTo>
                <a:lnTo>
                  <a:pt x="15466" y="878"/>
                </a:lnTo>
                <a:lnTo>
                  <a:pt x="15320" y="707"/>
                </a:lnTo>
                <a:lnTo>
                  <a:pt x="15320" y="707"/>
                </a:lnTo>
                <a:lnTo>
                  <a:pt x="15150" y="561"/>
                </a:lnTo>
                <a:lnTo>
                  <a:pt x="14979" y="439"/>
                </a:lnTo>
                <a:lnTo>
                  <a:pt x="14784" y="317"/>
                </a:lnTo>
                <a:lnTo>
                  <a:pt x="14590" y="196"/>
                </a:lnTo>
                <a:lnTo>
                  <a:pt x="14395" y="123"/>
                </a:lnTo>
                <a:lnTo>
                  <a:pt x="14175" y="50"/>
                </a:lnTo>
                <a:lnTo>
                  <a:pt x="13981" y="25"/>
                </a:lnTo>
                <a:lnTo>
                  <a:pt x="13761" y="1"/>
                </a:lnTo>
                <a:lnTo>
                  <a:pt x="13761" y="1"/>
                </a:lnTo>
                <a:lnTo>
                  <a:pt x="13494" y="25"/>
                </a:lnTo>
                <a:lnTo>
                  <a:pt x="13250" y="98"/>
                </a:lnTo>
                <a:lnTo>
                  <a:pt x="13031" y="196"/>
                </a:lnTo>
                <a:lnTo>
                  <a:pt x="12836" y="366"/>
                </a:lnTo>
                <a:lnTo>
                  <a:pt x="12836" y="366"/>
                </a:lnTo>
                <a:lnTo>
                  <a:pt x="12665" y="561"/>
                </a:lnTo>
                <a:lnTo>
                  <a:pt x="12544" y="780"/>
                </a:lnTo>
                <a:lnTo>
                  <a:pt x="12471" y="975"/>
                </a:lnTo>
                <a:lnTo>
                  <a:pt x="12422" y="1194"/>
                </a:lnTo>
                <a:lnTo>
                  <a:pt x="12349" y="1413"/>
                </a:lnTo>
                <a:lnTo>
                  <a:pt x="12276" y="1608"/>
                </a:lnTo>
                <a:lnTo>
                  <a:pt x="12178" y="1827"/>
                </a:lnTo>
                <a:lnTo>
                  <a:pt x="12008" y="1998"/>
                </a:lnTo>
                <a:lnTo>
                  <a:pt x="12008" y="1998"/>
                </a:lnTo>
                <a:lnTo>
                  <a:pt x="11740" y="2266"/>
                </a:lnTo>
                <a:lnTo>
                  <a:pt x="11496" y="2436"/>
                </a:lnTo>
                <a:lnTo>
                  <a:pt x="11277" y="2534"/>
                </a:lnTo>
                <a:lnTo>
                  <a:pt x="11082" y="2582"/>
                </a:lnTo>
                <a:lnTo>
                  <a:pt x="10888" y="2582"/>
                </a:lnTo>
                <a:lnTo>
                  <a:pt x="10717" y="2534"/>
                </a:lnTo>
                <a:lnTo>
                  <a:pt x="10547" y="2412"/>
                </a:lnTo>
                <a:lnTo>
                  <a:pt x="10376" y="2290"/>
                </a:lnTo>
                <a:lnTo>
                  <a:pt x="10206" y="2095"/>
                </a:lnTo>
                <a:lnTo>
                  <a:pt x="10035" y="1901"/>
                </a:lnTo>
                <a:lnTo>
                  <a:pt x="9670" y="1413"/>
                </a:lnTo>
                <a:lnTo>
                  <a:pt x="9231" y="878"/>
                </a:lnTo>
                <a:lnTo>
                  <a:pt x="8988" y="585"/>
                </a:lnTo>
                <a:lnTo>
                  <a:pt x="8720" y="293"/>
                </a:lnTo>
                <a:lnTo>
                  <a:pt x="8720" y="293"/>
                </a:lnTo>
                <a:lnTo>
                  <a:pt x="8574" y="171"/>
                </a:lnTo>
                <a:lnTo>
                  <a:pt x="8379" y="74"/>
                </a:lnTo>
                <a:lnTo>
                  <a:pt x="8209" y="25"/>
                </a:lnTo>
                <a:lnTo>
                  <a:pt x="8014" y="1"/>
                </a:lnTo>
                <a:lnTo>
                  <a:pt x="8014" y="1"/>
                </a:lnTo>
                <a:lnTo>
                  <a:pt x="7916" y="25"/>
                </a:lnTo>
                <a:lnTo>
                  <a:pt x="7770" y="98"/>
                </a:lnTo>
                <a:lnTo>
                  <a:pt x="7307" y="366"/>
                </a:lnTo>
                <a:lnTo>
                  <a:pt x="7039" y="537"/>
                </a:lnTo>
                <a:lnTo>
                  <a:pt x="6747" y="756"/>
                </a:lnTo>
                <a:lnTo>
                  <a:pt x="6431" y="975"/>
                </a:lnTo>
                <a:lnTo>
                  <a:pt x="6138" y="1243"/>
                </a:lnTo>
                <a:lnTo>
                  <a:pt x="5870" y="1511"/>
                </a:lnTo>
                <a:lnTo>
                  <a:pt x="5627" y="1803"/>
                </a:lnTo>
                <a:lnTo>
                  <a:pt x="5432" y="2095"/>
                </a:lnTo>
                <a:lnTo>
                  <a:pt x="5359" y="2242"/>
                </a:lnTo>
                <a:lnTo>
                  <a:pt x="5310" y="2412"/>
                </a:lnTo>
                <a:lnTo>
                  <a:pt x="5262" y="2558"/>
                </a:lnTo>
                <a:lnTo>
                  <a:pt x="5237" y="2704"/>
                </a:lnTo>
                <a:lnTo>
                  <a:pt x="5237" y="2850"/>
                </a:lnTo>
                <a:lnTo>
                  <a:pt x="5262" y="3021"/>
                </a:lnTo>
                <a:lnTo>
                  <a:pt x="5310" y="3167"/>
                </a:lnTo>
                <a:lnTo>
                  <a:pt x="5383" y="3313"/>
                </a:lnTo>
                <a:lnTo>
                  <a:pt x="5481" y="3459"/>
                </a:lnTo>
                <a:lnTo>
                  <a:pt x="5603" y="3605"/>
                </a:lnTo>
                <a:lnTo>
                  <a:pt x="5603" y="3605"/>
                </a:lnTo>
                <a:lnTo>
                  <a:pt x="5797" y="3752"/>
                </a:lnTo>
                <a:lnTo>
                  <a:pt x="5992" y="3849"/>
                </a:lnTo>
                <a:lnTo>
                  <a:pt x="6187" y="3946"/>
                </a:lnTo>
                <a:lnTo>
                  <a:pt x="6406" y="3995"/>
                </a:lnTo>
                <a:lnTo>
                  <a:pt x="6625" y="4044"/>
                </a:lnTo>
                <a:lnTo>
                  <a:pt x="6845" y="4141"/>
                </a:lnTo>
                <a:lnTo>
                  <a:pt x="7039" y="4239"/>
                </a:lnTo>
                <a:lnTo>
                  <a:pt x="7234" y="4409"/>
                </a:lnTo>
                <a:lnTo>
                  <a:pt x="7234" y="4409"/>
                </a:lnTo>
                <a:lnTo>
                  <a:pt x="7405" y="4604"/>
                </a:lnTo>
                <a:lnTo>
                  <a:pt x="7502" y="4823"/>
                </a:lnTo>
                <a:lnTo>
                  <a:pt x="7575" y="5067"/>
                </a:lnTo>
                <a:lnTo>
                  <a:pt x="7600" y="5359"/>
                </a:lnTo>
                <a:lnTo>
                  <a:pt x="7600" y="5359"/>
                </a:lnTo>
                <a:lnTo>
                  <a:pt x="7575" y="5554"/>
                </a:lnTo>
                <a:lnTo>
                  <a:pt x="7551" y="5773"/>
                </a:lnTo>
                <a:lnTo>
                  <a:pt x="7478" y="5968"/>
                </a:lnTo>
                <a:lnTo>
                  <a:pt x="7405" y="6163"/>
                </a:lnTo>
                <a:lnTo>
                  <a:pt x="7307" y="6357"/>
                </a:lnTo>
                <a:lnTo>
                  <a:pt x="7186" y="6552"/>
                </a:lnTo>
                <a:lnTo>
                  <a:pt x="7039" y="6723"/>
                </a:lnTo>
                <a:lnTo>
                  <a:pt x="6893" y="6893"/>
                </a:lnTo>
                <a:lnTo>
                  <a:pt x="6893" y="6893"/>
                </a:lnTo>
                <a:lnTo>
                  <a:pt x="6723" y="7039"/>
                </a:lnTo>
                <a:lnTo>
                  <a:pt x="6552" y="7186"/>
                </a:lnTo>
                <a:lnTo>
                  <a:pt x="6382" y="7283"/>
                </a:lnTo>
                <a:lnTo>
                  <a:pt x="6187" y="7405"/>
                </a:lnTo>
                <a:lnTo>
                  <a:pt x="5992" y="7478"/>
                </a:lnTo>
                <a:lnTo>
                  <a:pt x="5773" y="7551"/>
                </a:lnTo>
                <a:lnTo>
                  <a:pt x="5554" y="7575"/>
                </a:lnTo>
                <a:lnTo>
                  <a:pt x="5359" y="7600"/>
                </a:lnTo>
                <a:lnTo>
                  <a:pt x="5359" y="7600"/>
                </a:lnTo>
                <a:lnTo>
                  <a:pt x="5091" y="7575"/>
                </a:lnTo>
                <a:lnTo>
                  <a:pt x="4848" y="7502"/>
                </a:lnTo>
                <a:lnTo>
                  <a:pt x="4604" y="7405"/>
                </a:lnTo>
                <a:lnTo>
                  <a:pt x="4409" y="7234"/>
                </a:lnTo>
                <a:lnTo>
                  <a:pt x="4409" y="7234"/>
                </a:lnTo>
                <a:lnTo>
                  <a:pt x="4239" y="7039"/>
                </a:lnTo>
                <a:lnTo>
                  <a:pt x="4117" y="6820"/>
                </a:lnTo>
                <a:lnTo>
                  <a:pt x="4044" y="6601"/>
                </a:lnTo>
                <a:lnTo>
                  <a:pt x="3971" y="6382"/>
                </a:lnTo>
                <a:lnTo>
                  <a:pt x="3922" y="6187"/>
                </a:lnTo>
                <a:lnTo>
                  <a:pt x="3849" y="5992"/>
                </a:lnTo>
                <a:lnTo>
                  <a:pt x="3752" y="5797"/>
                </a:lnTo>
                <a:lnTo>
                  <a:pt x="3605" y="5602"/>
                </a:lnTo>
                <a:lnTo>
                  <a:pt x="3605" y="5602"/>
                </a:lnTo>
                <a:lnTo>
                  <a:pt x="3459" y="5481"/>
                </a:lnTo>
                <a:lnTo>
                  <a:pt x="3313" y="5383"/>
                </a:lnTo>
                <a:lnTo>
                  <a:pt x="3167" y="5310"/>
                </a:lnTo>
                <a:lnTo>
                  <a:pt x="3021" y="5262"/>
                </a:lnTo>
                <a:lnTo>
                  <a:pt x="2850" y="5237"/>
                </a:lnTo>
                <a:lnTo>
                  <a:pt x="2704" y="5237"/>
                </a:lnTo>
                <a:lnTo>
                  <a:pt x="2558" y="5262"/>
                </a:lnTo>
                <a:lnTo>
                  <a:pt x="2412" y="5310"/>
                </a:lnTo>
                <a:lnTo>
                  <a:pt x="2242" y="5359"/>
                </a:lnTo>
                <a:lnTo>
                  <a:pt x="2095" y="5432"/>
                </a:lnTo>
                <a:lnTo>
                  <a:pt x="1803" y="5627"/>
                </a:lnTo>
                <a:lnTo>
                  <a:pt x="1511" y="5870"/>
                </a:lnTo>
                <a:lnTo>
                  <a:pt x="1243" y="6138"/>
                </a:lnTo>
                <a:lnTo>
                  <a:pt x="975" y="6431"/>
                </a:lnTo>
                <a:lnTo>
                  <a:pt x="756" y="6747"/>
                </a:lnTo>
                <a:lnTo>
                  <a:pt x="537" y="7039"/>
                </a:lnTo>
                <a:lnTo>
                  <a:pt x="366" y="7307"/>
                </a:lnTo>
                <a:lnTo>
                  <a:pt x="98" y="7770"/>
                </a:lnTo>
                <a:lnTo>
                  <a:pt x="25" y="7916"/>
                </a:lnTo>
                <a:lnTo>
                  <a:pt x="1" y="8014"/>
                </a:lnTo>
                <a:lnTo>
                  <a:pt x="1" y="8014"/>
                </a:lnTo>
                <a:lnTo>
                  <a:pt x="25" y="8208"/>
                </a:lnTo>
                <a:lnTo>
                  <a:pt x="74" y="8379"/>
                </a:lnTo>
                <a:lnTo>
                  <a:pt x="171" y="8574"/>
                </a:lnTo>
                <a:lnTo>
                  <a:pt x="293" y="8720"/>
                </a:lnTo>
                <a:lnTo>
                  <a:pt x="293" y="8720"/>
                </a:lnTo>
                <a:lnTo>
                  <a:pt x="585" y="8988"/>
                </a:lnTo>
                <a:lnTo>
                  <a:pt x="878" y="9231"/>
                </a:lnTo>
                <a:lnTo>
                  <a:pt x="1413" y="9670"/>
                </a:lnTo>
                <a:lnTo>
                  <a:pt x="1901" y="10035"/>
                </a:lnTo>
                <a:lnTo>
                  <a:pt x="2095" y="10206"/>
                </a:lnTo>
                <a:lnTo>
                  <a:pt x="2290" y="10376"/>
                </a:lnTo>
                <a:lnTo>
                  <a:pt x="2412" y="10547"/>
                </a:lnTo>
                <a:lnTo>
                  <a:pt x="2534" y="10717"/>
                </a:lnTo>
                <a:lnTo>
                  <a:pt x="2583" y="10888"/>
                </a:lnTo>
                <a:lnTo>
                  <a:pt x="2583" y="11082"/>
                </a:lnTo>
                <a:lnTo>
                  <a:pt x="2534" y="11277"/>
                </a:lnTo>
                <a:lnTo>
                  <a:pt x="2436" y="11496"/>
                </a:lnTo>
                <a:lnTo>
                  <a:pt x="2266" y="11740"/>
                </a:lnTo>
                <a:lnTo>
                  <a:pt x="1998" y="12008"/>
                </a:lnTo>
                <a:lnTo>
                  <a:pt x="1998" y="12008"/>
                </a:lnTo>
                <a:lnTo>
                  <a:pt x="1828" y="12178"/>
                </a:lnTo>
                <a:lnTo>
                  <a:pt x="1633" y="12276"/>
                </a:lnTo>
                <a:lnTo>
                  <a:pt x="1413" y="12349"/>
                </a:lnTo>
                <a:lnTo>
                  <a:pt x="1219" y="12398"/>
                </a:lnTo>
                <a:lnTo>
                  <a:pt x="999" y="12446"/>
                </a:lnTo>
                <a:lnTo>
                  <a:pt x="780" y="12544"/>
                </a:lnTo>
                <a:lnTo>
                  <a:pt x="585" y="12665"/>
                </a:lnTo>
                <a:lnTo>
                  <a:pt x="366" y="12836"/>
                </a:lnTo>
                <a:lnTo>
                  <a:pt x="366" y="12836"/>
                </a:lnTo>
                <a:lnTo>
                  <a:pt x="196" y="13031"/>
                </a:lnTo>
                <a:lnTo>
                  <a:pt x="98" y="13250"/>
                </a:lnTo>
                <a:lnTo>
                  <a:pt x="25" y="13493"/>
                </a:lnTo>
                <a:lnTo>
                  <a:pt x="1" y="13761"/>
                </a:lnTo>
                <a:lnTo>
                  <a:pt x="1" y="13761"/>
                </a:lnTo>
                <a:lnTo>
                  <a:pt x="25" y="13981"/>
                </a:lnTo>
                <a:lnTo>
                  <a:pt x="50" y="14200"/>
                </a:lnTo>
                <a:lnTo>
                  <a:pt x="123" y="14395"/>
                </a:lnTo>
                <a:lnTo>
                  <a:pt x="220" y="14614"/>
                </a:lnTo>
                <a:lnTo>
                  <a:pt x="318" y="14784"/>
                </a:lnTo>
                <a:lnTo>
                  <a:pt x="439" y="14979"/>
                </a:lnTo>
                <a:lnTo>
                  <a:pt x="561" y="15150"/>
                </a:lnTo>
                <a:lnTo>
                  <a:pt x="707" y="15320"/>
                </a:lnTo>
                <a:lnTo>
                  <a:pt x="707" y="15320"/>
                </a:lnTo>
                <a:lnTo>
                  <a:pt x="878" y="15466"/>
                </a:lnTo>
                <a:lnTo>
                  <a:pt x="1048" y="15588"/>
                </a:lnTo>
                <a:lnTo>
                  <a:pt x="1243" y="15710"/>
                </a:lnTo>
                <a:lnTo>
                  <a:pt x="1438" y="15832"/>
                </a:lnTo>
                <a:lnTo>
                  <a:pt x="1633" y="15905"/>
                </a:lnTo>
                <a:lnTo>
                  <a:pt x="1852" y="15978"/>
                </a:lnTo>
                <a:lnTo>
                  <a:pt x="2047" y="16002"/>
                </a:lnTo>
                <a:lnTo>
                  <a:pt x="2266" y="16026"/>
                </a:lnTo>
                <a:lnTo>
                  <a:pt x="2266" y="16026"/>
                </a:lnTo>
                <a:lnTo>
                  <a:pt x="2534" y="16002"/>
                </a:lnTo>
                <a:lnTo>
                  <a:pt x="2777" y="15929"/>
                </a:lnTo>
                <a:lnTo>
                  <a:pt x="2997" y="15832"/>
                </a:lnTo>
                <a:lnTo>
                  <a:pt x="3191" y="15661"/>
                </a:lnTo>
                <a:lnTo>
                  <a:pt x="3191" y="15661"/>
                </a:lnTo>
                <a:lnTo>
                  <a:pt x="3362" y="15466"/>
                </a:lnTo>
                <a:lnTo>
                  <a:pt x="3484" y="15247"/>
                </a:lnTo>
                <a:lnTo>
                  <a:pt x="3557" y="15052"/>
                </a:lnTo>
                <a:lnTo>
                  <a:pt x="3605" y="14833"/>
                </a:lnTo>
                <a:lnTo>
                  <a:pt x="3679" y="14614"/>
                </a:lnTo>
                <a:lnTo>
                  <a:pt x="3752" y="14419"/>
                </a:lnTo>
                <a:lnTo>
                  <a:pt x="3849" y="14200"/>
                </a:lnTo>
                <a:lnTo>
                  <a:pt x="4019" y="14029"/>
                </a:lnTo>
                <a:lnTo>
                  <a:pt x="4019" y="14029"/>
                </a:lnTo>
                <a:lnTo>
                  <a:pt x="4287" y="13786"/>
                </a:lnTo>
                <a:lnTo>
                  <a:pt x="4531" y="13591"/>
                </a:lnTo>
                <a:lnTo>
                  <a:pt x="4750" y="13493"/>
                </a:lnTo>
                <a:lnTo>
                  <a:pt x="4945" y="13445"/>
                </a:lnTo>
                <a:lnTo>
                  <a:pt x="5140" y="13445"/>
                </a:lnTo>
                <a:lnTo>
                  <a:pt x="5310" y="13493"/>
                </a:lnTo>
                <a:lnTo>
                  <a:pt x="5481" y="13615"/>
                </a:lnTo>
                <a:lnTo>
                  <a:pt x="5651" y="13737"/>
                </a:lnTo>
                <a:lnTo>
                  <a:pt x="5822" y="13932"/>
                </a:lnTo>
                <a:lnTo>
                  <a:pt x="5992" y="14127"/>
                </a:lnTo>
                <a:lnTo>
                  <a:pt x="6358" y="14614"/>
                </a:lnTo>
                <a:lnTo>
                  <a:pt x="6796" y="15150"/>
                </a:lnTo>
                <a:lnTo>
                  <a:pt x="7039" y="15442"/>
                </a:lnTo>
                <a:lnTo>
                  <a:pt x="7307" y="15734"/>
                </a:lnTo>
                <a:lnTo>
                  <a:pt x="7307" y="15734"/>
                </a:lnTo>
                <a:lnTo>
                  <a:pt x="7454" y="15856"/>
                </a:lnTo>
                <a:lnTo>
                  <a:pt x="7648" y="15953"/>
                </a:lnTo>
                <a:lnTo>
                  <a:pt x="7819" y="16002"/>
                </a:lnTo>
                <a:lnTo>
                  <a:pt x="8014" y="16026"/>
                </a:lnTo>
                <a:lnTo>
                  <a:pt x="8014" y="16026"/>
                </a:lnTo>
                <a:lnTo>
                  <a:pt x="8111" y="16002"/>
                </a:lnTo>
                <a:lnTo>
                  <a:pt x="8257" y="15929"/>
                </a:lnTo>
                <a:lnTo>
                  <a:pt x="8720" y="15661"/>
                </a:lnTo>
                <a:lnTo>
                  <a:pt x="8988" y="15491"/>
                </a:lnTo>
                <a:lnTo>
                  <a:pt x="9280" y="15271"/>
                </a:lnTo>
                <a:lnTo>
                  <a:pt x="9597" y="15052"/>
                </a:lnTo>
                <a:lnTo>
                  <a:pt x="9889" y="14784"/>
                </a:lnTo>
                <a:lnTo>
                  <a:pt x="10157" y="14516"/>
                </a:lnTo>
                <a:lnTo>
                  <a:pt x="10400" y="14224"/>
                </a:lnTo>
                <a:lnTo>
                  <a:pt x="10595" y="13932"/>
                </a:lnTo>
                <a:lnTo>
                  <a:pt x="10668" y="13786"/>
                </a:lnTo>
                <a:lnTo>
                  <a:pt x="10717" y="13615"/>
                </a:lnTo>
                <a:lnTo>
                  <a:pt x="10766" y="13469"/>
                </a:lnTo>
                <a:lnTo>
                  <a:pt x="10790" y="13323"/>
                </a:lnTo>
                <a:lnTo>
                  <a:pt x="10790" y="13177"/>
                </a:lnTo>
                <a:lnTo>
                  <a:pt x="10766" y="13006"/>
                </a:lnTo>
                <a:lnTo>
                  <a:pt x="10717" y="12860"/>
                </a:lnTo>
                <a:lnTo>
                  <a:pt x="10644" y="12714"/>
                </a:lnTo>
                <a:lnTo>
                  <a:pt x="10547" y="12568"/>
                </a:lnTo>
                <a:lnTo>
                  <a:pt x="10425" y="12422"/>
                </a:lnTo>
                <a:lnTo>
                  <a:pt x="10425" y="12422"/>
                </a:lnTo>
                <a:lnTo>
                  <a:pt x="10230" y="12276"/>
                </a:lnTo>
                <a:lnTo>
                  <a:pt x="10035" y="12178"/>
                </a:lnTo>
                <a:lnTo>
                  <a:pt x="9840" y="12105"/>
                </a:lnTo>
                <a:lnTo>
                  <a:pt x="9621" y="12032"/>
                </a:lnTo>
                <a:lnTo>
                  <a:pt x="9402" y="11983"/>
                </a:lnTo>
                <a:lnTo>
                  <a:pt x="9183" y="11886"/>
                </a:lnTo>
                <a:lnTo>
                  <a:pt x="8988" y="11789"/>
                </a:lnTo>
                <a:lnTo>
                  <a:pt x="8793" y="11618"/>
                </a:lnTo>
                <a:lnTo>
                  <a:pt x="8793" y="11618"/>
                </a:lnTo>
                <a:lnTo>
                  <a:pt x="8623" y="11423"/>
                </a:lnTo>
                <a:lnTo>
                  <a:pt x="8525" y="11204"/>
                </a:lnTo>
                <a:lnTo>
                  <a:pt x="8452" y="10961"/>
                </a:lnTo>
                <a:lnTo>
                  <a:pt x="8428" y="10668"/>
                </a:lnTo>
                <a:lnTo>
                  <a:pt x="8428" y="10668"/>
                </a:lnTo>
                <a:lnTo>
                  <a:pt x="8452" y="10473"/>
                </a:lnTo>
                <a:lnTo>
                  <a:pt x="8476" y="10254"/>
                </a:lnTo>
                <a:lnTo>
                  <a:pt x="8549" y="10059"/>
                </a:lnTo>
                <a:lnTo>
                  <a:pt x="8623" y="9865"/>
                </a:lnTo>
                <a:lnTo>
                  <a:pt x="8720" y="9670"/>
                </a:lnTo>
                <a:lnTo>
                  <a:pt x="8842" y="9475"/>
                </a:lnTo>
                <a:lnTo>
                  <a:pt x="8988" y="9304"/>
                </a:lnTo>
                <a:lnTo>
                  <a:pt x="9134" y="9134"/>
                </a:lnTo>
                <a:lnTo>
                  <a:pt x="9134" y="9134"/>
                </a:lnTo>
                <a:lnTo>
                  <a:pt x="9304" y="8988"/>
                </a:lnTo>
                <a:lnTo>
                  <a:pt x="9475" y="8866"/>
                </a:lnTo>
                <a:lnTo>
                  <a:pt x="9645" y="8744"/>
                </a:lnTo>
                <a:lnTo>
                  <a:pt x="9840" y="8622"/>
                </a:lnTo>
                <a:lnTo>
                  <a:pt x="10035" y="8549"/>
                </a:lnTo>
                <a:lnTo>
                  <a:pt x="10254" y="8476"/>
                </a:lnTo>
                <a:lnTo>
                  <a:pt x="10474" y="8452"/>
                </a:lnTo>
                <a:lnTo>
                  <a:pt x="10668" y="8428"/>
                </a:lnTo>
                <a:lnTo>
                  <a:pt x="10668" y="8428"/>
                </a:lnTo>
                <a:lnTo>
                  <a:pt x="10936" y="8452"/>
                </a:lnTo>
                <a:lnTo>
                  <a:pt x="11180" y="8525"/>
                </a:lnTo>
                <a:lnTo>
                  <a:pt x="11423" y="8622"/>
                </a:lnTo>
                <a:lnTo>
                  <a:pt x="11618" y="8793"/>
                </a:lnTo>
                <a:lnTo>
                  <a:pt x="11618" y="8793"/>
                </a:lnTo>
                <a:lnTo>
                  <a:pt x="11789" y="8988"/>
                </a:lnTo>
                <a:lnTo>
                  <a:pt x="11910" y="9207"/>
                </a:lnTo>
                <a:lnTo>
                  <a:pt x="11984" y="9426"/>
                </a:lnTo>
                <a:lnTo>
                  <a:pt x="12057" y="9645"/>
                </a:lnTo>
                <a:lnTo>
                  <a:pt x="12105" y="9840"/>
                </a:lnTo>
                <a:lnTo>
                  <a:pt x="12178" y="10035"/>
                </a:lnTo>
                <a:lnTo>
                  <a:pt x="12276" y="10230"/>
                </a:lnTo>
                <a:lnTo>
                  <a:pt x="12422" y="10425"/>
                </a:lnTo>
                <a:lnTo>
                  <a:pt x="12422" y="10425"/>
                </a:lnTo>
                <a:lnTo>
                  <a:pt x="12568" y="10547"/>
                </a:lnTo>
                <a:lnTo>
                  <a:pt x="12714" y="10644"/>
                </a:lnTo>
                <a:lnTo>
                  <a:pt x="12860" y="10717"/>
                </a:lnTo>
                <a:lnTo>
                  <a:pt x="13006" y="10766"/>
                </a:lnTo>
                <a:lnTo>
                  <a:pt x="13177" y="10790"/>
                </a:lnTo>
                <a:lnTo>
                  <a:pt x="13323" y="10790"/>
                </a:lnTo>
                <a:lnTo>
                  <a:pt x="13469" y="10766"/>
                </a:lnTo>
                <a:lnTo>
                  <a:pt x="13615" y="10717"/>
                </a:lnTo>
                <a:lnTo>
                  <a:pt x="13786" y="10668"/>
                </a:lnTo>
                <a:lnTo>
                  <a:pt x="13932" y="10595"/>
                </a:lnTo>
                <a:lnTo>
                  <a:pt x="14224" y="10400"/>
                </a:lnTo>
                <a:lnTo>
                  <a:pt x="14516" y="10157"/>
                </a:lnTo>
                <a:lnTo>
                  <a:pt x="14784" y="9889"/>
                </a:lnTo>
                <a:lnTo>
                  <a:pt x="15052" y="9597"/>
                </a:lnTo>
                <a:lnTo>
                  <a:pt x="15271" y="9280"/>
                </a:lnTo>
                <a:lnTo>
                  <a:pt x="15491" y="8988"/>
                </a:lnTo>
                <a:lnTo>
                  <a:pt x="15661" y="8720"/>
                </a:lnTo>
                <a:lnTo>
                  <a:pt x="15929" y="8257"/>
                </a:lnTo>
                <a:lnTo>
                  <a:pt x="16002" y="8111"/>
                </a:lnTo>
                <a:lnTo>
                  <a:pt x="16026" y="8014"/>
                </a:lnTo>
                <a:lnTo>
                  <a:pt x="16026" y="8014"/>
                </a:lnTo>
                <a:lnTo>
                  <a:pt x="16002" y="7819"/>
                </a:lnTo>
                <a:lnTo>
                  <a:pt x="15953" y="7648"/>
                </a:lnTo>
                <a:lnTo>
                  <a:pt x="15856" y="7453"/>
                </a:lnTo>
                <a:lnTo>
                  <a:pt x="15734" y="7307"/>
                </a:lnTo>
                <a:lnTo>
                  <a:pt x="15734" y="7307"/>
                </a:lnTo>
                <a:lnTo>
                  <a:pt x="15442" y="7039"/>
                </a:lnTo>
                <a:lnTo>
                  <a:pt x="15150" y="6796"/>
                </a:lnTo>
                <a:lnTo>
                  <a:pt x="14614" y="6357"/>
                </a:lnTo>
                <a:lnTo>
                  <a:pt x="14127" y="5992"/>
                </a:lnTo>
                <a:lnTo>
                  <a:pt x="13932" y="5822"/>
                </a:lnTo>
                <a:lnTo>
                  <a:pt x="13737" y="5651"/>
                </a:lnTo>
                <a:lnTo>
                  <a:pt x="13615" y="5481"/>
                </a:lnTo>
                <a:lnTo>
                  <a:pt x="13494" y="5310"/>
                </a:lnTo>
                <a:lnTo>
                  <a:pt x="13445" y="5140"/>
                </a:lnTo>
                <a:lnTo>
                  <a:pt x="13445" y="4945"/>
                </a:lnTo>
                <a:lnTo>
                  <a:pt x="13494" y="4750"/>
                </a:lnTo>
                <a:lnTo>
                  <a:pt x="13591" y="4531"/>
                </a:lnTo>
                <a:lnTo>
                  <a:pt x="13761" y="4287"/>
                </a:lnTo>
                <a:lnTo>
                  <a:pt x="14029" y="4019"/>
                </a:lnTo>
                <a:lnTo>
                  <a:pt x="14029" y="4019"/>
                </a:lnTo>
                <a:close/>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3" name="Google Shape;173;p7"/>
          <p:cNvGrpSpPr/>
          <p:nvPr/>
        </p:nvGrpSpPr>
        <p:grpSpPr>
          <a:xfrm>
            <a:off x="8142375" y="4477573"/>
            <a:ext cx="508851" cy="478711"/>
            <a:chOff x="5972700" y="2330200"/>
            <a:chExt cx="411625" cy="387275"/>
          </a:xfrm>
        </p:grpSpPr>
        <p:sp>
          <p:nvSpPr>
            <p:cNvPr id="174" name="Google Shape;174;p7"/>
            <p:cNvSpPr/>
            <p:nvPr/>
          </p:nvSpPr>
          <p:spPr>
            <a:xfrm>
              <a:off x="5972700" y="2476950"/>
              <a:ext cx="98050" cy="219825"/>
            </a:xfrm>
            <a:custGeom>
              <a:avLst/>
              <a:gdLst/>
              <a:ahLst/>
              <a:cxnLst/>
              <a:rect l="l" t="t" r="r" b="b"/>
              <a:pathLst>
                <a:path w="3922" h="8793" fill="none" extrusionOk="0">
                  <a:moveTo>
                    <a:pt x="0" y="0"/>
                  </a:moveTo>
                  <a:lnTo>
                    <a:pt x="0" y="8792"/>
                  </a:lnTo>
                  <a:lnTo>
                    <a:pt x="3921" y="8792"/>
                  </a:lnTo>
                  <a:lnTo>
                    <a:pt x="3921" y="0"/>
                  </a:lnTo>
                  <a:lnTo>
                    <a:pt x="0" y="0"/>
                  </a:lnTo>
                  <a:close/>
                  <a:moveTo>
                    <a:pt x="2411" y="2411"/>
                  </a:moveTo>
                  <a:lnTo>
                    <a:pt x="2411" y="2411"/>
                  </a:lnTo>
                  <a:lnTo>
                    <a:pt x="2265" y="2387"/>
                  </a:lnTo>
                  <a:lnTo>
                    <a:pt x="2143" y="2363"/>
                  </a:lnTo>
                  <a:lnTo>
                    <a:pt x="2022" y="2290"/>
                  </a:lnTo>
                  <a:lnTo>
                    <a:pt x="1924" y="2216"/>
                  </a:lnTo>
                  <a:lnTo>
                    <a:pt x="1827" y="2095"/>
                  </a:lnTo>
                  <a:lnTo>
                    <a:pt x="1754" y="1973"/>
                  </a:lnTo>
                  <a:lnTo>
                    <a:pt x="1729" y="1851"/>
                  </a:lnTo>
                  <a:lnTo>
                    <a:pt x="1705" y="1705"/>
                  </a:lnTo>
                  <a:lnTo>
                    <a:pt x="1705" y="1705"/>
                  </a:lnTo>
                  <a:lnTo>
                    <a:pt x="1729" y="1559"/>
                  </a:lnTo>
                  <a:lnTo>
                    <a:pt x="1754" y="1437"/>
                  </a:lnTo>
                  <a:lnTo>
                    <a:pt x="1827" y="1315"/>
                  </a:lnTo>
                  <a:lnTo>
                    <a:pt x="1924" y="1218"/>
                  </a:lnTo>
                  <a:lnTo>
                    <a:pt x="2022" y="1120"/>
                  </a:lnTo>
                  <a:lnTo>
                    <a:pt x="2143" y="1072"/>
                  </a:lnTo>
                  <a:lnTo>
                    <a:pt x="2265" y="1023"/>
                  </a:lnTo>
                  <a:lnTo>
                    <a:pt x="2411" y="999"/>
                  </a:lnTo>
                  <a:lnTo>
                    <a:pt x="2411" y="999"/>
                  </a:lnTo>
                  <a:lnTo>
                    <a:pt x="2557" y="1023"/>
                  </a:lnTo>
                  <a:lnTo>
                    <a:pt x="2679" y="1072"/>
                  </a:lnTo>
                  <a:lnTo>
                    <a:pt x="2801" y="1120"/>
                  </a:lnTo>
                  <a:lnTo>
                    <a:pt x="2898" y="1218"/>
                  </a:lnTo>
                  <a:lnTo>
                    <a:pt x="2996" y="1315"/>
                  </a:lnTo>
                  <a:lnTo>
                    <a:pt x="3069" y="1437"/>
                  </a:lnTo>
                  <a:lnTo>
                    <a:pt x="3093" y="1559"/>
                  </a:lnTo>
                  <a:lnTo>
                    <a:pt x="3118" y="1705"/>
                  </a:lnTo>
                  <a:lnTo>
                    <a:pt x="3118" y="1705"/>
                  </a:lnTo>
                  <a:lnTo>
                    <a:pt x="3093" y="1851"/>
                  </a:lnTo>
                  <a:lnTo>
                    <a:pt x="3069" y="1973"/>
                  </a:lnTo>
                  <a:lnTo>
                    <a:pt x="2996" y="2095"/>
                  </a:lnTo>
                  <a:lnTo>
                    <a:pt x="2898" y="2216"/>
                  </a:lnTo>
                  <a:lnTo>
                    <a:pt x="2801" y="2290"/>
                  </a:lnTo>
                  <a:lnTo>
                    <a:pt x="2679" y="2363"/>
                  </a:lnTo>
                  <a:lnTo>
                    <a:pt x="2557" y="2387"/>
                  </a:lnTo>
                  <a:lnTo>
                    <a:pt x="2411" y="2411"/>
                  </a:lnTo>
                  <a:lnTo>
                    <a:pt x="2411" y="241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7"/>
            <p:cNvSpPr/>
            <p:nvPr/>
          </p:nvSpPr>
          <p:spPr>
            <a:xfrm>
              <a:off x="6078025" y="2330200"/>
              <a:ext cx="306300" cy="387275"/>
            </a:xfrm>
            <a:custGeom>
              <a:avLst/>
              <a:gdLst/>
              <a:ahLst/>
              <a:cxnLst/>
              <a:rect l="l" t="t" r="r" b="b"/>
              <a:pathLst>
                <a:path w="12252" h="15491" fill="none" extrusionOk="0">
                  <a:moveTo>
                    <a:pt x="1" y="13396"/>
                  </a:moveTo>
                  <a:lnTo>
                    <a:pt x="1511" y="13396"/>
                  </a:lnTo>
                  <a:lnTo>
                    <a:pt x="1511" y="13396"/>
                  </a:lnTo>
                  <a:lnTo>
                    <a:pt x="1998" y="13639"/>
                  </a:lnTo>
                  <a:lnTo>
                    <a:pt x="2680" y="13932"/>
                  </a:lnTo>
                  <a:lnTo>
                    <a:pt x="3556" y="14273"/>
                  </a:lnTo>
                  <a:lnTo>
                    <a:pt x="4531" y="14638"/>
                  </a:lnTo>
                  <a:lnTo>
                    <a:pt x="5578" y="14955"/>
                  </a:lnTo>
                  <a:lnTo>
                    <a:pt x="6114" y="15101"/>
                  </a:lnTo>
                  <a:lnTo>
                    <a:pt x="6650" y="15222"/>
                  </a:lnTo>
                  <a:lnTo>
                    <a:pt x="7161" y="15344"/>
                  </a:lnTo>
                  <a:lnTo>
                    <a:pt x="7672" y="15417"/>
                  </a:lnTo>
                  <a:lnTo>
                    <a:pt x="8135" y="15466"/>
                  </a:lnTo>
                  <a:lnTo>
                    <a:pt x="8598" y="15490"/>
                  </a:lnTo>
                  <a:lnTo>
                    <a:pt x="8598" y="15490"/>
                  </a:lnTo>
                  <a:lnTo>
                    <a:pt x="9377" y="15490"/>
                  </a:lnTo>
                  <a:lnTo>
                    <a:pt x="9791" y="15466"/>
                  </a:lnTo>
                  <a:lnTo>
                    <a:pt x="10181" y="15417"/>
                  </a:lnTo>
                  <a:lnTo>
                    <a:pt x="10522" y="15320"/>
                  </a:lnTo>
                  <a:lnTo>
                    <a:pt x="10692" y="15271"/>
                  </a:lnTo>
                  <a:lnTo>
                    <a:pt x="10814" y="15222"/>
                  </a:lnTo>
                  <a:lnTo>
                    <a:pt x="10936" y="15149"/>
                  </a:lnTo>
                  <a:lnTo>
                    <a:pt x="11033" y="15052"/>
                  </a:lnTo>
                  <a:lnTo>
                    <a:pt x="11082" y="14955"/>
                  </a:lnTo>
                  <a:lnTo>
                    <a:pt x="11131" y="14833"/>
                  </a:lnTo>
                  <a:lnTo>
                    <a:pt x="11204" y="14126"/>
                  </a:lnTo>
                  <a:lnTo>
                    <a:pt x="11204" y="14126"/>
                  </a:lnTo>
                  <a:lnTo>
                    <a:pt x="11180" y="13956"/>
                  </a:lnTo>
                  <a:lnTo>
                    <a:pt x="11131" y="13810"/>
                  </a:lnTo>
                  <a:lnTo>
                    <a:pt x="11033" y="13664"/>
                  </a:lnTo>
                  <a:lnTo>
                    <a:pt x="10887" y="13542"/>
                  </a:lnTo>
                  <a:lnTo>
                    <a:pt x="10887" y="13542"/>
                  </a:lnTo>
                  <a:lnTo>
                    <a:pt x="11009" y="13518"/>
                  </a:lnTo>
                  <a:lnTo>
                    <a:pt x="11131" y="13469"/>
                  </a:lnTo>
                  <a:lnTo>
                    <a:pt x="11253" y="13420"/>
                  </a:lnTo>
                  <a:lnTo>
                    <a:pt x="11350" y="13323"/>
                  </a:lnTo>
                  <a:lnTo>
                    <a:pt x="11423" y="13225"/>
                  </a:lnTo>
                  <a:lnTo>
                    <a:pt x="11496" y="13104"/>
                  </a:lnTo>
                  <a:lnTo>
                    <a:pt x="11545" y="12957"/>
                  </a:lnTo>
                  <a:lnTo>
                    <a:pt x="11569" y="12836"/>
                  </a:lnTo>
                  <a:lnTo>
                    <a:pt x="11642" y="11959"/>
                  </a:lnTo>
                  <a:lnTo>
                    <a:pt x="11642" y="11959"/>
                  </a:lnTo>
                  <a:lnTo>
                    <a:pt x="11642" y="11837"/>
                  </a:lnTo>
                  <a:lnTo>
                    <a:pt x="11642" y="11740"/>
                  </a:lnTo>
                  <a:lnTo>
                    <a:pt x="11618" y="11618"/>
                  </a:lnTo>
                  <a:lnTo>
                    <a:pt x="11569" y="11521"/>
                  </a:lnTo>
                  <a:lnTo>
                    <a:pt x="11447" y="11350"/>
                  </a:lnTo>
                  <a:lnTo>
                    <a:pt x="11374" y="11277"/>
                  </a:lnTo>
                  <a:lnTo>
                    <a:pt x="11301" y="11204"/>
                  </a:lnTo>
                  <a:lnTo>
                    <a:pt x="11301" y="11204"/>
                  </a:lnTo>
                  <a:lnTo>
                    <a:pt x="11423" y="11180"/>
                  </a:lnTo>
                  <a:lnTo>
                    <a:pt x="11521" y="11131"/>
                  </a:lnTo>
                  <a:lnTo>
                    <a:pt x="11618" y="11058"/>
                  </a:lnTo>
                  <a:lnTo>
                    <a:pt x="11715" y="10960"/>
                  </a:lnTo>
                  <a:lnTo>
                    <a:pt x="11788" y="10863"/>
                  </a:lnTo>
                  <a:lnTo>
                    <a:pt x="11837" y="10766"/>
                  </a:lnTo>
                  <a:lnTo>
                    <a:pt x="11886" y="10644"/>
                  </a:lnTo>
                  <a:lnTo>
                    <a:pt x="11910" y="10498"/>
                  </a:lnTo>
                  <a:lnTo>
                    <a:pt x="11983" y="9645"/>
                  </a:lnTo>
                  <a:lnTo>
                    <a:pt x="11983" y="9645"/>
                  </a:lnTo>
                  <a:lnTo>
                    <a:pt x="11983" y="9523"/>
                  </a:lnTo>
                  <a:lnTo>
                    <a:pt x="11983" y="9402"/>
                  </a:lnTo>
                  <a:lnTo>
                    <a:pt x="11959" y="9280"/>
                  </a:lnTo>
                  <a:lnTo>
                    <a:pt x="11910" y="9182"/>
                  </a:lnTo>
                  <a:lnTo>
                    <a:pt x="11861" y="9085"/>
                  </a:lnTo>
                  <a:lnTo>
                    <a:pt x="11788" y="9012"/>
                  </a:lnTo>
                  <a:lnTo>
                    <a:pt x="11715" y="8939"/>
                  </a:lnTo>
                  <a:lnTo>
                    <a:pt x="11618" y="8866"/>
                  </a:lnTo>
                  <a:lnTo>
                    <a:pt x="11618" y="8866"/>
                  </a:lnTo>
                  <a:lnTo>
                    <a:pt x="11715" y="8841"/>
                  </a:lnTo>
                  <a:lnTo>
                    <a:pt x="11813" y="8768"/>
                  </a:lnTo>
                  <a:lnTo>
                    <a:pt x="11910" y="8695"/>
                  </a:lnTo>
                  <a:lnTo>
                    <a:pt x="11983" y="8622"/>
                  </a:lnTo>
                  <a:lnTo>
                    <a:pt x="12056" y="8525"/>
                  </a:lnTo>
                  <a:lnTo>
                    <a:pt x="12105" y="8427"/>
                  </a:lnTo>
                  <a:lnTo>
                    <a:pt x="12129" y="8306"/>
                  </a:lnTo>
                  <a:lnTo>
                    <a:pt x="12154" y="8184"/>
                  </a:lnTo>
                  <a:lnTo>
                    <a:pt x="12251" y="7307"/>
                  </a:lnTo>
                  <a:lnTo>
                    <a:pt x="12251" y="7307"/>
                  </a:lnTo>
                  <a:lnTo>
                    <a:pt x="12227" y="7185"/>
                  </a:lnTo>
                  <a:lnTo>
                    <a:pt x="12202" y="7064"/>
                  </a:lnTo>
                  <a:lnTo>
                    <a:pt x="12154" y="6966"/>
                  </a:lnTo>
                  <a:lnTo>
                    <a:pt x="12105" y="6869"/>
                  </a:lnTo>
                  <a:lnTo>
                    <a:pt x="12032" y="6771"/>
                  </a:lnTo>
                  <a:lnTo>
                    <a:pt x="11935" y="6698"/>
                  </a:lnTo>
                  <a:lnTo>
                    <a:pt x="11715" y="6552"/>
                  </a:lnTo>
                  <a:lnTo>
                    <a:pt x="11472" y="6430"/>
                  </a:lnTo>
                  <a:lnTo>
                    <a:pt x="11180" y="6333"/>
                  </a:lnTo>
                  <a:lnTo>
                    <a:pt x="10863" y="6260"/>
                  </a:lnTo>
                  <a:lnTo>
                    <a:pt x="10546" y="6211"/>
                  </a:lnTo>
                  <a:lnTo>
                    <a:pt x="10546" y="6211"/>
                  </a:lnTo>
                  <a:lnTo>
                    <a:pt x="9864" y="6114"/>
                  </a:lnTo>
                  <a:lnTo>
                    <a:pt x="8817" y="6016"/>
                  </a:lnTo>
                  <a:lnTo>
                    <a:pt x="7575" y="5943"/>
                  </a:lnTo>
                  <a:lnTo>
                    <a:pt x="6309" y="5870"/>
                  </a:lnTo>
                  <a:lnTo>
                    <a:pt x="6309" y="5870"/>
                  </a:lnTo>
                  <a:lnTo>
                    <a:pt x="6479" y="5578"/>
                  </a:lnTo>
                  <a:lnTo>
                    <a:pt x="6625" y="5237"/>
                  </a:lnTo>
                  <a:lnTo>
                    <a:pt x="6771" y="4872"/>
                  </a:lnTo>
                  <a:lnTo>
                    <a:pt x="6869" y="4482"/>
                  </a:lnTo>
                  <a:lnTo>
                    <a:pt x="6966" y="4092"/>
                  </a:lnTo>
                  <a:lnTo>
                    <a:pt x="7064" y="3678"/>
                  </a:lnTo>
                  <a:lnTo>
                    <a:pt x="7161" y="2875"/>
                  </a:lnTo>
                  <a:lnTo>
                    <a:pt x="7234" y="2144"/>
                  </a:lnTo>
                  <a:lnTo>
                    <a:pt x="7283" y="1535"/>
                  </a:lnTo>
                  <a:lnTo>
                    <a:pt x="7283" y="975"/>
                  </a:lnTo>
                  <a:lnTo>
                    <a:pt x="7283" y="975"/>
                  </a:lnTo>
                  <a:lnTo>
                    <a:pt x="7283" y="804"/>
                  </a:lnTo>
                  <a:lnTo>
                    <a:pt x="7210" y="609"/>
                  </a:lnTo>
                  <a:lnTo>
                    <a:pt x="7137" y="463"/>
                  </a:lnTo>
                  <a:lnTo>
                    <a:pt x="7015" y="317"/>
                  </a:lnTo>
                  <a:lnTo>
                    <a:pt x="6869" y="171"/>
                  </a:lnTo>
                  <a:lnTo>
                    <a:pt x="6698" y="98"/>
                  </a:lnTo>
                  <a:lnTo>
                    <a:pt x="6503" y="25"/>
                  </a:lnTo>
                  <a:lnTo>
                    <a:pt x="6309" y="1"/>
                  </a:lnTo>
                  <a:lnTo>
                    <a:pt x="6309" y="1"/>
                  </a:lnTo>
                  <a:lnTo>
                    <a:pt x="5943" y="25"/>
                  </a:lnTo>
                  <a:lnTo>
                    <a:pt x="5700" y="74"/>
                  </a:lnTo>
                  <a:lnTo>
                    <a:pt x="5505" y="147"/>
                  </a:lnTo>
                  <a:lnTo>
                    <a:pt x="5359" y="220"/>
                  </a:lnTo>
                  <a:lnTo>
                    <a:pt x="5359" y="220"/>
                  </a:lnTo>
                  <a:lnTo>
                    <a:pt x="4969" y="1462"/>
                  </a:lnTo>
                  <a:lnTo>
                    <a:pt x="4774" y="2022"/>
                  </a:lnTo>
                  <a:lnTo>
                    <a:pt x="4579" y="2534"/>
                  </a:lnTo>
                  <a:lnTo>
                    <a:pt x="4385" y="2996"/>
                  </a:lnTo>
                  <a:lnTo>
                    <a:pt x="4190" y="3386"/>
                  </a:lnTo>
                  <a:lnTo>
                    <a:pt x="4019" y="3678"/>
                  </a:lnTo>
                  <a:lnTo>
                    <a:pt x="3873" y="3922"/>
                  </a:lnTo>
                  <a:lnTo>
                    <a:pt x="3873" y="3922"/>
                  </a:lnTo>
                  <a:lnTo>
                    <a:pt x="3654" y="4141"/>
                  </a:lnTo>
                  <a:lnTo>
                    <a:pt x="3313" y="4482"/>
                  </a:lnTo>
                  <a:lnTo>
                    <a:pt x="2509" y="5237"/>
                  </a:lnTo>
                  <a:lnTo>
                    <a:pt x="1438" y="6211"/>
                  </a:lnTo>
                  <a:lnTo>
                    <a:pt x="1" y="621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6" name="Google Shape;176;p7"/>
          <p:cNvGrpSpPr/>
          <p:nvPr/>
        </p:nvGrpSpPr>
        <p:grpSpPr>
          <a:xfrm>
            <a:off x="2139871" y="482540"/>
            <a:ext cx="398658" cy="631920"/>
            <a:chOff x="6718575" y="2318625"/>
            <a:chExt cx="256950" cy="407375"/>
          </a:xfrm>
        </p:grpSpPr>
        <p:sp>
          <p:nvSpPr>
            <p:cNvPr id="177" name="Google Shape;177;p7"/>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7"/>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7"/>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7"/>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7"/>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7"/>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7"/>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7"/>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5" name="Google Shape;185;p7"/>
          <p:cNvSpPr txBox="1">
            <a:spLocks noGrp="1"/>
          </p:cNvSpPr>
          <p:nvPr>
            <p:ph type="title"/>
          </p:nvPr>
        </p:nvSpPr>
        <p:spPr>
          <a:xfrm>
            <a:off x="144075" y="559475"/>
            <a:ext cx="2142000" cy="2630400"/>
          </a:xfrm>
          <a:prstGeom prst="rect">
            <a:avLst/>
          </a:prstGeom>
        </p:spPr>
        <p:txBody>
          <a:bodyPr spcFirstLastPara="1" wrap="square" lIns="91425" tIns="91425" rIns="91425" bIns="91425" anchor="ctr" anchorCtr="0">
            <a:noAutofit/>
          </a:bodyPr>
          <a:lstStyle>
            <a:lvl1pPr lvl="0" rtl="0">
              <a:spcBef>
                <a:spcPts val="0"/>
              </a:spcBef>
              <a:spcAft>
                <a:spcPts val="0"/>
              </a:spcAft>
              <a:buSzPts val="2000"/>
              <a:buNone/>
              <a:defRPr/>
            </a:lvl1pPr>
            <a:lvl2pPr lvl="1" rtl="0">
              <a:spcBef>
                <a:spcPts val="0"/>
              </a:spcBef>
              <a:spcAft>
                <a:spcPts val="0"/>
              </a:spcAft>
              <a:buSzPts val="2000"/>
              <a:buNone/>
              <a:defRPr/>
            </a:lvl2pPr>
            <a:lvl3pPr lvl="2" rtl="0">
              <a:spcBef>
                <a:spcPts val="0"/>
              </a:spcBef>
              <a:spcAft>
                <a:spcPts val="0"/>
              </a:spcAft>
              <a:buSzPts val="2000"/>
              <a:buNone/>
              <a:defRPr/>
            </a:lvl3pPr>
            <a:lvl4pPr lvl="3" rtl="0">
              <a:spcBef>
                <a:spcPts val="0"/>
              </a:spcBef>
              <a:spcAft>
                <a:spcPts val="0"/>
              </a:spcAft>
              <a:buSzPts val="2000"/>
              <a:buNone/>
              <a:defRPr/>
            </a:lvl4pPr>
            <a:lvl5pPr lvl="4" rtl="0">
              <a:spcBef>
                <a:spcPts val="0"/>
              </a:spcBef>
              <a:spcAft>
                <a:spcPts val="0"/>
              </a:spcAft>
              <a:buSzPts val="2000"/>
              <a:buNone/>
              <a:defRPr/>
            </a:lvl5pPr>
            <a:lvl6pPr lvl="5" rtl="0">
              <a:spcBef>
                <a:spcPts val="0"/>
              </a:spcBef>
              <a:spcAft>
                <a:spcPts val="0"/>
              </a:spcAft>
              <a:buSzPts val="2000"/>
              <a:buNone/>
              <a:defRPr/>
            </a:lvl6pPr>
            <a:lvl7pPr lvl="6" rtl="0">
              <a:spcBef>
                <a:spcPts val="0"/>
              </a:spcBef>
              <a:spcAft>
                <a:spcPts val="0"/>
              </a:spcAft>
              <a:buSzPts val="2000"/>
              <a:buNone/>
              <a:defRPr/>
            </a:lvl7pPr>
            <a:lvl8pPr lvl="7" rtl="0">
              <a:spcBef>
                <a:spcPts val="0"/>
              </a:spcBef>
              <a:spcAft>
                <a:spcPts val="0"/>
              </a:spcAft>
              <a:buSzPts val="2000"/>
              <a:buNone/>
              <a:defRPr/>
            </a:lvl8pPr>
            <a:lvl9pPr lvl="8" rtl="0">
              <a:spcBef>
                <a:spcPts val="0"/>
              </a:spcBef>
              <a:spcAft>
                <a:spcPts val="0"/>
              </a:spcAft>
              <a:buSzPts val="2000"/>
              <a:buNone/>
              <a:defRPr/>
            </a:lvl9pPr>
          </a:lstStyle>
          <a:p>
            <a:endParaRPr/>
          </a:p>
        </p:txBody>
      </p:sp>
      <p:sp>
        <p:nvSpPr>
          <p:cNvPr id="186" name="Google Shape;186;p7"/>
          <p:cNvSpPr txBox="1">
            <a:spLocks noGrp="1"/>
          </p:cNvSpPr>
          <p:nvPr>
            <p:ph type="body" idx="1"/>
          </p:nvPr>
        </p:nvSpPr>
        <p:spPr>
          <a:xfrm>
            <a:off x="2683000" y="1428750"/>
            <a:ext cx="1858800" cy="2739300"/>
          </a:xfrm>
          <a:prstGeom prst="rect">
            <a:avLst/>
          </a:prstGeom>
        </p:spPr>
        <p:txBody>
          <a:bodyPr spcFirstLastPara="1" wrap="square" lIns="91425" tIns="91425" rIns="91425" bIns="91425" anchor="t" anchorCtr="0">
            <a:noAutofit/>
          </a:bodyPr>
          <a:lstStyle>
            <a:lvl1pPr marL="457200" lvl="0" indent="-311150" rtl="0">
              <a:spcBef>
                <a:spcPts val="600"/>
              </a:spcBef>
              <a:spcAft>
                <a:spcPts val="0"/>
              </a:spcAft>
              <a:buSzPts val="1300"/>
              <a:buChar char="○"/>
              <a:defRPr sz="1300"/>
            </a:lvl1pPr>
            <a:lvl2pPr marL="914400" lvl="1" indent="-311150" rtl="0">
              <a:spcBef>
                <a:spcPts val="1000"/>
              </a:spcBef>
              <a:spcAft>
                <a:spcPts val="0"/>
              </a:spcAft>
              <a:buSzPts val="1300"/>
              <a:buChar char="◦"/>
              <a:defRPr sz="1300"/>
            </a:lvl2pPr>
            <a:lvl3pPr marL="1371600" lvl="2" indent="-311150" rtl="0">
              <a:spcBef>
                <a:spcPts val="1000"/>
              </a:spcBef>
              <a:spcAft>
                <a:spcPts val="0"/>
              </a:spcAft>
              <a:buSzPts val="1300"/>
              <a:buChar char="◦"/>
              <a:defRPr sz="1300"/>
            </a:lvl3pPr>
            <a:lvl4pPr marL="1828800" lvl="3" indent="-311150" rtl="0">
              <a:spcBef>
                <a:spcPts val="1000"/>
              </a:spcBef>
              <a:spcAft>
                <a:spcPts val="0"/>
              </a:spcAft>
              <a:buSzPts val="1300"/>
              <a:buChar char="◦"/>
              <a:defRPr sz="1300"/>
            </a:lvl4pPr>
            <a:lvl5pPr marL="2286000" lvl="4" indent="-311150" rtl="0">
              <a:spcBef>
                <a:spcPts val="1000"/>
              </a:spcBef>
              <a:spcAft>
                <a:spcPts val="0"/>
              </a:spcAft>
              <a:buSzPts val="1300"/>
              <a:buChar char="◦"/>
              <a:defRPr sz="1300"/>
            </a:lvl5pPr>
            <a:lvl6pPr marL="2743200" lvl="5" indent="-311150" rtl="0">
              <a:spcBef>
                <a:spcPts val="1000"/>
              </a:spcBef>
              <a:spcAft>
                <a:spcPts val="0"/>
              </a:spcAft>
              <a:buSzPts val="1300"/>
              <a:buChar char="◦"/>
              <a:defRPr sz="1300"/>
            </a:lvl6pPr>
            <a:lvl7pPr marL="3200400" lvl="6" indent="-311150" rtl="0">
              <a:spcBef>
                <a:spcPts val="1000"/>
              </a:spcBef>
              <a:spcAft>
                <a:spcPts val="0"/>
              </a:spcAft>
              <a:buSzPts val="1300"/>
              <a:buChar char="◦"/>
              <a:defRPr sz="1300"/>
            </a:lvl7pPr>
            <a:lvl8pPr marL="3657600" lvl="7" indent="-311150" rtl="0">
              <a:spcBef>
                <a:spcPts val="1000"/>
              </a:spcBef>
              <a:spcAft>
                <a:spcPts val="0"/>
              </a:spcAft>
              <a:buSzPts val="1300"/>
              <a:buChar char="◦"/>
              <a:defRPr sz="1300"/>
            </a:lvl8pPr>
            <a:lvl9pPr marL="4114800" lvl="8" indent="-311150" rtl="0">
              <a:spcBef>
                <a:spcPts val="1000"/>
              </a:spcBef>
              <a:spcAft>
                <a:spcPts val="1000"/>
              </a:spcAft>
              <a:buSzPts val="1300"/>
              <a:buChar char="◦"/>
              <a:defRPr sz="1300"/>
            </a:lvl9pPr>
          </a:lstStyle>
          <a:p>
            <a:endParaRPr/>
          </a:p>
        </p:txBody>
      </p:sp>
      <p:sp>
        <p:nvSpPr>
          <p:cNvPr id="187" name="Google Shape;187;p7"/>
          <p:cNvSpPr txBox="1">
            <a:spLocks noGrp="1"/>
          </p:cNvSpPr>
          <p:nvPr>
            <p:ph type="body" idx="2"/>
          </p:nvPr>
        </p:nvSpPr>
        <p:spPr>
          <a:xfrm>
            <a:off x="4637114" y="1428750"/>
            <a:ext cx="1858800" cy="2739300"/>
          </a:xfrm>
          <a:prstGeom prst="rect">
            <a:avLst/>
          </a:prstGeom>
        </p:spPr>
        <p:txBody>
          <a:bodyPr spcFirstLastPara="1" wrap="square" lIns="91425" tIns="91425" rIns="91425" bIns="91425" anchor="t" anchorCtr="0">
            <a:noAutofit/>
          </a:bodyPr>
          <a:lstStyle>
            <a:lvl1pPr marL="457200" lvl="0" indent="-311150" rtl="0">
              <a:spcBef>
                <a:spcPts val="600"/>
              </a:spcBef>
              <a:spcAft>
                <a:spcPts val="0"/>
              </a:spcAft>
              <a:buSzPts val="1300"/>
              <a:buChar char="○"/>
              <a:defRPr sz="1300"/>
            </a:lvl1pPr>
            <a:lvl2pPr marL="914400" lvl="1" indent="-311150" rtl="0">
              <a:spcBef>
                <a:spcPts val="1000"/>
              </a:spcBef>
              <a:spcAft>
                <a:spcPts val="0"/>
              </a:spcAft>
              <a:buSzPts val="1300"/>
              <a:buChar char="◦"/>
              <a:defRPr sz="1300"/>
            </a:lvl2pPr>
            <a:lvl3pPr marL="1371600" lvl="2" indent="-311150" rtl="0">
              <a:spcBef>
                <a:spcPts val="1000"/>
              </a:spcBef>
              <a:spcAft>
                <a:spcPts val="0"/>
              </a:spcAft>
              <a:buSzPts val="1300"/>
              <a:buChar char="◦"/>
              <a:defRPr sz="1300"/>
            </a:lvl3pPr>
            <a:lvl4pPr marL="1828800" lvl="3" indent="-311150" rtl="0">
              <a:spcBef>
                <a:spcPts val="1000"/>
              </a:spcBef>
              <a:spcAft>
                <a:spcPts val="0"/>
              </a:spcAft>
              <a:buSzPts val="1300"/>
              <a:buChar char="◦"/>
              <a:defRPr sz="1300"/>
            </a:lvl4pPr>
            <a:lvl5pPr marL="2286000" lvl="4" indent="-311150" rtl="0">
              <a:spcBef>
                <a:spcPts val="1000"/>
              </a:spcBef>
              <a:spcAft>
                <a:spcPts val="0"/>
              </a:spcAft>
              <a:buSzPts val="1300"/>
              <a:buChar char="◦"/>
              <a:defRPr sz="1300"/>
            </a:lvl5pPr>
            <a:lvl6pPr marL="2743200" lvl="5" indent="-311150" rtl="0">
              <a:spcBef>
                <a:spcPts val="1000"/>
              </a:spcBef>
              <a:spcAft>
                <a:spcPts val="0"/>
              </a:spcAft>
              <a:buSzPts val="1300"/>
              <a:buChar char="◦"/>
              <a:defRPr sz="1300"/>
            </a:lvl6pPr>
            <a:lvl7pPr marL="3200400" lvl="6" indent="-311150" rtl="0">
              <a:spcBef>
                <a:spcPts val="1000"/>
              </a:spcBef>
              <a:spcAft>
                <a:spcPts val="0"/>
              </a:spcAft>
              <a:buSzPts val="1300"/>
              <a:buChar char="◦"/>
              <a:defRPr sz="1300"/>
            </a:lvl7pPr>
            <a:lvl8pPr marL="3657600" lvl="7" indent="-311150" rtl="0">
              <a:spcBef>
                <a:spcPts val="1000"/>
              </a:spcBef>
              <a:spcAft>
                <a:spcPts val="0"/>
              </a:spcAft>
              <a:buSzPts val="1300"/>
              <a:buChar char="◦"/>
              <a:defRPr sz="1300"/>
            </a:lvl8pPr>
            <a:lvl9pPr marL="4114800" lvl="8" indent="-311150" rtl="0">
              <a:spcBef>
                <a:spcPts val="1000"/>
              </a:spcBef>
              <a:spcAft>
                <a:spcPts val="1000"/>
              </a:spcAft>
              <a:buSzPts val="1300"/>
              <a:buChar char="◦"/>
              <a:defRPr sz="1300"/>
            </a:lvl9pPr>
          </a:lstStyle>
          <a:p>
            <a:endParaRPr/>
          </a:p>
        </p:txBody>
      </p:sp>
      <p:sp>
        <p:nvSpPr>
          <p:cNvPr id="188" name="Google Shape;188;p7"/>
          <p:cNvSpPr txBox="1">
            <a:spLocks noGrp="1"/>
          </p:cNvSpPr>
          <p:nvPr>
            <p:ph type="body" idx="3"/>
          </p:nvPr>
        </p:nvSpPr>
        <p:spPr>
          <a:xfrm>
            <a:off x="6591228" y="1428750"/>
            <a:ext cx="1858800" cy="2739300"/>
          </a:xfrm>
          <a:prstGeom prst="rect">
            <a:avLst/>
          </a:prstGeom>
        </p:spPr>
        <p:txBody>
          <a:bodyPr spcFirstLastPara="1" wrap="square" lIns="91425" tIns="91425" rIns="91425" bIns="91425" anchor="t" anchorCtr="0">
            <a:noAutofit/>
          </a:bodyPr>
          <a:lstStyle>
            <a:lvl1pPr marL="457200" lvl="0" indent="-311150" rtl="0">
              <a:spcBef>
                <a:spcPts val="600"/>
              </a:spcBef>
              <a:spcAft>
                <a:spcPts val="0"/>
              </a:spcAft>
              <a:buSzPts val="1300"/>
              <a:buChar char="○"/>
              <a:defRPr sz="1300"/>
            </a:lvl1pPr>
            <a:lvl2pPr marL="914400" lvl="1" indent="-311150" rtl="0">
              <a:spcBef>
                <a:spcPts val="1000"/>
              </a:spcBef>
              <a:spcAft>
                <a:spcPts val="0"/>
              </a:spcAft>
              <a:buSzPts val="1300"/>
              <a:buChar char="◦"/>
              <a:defRPr sz="1300"/>
            </a:lvl2pPr>
            <a:lvl3pPr marL="1371600" lvl="2" indent="-311150" rtl="0">
              <a:spcBef>
                <a:spcPts val="1000"/>
              </a:spcBef>
              <a:spcAft>
                <a:spcPts val="0"/>
              </a:spcAft>
              <a:buSzPts val="1300"/>
              <a:buChar char="◦"/>
              <a:defRPr sz="1300"/>
            </a:lvl3pPr>
            <a:lvl4pPr marL="1828800" lvl="3" indent="-311150" rtl="0">
              <a:spcBef>
                <a:spcPts val="1000"/>
              </a:spcBef>
              <a:spcAft>
                <a:spcPts val="0"/>
              </a:spcAft>
              <a:buSzPts val="1300"/>
              <a:buChar char="◦"/>
              <a:defRPr sz="1300"/>
            </a:lvl4pPr>
            <a:lvl5pPr marL="2286000" lvl="4" indent="-311150" rtl="0">
              <a:spcBef>
                <a:spcPts val="1000"/>
              </a:spcBef>
              <a:spcAft>
                <a:spcPts val="0"/>
              </a:spcAft>
              <a:buSzPts val="1300"/>
              <a:buChar char="◦"/>
              <a:defRPr sz="1300"/>
            </a:lvl5pPr>
            <a:lvl6pPr marL="2743200" lvl="5" indent="-311150" rtl="0">
              <a:spcBef>
                <a:spcPts val="1000"/>
              </a:spcBef>
              <a:spcAft>
                <a:spcPts val="0"/>
              </a:spcAft>
              <a:buSzPts val="1300"/>
              <a:buChar char="◦"/>
              <a:defRPr sz="1300"/>
            </a:lvl6pPr>
            <a:lvl7pPr marL="3200400" lvl="6" indent="-311150" rtl="0">
              <a:spcBef>
                <a:spcPts val="1000"/>
              </a:spcBef>
              <a:spcAft>
                <a:spcPts val="0"/>
              </a:spcAft>
              <a:buSzPts val="1300"/>
              <a:buChar char="◦"/>
              <a:defRPr sz="1300"/>
            </a:lvl7pPr>
            <a:lvl8pPr marL="3657600" lvl="7" indent="-311150" rtl="0">
              <a:spcBef>
                <a:spcPts val="1000"/>
              </a:spcBef>
              <a:spcAft>
                <a:spcPts val="0"/>
              </a:spcAft>
              <a:buSzPts val="1300"/>
              <a:buChar char="◦"/>
              <a:defRPr sz="1300"/>
            </a:lvl8pPr>
            <a:lvl9pPr marL="4114800" lvl="8" indent="-311150" rtl="0">
              <a:spcBef>
                <a:spcPts val="1000"/>
              </a:spcBef>
              <a:spcAft>
                <a:spcPts val="1000"/>
              </a:spcAft>
              <a:buSzPts val="1300"/>
              <a:buChar char="◦"/>
              <a:defRPr sz="1300"/>
            </a:lvl9pPr>
          </a:lstStyle>
          <a:p>
            <a:endParaRPr/>
          </a:p>
        </p:txBody>
      </p:sp>
      <p:sp>
        <p:nvSpPr>
          <p:cNvPr id="189" name="Google Shape;189;p7"/>
          <p:cNvSpPr txBox="1">
            <a:spLocks noGrp="1"/>
          </p:cNvSpPr>
          <p:nvPr>
            <p:ph type="sldNum" idx="12"/>
          </p:nvPr>
        </p:nvSpPr>
        <p:spPr>
          <a:xfrm>
            <a:off x="8117984" y="418063"/>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90"/>
        <p:cNvGrpSpPr/>
        <p:nvPr/>
      </p:nvGrpSpPr>
      <p:grpSpPr>
        <a:xfrm>
          <a:off x="0" y="0"/>
          <a:ext cx="0" cy="0"/>
          <a:chOff x="0" y="0"/>
          <a:chExt cx="0" cy="0"/>
        </a:xfrm>
      </p:grpSpPr>
      <p:sp>
        <p:nvSpPr>
          <p:cNvPr id="191" name="Google Shape;191;p8"/>
          <p:cNvSpPr/>
          <p:nvPr/>
        </p:nvSpPr>
        <p:spPr>
          <a:xfrm>
            <a:off x="407150" y="407075"/>
            <a:ext cx="8329800" cy="43293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8"/>
          <p:cNvSpPr/>
          <p:nvPr/>
        </p:nvSpPr>
        <p:spPr>
          <a:xfrm>
            <a:off x="-167025" y="559475"/>
            <a:ext cx="2630400" cy="2630400"/>
          </a:xfrm>
          <a:prstGeom prst="ellipse">
            <a:avLst/>
          </a:prstGeom>
          <a:solidFill>
            <a:srgbClr val="02BD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8"/>
          <p:cNvSpPr/>
          <p:nvPr/>
        </p:nvSpPr>
        <p:spPr>
          <a:xfrm>
            <a:off x="1812100" y="271400"/>
            <a:ext cx="1054200" cy="1054200"/>
          </a:xfrm>
          <a:prstGeom prst="ellipse">
            <a:avLst/>
          </a:prstGeom>
          <a:solidFill>
            <a:srgbClr val="FFB600">
              <a:alpha val="796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8"/>
          <p:cNvSpPr/>
          <p:nvPr/>
        </p:nvSpPr>
        <p:spPr>
          <a:xfrm>
            <a:off x="1704597" y="-129655"/>
            <a:ext cx="300900" cy="300900"/>
          </a:xfrm>
          <a:prstGeom prst="ellipse">
            <a:avLst/>
          </a:prstGeom>
          <a:solidFill>
            <a:srgbClr val="FF97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8"/>
          <p:cNvSpPr/>
          <p:nvPr/>
        </p:nvSpPr>
        <p:spPr>
          <a:xfrm>
            <a:off x="228600" y="2887250"/>
            <a:ext cx="605400" cy="605400"/>
          </a:xfrm>
          <a:prstGeom prst="ellipse">
            <a:avLst/>
          </a:prstGeom>
          <a:solidFill>
            <a:srgbClr val="FC4540">
              <a:alpha val="78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8"/>
          <p:cNvSpPr/>
          <p:nvPr/>
        </p:nvSpPr>
        <p:spPr>
          <a:xfrm>
            <a:off x="1522903" y="316285"/>
            <a:ext cx="213000" cy="213000"/>
          </a:xfrm>
          <a:prstGeom prst="ellipse">
            <a:avLst/>
          </a:prstGeom>
          <a:solidFill>
            <a:srgbClr val="FC40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8"/>
          <p:cNvSpPr/>
          <p:nvPr/>
        </p:nvSpPr>
        <p:spPr>
          <a:xfrm>
            <a:off x="7847950" y="4168079"/>
            <a:ext cx="1097700" cy="1097700"/>
          </a:xfrm>
          <a:prstGeom prst="ellipse">
            <a:avLst/>
          </a:prstGeom>
          <a:solidFill>
            <a:srgbClr val="02BD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8"/>
          <p:cNvSpPr/>
          <p:nvPr/>
        </p:nvSpPr>
        <p:spPr>
          <a:xfrm>
            <a:off x="8507494" y="2981146"/>
            <a:ext cx="774600" cy="774600"/>
          </a:xfrm>
          <a:prstGeom prst="ellipse">
            <a:avLst/>
          </a:prstGeom>
          <a:solidFill>
            <a:srgbClr val="FFB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8"/>
          <p:cNvSpPr/>
          <p:nvPr/>
        </p:nvSpPr>
        <p:spPr>
          <a:xfrm>
            <a:off x="8094101" y="3973940"/>
            <a:ext cx="413400" cy="413400"/>
          </a:xfrm>
          <a:prstGeom prst="ellipse">
            <a:avLst/>
          </a:prstGeom>
          <a:solidFill>
            <a:srgbClr val="FC4540">
              <a:alpha val="78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8"/>
          <p:cNvSpPr/>
          <p:nvPr/>
        </p:nvSpPr>
        <p:spPr>
          <a:xfrm>
            <a:off x="8622049" y="3872635"/>
            <a:ext cx="213000" cy="213000"/>
          </a:xfrm>
          <a:prstGeom prst="ellipse">
            <a:avLst/>
          </a:prstGeom>
          <a:solidFill>
            <a:srgbClr val="FF97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8"/>
          <p:cNvSpPr/>
          <p:nvPr/>
        </p:nvSpPr>
        <p:spPr>
          <a:xfrm>
            <a:off x="7550022" y="4801658"/>
            <a:ext cx="213000" cy="213000"/>
          </a:xfrm>
          <a:prstGeom prst="ellipse">
            <a:avLst/>
          </a:prstGeom>
          <a:solidFill>
            <a:srgbClr val="FFB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8"/>
          <p:cNvSpPr/>
          <p:nvPr/>
        </p:nvSpPr>
        <p:spPr>
          <a:xfrm>
            <a:off x="7325661" y="4674667"/>
            <a:ext cx="93900" cy="93900"/>
          </a:xfrm>
          <a:prstGeom prst="ellipse">
            <a:avLst/>
          </a:prstGeom>
          <a:solidFill>
            <a:srgbClr val="02BD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8"/>
          <p:cNvSpPr/>
          <p:nvPr/>
        </p:nvSpPr>
        <p:spPr>
          <a:xfrm>
            <a:off x="91939" y="2887250"/>
            <a:ext cx="93900" cy="93900"/>
          </a:xfrm>
          <a:prstGeom prst="ellipse">
            <a:avLst/>
          </a:prstGeom>
          <a:solidFill>
            <a:srgbClr val="FFB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8"/>
          <p:cNvSpPr/>
          <p:nvPr/>
        </p:nvSpPr>
        <p:spPr>
          <a:xfrm>
            <a:off x="8726411" y="3200065"/>
            <a:ext cx="336767" cy="336767"/>
          </a:xfrm>
          <a:custGeom>
            <a:avLst/>
            <a:gdLst/>
            <a:ahLst/>
            <a:cxnLst/>
            <a:rect l="l" t="t" r="r" b="b"/>
            <a:pathLst>
              <a:path w="16027" h="16027" fill="none" extrusionOk="0">
                <a:moveTo>
                  <a:pt x="14029" y="4019"/>
                </a:moveTo>
                <a:lnTo>
                  <a:pt x="14029" y="4019"/>
                </a:lnTo>
                <a:lnTo>
                  <a:pt x="14200" y="3849"/>
                </a:lnTo>
                <a:lnTo>
                  <a:pt x="14395" y="3752"/>
                </a:lnTo>
                <a:lnTo>
                  <a:pt x="14614" y="3678"/>
                </a:lnTo>
                <a:lnTo>
                  <a:pt x="14809" y="3630"/>
                </a:lnTo>
                <a:lnTo>
                  <a:pt x="15028" y="3581"/>
                </a:lnTo>
                <a:lnTo>
                  <a:pt x="15247" y="3484"/>
                </a:lnTo>
                <a:lnTo>
                  <a:pt x="15442" y="3362"/>
                </a:lnTo>
                <a:lnTo>
                  <a:pt x="15661" y="3191"/>
                </a:lnTo>
                <a:lnTo>
                  <a:pt x="15661" y="3191"/>
                </a:lnTo>
                <a:lnTo>
                  <a:pt x="15832" y="2997"/>
                </a:lnTo>
                <a:lnTo>
                  <a:pt x="15929" y="2777"/>
                </a:lnTo>
                <a:lnTo>
                  <a:pt x="16002" y="2534"/>
                </a:lnTo>
                <a:lnTo>
                  <a:pt x="16026" y="2266"/>
                </a:lnTo>
                <a:lnTo>
                  <a:pt x="16026" y="2266"/>
                </a:lnTo>
                <a:lnTo>
                  <a:pt x="16002" y="2047"/>
                </a:lnTo>
                <a:lnTo>
                  <a:pt x="15978" y="1827"/>
                </a:lnTo>
                <a:lnTo>
                  <a:pt x="15905" y="1633"/>
                </a:lnTo>
                <a:lnTo>
                  <a:pt x="15807" y="1413"/>
                </a:lnTo>
                <a:lnTo>
                  <a:pt x="15710" y="1243"/>
                </a:lnTo>
                <a:lnTo>
                  <a:pt x="15588" y="1048"/>
                </a:lnTo>
                <a:lnTo>
                  <a:pt x="15466" y="878"/>
                </a:lnTo>
                <a:lnTo>
                  <a:pt x="15320" y="707"/>
                </a:lnTo>
                <a:lnTo>
                  <a:pt x="15320" y="707"/>
                </a:lnTo>
                <a:lnTo>
                  <a:pt x="15150" y="561"/>
                </a:lnTo>
                <a:lnTo>
                  <a:pt x="14979" y="439"/>
                </a:lnTo>
                <a:lnTo>
                  <a:pt x="14784" y="317"/>
                </a:lnTo>
                <a:lnTo>
                  <a:pt x="14590" y="196"/>
                </a:lnTo>
                <a:lnTo>
                  <a:pt x="14395" y="123"/>
                </a:lnTo>
                <a:lnTo>
                  <a:pt x="14175" y="50"/>
                </a:lnTo>
                <a:lnTo>
                  <a:pt x="13981" y="25"/>
                </a:lnTo>
                <a:lnTo>
                  <a:pt x="13761" y="1"/>
                </a:lnTo>
                <a:lnTo>
                  <a:pt x="13761" y="1"/>
                </a:lnTo>
                <a:lnTo>
                  <a:pt x="13494" y="25"/>
                </a:lnTo>
                <a:lnTo>
                  <a:pt x="13250" y="98"/>
                </a:lnTo>
                <a:lnTo>
                  <a:pt x="13031" y="196"/>
                </a:lnTo>
                <a:lnTo>
                  <a:pt x="12836" y="366"/>
                </a:lnTo>
                <a:lnTo>
                  <a:pt x="12836" y="366"/>
                </a:lnTo>
                <a:lnTo>
                  <a:pt x="12665" y="561"/>
                </a:lnTo>
                <a:lnTo>
                  <a:pt x="12544" y="780"/>
                </a:lnTo>
                <a:lnTo>
                  <a:pt x="12471" y="975"/>
                </a:lnTo>
                <a:lnTo>
                  <a:pt x="12422" y="1194"/>
                </a:lnTo>
                <a:lnTo>
                  <a:pt x="12349" y="1413"/>
                </a:lnTo>
                <a:lnTo>
                  <a:pt x="12276" y="1608"/>
                </a:lnTo>
                <a:lnTo>
                  <a:pt x="12178" y="1827"/>
                </a:lnTo>
                <a:lnTo>
                  <a:pt x="12008" y="1998"/>
                </a:lnTo>
                <a:lnTo>
                  <a:pt x="12008" y="1998"/>
                </a:lnTo>
                <a:lnTo>
                  <a:pt x="11740" y="2266"/>
                </a:lnTo>
                <a:lnTo>
                  <a:pt x="11496" y="2436"/>
                </a:lnTo>
                <a:lnTo>
                  <a:pt x="11277" y="2534"/>
                </a:lnTo>
                <a:lnTo>
                  <a:pt x="11082" y="2582"/>
                </a:lnTo>
                <a:lnTo>
                  <a:pt x="10888" y="2582"/>
                </a:lnTo>
                <a:lnTo>
                  <a:pt x="10717" y="2534"/>
                </a:lnTo>
                <a:lnTo>
                  <a:pt x="10547" y="2412"/>
                </a:lnTo>
                <a:lnTo>
                  <a:pt x="10376" y="2290"/>
                </a:lnTo>
                <a:lnTo>
                  <a:pt x="10206" y="2095"/>
                </a:lnTo>
                <a:lnTo>
                  <a:pt x="10035" y="1901"/>
                </a:lnTo>
                <a:lnTo>
                  <a:pt x="9670" y="1413"/>
                </a:lnTo>
                <a:lnTo>
                  <a:pt x="9231" y="878"/>
                </a:lnTo>
                <a:lnTo>
                  <a:pt x="8988" y="585"/>
                </a:lnTo>
                <a:lnTo>
                  <a:pt x="8720" y="293"/>
                </a:lnTo>
                <a:lnTo>
                  <a:pt x="8720" y="293"/>
                </a:lnTo>
                <a:lnTo>
                  <a:pt x="8574" y="171"/>
                </a:lnTo>
                <a:lnTo>
                  <a:pt x="8379" y="74"/>
                </a:lnTo>
                <a:lnTo>
                  <a:pt x="8209" y="25"/>
                </a:lnTo>
                <a:lnTo>
                  <a:pt x="8014" y="1"/>
                </a:lnTo>
                <a:lnTo>
                  <a:pt x="8014" y="1"/>
                </a:lnTo>
                <a:lnTo>
                  <a:pt x="7916" y="25"/>
                </a:lnTo>
                <a:lnTo>
                  <a:pt x="7770" y="98"/>
                </a:lnTo>
                <a:lnTo>
                  <a:pt x="7307" y="366"/>
                </a:lnTo>
                <a:lnTo>
                  <a:pt x="7039" y="537"/>
                </a:lnTo>
                <a:lnTo>
                  <a:pt x="6747" y="756"/>
                </a:lnTo>
                <a:lnTo>
                  <a:pt x="6431" y="975"/>
                </a:lnTo>
                <a:lnTo>
                  <a:pt x="6138" y="1243"/>
                </a:lnTo>
                <a:lnTo>
                  <a:pt x="5870" y="1511"/>
                </a:lnTo>
                <a:lnTo>
                  <a:pt x="5627" y="1803"/>
                </a:lnTo>
                <a:lnTo>
                  <a:pt x="5432" y="2095"/>
                </a:lnTo>
                <a:lnTo>
                  <a:pt x="5359" y="2242"/>
                </a:lnTo>
                <a:lnTo>
                  <a:pt x="5310" y="2412"/>
                </a:lnTo>
                <a:lnTo>
                  <a:pt x="5262" y="2558"/>
                </a:lnTo>
                <a:lnTo>
                  <a:pt x="5237" y="2704"/>
                </a:lnTo>
                <a:lnTo>
                  <a:pt x="5237" y="2850"/>
                </a:lnTo>
                <a:lnTo>
                  <a:pt x="5262" y="3021"/>
                </a:lnTo>
                <a:lnTo>
                  <a:pt x="5310" y="3167"/>
                </a:lnTo>
                <a:lnTo>
                  <a:pt x="5383" y="3313"/>
                </a:lnTo>
                <a:lnTo>
                  <a:pt x="5481" y="3459"/>
                </a:lnTo>
                <a:lnTo>
                  <a:pt x="5603" y="3605"/>
                </a:lnTo>
                <a:lnTo>
                  <a:pt x="5603" y="3605"/>
                </a:lnTo>
                <a:lnTo>
                  <a:pt x="5797" y="3752"/>
                </a:lnTo>
                <a:lnTo>
                  <a:pt x="5992" y="3849"/>
                </a:lnTo>
                <a:lnTo>
                  <a:pt x="6187" y="3946"/>
                </a:lnTo>
                <a:lnTo>
                  <a:pt x="6406" y="3995"/>
                </a:lnTo>
                <a:lnTo>
                  <a:pt x="6625" y="4044"/>
                </a:lnTo>
                <a:lnTo>
                  <a:pt x="6845" y="4141"/>
                </a:lnTo>
                <a:lnTo>
                  <a:pt x="7039" y="4239"/>
                </a:lnTo>
                <a:lnTo>
                  <a:pt x="7234" y="4409"/>
                </a:lnTo>
                <a:lnTo>
                  <a:pt x="7234" y="4409"/>
                </a:lnTo>
                <a:lnTo>
                  <a:pt x="7405" y="4604"/>
                </a:lnTo>
                <a:lnTo>
                  <a:pt x="7502" y="4823"/>
                </a:lnTo>
                <a:lnTo>
                  <a:pt x="7575" y="5067"/>
                </a:lnTo>
                <a:lnTo>
                  <a:pt x="7600" y="5359"/>
                </a:lnTo>
                <a:lnTo>
                  <a:pt x="7600" y="5359"/>
                </a:lnTo>
                <a:lnTo>
                  <a:pt x="7575" y="5554"/>
                </a:lnTo>
                <a:lnTo>
                  <a:pt x="7551" y="5773"/>
                </a:lnTo>
                <a:lnTo>
                  <a:pt x="7478" y="5968"/>
                </a:lnTo>
                <a:lnTo>
                  <a:pt x="7405" y="6163"/>
                </a:lnTo>
                <a:lnTo>
                  <a:pt x="7307" y="6357"/>
                </a:lnTo>
                <a:lnTo>
                  <a:pt x="7186" y="6552"/>
                </a:lnTo>
                <a:lnTo>
                  <a:pt x="7039" y="6723"/>
                </a:lnTo>
                <a:lnTo>
                  <a:pt x="6893" y="6893"/>
                </a:lnTo>
                <a:lnTo>
                  <a:pt x="6893" y="6893"/>
                </a:lnTo>
                <a:lnTo>
                  <a:pt x="6723" y="7039"/>
                </a:lnTo>
                <a:lnTo>
                  <a:pt x="6552" y="7186"/>
                </a:lnTo>
                <a:lnTo>
                  <a:pt x="6382" y="7283"/>
                </a:lnTo>
                <a:lnTo>
                  <a:pt x="6187" y="7405"/>
                </a:lnTo>
                <a:lnTo>
                  <a:pt x="5992" y="7478"/>
                </a:lnTo>
                <a:lnTo>
                  <a:pt x="5773" y="7551"/>
                </a:lnTo>
                <a:lnTo>
                  <a:pt x="5554" y="7575"/>
                </a:lnTo>
                <a:lnTo>
                  <a:pt x="5359" y="7600"/>
                </a:lnTo>
                <a:lnTo>
                  <a:pt x="5359" y="7600"/>
                </a:lnTo>
                <a:lnTo>
                  <a:pt x="5091" y="7575"/>
                </a:lnTo>
                <a:lnTo>
                  <a:pt x="4848" y="7502"/>
                </a:lnTo>
                <a:lnTo>
                  <a:pt x="4604" y="7405"/>
                </a:lnTo>
                <a:lnTo>
                  <a:pt x="4409" y="7234"/>
                </a:lnTo>
                <a:lnTo>
                  <a:pt x="4409" y="7234"/>
                </a:lnTo>
                <a:lnTo>
                  <a:pt x="4239" y="7039"/>
                </a:lnTo>
                <a:lnTo>
                  <a:pt x="4117" y="6820"/>
                </a:lnTo>
                <a:lnTo>
                  <a:pt x="4044" y="6601"/>
                </a:lnTo>
                <a:lnTo>
                  <a:pt x="3971" y="6382"/>
                </a:lnTo>
                <a:lnTo>
                  <a:pt x="3922" y="6187"/>
                </a:lnTo>
                <a:lnTo>
                  <a:pt x="3849" y="5992"/>
                </a:lnTo>
                <a:lnTo>
                  <a:pt x="3752" y="5797"/>
                </a:lnTo>
                <a:lnTo>
                  <a:pt x="3605" y="5602"/>
                </a:lnTo>
                <a:lnTo>
                  <a:pt x="3605" y="5602"/>
                </a:lnTo>
                <a:lnTo>
                  <a:pt x="3459" y="5481"/>
                </a:lnTo>
                <a:lnTo>
                  <a:pt x="3313" y="5383"/>
                </a:lnTo>
                <a:lnTo>
                  <a:pt x="3167" y="5310"/>
                </a:lnTo>
                <a:lnTo>
                  <a:pt x="3021" y="5262"/>
                </a:lnTo>
                <a:lnTo>
                  <a:pt x="2850" y="5237"/>
                </a:lnTo>
                <a:lnTo>
                  <a:pt x="2704" y="5237"/>
                </a:lnTo>
                <a:lnTo>
                  <a:pt x="2558" y="5262"/>
                </a:lnTo>
                <a:lnTo>
                  <a:pt x="2412" y="5310"/>
                </a:lnTo>
                <a:lnTo>
                  <a:pt x="2242" y="5359"/>
                </a:lnTo>
                <a:lnTo>
                  <a:pt x="2095" y="5432"/>
                </a:lnTo>
                <a:lnTo>
                  <a:pt x="1803" y="5627"/>
                </a:lnTo>
                <a:lnTo>
                  <a:pt x="1511" y="5870"/>
                </a:lnTo>
                <a:lnTo>
                  <a:pt x="1243" y="6138"/>
                </a:lnTo>
                <a:lnTo>
                  <a:pt x="975" y="6431"/>
                </a:lnTo>
                <a:lnTo>
                  <a:pt x="756" y="6747"/>
                </a:lnTo>
                <a:lnTo>
                  <a:pt x="537" y="7039"/>
                </a:lnTo>
                <a:lnTo>
                  <a:pt x="366" y="7307"/>
                </a:lnTo>
                <a:lnTo>
                  <a:pt x="98" y="7770"/>
                </a:lnTo>
                <a:lnTo>
                  <a:pt x="25" y="7916"/>
                </a:lnTo>
                <a:lnTo>
                  <a:pt x="1" y="8014"/>
                </a:lnTo>
                <a:lnTo>
                  <a:pt x="1" y="8014"/>
                </a:lnTo>
                <a:lnTo>
                  <a:pt x="25" y="8208"/>
                </a:lnTo>
                <a:lnTo>
                  <a:pt x="74" y="8379"/>
                </a:lnTo>
                <a:lnTo>
                  <a:pt x="171" y="8574"/>
                </a:lnTo>
                <a:lnTo>
                  <a:pt x="293" y="8720"/>
                </a:lnTo>
                <a:lnTo>
                  <a:pt x="293" y="8720"/>
                </a:lnTo>
                <a:lnTo>
                  <a:pt x="585" y="8988"/>
                </a:lnTo>
                <a:lnTo>
                  <a:pt x="878" y="9231"/>
                </a:lnTo>
                <a:lnTo>
                  <a:pt x="1413" y="9670"/>
                </a:lnTo>
                <a:lnTo>
                  <a:pt x="1901" y="10035"/>
                </a:lnTo>
                <a:lnTo>
                  <a:pt x="2095" y="10206"/>
                </a:lnTo>
                <a:lnTo>
                  <a:pt x="2290" y="10376"/>
                </a:lnTo>
                <a:lnTo>
                  <a:pt x="2412" y="10547"/>
                </a:lnTo>
                <a:lnTo>
                  <a:pt x="2534" y="10717"/>
                </a:lnTo>
                <a:lnTo>
                  <a:pt x="2583" y="10888"/>
                </a:lnTo>
                <a:lnTo>
                  <a:pt x="2583" y="11082"/>
                </a:lnTo>
                <a:lnTo>
                  <a:pt x="2534" y="11277"/>
                </a:lnTo>
                <a:lnTo>
                  <a:pt x="2436" y="11496"/>
                </a:lnTo>
                <a:lnTo>
                  <a:pt x="2266" y="11740"/>
                </a:lnTo>
                <a:lnTo>
                  <a:pt x="1998" y="12008"/>
                </a:lnTo>
                <a:lnTo>
                  <a:pt x="1998" y="12008"/>
                </a:lnTo>
                <a:lnTo>
                  <a:pt x="1828" y="12178"/>
                </a:lnTo>
                <a:lnTo>
                  <a:pt x="1633" y="12276"/>
                </a:lnTo>
                <a:lnTo>
                  <a:pt x="1413" y="12349"/>
                </a:lnTo>
                <a:lnTo>
                  <a:pt x="1219" y="12398"/>
                </a:lnTo>
                <a:lnTo>
                  <a:pt x="999" y="12446"/>
                </a:lnTo>
                <a:lnTo>
                  <a:pt x="780" y="12544"/>
                </a:lnTo>
                <a:lnTo>
                  <a:pt x="585" y="12665"/>
                </a:lnTo>
                <a:lnTo>
                  <a:pt x="366" y="12836"/>
                </a:lnTo>
                <a:lnTo>
                  <a:pt x="366" y="12836"/>
                </a:lnTo>
                <a:lnTo>
                  <a:pt x="196" y="13031"/>
                </a:lnTo>
                <a:lnTo>
                  <a:pt x="98" y="13250"/>
                </a:lnTo>
                <a:lnTo>
                  <a:pt x="25" y="13493"/>
                </a:lnTo>
                <a:lnTo>
                  <a:pt x="1" y="13761"/>
                </a:lnTo>
                <a:lnTo>
                  <a:pt x="1" y="13761"/>
                </a:lnTo>
                <a:lnTo>
                  <a:pt x="25" y="13981"/>
                </a:lnTo>
                <a:lnTo>
                  <a:pt x="50" y="14200"/>
                </a:lnTo>
                <a:lnTo>
                  <a:pt x="123" y="14395"/>
                </a:lnTo>
                <a:lnTo>
                  <a:pt x="220" y="14614"/>
                </a:lnTo>
                <a:lnTo>
                  <a:pt x="318" y="14784"/>
                </a:lnTo>
                <a:lnTo>
                  <a:pt x="439" y="14979"/>
                </a:lnTo>
                <a:lnTo>
                  <a:pt x="561" y="15150"/>
                </a:lnTo>
                <a:lnTo>
                  <a:pt x="707" y="15320"/>
                </a:lnTo>
                <a:lnTo>
                  <a:pt x="707" y="15320"/>
                </a:lnTo>
                <a:lnTo>
                  <a:pt x="878" y="15466"/>
                </a:lnTo>
                <a:lnTo>
                  <a:pt x="1048" y="15588"/>
                </a:lnTo>
                <a:lnTo>
                  <a:pt x="1243" y="15710"/>
                </a:lnTo>
                <a:lnTo>
                  <a:pt x="1438" y="15832"/>
                </a:lnTo>
                <a:lnTo>
                  <a:pt x="1633" y="15905"/>
                </a:lnTo>
                <a:lnTo>
                  <a:pt x="1852" y="15978"/>
                </a:lnTo>
                <a:lnTo>
                  <a:pt x="2047" y="16002"/>
                </a:lnTo>
                <a:lnTo>
                  <a:pt x="2266" y="16026"/>
                </a:lnTo>
                <a:lnTo>
                  <a:pt x="2266" y="16026"/>
                </a:lnTo>
                <a:lnTo>
                  <a:pt x="2534" y="16002"/>
                </a:lnTo>
                <a:lnTo>
                  <a:pt x="2777" y="15929"/>
                </a:lnTo>
                <a:lnTo>
                  <a:pt x="2997" y="15832"/>
                </a:lnTo>
                <a:lnTo>
                  <a:pt x="3191" y="15661"/>
                </a:lnTo>
                <a:lnTo>
                  <a:pt x="3191" y="15661"/>
                </a:lnTo>
                <a:lnTo>
                  <a:pt x="3362" y="15466"/>
                </a:lnTo>
                <a:lnTo>
                  <a:pt x="3484" y="15247"/>
                </a:lnTo>
                <a:lnTo>
                  <a:pt x="3557" y="15052"/>
                </a:lnTo>
                <a:lnTo>
                  <a:pt x="3605" y="14833"/>
                </a:lnTo>
                <a:lnTo>
                  <a:pt x="3679" y="14614"/>
                </a:lnTo>
                <a:lnTo>
                  <a:pt x="3752" y="14419"/>
                </a:lnTo>
                <a:lnTo>
                  <a:pt x="3849" y="14200"/>
                </a:lnTo>
                <a:lnTo>
                  <a:pt x="4019" y="14029"/>
                </a:lnTo>
                <a:lnTo>
                  <a:pt x="4019" y="14029"/>
                </a:lnTo>
                <a:lnTo>
                  <a:pt x="4287" y="13786"/>
                </a:lnTo>
                <a:lnTo>
                  <a:pt x="4531" y="13591"/>
                </a:lnTo>
                <a:lnTo>
                  <a:pt x="4750" y="13493"/>
                </a:lnTo>
                <a:lnTo>
                  <a:pt x="4945" y="13445"/>
                </a:lnTo>
                <a:lnTo>
                  <a:pt x="5140" y="13445"/>
                </a:lnTo>
                <a:lnTo>
                  <a:pt x="5310" y="13493"/>
                </a:lnTo>
                <a:lnTo>
                  <a:pt x="5481" y="13615"/>
                </a:lnTo>
                <a:lnTo>
                  <a:pt x="5651" y="13737"/>
                </a:lnTo>
                <a:lnTo>
                  <a:pt x="5822" y="13932"/>
                </a:lnTo>
                <a:lnTo>
                  <a:pt x="5992" y="14127"/>
                </a:lnTo>
                <a:lnTo>
                  <a:pt x="6358" y="14614"/>
                </a:lnTo>
                <a:lnTo>
                  <a:pt x="6796" y="15150"/>
                </a:lnTo>
                <a:lnTo>
                  <a:pt x="7039" y="15442"/>
                </a:lnTo>
                <a:lnTo>
                  <a:pt x="7307" y="15734"/>
                </a:lnTo>
                <a:lnTo>
                  <a:pt x="7307" y="15734"/>
                </a:lnTo>
                <a:lnTo>
                  <a:pt x="7454" y="15856"/>
                </a:lnTo>
                <a:lnTo>
                  <a:pt x="7648" y="15953"/>
                </a:lnTo>
                <a:lnTo>
                  <a:pt x="7819" y="16002"/>
                </a:lnTo>
                <a:lnTo>
                  <a:pt x="8014" y="16026"/>
                </a:lnTo>
                <a:lnTo>
                  <a:pt x="8014" y="16026"/>
                </a:lnTo>
                <a:lnTo>
                  <a:pt x="8111" y="16002"/>
                </a:lnTo>
                <a:lnTo>
                  <a:pt x="8257" y="15929"/>
                </a:lnTo>
                <a:lnTo>
                  <a:pt x="8720" y="15661"/>
                </a:lnTo>
                <a:lnTo>
                  <a:pt x="8988" y="15491"/>
                </a:lnTo>
                <a:lnTo>
                  <a:pt x="9280" y="15271"/>
                </a:lnTo>
                <a:lnTo>
                  <a:pt x="9597" y="15052"/>
                </a:lnTo>
                <a:lnTo>
                  <a:pt x="9889" y="14784"/>
                </a:lnTo>
                <a:lnTo>
                  <a:pt x="10157" y="14516"/>
                </a:lnTo>
                <a:lnTo>
                  <a:pt x="10400" y="14224"/>
                </a:lnTo>
                <a:lnTo>
                  <a:pt x="10595" y="13932"/>
                </a:lnTo>
                <a:lnTo>
                  <a:pt x="10668" y="13786"/>
                </a:lnTo>
                <a:lnTo>
                  <a:pt x="10717" y="13615"/>
                </a:lnTo>
                <a:lnTo>
                  <a:pt x="10766" y="13469"/>
                </a:lnTo>
                <a:lnTo>
                  <a:pt x="10790" y="13323"/>
                </a:lnTo>
                <a:lnTo>
                  <a:pt x="10790" y="13177"/>
                </a:lnTo>
                <a:lnTo>
                  <a:pt x="10766" y="13006"/>
                </a:lnTo>
                <a:lnTo>
                  <a:pt x="10717" y="12860"/>
                </a:lnTo>
                <a:lnTo>
                  <a:pt x="10644" y="12714"/>
                </a:lnTo>
                <a:lnTo>
                  <a:pt x="10547" y="12568"/>
                </a:lnTo>
                <a:lnTo>
                  <a:pt x="10425" y="12422"/>
                </a:lnTo>
                <a:lnTo>
                  <a:pt x="10425" y="12422"/>
                </a:lnTo>
                <a:lnTo>
                  <a:pt x="10230" y="12276"/>
                </a:lnTo>
                <a:lnTo>
                  <a:pt x="10035" y="12178"/>
                </a:lnTo>
                <a:lnTo>
                  <a:pt x="9840" y="12105"/>
                </a:lnTo>
                <a:lnTo>
                  <a:pt x="9621" y="12032"/>
                </a:lnTo>
                <a:lnTo>
                  <a:pt x="9402" y="11983"/>
                </a:lnTo>
                <a:lnTo>
                  <a:pt x="9183" y="11886"/>
                </a:lnTo>
                <a:lnTo>
                  <a:pt x="8988" y="11789"/>
                </a:lnTo>
                <a:lnTo>
                  <a:pt x="8793" y="11618"/>
                </a:lnTo>
                <a:lnTo>
                  <a:pt x="8793" y="11618"/>
                </a:lnTo>
                <a:lnTo>
                  <a:pt x="8623" y="11423"/>
                </a:lnTo>
                <a:lnTo>
                  <a:pt x="8525" y="11204"/>
                </a:lnTo>
                <a:lnTo>
                  <a:pt x="8452" y="10961"/>
                </a:lnTo>
                <a:lnTo>
                  <a:pt x="8428" y="10668"/>
                </a:lnTo>
                <a:lnTo>
                  <a:pt x="8428" y="10668"/>
                </a:lnTo>
                <a:lnTo>
                  <a:pt x="8452" y="10473"/>
                </a:lnTo>
                <a:lnTo>
                  <a:pt x="8476" y="10254"/>
                </a:lnTo>
                <a:lnTo>
                  <a:pt x="8549" y="10059"/>
                </a:lnTo>
                <a:lnTo>
                  <a:pt x="8623" y="9865"/>
                </a:lnTo>
                <a:lnTo>
                  <a:pt x="8720" y="9670"/>
                </a:lnTo>
                <a:lnTo>
                  <a:pt x="8842" y="9475"/>
                </a:lnTo>
                <a:lnTo>
                  <a:pt x="8988" y="9304"/>
                </a:lnTo>
                <a:lnTo>
                  <a:pt x="9134" y="9134"/>
                </a:lnTo>
                <a:lnTo>
                  <a:pt x="9134" y="9134"/>
                </a:lnTo>
                <a:lnTo>
                  <a:pt x="9304" y="8988"/>
                </a:lnTo>
                <a:lnTo>
                  <a:pt x="9475" y="8866"/>
                </a:lnTo>
                <a:lnTo>
                  <a:pt x="9645" y="8744"/>
                </a:lnTo>
                <a:lnTo>
                  <a:pt x="9840" y="8622"/>
                </a:lnTo>
                <a:lnTo>
                  <a:pt x="10035" y="8549"/>
                </a:lnTo>
                <a:lnTo>
                  <a:pt x="10254" y="8476"/>
                </a:lnTo>
                <a:lnTo>
                  <a:pt x="10474" y="8452"/>
                </a:lnTo>
                <a:lnTo>
                  <a:pt x="10668" y="8428"/>
                </a:lnTo>
                <a:lnTo>
                  <a:pt x="10668" y="8428"/>
                </a:lnTo>
                <a:lnTo>
                  <a:pt x="10936" y="8452"/>
                </a:lnTo>
                <a:lnTo>
                  <a:pt x="11180" y="8525"/>
                </a:lnTo>
                <a:lnTo>
                  <a:pt x="11423" y="8622"/>
                </a:lnTo>
                <a:lnTo>
                  <a:pt x="11618" y="8793"/>
                </a:lnTo>
                <a:lnTo>
                  <a:pt x="11618" y="8793"/>
                </a:lnTo>
                <a:lnTo>
                  <a:pt x="11789" y="8988"/>
                </a:lnTo>
                <a:lnTo>
                  <a:pt x="11910" y="9207"/>
                </a:lnTo>
                <a:lnTo>
                  <a:pt x="11984" y="9426"/>
                </a:lnTo>
                <a:lnTo>
                  <a:pt x="12057" y="9645"/>
                </a:lnTo>
                <a:lnTo>
                  <a:pt x="12105" y="9840"/>
                </a:lnTo>
                <a:lnTo>
                  <a:pt x="12178" y="10035"/>
                </a:lnTo>
                <a:lnTo>
                  <a:pt x="12276" y="10230"/>
                </a:lnTo>
                <a:lnTo>
                  <a:pt x="12422" y="10425"/>
                </a:lnTo>
                <a:lnTo>
                  <a:pt x="12422" y="10425"/>
                </a:lnTo>
                <a:lnTo>
                  <a:pt x="12568" y="10547"/>
                </a:lnTo>
                <a:lnTo>
                  <a:pt x="12714" y="10644"/>
                </a:lnTo>
                <a:lnTo>
                  <a:pt x="12860" y="10717"/>
                </a:lnTo>
                <a:lnTo>
                  <a:pt x="13006" y="10766"/>
                </a:lnTo>
                <a:lnTo>
                  <a:pt x="13177" y="10790"/>
                </a:lnTo>
                <a:lnTo>
                  <a:pt x="13323" y="10790"/>
                </a:lnTo>
                <a:lnTo>
                  <a:pt x="13469" y="10766"/>
                </a:lnTo>
                <a:lnTo>
                  <a:pt x="13615" y="10717"/>
                </a:lnTo>
                <a:lnTo>
                  <a:pt x="13786" y="10668"/>
                </a:lnTo>
                <a:lnTo>
                  <a:pt x="13932" y="10595"/>
                </a:lnTo>
                <a:lnTo>
                  <a:pt x="14224" y="10400"/>
                </a:lnTo>
                <a:lnTo>
                  <a:pt x="14516" y="10157"/>
                </a:lnTo>
                <a:lnTo>
                  <a:pt x="14784" y="9889"/>
                </a:lnTo>
                <a:lnTo>
                  <a:pt x="15052" y="9597"/>
                </a:lnTo>
                <a:lnTo>
                  <a:pt x="15271" y="9280"/>
                </a:lnTo>
                <a:lnTo>
                  <a:pt x="15491" y="8988"/>
                </a:lnTo>
                <a:lnTo>
                  <a:pt x="15661" y="8720"/>
                </a:lnTo>
                <a:lnTo>
                  <a:pt x="15929" y="8257"/>
                </a:lnTo>
                <a:lnTo>
                  <a:pt x="16002" y="8111"/>
                </a:lnTo>
                <a:lnTo>
                  <a:pt x="16026" y="8014"/>
                </a:lnTo>
                <a:lnTo>
                  <a:pt x="16026" y="8014"/>
                </a:lnTo>
                <a:lnTo>
                  <a:pt x="16002" y="7819"/>
                </a:lnTo>
                <a:lnTo>
                  <a:pt x="15953" y="7648"/>
                </a:lnTo>
                <a:lnTo>
                  <a:pt x="15856" y="7453"/>
                </a:lnTo>
                <a:lnTo>
                  <a:pt x="15734" y="7307"/>
                </a:lnTo>
                <a:lnTo>
                  <a:pt x="15734" y="7307"/>
                </a:lnTo>
                <a:lnTo>
                  <a:pt x="15442" y="7039"/>
                </a:lnTo>
                <a:lnTo>
                  <a:pt x="15150" y="6796"/>
                </a:lnTo>
                <a:lnTo>
                  <a:pt x="14614" y="6357"/>
                </a:lnTo>
                <a:lnTo>
                  <a:pt x="14127" y="5992"/>
                </a:lnTo>
                <a:lnTo>
                  <a:pt x="13932" y="5822"/>
                </a:lnTo>
                <a:lnTo>
                  <a:pt x="13737" y="5651"/>
                </a:lnTo>
                <a:lnTo>
                  <a:pt x="13615" y="5481"/>
                </a:lnTo>
                <a:lnTo>
                  <a:pt x="13494" y="5310"/>
                </a:lnTo>
                <a:lnTo>
                  <a:pt x="13445" y="5140"/>
                </a:lnTo>
                <a:lnTo>
                  <a:pt x="13445" y="4945"/>
                </a:lnTo>
                <a:lnTo>
                  <a:pt x="13494" y="4750"/>
                </a:lnTo>
                <a:lnTo>
                  <a:pt x="13591" y="4531"/>
                </a:lnTo>
                <a:lnTo>
                  <a:pt x="13761" y="4287"/>
                </a:lnTo>
                <a:lnTo>
                  <a:pt x="14029" y="4019"/>
                </a:lnTo>
                <a:lnTo>
                  <a:pt x="14029" y="4019"/>
                </a:lnTo>
                <a:close/>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5" name="Google Shape;205;p8"/>
          <p:cNvGrpSpPr/>
          <p:nvPr/>
        </p:nvGrpSpPr>
        <p:grpSpPr>
          <a:xfrm>
            <a:off x="8142375" y="4477573"/>
            <a:ext cx="508851" cy="478711"/>
            <a:chOff x="5972700" y="2330200"/>
            <a:chExt cx="411625" cy="387275"/>
          </a:xfrm>
        </p:grpSpPr>
        <p:sp>
          <p:nvSpPr>
            <p:cNvPr id="206" name="Google Shape;206;p8"/>
            <p:cNvSpPr/>
            <p:nvPr/>
          </p:nvSpPr>
          <p:spPr>
            <a:xfrm>
              <a:off x="5972700" y="2476950"/>
              <a:ext cx="98050" cy="219825"/>
            </a:xfrm>
            <a:custGeom>
              <a:avLst/>
              <a:gdLst/>
              <a:ahLst/>
              <a:cxnLst/>
              <a:rect l="l" t="t" r="r" b="b"/>
              <a:pathLst>
                <a:path w="3922" h="8793" fill="none" extrusionOk="0">
                  <a:moveTo>
                    <a:pt x="0" y="0"/>
                  </a:moveTo>
                  <a:lnTo>
                    <a:pt x="0" y="8792"/>
                  </a:lnTo>
                  <a:lnTo>
                    <a:pt x="3921" y="8792"/>
                  </a:lnTo>
                  <a:lnTo>
                    <a:pt x="3921" y="0"/>
                  </a:lnTo>
                  <a:lnTo>
                    <a:pt x="0" y="0"/>
                  </a:lnTo>
                  <a:close/>
                  <a:moveTo>
                    <a:pt x="2411" y="2411"/>
                  </a:moveTo>
                  <a:lnTo>
                    <a:pt x="2411" y="2411"/>
                  </a:lnTo>
                  <a:lnTo>
                    <a:pt x="2265" y="2387"/>
                  </a:lnTo>
                  <a:lnTo>
                    <a:pt x="2143" y="2363"/>
                  </a:lnTo>
                  <a:lnTo>
                    <a:pt x="2022" y="2290"/>
                  </a:lnTo>
                  <a:lnTo>
                    <a:pt x="1924" y="2216"/>
                  </a:lnTo>
                  <a:lnTo>
                    <a:pt x="1827" y="2095"/>
                  </a:lnTo>
                  <a:lnTo>
                    <a:pt x="1754" y="1973"/>
                  </a:lnTo>
                  <a:lnTo>
                    <a:pt x="1729" y="1851"/>
                  </a:lnTo>
                  <a:lnTo>
                    <a:pt x="1705" y="1705"/>
                  </a:lnTo>
                  <a:lnTo>
                    <a:pt x="1705" y="1705"/>
                  </a:lnTo>
                  <a:lnTo>
                    <a:pt x="1729" y="1559"/>
                  </a:lnTo>
                  <a:lnTo>
                    <a:pt x="1754" y="1437"/>
                  </a:lnTo>
                  <a:lnTo>
                    <a:pt x="1827" y="1315"/>
                  </a:lnTo>
                  <a:lnTo>
                    <a:pt x="1924" y="1218"/>
                  </a:lnTo>
                  <a:lnTo>
                    <a:pt x="2022" y="1120"/>
                  </a:lnTo>
                  <a:lnTo>
                    <a:pt x="2143" y="1072"/>
                  </a:lnTo>
                  <a:lnTo>
                    <a:pt x="2265" y="1023"/>
                  </a:lnTo>
                  <a:lnTo>
                    <a:pt x="2411" y="999"/>
                  </a:lnTo>
                  <a:lnTo>
                    <a:pt x="2411" y="999"/>
                  </a:lnTo>
                  <a:lnTo>
                    <a:pt x="2557" y="1023"/>
                  </a:lnTo>
                  <a:lnTo>
                    <a:pt x="2679" y="1072"/>
                  </a:lnTo>
                  <a:lnTo>
                    <a:pt x="2801" y="1120"/>
                  </a:lnTo>
                  <a:lnTo>
                    <a:pt x="2898" y="1218"/>
                  </a:lnTo>
                  <a:lnTo>
                    <a:pt x="2996" y="1315"/>
                  </a:lnTo>
                  <a:lnTo>
                    <a:pt x="3069" y="1437"/>
                  </a:lnTo>
                  <a:lnTo>
                    <a:pt x="3093" y="1559"/>
                  </a:lnTo>
                  <a:lnTo>
                    <a:pt x="3118" y="1705"/>
                  </a:lnTo>
                  <a:lnTo>
                    <a:pt x="3118" y="1705"/>
                  </a:lnTo>
                  <a:lnTo>
                    <a:pt x="3093" y="1851"/>
                  </a:lnTo>
                  <a:lnTo>
                    <a:pt x="3069" y="1973"/>
                  </a:lnTo>
                  <a:lnTo>
                    <a:pt x="2996" y="2095"/>
                  </a:lnTo>
                  <a:lnTo>
                    <a:pt x="2898" y="2216"/>
                  </a:lnTo>
                  <a:lnTo>
                    <a:pt x="2801" y="2290"/>
                  </a:lnTo>
                  <a:lnTo>
                    <a:pt x="2679" y="2363"/>
                  </a:lnTo>
                  <a:lnTo>
                    <a:pt x="2557" y="2387"/>
                  </a:lnTo>
                  <a:lnTo>
                    <a:pt x="2411" y="2411"/>
                  </a:lnTo>
                  <a:lnTo>
                    <a:pt x="2411" y="241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8"/>
            <p:cNvSpPr/>
            <p:nvPr/>
          </p:nvSpPr>
          <p:spPr>
            <a:xfrm>
              <a:off x="6078025" y="2330200"/>
              <a:ext cx="306300" cy="387275"/>
            </a:xfrm>
            <a:custGeom>
              <a:avLst/>
              <a:gdLst/>
              <a:ahLst/>
              <a:cxnLst/>
              <a:rect l="l" t="t" r="r" b="b"/>
              <a:pathLst>
                <a:path w="12252" h="15491" fill="none" extrusionOk="0">
                  <a:moveTo>
                    <a:pt x="1" y="13396"/>
                  </a:moveTo>
                  <a:lnTo>
                    <a:pt x="1511" y="13396"/>
                  </a:lnTo>
                  <a:lnTo>
                    <a:pt x="1511" y="13396"/>
                  </a:lnTo>
                  <a:lnTo>
                    <a:pt x="1998" y="13639"/>
                  </a:lnTo>
                  <a:lnTo>
                    <a:pt x="2680" y="13932"/>
                  </a:lnTo>
                  <a:lnTo>
                    <a:pt x="3556" y="14273"/>
                  </a:lnTo>
                  <a:lnTo>
                    <a:pt x="4531" y="14638"/>
                  </a:lnTo>
                  <a:lnTo>
                    <a:pt x="5578" y="14955"/>
                  </a:lnTo>
                  <a:lnTo>
                    <a:pt x="6114" y="15101"/>
                  </a:lnTo>
                  <a:lnTo>
                    <a:pt x="6650" y="15222"/>
                  </a:lnTo>
                  <a:lnTo>
                    <a:pt x="7161" y="15344"/>
                  </a:lnTo>
                  <a:lnTo>
                    <a:pt x="7672" y="15417"/>
                  </a:lnTo>
                  <a:lnTo>
                    <a:pt x="8135" y="15466"/>
                  </a:lnTo>
                  <a:lnTo>
                    <a:pt x="8598" y="15490"/>
                  </a:lnTo>
                  <a:lnTo>
                    <a:pt x="8598" y="15490"/>
                  </a:lnTo>
                  <a:lnTo>
                    <a:pt x="9377" y="15490"/>
                  </a:lnTo>
                  <a:lnTo>
                    <a:pt x="9791" y="15466"/>
                  </a:lnTo>
                  <a:lnTo>
                    <a:pt x="10181" y="15417"/>
                  </a:lnTo>
                  <a:lnTo>
                    <a:pt x="10522" y="15320"/>
                  </a:lnTo>
                  <a:lnTo>
                    <a:pt x="10692" y="15271"/>
                  </a:lnTo>
                  <a:lnTo>
                    <a:pt x="10814" y="15222"/>
                  </a:lnTo>
                  <a:lnTo>
                    <a:pt x="10936" y="15149"/>
                  </a:lnTo>
                  <a:lnTo>
                    <a:pt x="11033" y="15052"/>
                  </a:lnTo>
                  <a:lnTo>
                    <a:pt x="11082" y="14955"/>
                  </a:lnTo>
                  <a:lnTo>
                    <a:pt x="11131" y="14833"/>
                  </a:lnTo>
                  <a:lnTo>
                    <a:pt x="11204" y="14126"/>
                  </a:lnTo>
                  <a:lnTo>
                    <a:pt x="11204" y="14126"/>
                  </a:lnTo>
                  <a:lnTo>
                    <a:pt x="11180" y="13956"/>
                  </a:lnTo>
                  <a:lnTo>
                    <a:pt x="11131" y="13810"/>
                  </a:lnTo>
                  <a:lnTo>
                    <a:pt x="11033" y="13664"/>
                  </a:lnTo>
                  <a:lnTo>
                    <a:pt x="10887" y="13542"/>
                  </a:lnTo>
                  <a:lnTo>
                    <a:pt x="10887" y="13542"/>
                  </a:lnTo>
                  <a:lnTo>
                    <a:pt x="11009" y="13518"/>
                  </a:lnTo>
                  <a:lnTo>
                    <a:pt x="11131" y="13469"/>
                  </a:lnTo>
                  <a:lnTo>
                    <a:pt x="11253" y="13420"/>
                  </a:lnTo>
                  <a:lnTo>
                    <a:pt x="11350" y="13323"/>
                  </a:lnTo>
                  <a:lnTo>
                    <a:pt x="11423" y="13225"/>
                  </a:lnTo>
                  <a:lnTo>
                    <a:pt x="11496" y="13104"/>
                  </a:lnTo>
                  <a:lnTo>
                    <a:pt x="11545" y="12957"/>
                  </a:lnTo>
                  <a:lnTo>
                    <a:pt x="11569" y="12836"/>
                  </a:lnTo>
                  <a:lnTo>
                    <a:pt x="11642" y="11959"/>
                  </a:lnTo>
                  <a:lnTo>
                    <a:pt x="11642" y="11959"/>
                  </a:lnTo>
                  <a:lnTo>
                    <a:pt x="11642" y="11837"/>
                  </a:lnTo>
                  <a:lnTo>
                    <a:pt x="11642" y="11740"/>
                  </a:lnTo>
                  <a:lnTo>
                    <a:pt x="11618" y="11618"/>
                  </a:lnTo>
                  <a:lnTo>
                    <a:pt x="11569" y="11521"/>
                  </a:lnTo>
                  <a:lnTo>
                    <a:pt x="11447" y="11350"/>
                  </a:lnTo>
                  <a:lnTo>
                    <a:pt x="11374" y="11277"/>
                  </a:lnTo>
                  <a:lnTo>
                    <a:pt x="11301" y="11204"/>
                  </a:lnTo>
                  <a:lnTo>
                    <a:pt x="11301" y="11204"/>
                  </a:lnTo>
                  <a:lnTo>
                    <a:pt x="11423" y="11180"/>
                  </a:lnTo>
                  <a:lnTo>
                    <a:pt x="11521" y="11131"/>
                  </a:lnTo>
                  <a:lnTo>
                    <a:pt x="11618" y="11058"/>
                  </a:lnTo>
                  <a:lnTo>
                    <a:pt x="11715" y="10960"/>
                  </a:lnTo>
                  <a:lnTo>
                    <a:pt x="11788" y="10863"/>
                  </a:lnTo>
                  <a:lnTo>
                    <a:pt x="11837" y="10766"/>
                  </a:lnTo>
                  <a:lnTo>
                    <a:pt x="11886" y="10644"/>
                  </a:lnTo>
                  <a:lnTo>
                    <a:pt x="11910" y="10498"/>
                  </a:lnTo>
                  <a:lnTo>
                    <a:pt x="11983" y="9645"/>
                  </a:lnTo>
                  <a:lnTo>
                    <a:pt x="11983" y="9645"/>
                  </a:lnTo>
                  <a:lnTo>
                    <a:pt x="11983" y="9523"/>
                  </a:lnTo>
                  <a:lnTo>
                    <a:pt x="11983" y="9402"/>
                  </a:lnTo>
                  <a:lnTo>
                    <a:pt x="11959" y="9280"/>
                  </a:lnTo>
                  <a:lnTo>
                    <a:pt x="11910" y="9182"/>
                  </a:lnTo>
                  <a:lnTo>
                    <a:pt x="11861" y="9085"/>
                  </a:lnTo>
                  <a:lnTo>
                    <a:pt x="11788" y="9012"/>
                  </a:lnTo>
                  <a:lnTo>
                    <a:pt x="11715" y="8939"/>
                  </a:lnTo>
                  <a:lnTo>
                    <a:pt x="11618" y="8866"/>
                  </a:lnTo>
                  <a:lnTo>
                    <a:pt x="11618" y="8866"/>
                  </a:lnTo>
                  <a:lnTo>
                    <a:pt x="11715" y="8841"/>
                  </a:lnTo>
                  <a:lnTo>
                    <a:pt x="11813" y="8768"/>
                  </a:lnTo>
                  <a:lnTo>
                    <a:pt x="11910" y="8695"/>
                  </a:lnTo>
                  <a:lnTo>
                    <a:pt x="11983" y="8622"/>
                  </a:lnTo>
                  <a:lnTo>
                    <a:pt x="12056" y="8525"/>
                  </a:lnTo>
                  <a:lnTo>
                    <a:pt x="12105" y="8427"/>
                  </a:lnTo>
                  <a:lnTo>
                    <a:pt x="12129" y="8306"/>
                  </a:lnTo>
                  <a:lnTo>
                    <a:pt x="12154" y="8184"/>
                  </a:lnTo>
                  <a:lnTo>
                    <a:pt x="12251" y="7307"/>
                  </a:lnTo>
                  <a:lnTo>
                    <a:pt x="12251" y="7307"/>
                  </a:lnTo>
                  <a:lnTo>
                    <a:pt x="12227" y="7185"/>
                  </a:lnTo>
                  <a:lnTo>
                    <a:pt x="12202" y="7064"/>
                  </a:lnTo>
                  <a:lnTo>
                    <a:pt x="12154" y="6966"/>
                  </a:lnTo>
                  <a:lnTo>
                    <a:pt x="12105" y="6869"/>
                  </a:lnTo>
                  <a:lnTo>
                    <a:pt x="12032" y="6771"/>
                  </a:lnTo>
                  <a:lnTo>
                    <a:pt x="11935" y="6698"/>
                  </a:lnTo>
                  <a:lnTo>
                    <a:pt x="11715" y="6552"/>
                  </a:lnTo>
                  <a:lnTo>
                    <a:pt x="11472" y="6430"/>
                  </a:lnTo>
                  <a:lnTo>
                    <a:pt x="11180" y="6333"/>
                  </a:lnTo>
                  <a:lnTo>
                    <a:pt x="10863" y="6260"/>
                  </a:lnTo>
                  <a:lnTo>
                    <a:pt x="10546" y="6211"/>
                  </a:lnTo>
                  <a:lnTo>
                    <a:pt x="10546" y="6211"/>
                  </a:lnTo>
                  <a:lnTo>
                    <a:pt x="9864" y="6114"/>
                  </a:lnTo>
                  <a:lnTo>
                    <a:pt x="8817" y="6016"/>
                  </a:lnTo>
                  <a:lnTo>
                    <a:pt x="7575" y="5943"/>
                  </a:lnTo>
                  <a:lnTo>
                    <a:pt x="6309" y="5870"/>
                  </a:lnTo>
                  <a:lnTo>
                    <a:pt x="6309" y="5870"/>
                  </a:lnTo>
                  <a:lnTo>
                    <a:pt x="6479" y="5578"/>
                  </a:lnTo>
                  <a:lnTo>
                    <a:pt x="6625" y="5237"/>
                  </a:lnTo>
                  <a:lnTo>
                    <a:pt x="6771" y="4872"/>
                  </a:lnTo>
                  <a:lnTo>
                    <a:pt x="6869" y="4482"/>
                  </a:lnTo>
                  <a:lnTo>
                    <a:pt x="6966" y="4092"/>
                  </a:lnTo>
                  <a:lnTo>
                    <a:pt x="7064" y="3678"/>
                  </a:lnTo>
                  <a:lnTo>
                    <a:pt x="7161" y="2875"/>
                  </a:lnTo>
                  <a:lnTo>
                    <a:pt x="7234" y="2144"/>
                  </a:lnTo>
                  <a:lnTo>
                    <a:pt x="7283" y="1535"/>
                  </a:lnTo>
                  <a:lnTo>
                    <a:pt x="7283" y="975"/>
                  </a:lnTo>
                  <a:lnTo>
                    <a:pt x="7283" y="975"/>
                  </a:lnTo>
                  <a:lnTo>
                    <a:pt x="7283" y="804"/>
                  </a:lnTo>
                  <a:lnTo>
                    <a:pt x="7210" y="609"/>
                  </a:lnTo>
                  <a:lnTo>
                    <a:pt x="7137" y="463"/>
                  </a:lnTo>
                  <a:lnTo>
                    <a:pt x="7015" y="317"/>
                  </a:lnTo>
                  <a:lnTo>
                    <a:pt x="6869" y="171"/>
                  </a:lnTo>
                  <a:lnTo>
                    <a:pt x="6698" y="98"/>
                  </a:lnTo>
                  <a:lnTo>
                    <a:pt x="6503" y="25"/>
                  </a:lnTo>
                  <a:lnTo>
                    <a:pt x="6309" y="1"/>
                  </a:lnTo>
                  <a:lnTo>
                    <a:pt x="6309" y="1"/>
                  </a:lnTo>
                  <a:lnTo>
                    <a:pt x="5943" y="25"/>
                  </a:lnTo>
                  <a:lnTo>
                    <a:pt x="5700" y="74"/>
                  </a:lnTo>
                  <a:lnTo>
                    <a:pt x="5505" y="147"/>
                  </a:lnTo>
                  <a:lnTo>
                    <a:pt x="5359" y="220"/>
                  </a:lnTo>
                  <a:lnTo>
                    <a:pt x="5359" y="220"/>
                  </a:lnTo>
                  <a:lnTo>
                    <a:pt x="4969" y="1462"/>
                  </a:lnTo>
                  <a:lnTo>
                    <a:pt x="4774" y="2022"/>
                  </a:lnTo>
                  <a:lnTo>
                    <a:pt x="4579" y="2534"/>
                  </a:lnTo>
                  <a:lnTo>
                    <a:pt x="4385" y="2996"/>
                  </a:lnTo>
                  <a:lnTo>
                    <a:pt x="4190" y="3386"/>
                  </a:lnTo>
                  <a:lnTo>
                    <a:pt x="4019" y="3678"/>
                  </a:lnTo>
                  <a:lnTo>
                    <a:pt x="3873" y="3922"/>
                  </a:lnTo>
                  <a:lnTo>
                    <a:pt x="3873" y="3922"/>
                  </a:lnTo>
                  <a:lnTo>
                    <a:pt x="3654" y="4141"/>
                  </a:lnTo>
                  <a:lnTo>
                    <a:pt x="3313" y="4482"/>
                  </a:lnTo>
                  <a:lnTo>
                    <a:pt x="2509" y="5237"/>
                  </a:lnTo>
                  <a:lnTo>
                    <a:pt x="1438" y="6211"/>
                  </a:lnTo>
                  <a:lnTo>
                    <a:pt x="1" y="621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 name="Google Shape;208;p8"/>
          <p:cNvGrpSpPr/>
          <p:nvPr/>
        </p:nvGrpSpPr>
        <p:grpSpPr>
          <a:xfrm>
            <a:off x="2139871" y="482540"/>
            <a:ext cx="398658" cy="631920"/>
            <a:chOff x="6718575" y="2318625"/>
            <a:chExt cx="256950" cy="407375"/>
          </a:xfrm>
        </p:grpSpPr>
        <p:sp>
          <p:nvSpPr>
            <p:cNvPr id="209" name="Google Shape;209;p8"/>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8"/>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8"/>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8"/>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8"/>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8"/>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8"/>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8"/>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7" name="Google Shape;217;p8"/>
          <p:cNvSpPr txBox="1">
            <a:spLocks noGrp="1"/>
          </p:cNvSpPr>
          <p:nvPr>
            <p:ph type="title"/>
          </p:nvPr>
        </p:nvSpPr>
        <p:spPr>
          <a:xfrm>
            <a:off x="144075" y="559475"/>
            <a:ext cx="2142000" cy="2630400"/>
          </a:xfrm>
          <a:prstGeom prst="rect">
            <a:avLst/>
          </a:prstGeom>
        </p:spPr>
        <p:txBody>
          <a:bodyPr spcFirstLastPara="1" wrap="square" lIns="91425" tIns="91425" rIns="91425" bIns="91425" anchor="ctr" anchorCtr="0">
            <a:noAutofit/>
          </a:bodyPr>
          <a:lstStyle>
            <a:lvl1pPr lvl="0">
              <a:spcBef>
                <a:spcPts val="0"/>
              </a:spcBef>
              <a:spcAft>
                <a:spcPts val="0"/>
              </a:spcAft>
              <a:buSzPts val="2000"/>
              <a:buNone/>
              <a:defRPr/>
            </a:lvl1pPr>
            <a:lvl2pPr lvl="1">
              <a:spcBef>
                <a:spcPts val="0"/>
              </a:spcBef>
              <a:spcAft>
                <a:spcPts val="0"/>
              </a:spcAft>
              <a:buSzPts val="2000"/>
              <a:buNone/>
              <a:defRPr/>
            </a:lvl2pPr>
            <a:lvl3pPr lvl="2">
              <a:spcBef>
                <a:spcPts val="0"/>
              </a:spcBef>
              <a:spcAft>
                <a:spcPts val="0"/>
              </a:spcAft>
              <a:buSzPts val="2000"/>
              <a:buNone/>
              <a:defRPr/>
            </a:lvl3pPr>
            <a:lvl4pPr lvl="3">
              <a:spcBef>
                <a:spcPts val="0"/>
              </a:spcBef>
              <a:spcAft>
                <a:spcPts val="0"/>
              </a:spcAft>
              <a:buSzPts val="2000"/>
              <a:buNone/>
              <a:defRPr/>
            </a:lvl4pPr>
            <a:lvl5pPr lvl="4">
              <a:spcBef>
                <a:spcPts val="0"/>
              </a:spcBef>
              <a:spcAft>
                <a:spcPts val="0"/>
              </a:spcAft>
              <a:buSzPts val="2000"/>
              <a:buNone/>
              <a:defRPr/>
            </a:lvl5pPr>
            <a:lvl6pPr lvl="5">
              <a:spcBef>
                <a:spcPts val="0"/>
              </a:spcBef>
              <a:spcAft>
                <a:spcPts val="0"/>
              </a:spcAft>
              <a:buSzPts val="2000"/>
              <a:buNone/>
              <a:defRPr/>
            </a:lvl6pPr>
            <a:lvl7pPr lvl="6">
              <a:spcBef>
                <a:spcPts val="0"/>
              </a:spcBef>
              <a:spcAft>
                <a:spcPts val="0"/>
              </a:spcAft>
              <a:buSzPts val="2000"/>
              <a:buNone/>
              <a:defRPr/>
            </a:lvl7pPr>
            <a:lvl8pPr lvl="7">
              <a:spcBef>
                <a:spcPts val="0"/>
              </a:spcBef>
              <a:spcAft>
                <a:spcPts val="0"/>
              </a:spcAft>
              <a:buSzPts val="2000"/>
              <a:buNone/>
              <a:defRPr/>
            </a:lvl8pPr>
            <a:lvl9pPr lvl="8">
              <a:spcBef>
                <a:spcPts val="0"/>
              </a:spcBef>
              <a:spcAft>
                <a:spcPts val="0"/>
              </a:spcAft>
              <a:buSzPts val="2000"/>
              <a:buNone/>
              <a:defRPr/>
            </a:lvl9pPr>
          </a:lstStyle>
          <a:p>
            <a:endParaRPr/>
          </a:p>
        </p:txBody>
      </p:sp>
      <p:sp>
        <p:nvSpPr>
          <p:cNvPr id="218" name="Google Shape;218;p8"/>
          <p:cNvSpPr txBox="1">
            <a:spLocks noGrp="1"/>
          </p:cNvSpPr>
          <p:nvPr>
            <p:ph type="sldNum" idx="12"/>
          </p:nvPr>
        </p:nvSpPr>
        <p:spPr>
          <a:xfrm>
            <a:off x="8117984" y="418063"/>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Image background">
  <p:cSld name="BLANK_2">
    <p:spTree>
      <p:nvGrpSpPr>
        <p:cNvPr id="1" name="Shape 273"/>
        <p:cNvGrpSpPr/>
        <p:nvPr/>
      </p:nvGrpSpPr>
      <p:grpSpPr>
        <a:xfrm>
          <a:off x="0" y="0"/>
          <a:ext cx="0" cy="0"/>
          <a:chOff x="0" y="0"/>
          <a:chExt cx="0" cy="0"/>
        </a:xfrm>
      </p:grpSpPr>
      <p:sp>
        <p:nvSpPr>
          <p:cNvPr id="274" name="Google Shape;274;p11"/>
          <p:cNvSpPr/>
          <p:nvPr/>
        </p:nvSpPr>
        <p:spPr>
          <a:xfrm>
            <a:off x="0" y="0"/>
            <a:ext cx="9144000" cy="5157300"/>
          </a:xfrm>
          <a:prstGeom prst="frame">
            <a:avLst>
              <a:gd name="adj1" fmla="val 7929"/>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11"/>
          <p:cNvSpPr/>
          <p:nvPr/>
        </p:nvSpPr>
        <p:spPr>
          <a:xfrm>
            <a:off x="-117275" y="847257"/>
            <a:ext cx="605400" cy="605400"/>
          </a:xfrm>
          <a:prstGeom prst="ellipse">
            <a:avLst/>
          </a:prstGeom>
          <a:solidFill>
            <a:srgbClr val="02BD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11"/>
          <p:cNvSpPr/>
          <p:nvPr/>
        </p:nvSpPr>
        <p:spPr>
          <a:xfrm>
            <a:off x="217850" y="171250"/>
            <a:ext cx="1054200" cy="1054200"/>
          </a:xfrm>
          <a:prstGeom prst="ellipse">
            <a:avLst/>
          </a:prstGeom>
          <a:solidFill>
            <a:srgbClr val="FFB600">
              <a:alpha val="796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11"/>
          <p:cNvSpPr/>
          <p:nvPr/>
        </p:nvSpPr>
        <p:spPr>
          <a:xfrm>
            <a:off x="1156976" y="-137274"/>
            <a:ext cx="398700" cy="398700"/>
          </a:xfrm>
          <a:prstGeom prst="ellipse">
            <a:avLst/>
          </a:prstGeom>
          <a:solidFill>
            <a:srgbClr val="FF97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1"/>
          <p:cNvSpPr/>
          <p:nvPr/>
        </p:nvSpPr>
        <p:spPr>
          <a:xfrm>
            <a:off x="1397225" y="337514"/>
            <a:ext cx="136800" cy="136800"/>
          </a:xfrm>
          <a:prstGeom prst="ellipse">
            <a:avLst/>
          </a:prstGeom>
          <a:solidFill>
            <a:srgbClr val="02BD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11"/>
          <p:cNvSpPr/>
          <p:nvPr/>
        </p:nvSpPr>
        <p:spPr>
          <a:xfrm>
            <a:off x="488128" y="1334485"/>
            <a:ext cx="213000" cy="213000"/>
          </a:xfrm>
          <a:prstGeom prst="ellipse">
            <a:avLst/>
          </a:prstGeom>
          <a:solidFill>
            <a:srgbClr val="FC40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11"/>
          <p:cNvSpPr/>
          <p:nvPr/>
        </p:nvSpPr>
        <p:spPr>
          <a:xfrm>
            <a:off x="7847950" y="4168079"/>
            <a:ext cx="1097700" cy="1097700"/>
          </a:xfrm>
          <a:prstGeom prst="ellipse">
            <a:avLst/>
          </a:prstGeom>
          <a:solidFill>
            <a:srgbClr val="02BD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11"/>
          <p:cNvSpPr/>
          <p:nvPr/>
        </p:nvSpPr>
        <p:spPr>
          <a:xfrm>
            <a:off x="8507494" y="2981146"/>
            <a:ext cx="774600" cy="774600"/>
          </a:xfrm>
          <a:prstGeom prst="ellipse">
            <a:avLst/>
          </a:prstGeom>
          <a:solidFill>
            <a:srgbClr val="FC40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11"/>
          <p:cNvSpPr/>
          <p:nvPr/>
        </p:nvSpPr>
        <p:spPr>
          <a:xfrm>
            <a:off x="8094101" y="3973940"/>
            <a:ext cx="413400" cy="413400"/>
          </a:xfrm>
          <a:prstGeom prst="ellipse">
            <a:avLst/>
          </a:prstGeom>
          <a:solidFill>
            <a:srgbClr val="FC4540">
              <a:alpha val="788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11"/>
          <p:cNvSpPr/>
          <p:nvPr/>
        </p:nvSpPr>
        <p:spPr>
          <a:xfrm>
            <a:off x="8622049" y="3872635"/>
            <a:ext cx="213000" cy="213000"/>
          </a:xfrm>
          <a:prstGeom prst="ellipse">
            <a:avLst/>
          </a:prstGeom>
          <a:solidFill>
            <a:srgbClr val="FF97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11"/>
          <p:cNvSpPr/>
          <p:nvPr/>
        </p:nvSpPr>
        <p:spPr>
          <a:xfrm>
            <a:off x="7550022" y="4801658"/>
            <a:ext cx="213000" cy="213000"/>
          </a:xfrm>
          <a:prstGeom prst="ellipse">
            <a:avLst/>
          </a:prstGeom>
          <a:solidFill>
            <a:srgbClr val="FFB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11"/>
          <p:cNvSpPr/>
          <p:nvPr/>
        </p:nvSpPr>
        <p:spPr>
          <a:xfrm>
            <a:off x="7325661" y="4674667"/>
            <a:ext cx="93900" cy="93900"/>
          </a:xfrm>
          <a:prstGeom prst="ellipse">
            <a:avLst/>
          </a:prstGeom>
          <a:solidFill>
            <a:srgbClr val="02BD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11"/>
          <p:cNvSpPr/>
          <p:nvPr/>
        </p:nvSpPr>
        <p:spPr>
          <a:xfrm>
            <a:off x="258289" y="1577100"/>
            <a:ext cx="93900" cy="93900"/>
          </a:xfrm>
          <a:prstGeom prst="ellipse">
            <a:avLst/>
          </a:prstGeom>
          <a:solidFill>
            <a:srgbClr val="FFB6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11"/>
          <p:cNvSpPr/>
          <p:nvPr/>
        </p:nvSpPr>
        <p:spPr>
          <a:xfrm>
            <a:off x="8726411" y="3200065"/>
            <a:ext cx="336767" cy="336767"/>
          </a:xfrm>
          <a:custGeom>
            <a:avLst/>
            <a:gdLst/>
            <a:ahLst/>
            <a:cxnLst/>
            <a:rect l="l" t="t" r="r" b="b"/>
            <a:pathLst>
              <a:path w="16027" h="16027" fill="none" extrusionOk="0">
                <a:moveTo>
                  <a:pt x="14029" y="4019"/>
                </a:moveTo>
                <a:lnTo>
                  <a:pt x="14029" y="4019"/>
                </a:lnTo>
                <a:lnTo>
                  <a:pt x="14200" y="3849"/>
                </a:lnTo>
                <a:lnTo>
                  <a:pt x="14395" y="3752"/>
                </a:lnTo>
                <a:lnTo>
                  <a:pt x="14614" y="3678"/>
                </a:lnTo>
                <a:lnTo>
                  <a:pt x="14809" y="3630"/>
                </a:lnTo>
                <a:lnTo>
                  <a:pt x="15028" y="3581"/>
                </a:lnTo>
                <a:lnTo>
                  <a:pt x="15247" y="3484"/>
                </a:lnTo>
                <a:lnTo>
                  <a:pt x="15442" y="3362"/>
                </a:lnTo>
                <a:lnTo>
                  <a:pt x="15661" y="3191"/>
                </a:lnTo>
                <a:lnTo>
                  <a:pt x="15661" y="3191"/>
                </a:lnTo>
                <a:lnTo>
                  <a:pt x="15832" y="2997"/>
                </a:lnTo>
                <a:lnTo>
                  <a:pt x="15929" y="2777"/>
                </a:lnTo>
                <a:lnTo>
                  <a:pt x="16002" y="2534"/>
                </a:lnTo>
                <a:lnTo>
                  <a:pt x="16026" y="2266"/>
                </a:lnTo>
                <a:lnTo>
                  <a:pt x="16026" y="2266"/>
                </a:lnTo>
                <a:lnTo>
                  <a:pt x="16002" y="2047"/>
                </a:lnTo>
                <a:lnTo>
                  <a:pt x="15978" y="1827"/>
                </a:lnTo>
                <a:lnTo>
                  <a:pt x="15905" y="1633"/>
                </a:lnTo>
                <a:lnTo>
                  <a:pt x="15807" y="1413"/>
                </a:lnTo>
                <a:lnTo>
                  <a:pt x="15710" y="1243"/>
                </a:lnTo>
                <a:lnTo>
                  <a:pt x="15588" y="1048"/>
                </a:lnTo>
                <a:lnTo>
                  <a:pt x="15466" y="878"/>
                </a:lnTo>
                <a:lnTo>
                  <a:pt x="15320" y="707"/>
                </a:lnTo>
                <a:lnTo>
                  <a:pt x="15320" y="707"/>
                </a:lnTo>
                <a:lnTo>
                  <a:pt x="15150" y="561"/>
                </a:lnTo>
                <a:lnTo>
                  <a:pt x="14979" y="439"/>
                </a:lnTo>
                <a:lnTo>
                  <a:pt x="14784" y="317"/>
                </a:lnTo>
                <a:lnTo>
                  <a:pt x="14590" y="196"/>
                </a:lnTo>
                <a:lnTo>
                  <a:pt x="14395" y="123"/>
                </a:lnTo>
                <a:lnTo>
                  <a:pt x="14175" y="50"/>
                </a:lnTo>
                <a:lnTo>
                  <a:pt x="13981" y="25"/>
                </a:lnTo>
                <a:lnTo>
                  <a:pt x="13761" y="1"/>
                </a:lnTo>
                <a:lnTo>
                  <a:pt x="13761" y="1"/>
                </a:lnTo>
                <a:lnTo>
                  <a:pt x="13494" y="25"/>
                </a:lnTo>
                <a:lnTo>
                  <a:pt x="13250" y="98"/>
                </a:lnTo>
                <a:lnTo>
                  <a:pt x="13031" y="196"/>
                </a:lnTo>
                <a:lnTo>
                  <a:pt x="12836" y="366"/>
                </a:lnTo>
                <a:lnTo>
                  <a:pt x="12836" y="366"/>
                </a:lnTo>
                <a:lnTo>
                  <a:pt x="12665" y="561"/>
                </a:lnTo>
                <a:lnTo>
                  <a:pt x="12544" y="780"/>
                </a:lnTo>
                <a:lnTo>
                  <a:pt x="12471" y="975"/>
                </a:lnTo>
                <a:lnTo>
                  <a:pt x="12422" y="1194"/>
                </a:lnTo>
                <a:lnTo>
                  <a:pt x="12349" y="1413"/>
                </a:lnTo>
                <a:lnTo>
                  <a:pt x="12276" y="1608"/>
                </a:lnTo>
                <a:lnTo>
                  <a:pt x="12178" y="1827"/>
                </a:lnTo>
                <a:lnTo>
                  <a:pt x="12008" y="1998"/>
                </a:lnTo>
                <a:lnTo>
                  <a:pt x="12008" y="1998"/>
                </a:lnTo>
                <a:lnTo>
                  <a:pt x="11740" y="2266"/>
                </a:lnTo>
                <a:lnTo>
                  <a:pt x="11496" y="2436"/>
                </a:lnTo>
                <a:lnTo>
                  <a:pt x="11277" y="2534"/>
                </a:lnTo>
                <a:lnTo>
                  <a:pt x="11082" y="2582"/>
                </a:lnTo>
                <a:lnTo>
                  <a:pt x="10888" y="2582"/>
                </a:lnTo>
                <a:lnTo>
                  <a:pt x="10717" y="2534"/>
                </a:lnTo>
                <a:lnTo>
                  <a:pt x="10547" y="2412"/>
                </a:lnTo>
                <a:lnTo>
                  <a:pt x="10376" y="2290"/>
                </a:lnTo>
                <a:lnTo>
                  <a:pt x="10206" y="2095"/>
                </a:lnTo>
                <a:lnTo>
                  <a:pt x="10035" y="1901"/>
                </a:lnTo>
                <a:lnTo>
                  <a:pt x="9670" y="1413"/>
                </a:lnTo>
                <a:lnTo>
                  <a:pt x="9231" y="878"/>
                </a:lnTo>
                <a:lnTo>
                  <a:pt x="8988" y="585"/>
                </a:lnTo>
                <a:lnTo>
                  <a:pt x="8720" y="293"/>
                </a:lnTo>
                <a:lnTo>
                  <a:pt x="8720" y="293"/>
                </a:lnTo>
                <a:lnTo>
                  <a:pt x="8574" y="171"/>
                </a:lnTo>
                <a:lnTo>
                  <a:pt x="8379" y="74"/>
                </a:lnTo>
                <a:lnTo>
                  <a:pt x="8209" y="25"/>
                </a:lnTo>
                <a:lnTo>
                  <a:pt x="8014" y="1"/>
                </a:lnTo>
                <a:lnTo>
                  <a:pt x="8014" y="1"/>
                </a:lnTo>
                <a:lnTo>
                  <a:pt x="7916" y="25"/>
                </a:lnTo>
                <a:lnTo>
                  <a:pt x="7770" y="98"/>
                </a:lnTo>
                <a:lnTo>
                  <a:pt x="7307" y="366"/>
                </a:lnTo>
                <a:lnTo>
                  <a:pt x="7039" y="537"/>
                </a:lnTo>
                <a:lnTo>
                  <a:pt x="6747" y="756"/>
                </a:lnTo>
                <a:lnTo>
                  <a:pt x="6431" y="975"/>
                </a:lnTo>
                <a:lnTo>
                  <a:pt x="6138" y="1243"/>
                </a:lnTo>
                <a:lnTo>
                  <a:pt x="5870" y="1511"/>
                </a:lnTo>
                <a:lnTo>
                  <a:pt x="5627" y="1803"/>
                </a:lnTo>
                <a:lnTo>
                  <a:pt x="5432" y="2095"/>
                </a:lnTo>
                <a:lnTo>
                  <a:pt x="5359" y="2242"/>
                </a:lnTo>
                <a:lnTo>
                  <a:pt x="5310" y="2412"/>
                </a:lnTo>
                <a:lnTo>
                  <a:pt x="5262" y="2558"/>
                </a:lnTo>
                <a:lnTo>
                  <a:pt x="5237" y="2704"/>
                </a:lnTo>
                <a:lnTo>
                  <a:pt x="5237" y="2850"/>
                </a:lnTo>
                <a:lnTo>
                  <a:pt x="5262" y="3021"/>
                </a:lnTo>
                <a:lnTo>
                  <a:pt x="5310" y="3167"/>
                </a:lnTo>
                <a:lnTo>
                  <a:pt x="5383" y="3313"/>
                </a:lnTo>
                <a:lnTo>
                  <a:pt x="5481" y="3459"/>
                </a:lnTo>
                <a:lnTo>
                  <a:pt x="5603" y="3605"/>
                </a:lnTo>
                <a:lnTo>
                  <a:pt x="5603" y="3605"/>
                </a:lnTo>
                <a:lnTo>
                  <a:pt x="5797" y="3752"/>
                </a:lnTo>
                <a:lnTo>
                  <a:pt x="5992" y="3849"/>
                </a:lnTo>
                <a:lnTo>
                  <a:pt x="6187" y="3946"/>
                </a:lnTo>
                <a:lnTo>
                  <a:pt x="6406" y="3995"/>
                </a:lnTo>
                <a:lnTo>
                  <a:pt x="6625" y="4044"/>
                </a:lnTo>
                <a:lnTo>
                  <a:pt x="6845" y="4141"/>
                </a:lnTo>
                <a:lnTo>
                  <a:pt x="7039" y="4239"/>
                </a:lnTo>
                <a:lnTo>
                  <a:pt x="7234" y="4409"/>
                </a:lnTo>
                <a:lnTo>
                  <a:pt x="7234" y="4409"/>
                </a:lnTo>
                <a:lnTo>
                  <a:pt x="7405" y="4604"/>
                </a:lnTo>
                <a:lnTo>
                  <a:pt x="7502" y="4823"/>
                </a:lnTo>
                <a:lnTo>
                  <a:pt x="7575" y="5067"/>
                </a:lnTo>
                <a:lnTo>
                  <a:pt x="7600" y="5359"/>
                </a:lnTo>
                <a:lnTo>
                  <a:pt x="7600" y="5359"/>
                </a:lnTo>
                <a:lnTo>
                  <a:pt x="7575" y="5554"/>
                </a:lnTo>
                <a:lnTo>
                  <a:pt x="7551" y="5773"/>
                </a:lnTo>
                <a:lnTo>
                  <a:pt x="7478" y="5968"/>
                </a:lnTo>
                <a:lnTo>
                  <a:pt x="7405" y="6163"/>
                </a:lnTo>
                <a:lnTo>
                  <a:pt x="7307" y="6357"/>
                </a:lnTo>
                <a:lnTo>
                  <a:pt x="7186" y="6552"/>
                </a:lnTo>
                <a:lnTo>
                  <a:pt x="7039" y="6723"/>
                </a:lnTo>
                <a:lnTo>
                  <a:pt x="6893" y="6893"/>
                </a:lnTo>
                <a:lnTo>
                  <a:pt x="6893" y="6893"/>
                </a:lnTo>
                <a:lnTo>
                  <a:pt x="6723" y="7039"/>
                </a:lnTo>
                <a:lnTo>
                  <a:pt x="6552" y="7186"/>
                </a:lnTo>
                <a:lnTo>
                  <a:pt x="6382" y="7283"/>
                </a:lnTo>
                <a:lnTo>
                  <a:pt x="6187" y="7405"/>
                </a:lnTo>
                <a:lnTo>
                  <a:pt x="5992" y="7478"/>
                </a:lnTo>
                <a:lnTo>
                  <a:pt x="5773" y="7551"/>
                </a:lnTo>
                <a:lnTo>
                  <a:pt x="5554" y="7575"/>
                </a:lnTo>
                <a:lnTo>
                  <a:pt x="5359" y="7600"/>
                </a:lnTo>
                <a:lnTo>
                  <a:pt x="5359" y="7600"/>
                </a:lnTo>
                <a:lnTo>
                  <a:pt x="5091" y="7575"/>
                </a:lnTo>
                <a:lnTo>
                  <a:pt x="4848" y="7502"/>
                </a:lnTo>
                <a:lnTo>
                  <a:pt x="4604" y="7405"/>
                </a:lnTo>
                <a:lnTo>
                  <a:pt x="4409" y="7234"/>
                </a:lnTo>
                <a:lnTo>
                  <a:pt x="4409" y="7234"/>
                </a:lnTo>
                <a:lnTo>
                  <a:pt x="4239" y="7039"/>
                </a:lnTo>
                <a:lnTo>
                  <a:pt x="4117" y="6820"/>
                </a:lnTo>
                <a:lnTo>
                  <a:pt x="4044" y="6601"/>
                </a:lnTo>
                <a:lnTo>
                  <a:pt x="3971" y="6382"/>
                </a:lnTo>
                <a:lnTo>
                  <a:pt x="3922" y="6187"/>
                </a:lnTo>
                <a:lnTo>
                  <a:pt x="3849" y="5992"/>
                </a:lnTo>
                <a:lnTo>
                  <a:pt x="3752" y="5797"/>
                </a:lnTo>
                <a:lnTo>
                  <a:pt x="3605" y="5602"/>
                </a:lnTo>
                <a:lnTo>
                  <a:pt x="3605" y="5602"/>
                </a:lnTo>
                <a:lnTo>
                  <a:pt x="3459" y="5481"/>
                </a:lnTo>
                <a:lnTo>
                  <a:pt x="3313" y="5383"/>
                </a:lnTo>
                <a:lnTo>
                  <a:pt x="3167" y="5310"/>
                </a:lnTo>
                <a:lnTo>
                  <a:pt x="3021" y="5262"/>
                </a:lnTo>
                <a:lnTo>
                  <a:pt x="2850" y="5237"/>
                </a:lnTo>
                <a:lnTo>
                  <a:pt x="2704" y="5237"/>
                </a:lnTo>
                <a:lnTo>
                  <a:pt x="2558" y="5262"/>
                </a:lnTo>
                <a:lnTo>
                  <a:pt x="2412" y="5310"/>
                </a:lnTo>
                <a:lnTo>
                  <a:pt x="2242" y="5359"/>
                </a:lnTo>
                <a:lnTo>
                  <a:pt x="2095" y="5432"/>
                </a:lnTo>
                <a:lnTo>
                  <a:pt x="1803" y="5627"/>
                </a:lnTo>
                <a:lnTo>
                  <a:pt x="1511" y="5870"/>
                </a:lnTo>
                <a:lnTo>
                  <a:pt x="1243" y="6138"/>
                </a:lnTo>
                <a:lnTo>
                  <a:pt x="975" y="6431"/>
                </a:lnTo>
                <a:lnTo>
                  <a:pt x="756" y="6747"/>
                </a:lnTo>
                <a:lnTo>
                  <a:pt x="537" y="7039"/>
                </a:lnTo>
                <a:lnTo>
                  <a:pt x="366" y="7307"/>
                </a:lnTo>
                <a:lnTo>
                  <a:pt x="98" y="7770"/>
                </a:lnTo>
                <a:lnTo>
                  <a:pt x="25" y="7916"/>
                </a:lnTo>
                <a:lnTo>
                  <a:pt x="1" y="8014"/>
                </a:lnTo>
                <a:lnTo>
                  <a:pt x="1" y="8014"/>
                </a:lnTo>
                <a:lnTo>
                  <a:pt x="25" y="8208"/>
                </a:lnTo>
                <a:lnTo>
                  <a:pt x="74" y="8379"/>
                </a:lnTo>
                <a:lnTo>
                  <a:pt x="171" y="8574"/>
                </a:lnTo>
                <a:lnTo>
                  <a:pt x="293" y="8720"/>
                </a:lnTo>
                <a:lnTo>
                  <a:pt x="293" y="8720"/>
                </a:lnTo>
                <a:lnTo>
                  <a:pt x="585" y="8988"/>
                </a:lnTo>
                <a:lnTo>
                  <a:pt x="878" y="9231"/>
                </a:lnTo>
                <a:lnTo>
                  <a:pt x="1413" y="9670"/>
                </a:lnTo>
                <a:lnTo>
                  <a:pt x="1901" y="10035"/>
                </a:lnTo>
                <a:lnTo>
                  <a:pt x="2095" y="10206"/>
                </a:lnTo>
                <a:lnTo>
                  <a:pt x="2290" y="10376"/>
                </a:lnTo>
                <a:lnTo>
                  <a:pt x="2412" y="10547"/>
                </a:lnTo>
                <a:lnTo>
                  <a:pt x="2534" y="10717"/>
                </a:lnTo>
                <a:lnTo>
                  <a:pt x="2583" y="10888"/>
                </a:lnTo>
                <a:lnTo>
                  <a:pt x="2583" y="11082"/>
                </a:lnTo>
                <a:lnTo>
                  <a:pt x="2534" y="11277"/>
                </a:lnTo>
                <a:lnTo>
                  <a:pt x="2436" y="11496"/>
                </a:lnTo>
                <a:lnTo>
                  <a:pt x="2266" y="11740"/>
                </a:lnTo>
                <a:lnTo>
                  <a:pt x="1998" y="12008"/>
                </a:lnTo>
                <a:lnTo>
                  <a:pt x="1998" y="12008"/>
                </a:lnTo>
                <a:lnTo>
                  <a:pt x="1828" y="12178"/>
                </a:lnTo>
                <a:lnTo>
                  <a:pt x="1633" y="12276"/>
                </a:lnTo>
                <a:lnTo>
                  <a:pt x="1413" y="12349"/>
                </a:lnTo>
                <a:lnTo>
                  <a:pt x="1219" y="12398"/>
                </a:lnTo>
                <a:lnTo>
                  <a:pt x="999" y="12446"/>
                </a:lnTo>
                <a:lnTo>
                  <a:pt x="780" y="12544"/>
                </a:lnTo>
                <a:lnTo>
                  <a:pt x="585" y="12665"/>
                </a:lnTo>
                <a:lnTo>
                  <a:pt x="366" y="12836"/>
                </a:lnTo>
                <a:lnTo>
                  <a:pt x="366" y="12836"/>
                </a:lnTo>
                <a:lnTo>
                  <a:pt x="196" y="13031"/>
                </a:lnTo>
                <a:lnTo>
                  <a:pt x="98" y="13250"/>
                </a:lnTo>
                <a:lnTo>
                  <a:pt x="25" y="13493"/>
                </a:lnTo>
                <a:lnTo>
                  <a:pt x="1" y="13761"/>
                </a:lnTo>
                <a:lnTo>
                  <a:pt x="1" y="13761"/>
                </a:lnTo>
                <a:lnTo>
                  <a:pt x="25" y="13981"/>
                </a:lnTo>
                <a:lnTo>
                  <a:pt x="50" y="14200"/>
                </a:lnTo>
                <a:lnTo>
                  <a:pt x="123" y="14395"/>
                </a:lnTo>
                <a:lnTo>
                  <a:pt x="220" y="14614"/>
                </a:lnTo>
                <a:lnTo>
                  <a:pt x="318" y="14784"/>
                </a:lnTo>
                <a:lnTo>
                  <a:pt x="439" y="14979"/>
                </a:lnTo>
                <a:lnTo>
                  <a:pt x="561" y="15150"/>
                </a:lnTo>
                <a:lnTo>
                  <a:pt x="707" y="15320"/>
                </a:lnTo>
                <a:lnTo>
                  <a:pt x="707" y="15320"/>
                </a:lnTo>
                <a:lnTo>
                  <a:pt x="878" y="15466"/>
                </a:lnTo>
                <a:lnTo>
                  <a:pt x="1048" y="15588"/>
                </a:lnTo>
                <a:lnTo>
                  <a:pt x="1243" y="15710"/>
                </a:lnTo>
                <a:lnTo>
                  <a:pt x="1438" y="15832"/>
                </a:lnTo>
                <a:lnTo>
                  <a:pt x="1633" y="15905"/>
                </a:lnTo>
                <a:lnTo>
                  <a:pt x="1852" y="15978"/>
                </a:lnTo>
                <a:lnTo>
                  <a:pt x="2047" y="16002"/>
                </a:lnTo>
                <a:lnTo>
                  <a:pt x="2266" y="16026"/>
                </a:lnTo>
                <a:lnTo>
                  <a:pt x="2266" y="16026"/>
                </a:lnTo>
                <a:lnTo>
                  <a:pt x="2534" y="16002"/>
                </a:lnTo>
                <a:lnTo>
                  <a:pt x="2777" y="15929"/>
                </a:lnTo>
                <a:lnTo>
                  <a:pt x="2997" y="15832"/>
                </a:lnTo>
                <a:lnTo>
                  <a:pt x="3191" y="15661"/>
                </a:lnTo>
                <a:lnTo>
                  <a:pt x="3191" y="15661"/>
                </a:lnTo>
                <a:lnTo>
                  <a:pt x="3362" y="15466"/>
                </a:lnTo>
                <a:lnTo>
                  <a:pt x="3484" y="15247"/>
                </a:lnTo>
                <a:lnTo>
                  <a:pt x="3557" y="15052"/>
                </a:lnTo>
                <a:lnTo>
                  <a:pt x="3605" y="14833"/>
                </a:lnTo>
                <a:lnTo>
                  <a:pt x="3679" y="14614"/>
                </a:lnTo>
                <a:lnTo>
                  <a:pt x="3752" y="14419"/>
                </a:lnTo>
                <a:lnTo>
                  <a:pt x="3849" y="14200"/>
                </a:lnTo>
                <a:lnTo>
                  <a:pt x="4019" y="14029"/>
                </a:lnTo>
                <a:lnTo>
                  <a:pt x="4019" y="14029"/>
                </a:lnTo>
                <a:lnTo>
                  <a:pt x="4287" y="13786"/>
                </a:lnTo>
                <a:lnTo>
                  <a:pt x="4531" y="13591"/>
                </a:lnTo>
                <a:lnTo>
                  <a:pt x="4750" y="13493"/>
                </a:lnTo>
                <a:lnTo>
                  <a:pt x="4945" y="13445"/>
                </a:lnTo>
                <a:lnTo>
                  <a:pt x="5140" y="13445"/>
                </a:lnTo>
                <a:lnTo>
                  <a:pt x="5310" y="13493"/>
                </a:lnTo>
                <a:lnTo>
                  <a:pt x="5481" y="13615"/>
                </a:lnTo>
                <a:lnTo>
                  <a:pt x="5651" y="13737"/>
                </a:lnTo>
                <a:lnTo>
                  <a:pt x="5822" y="13932"/>
                </a:lnTo>
                <a:lnTo>
                  <a:pt x="5992" y="14127"/>
                </a:lnTo>
                <a:lnTo>
                  <a:pt x="6358" y="14614"/>
                </a:lnTo>
                <a:lnTo>
                  <a:pt x="6796" y="15150"/>
                </a:lnTo>
                <a:lnTo>
                  <a:pt x="7039" y="15442"/>
                </a:lnTo>
                <a:lnTo>
                  <a:pt x="7307" y="15734"/>
                </a:lnTo>
                <a:lnTo>
                  <a:pt x="7307" y="15734"/>
                </a:lnTo>
                <a:lnTo>
                  <a:pt x="7454" y="15856"/>
                </a:lnTo>
                <a:lnTo>
                  <a:pt x="7648" y="15953"/>
                </a:lnTo>
                <a:lnTo>
                  <a:pt x="7819" y="16002"/>
                </a:lnTo>
                <a:lnTo>
                  <a:pt x="8014" y="16026"/>
                </a:lnTo>
                <a:lnTo>
                  <a:pt x="8014" y="16026"/>
                </a:lnTo>
                <a:lnTo>
                  <a:pt x="8111" y="16002"/>
                </a:lnTo>
                <a:lnTo>
                  <a:pt x="8257" y="15929"/>
                </a:lnTo>
                <a:lnTo>
                  <a:pt x="8720" y="15661"/>
                </a:lnTo>
                <a:lnTo>
                  <a:pt x="8988" y="15491"/>
                </a:lnTo>
                <a:lnTo>
                  <a:pt x="9280" y="15271"/>
                </a:lnTo>
                <a:lnTo>
                  <a:pt x="9597" y="15052"/>
                </a:lnTo>
                <a:lnTo>
                  <a:pt x="9889" y="14784"/>
                </a:lnTo>
                <a:lnTo>
                  <a:pt x="10157" y="14516"/>
                </a:lnTo>
                <a:lnTo>
                  <a:pt x="10400" y="14224"/>
                </a:lnTo>
                <a:lnTo>
                  <a:pt x="10595" y="13932"/>
                </a:lnTo>
                <a:lnTo>
                  <a:pt x="10668" y="13786"/>
                </a:lnTo>
                <a:lnTo>
                  <a:pt x="10717" y="13615"/>
                </a:lnTo>
                <a:lnTo>
                  <a:pt x="10766" y="13469"/>
                </a:lnTo>
                <a:lnTo>
                  <a:pt x="10790" y="13323"/>
                </a:lnTo>
                <a:lnTo>
                  <a:pt x="10790" y="13177"/>
                </a:lnTo>
                <a:lnTo>
                  <a:pt x="10766" y="13006"/>
                </a:lnTo>
                <a:lnTo>
                  <a:pt x="10717" y="12860"/>
                </a:lnTo>
                <a:lnTo>
                  <a:pt x="10644" y="12714"/>
                </a:lnTo>
                <a:lnTo>
                  <a:pt x="10547" y="12568"/>
                </a:lnTo>
                <a:lnTo>
                  <a:pt x="10425" y="12422"/>
                </a:lnTo>
                <a:lnTo>
                  <a:pt x="10425" y="12422"/>
                </a:lnTo>
                <a:lnTo>
                  <a:pt x="10230" y="12276"/>
                </a:lnTo>
                <a:lnTo>
                  <a:pt x="10035" y="12178"/>
                </a:lnTo>
                <a:lnTo>
                  <a:pt x="9840" y="12105"/>
                </a:lnTo>
                <a:lnTo>
                  <a:pt x="9621" y="12032"/>
                </a:lnTo>
                <a:lnTo>
                  <a:pt x="9402" y="11983"/>
                </a:lnTo>
                <a:lnTo>
                  <a:pt x="9183" y="11886"/>
                </a:lnTo>
                <a:lnTo>
                  <a:pt x="8988" y="11789"/>
                </a:lnTo>
                <a:lnTo>
                  <a:pt x="8793" y="11618"/>
                </a:lnTo>
                <a:lnTo>
                  <a:pt x="8793" y="11618"/>
                </a:lnTo>
                <a:lnTo>
                  <a:pt x="8623" y="11423"/>
                </a:lnTo>
                <a:lnTo>
                  <a:pt x="8525" y="11204"/>
                </a:lnTo>
                <a:lnTo>
                  <a:pt x="8452" y="10961"/>
                </a:lnTo>
                <a:lnTo>
                  <a:pt x="8428" y="10668"/>
                </a:lnTo>
                <a:lnTo>
                  <a:pt x="8428" y="10668"/>
                </a:lnTo>
                <a:lnTo>
                  <a:pt x="8452" y="10473"/>
                </a:lnTo>
                <a:lnTo>
                  <a:pt x="8476" y="10254"/>
                </a:lnTo>
                <a:lnTo>
                  <a:pt x="8549" y="10059"/>
                </a:lnTo>
                <a:lnTo>
                  <a:pt x="8623" y="9865"/>
                </a:lnTo>
                <a:lnTo>
                  <a:pt x="8720" y="9670"/>
                </a:lnTo>
                <a:lnTo>
                  <a:pt x="8842" y="9475"/>
                </a:lnTo>
                <a:lnTo>
                  <a:pt x="8988" y="9304"/>
                </a:lnTo>
                <a:lnTo>
                  <a:pt x="9134" y="9134"/>
                </a:lnTo>
                <a:lnTo>
                  <a:pt x="9134" y="9134"/>
                </a:lnTo>
                <a:lnTo>
                  <a:pt x="9304" y="8988"/>
                </a:lnTo>
                <a:lnTo>
                  <a:pt x="9475" y="8866"/>
                </a:lnTo>
                <a:lnTo>
                  <a:pt x="9645" y="8744"/>
                </a:lnTo>
                <a:lnTo>
                  <a:pt x="9840" y="8622"/>
                </a:lnTo>
                <a:lnTo>
                  <a:pt x="10035" y="8549"/>
                </a:lnTo>
                <a:lnTo>
                  <a:pt x="10254" y="8476"/>
                </a:lnTo>
                <a:lnTo>
                  <a:pt x="10474" y="8452"/>
                </a:lnTo>
                <a:lnTo>
                  <a:pt x="10668" y="8428"/>
                </a:lnTo>
                <a:lnTo>
                  <a:pt x="10668" y="8428"/>
                </a:lnTo>
                <a:lnTo>
                  <a:pt x="10936" y="8452"/>
                </a:lnTo>
                <a:lnTo>
                  <a:pt x="11180" y="8525"/>
                </a:lnTo>
                <a:lnTo>
                  <a:pt x="11423" y="8622"/>
                </a:lnTo>
                <a:lnTo>
                  <a:pt x="11618" y="8793"/>
                </a:lnTo>
                <a:lnTo>
                  <a:pt x="11618" y="8793"/>
                </a:lnTo>
                <a:lnTo>
                  <a:pt x="11789" y="8988"/>
                </a:lnTo>
                <a:lnTo>
                  <a:pt x="11910" y="9207"/>
                </a:lnTo>
                <a:lnTo>
                  <a:pt x="11984" y="9426"/>
                </a:lnTo>
                <a:lnTo>
                  <a:pt x="12057" y="9645"/>
                </a:lnTo>
                <a:lnTo>
                  <a:pt x="12105" y="9840"/>
                </a:lnTo>
                <a:lnTo>
                  <a:pt x="12178" y="10035"/>
                </a:lnTo>
                <a:lnTo>
                  <a:pt x="12276" y="10230"/>
                </a:lnTo>
                <a:lnTo>
                  <a:pt x="12422" y="10425"/>
                </a:lnTo>
                <a:lnTo>
                  <a:pt x="12422" y="10425"/>
                </a:lnTo>
                <a:lnTo>
                  <a:pt x="12568" y="10547"/>
                </a:lnTo>
                <a:lnTo>
                  <a:pt x="12714" y="10644"/>
                </a:lnTo>
                <a:lnTo>
                  <a:pt x="12860" y="10717"/>
                </a:lnTo>
                <a:lnTo>
                  <a:pt x="13006" y="10766"/>
                </a:lnTo>
                <a:lnTo>
                  <a:pt x="13177" y="10790"/>
                </a:lnTo>
                <a:lnTo>
                  <a:pt x="13323" y="10790"/>
                </a:lnTo>
                <a:lnTo>
                  <a:pt x="13469" y="10766"/>
                </a:lnTo>
                <a:lnTo>
                  <a:pt x="13615" y="10717"/>
                </a:lnTo>
                <a:lnTo>
                  <a:pt x="13786" y="10668"/>
                </a:lnTo>
                <a:lnTo>
                  <a:pt x="13932" y="10595"/>
                </a:lnTo>
                <a:lnTo>
                  <a:pt x="14224" y="10400"/>
                </a:lnTo>
                <a:lnTo>
                  <a:pt x="14516" y="10157"/>
                </a:lnTo>
                <a:lnTo>
                  <a:pt x="14784" y="9889"/>
                </a:lnTo>
                <a:lnTo>
                  <a:pt x="15052" y="9597"/>
                </a:lnTo>
                <a:lnTo>
                  <a:pt x="15271" y="9280"/>
                </a:lnTo>
                <a:lnTo>
                  <a:pt x="15491" y="8988"/>
                </a:lnTo>
                <a:lnTo>
                  <a:pt x="15661" y="8720"/>
                </a:lnTo>
                <a:lnTo>
                  <a:pt x="15929" y="8257"/>
                </a:lnTo>
                <a:lnTo>
                  <a:pt x="16002" y="8111"/>
                </a:lnTo>
                <a:lnTo>
                  <a:pt x="16026" y="8014"/>
                </a:lnTo>
                <a:lnTo>
                  <a:pt x="16026" y="8014"/>
                </a:lnTo>
                <a:lnTo>
                  <a:pt x="16002" y="7819"/>
                </a:lnTo>
                <a:lnTo>
                  <a:pt x="15953" y="7648"/>
                </a:lnTo>
                <a:lnTo>
                  <a:pt x="15856" y="7453"/>
                </a:lnTo>
                <a:lnTo>
                  <a:pt x="15734" y="7307"/>
                </a:lnTo>
                <a:lnTo>
                  <a:pt x="15734" y="7307"/>
                </a:lnTo>
                <a:lnTo>
                  <a:pt x="15442" y="7039"/>
                </a:lnTo>
                <a:lnTo>
                  <a:pt x="15150" y="6796"/>
                </a:lnTo>
                <a:lnTo>
                  <a:pt x="14614" y="6357"/>
                </a:lnTo>
                <a:lnTo>
                  <a:pt x="14127" y="5992"/>
                </a:lnTo>
                <a:lnTo>
                  <a:pt x="13932" y="5822"/>
                </a:lnTo>
                <a:lnTo>
                  <a:pt x="13737" y="5651"/>
                </a:lnTo>
                <a:lnTo>
                  <a:pt x="13615" y="5481"/>
                </a:lnTo>
                <a:lnTo>
                  <a:pt x="13494" y="5310"/>
                </a:lnTo>
                <a:lnTo>
                  <a:pt x="13445" y="5140"/>
                </a:lnTo>
                <a:lnTo>
                  <a:pt x="13445" y="4945"/>
                </a:lnTo>
                <a:lnTo>
                  <a:pt x="13494" y="4750"/>
                </a:lnTo>
                <a:lnTo>
                  <a:pt x="13591" y="4531"/>
                </a:lnTo>
                <a:lnTo>
                  <a:pt x="13761" y="4287"/>
                </a:lnTo>
                <a:lnTo>
                  <a:pt x="14029" y="4019"/>
                </a:lnTo>
                <a:lnTo>
                  <a:pt x="14029" y="4019"/>
                </a:lnTo>
                <a:close/>
              </a:path>
            </a:pathLst>
          </a:custGeom>
          <a:noFill/>
          <a:ln w="12175" cap="rnd" cmpd="sng">
            <a:solidFill>
              <a:srgbClr val="FFB6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8" name="Google Shape;288;p11"/>
          <p:cNvGrpSpPr/>
          <p:nvPr/>
        </p:nvGrpSpPr>
        <p:grpSpPr>
          <a:xfrm>
            <a:off x="8142375" y="4477573"/>
            <a:ext cx="508851" cy="478711"/>
            <a:chOff x="5972700" y="2330200"/>
            <a:chExt cx="411625" cy="387275"/>
          </a:xfrm>
        </p:grpSpPr>
        <p:sp>
          <p:nvSpPr>
            <p:cNvPr id="289" name="Google Shape;289;p11"/>
            <p:cNvSpPr/>
            <p:nvPr/>
          </p:nvSpPr>
          <p:spPr>
            <a:xfrm>
              <a:off x="5972700" y="2476950"/>
              <a:ext cx="98050" cy="219825"/>
            </a:xfrm>
            <a:custGeom>
              <a:avLst/>
              <a:gdLst/>
              <a:ahLst/>
              <a:cxnLst/>
              <a:rect l="l" t="t" r="r" b="b"/>
              <a:pathLst>
                <a:path w="3922" h="8793" fill="none" extrusionOk="0">
                  <a:moveTo>
                    <a:pt x="0" y="0"/>
                  </a:moveTo>
                  <a:lnTo>
                    <a:pt x="0" y="8792"/>
                  </a:lnTo>
                  <a:lnTo>
                    <a:pt x="3921" y="8792"/>
                  </a:lnTo>
                  <a:lnTo>
                    <a:pt x="3921" y="0"/>
                  </a:lnTo>
                  <a:lnTo>
                    <a:pt x="0" y="0"/>
                  </a:lnTo>
                  <a:close/>
                  <a:moveTo>
                    <a:pt x="2411" y="2411"/>
                  </a:moveTo>
                  <a:lnTo>
                    <a:pt x="2411" y="2411"/>
                  </a:lnTo>
                  <a:lnTo>
                    <a:pt x="2265" y="2387"/>
                  </a:lnTo>
                  <a:lnTo>
                    <a:pt x="2143" y="2363"/>
                  </a:lnTo>
                  <a:lnTo>
                    <a:pt x="2022" y="2290"/>
                  </a:lnTo>
                  <a:lnTo>
                    <a:pt x="1924" y="2216"/>
                  </a:lnTo>
                  <a:lnTo>
                    <a:pt x="1827" y="2095"/>
                  </a:lnTo>
                  <a:lnTo>
                    <a:pt x="1754" y="1973"/>
                  </a:lnTo>
                  <a:lnTo>
                    <a:pt x="1729" y="1851"/>
                  </a:lnTo>
                  <a:lnTo>
                    <a:pt x="1705" y="1705"/>
                  </a:lnTo>
                  <a:lnTo>
                    <a:pt x="1705" y="1705"/>
                  </a:lnTo>
                  <a:lnTo>
                    <a:pt x="1729" y="1559"/>
                  </a:lnTo>
                  <a:lnTo>
                    <a:pt x="1754" y="1437"/>
                  </a:lnTo>
                  <a:lnTo>
                    <a:pt x="1827" y="1315"/>
                  </a:lnTo>
                  <a:lnTo>
                    <a:pt x="1924" y="1218"/>
                  </a:lnTo>
                  <a:lnTo>
                    <a:pt x="2022" y="1120"/>
                  </a:lnTo>
                  <a:lnTo>
                    <a:pt x="2143" y="1072"/>
                  </a:lnTo>
                  <a:lnTo>
                    <a:pt x="2265" y="1023"/>
                  </a:lnTo>
                  <a:lnTo>
                    <a:pt x="2411" y="999"/>
                  </a:lnTo>
                  <a:lnTo>
                    <a:pt x="2411" y="999"/>
                  </a:lnTo>
                  <a:lnTo>
                    <a:pt x="2557" y="1023"/>
                  </a:lnTo>
                  <a:lnTo>
                    <a:pt x="2679" y="1072"/>
                  </a:lnTo>
                  <a:lnTo>
                    <a:pt x="2801" y="1120"/>
                  </a:lnTo>
                  <a:lnTo>
                    <a:pt x="2898" y="1218"/>
                  </a:lnTo>
                  <a:lnTo>
                    <a:pt x="2996" y="1315"/>
                  </a:lnTo>
                  <a:lnTo>
                    <a:pt x="3069" y="1437"/>
                  </a:lnTo>
                  <a:lnTo>
                    <a:pt x="3093" y="1559"/>
                  </a:lnTo>
                  <a:lnTo>
                    <a:pt x="3118" y="1705"/>
                  </a:lnTo>
                  <a:lnTo>
                    <a:pt x="3118" y="1705"/>
                  </a:lnTo>
                  <a:lnTo>
                    <a:pt x="3093" y="1851"/>
                  </a:lnTo>
                  <a:lnTo>
                    <a:pt x="3069" y="1973"/>
                  </a:lnTo>
                  <a:lnTo>
                    <a:pt x="2996" y="2095"/>
                  </a:lnTo>
                  <a:lnTo>
                    <a:pt x="2898" y="2216"/>
                  </a:lnTo>
                  <a:lnTo>
                    <a:pt x="2801" y="2290"/>
                  </a:lnTo>
                  <a:lnTo>
                    <a:pt x="2679" y="2363"/>
                  </a:lnTo>
                  <a:lnTo>
                    <a:pt x="2557" y="2387"/>
                  </a:lnTo>
                  <a:lnTo>
                    <a:pt x="2411" y="2411"/>
                  </a:lnTo>
                  <a:lnTo>
                    <a:pt x="2411" y="2411"/>
                  </a:lnTo>
                  <a:close/>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1"/>
            <p:cNvSpPr/>
            <p:nvPr/>
          </p:nvSpPr>
          <p:spPr>
            <a:xfrm>
              <a:off x="6078025" y="2330200"/>
              <a:ext cx="306300" cy="387275"/>
            </a:xfrm>
            <a:custGeom>
              <a:avLst/>
              <a:gdLst/>
              <a:ahLst/>
              <a:cxnLst/>
              <a:rect l="l" t="t" r="r" b="b"/>
              <a:pathLst>
                <a:path w="12252" h="15491" fill="none" extrusionOk="0">
                  <a:moveTo>
                    <a:pt x="1" y="13396"/>
                  </a:moveTo>
                  <a:lnTo>
                    <a:pt x="1511" y="13396"/>
                  </a:lnTo>
                  <a:lnTo>
                    <a:pt x="1511" y="13396"/>
                  </a:lnTo>
                  <a:lnTo>
                    <a:pt x="1998" y="13639"/>
                  </a:lnTo>
                  <a:lnTo>
                    <a:pt x="2680" y="13932"/>
                  </a:lnTo>
                  <a:lnTo>
                    <a:pt x="3556" y="14273"/>
                  </a:lnTo>
                  <a:lnTo>
                    <a:pt x="4531" y="14638"/>
                  </a:lnTo>
                  <a:lnTo>
                    <a:pt x="5578" y="14955"/>
                  </a:lnTo>
                  <a:lnTo>
                    <a:pt x="6114" y="15101"/>
                  </a:lnTo>
                  <a:lnTo>
                    <a:pt x="6650" y="15222"/>
                  </a:lnTo>
                  <a:lnTo>
                    <a:pt x="7161" y="15344"/>
                  </a:lnTo>
                  <a:lnTo>
                    <a:pt x="7672" y="15417"/>
                  </a:lnTo>
                  <a:lnTo>
                    <a:pt x="8135" y="15466"/>
                  </a:lnTo>
                  <a:lnTo>
                    <a:pt x="8598" y="15490"/>
                  </a:lnTo>
                  <a:lnTo>
                    <a:pt x="8598" y="15490"/>
                  </a:lnTo>
                  <a:lnTo>
                    <a:pt x="9377" y="15490"/>
                  </a:lnTo>
                  <a:lnTo>
                    <a:pt x="9791" y="15466"/>
                  </a:lnTo>
                  <a:lnTo>
                    <a:pt x="10181" y="15417"/>
                  </a:lnTo>
                  <a:lnTo>
                    <a:pt x="10522" y="15320"/>
                  </a:lnTo>
                  <a:lnTo>
                    <a:pt x="10692" y="15271"/>
                  </a:lnTo>
                  <a:lnTo>
                    <a:pt x="10814" y="15222"/>
                  </a:lnTo>
                  <a:lnTo>
                    <a:pt x="10936" y="15149"/>
                  </a:lnTo>
                  <a:lnTo>
                    <a:pt x="11033" y="15052"/>
                  </a:lnTo>
                  <a:lnTo>
                    <a:pt x="11082" y="14955"/>
                  </a:lnTo>
                  <a:lnTo>
                    <a:pt x="11131" y="14833"/>
                  </a:lnTo>
                  <a:lnTo>
                    <a:pt x="11204" y="14126"/>
                  </a:lnTo>
                  <a:lnTo>
                    <a:pt x="11204" y="14126"/>
                  </a:lnTo>
                  <a:lnTo>
                    <a:pt x="11180" y="13956"/>
                  </a:lnTo>
                  <a:lnTo>
                    <a:pt x="11131" y="13810"/>
                  </a:lnTo>
                  <a:lnTo>
                    <a:pt x="11033" y="13664"/>
                  </a:lnTo>
                  <a:lnTo>
                    <a:pt x="10887" y="13542"/>
                  </a:lnTo>
                  <a:lnTo>
                    <a:pt x="10887" y="13542"/>
                  </a:lnTo>
                  <a:lnTo>
                    <a:pt x="11009" y="13518"/>
                  </a:lnTo>
                  <a:lnTo>
                    <a:pt x="11131" y="13469"/>
                  </a:lnTo>
                  <a:lnTo>
                    <a:pt x="11253" y="13420"/>
                  </a:lnTo>
                  <a:lnTo>
                    <a:pt x="11350" y="13323"/>
                  </a:lnTo>
                  <a:lnTo>
                    <a:pt x="11423" y="13225"/>
                  </a:lnTo>
                  <a:lnTo>
                    <a:pt x="11496" y="13104"/>
                  </a:lnTo>
                  <a:lnTo>
                    <a:pt x="11545" y="12957"/>
                  </a:lnTo>
                  <a:lnTo>
                    <a:pt x="11569" y="12836"/>
                  </a:lnTo>
                  <a:lnTo>
                    <a:pt x="11642" y="11959"/>
                  </a:lnTo>
                  <a:lnTo>
                    <a:pt x="11642" y="11959"/>
                  </a:lnTo>
                  <a:lnTo>
                    <a:pt x="11642" y="11837"/>
                  </a:lnTo>
                  <a:lnTo>
                    <a:pt x="11642" y="11740"/>
                  </a:lnTo>
                  <a:lnTo>
                    <a:pt x="11618" y="11618"/>
                  </a:lnTo>
                  <a:lnTo>
                    <a:pt x="11569" y="11521"/>
                  </a:lnTo>
                  <a:lnTo>
                    <a:pt x="11447" y="11350"/>
                  </a:lnTo>
                  <a:lnTo>
                    <a:pt x="11374" y="11277"/>
                  </a:lnTo>
                  <a:lnTo>
                    <a:pt x="11301" y="11204"/>
                  </a:lnTo>
                  <a:lnTo>
                    <a:pt x="11301" y="11204"/>
                  </a:lnTo>
                  <a:lnTo>
                    <a:pt x="11423" y="11180"/>
                  </a:lnTo>
                  <a:lnTo>
                    <a:pt x="11521" y="11131"/>
                  </a:lnTo>
                  <a:lnTo>
                    <a:pt x="11618" y="11058"/>
                  </a:lnTo>
                  <a:lnTo>
                    <a:pt x="11715" y="10960"/>
                  </a:lnTo>
                  <a:lnTo>
                    <a:pt x="11788" y="10863"/>
                  </a:lnTo>
                  <a:lnTo>
                    <a:pt x="11837" y="10766"/>
                  </a:lnTo>
                  <a:lnTo>
                    <a:pt x="11886" y="10644"/>
                  </a:lnTo>
                  <a:lnTo>
                    <a:pt x="11910" y="10498"/>
                  </a:lnTo>
                  <a:lnTo>
                    <a:pt x="11983" y="9645"/>
                  </a:lnTo>
                  <a:lnTo>
                    <a:pt x="11983" y="9645"/>
                  </a:lnTo>
                  <a:lnTo>
                    <a:pt x="11983" y="9523"/>
                  </a:lnTo>
                  <a:lnTo>
                    <a:pt x="11983" y="9402"/>
                  </a:lnTo>
                  <a:lnTo>
                    <a:pt x="11959" y="9280"/>
                  </a:lnTo>
                  <a:lnTo>
                    <a:pt x="11910" y="9182"/>
                  </a:lnTo>
                  <a:lnTo>
                    <a:pt x="11861" y="9085"/>
                  </a:lnTo>
                  <a:lnTo>
                    <a:pt x="11788" y="9012"/>
                  </a:lnTo>
                  <a:lnTo>
                    <a:pt x="11715" y="8939"/>
                  </a:lnTo>
                  <a:lnTo>
                    <a:pt x="11618" y="8866"/>
                  </a:lnTo>
                  <a:lnTo>
                    <a:pt x="11618" y="8866"/>
                  </a:lnTo>
                  <a:lnTo>
                    <a:pt x="11715" y="8841"/>
                  </a:lnTo>
                  <a:lnTo>
                    <a:pt x="11813" y="8768"/>
                  </a:lnTo>
                  <a:lnTo>
                    <a:pt x="11910" y="8695"/>
                  </a:lnTo>
                  <a:lnTo>
                    <a:pt x="11983" y="8622"/>
                  </a:lnTo>
                  <a:lnTo>
                    <a:pt x="12056" y="8525"/>
                  </a:lnTo>
                  <a:lnTo>
                    <a:pt x="12105" y="8427"/>
                  </a:lnTo>
                  <a:lnTo>
                    <a:pt x="12129" y="8306"/>
                  </a:lnTo>
                  <a:lnTo>
                    <a:pt x="12154" y="8184"/>
                  </a:lnTo>
                  <a:lnTo>
                    <a:pt x="12251" y="7307"/>
                  </a:lnTo>
                  <a:lnTo>
                    <a:pt x="12251" y="7307"/>
                  </a:lnTo>
                  <a:lnTo>
                    <a:pt x="12227" y="7185"/>
                  </a:lnTo>
                  <a:lnTo>
                    <a:pt x="12202" y="7064"/>
                  </a:lnTo>
                  <a:lnTo>
                    <a:pt x="12154" y="6966"/>
                  </a:lnTo>
                  <a:lnTo>
                    <a:pt x="12105" y="6869"/>
                  </a:lnTo>
                  <a:lnTo>
                    <a:pt x="12032" y="6771"/>
                  </a:lnTo>
                  <a:lnTo>
                    <a:pt x="11935" y="6698"/>
                  </a:lnTo>
                  <a:lnTo>
                    <a:pt x="11715" y="6552"/>
                  </a:lnTo>
                  <a:lnTo>
                    <a:pt x="11472" y="6430"/>
                  </a:lnTo>
                  <a:lnTo>
                    <a:pt x="11180" y="6333"/>
                  </a:lnTo>
                  <a:lnTo>
                    <a:pt x="10863" y="6260"/>
                  </a:lnTo>
                  <a:lnTo>
                    <a:pt x="10546" y="6211"/>
                  </a:lnTo>
                  <a:lnTo>
                    <a:pt x="10546" y="6211"/>
                  </a:lnTo>
                  <a:lnTo>
                    <a:pt x="9864" y="6114"/>
                  </a:lnTo>
                  <a:lnTo>
                    <a:pt x="8817" y="6016"/>
                  </a:lnTo>
                  <a:lnTo>
                    <a:pt x="7575" y="5943"/>
                  </a:lnTo>
                  <a:lnTo>
                    <a:pt x="6309" y="5870"/>
                  </a:lnTo>
                  <a:lnTo>
                    <a:pt x="6309" y="5870"/>
                  </a:lnTo>
                  <a:lnTo>
                    <a:pt x="6479" y="5578"/>
                  </a:lnTo>
                  <a:lnTo>
                    <a:pt x="6625" y="5237"/>
                  </a:lnTo>
                  <a:lnTo>
                    <a:pt x="6771" y="4872"/>
                  </a:lnTo>
                  <a:lnTo>
                    <a:pt x="6869" y="4482"/>
                  </a:lnTo>
                  <a:lnTo>
                    <a:pt x="6966" y="4092"/>
                  </a:lnTo>
                  <a:lnTo>
                    <a:pt x="7064" y="3678"/>
                  </a:lnTo>
                  <a:lnTo>
                    <a:pt x="7161" y="2875"/>
                  </a:lnTo>
                  <a:lnTo>
                    <a:pt x="7234" y="2144"/>
                  </a:lnTo>
                  <a:lnTo>
                    <a:pt x="7283" y="1535"/>
                  </a:lnTo>
                  <a:lnTo>
                    <a:pt x="7283" y="975"/>
                  </a:lnTo>
                  <a:lnTo>
                    <a:pt x="7283" y="975"/>
                  </a:lnTo>
                  <a:lnTo>
                    <a:pt x="7283" y="804"/>
                  </a:lnTo>
                  <a:lnTo>
                    <a:pt x="7210" y="609"/>
                  </a:lnTo>
                  <a:lnTo>
                    <a:pt x="7137" y="463"/>
                  </a:lnTo>
                  <a:lnTo>
                    <a:pt x="7015" y="317"/>
                  </a:lnTo>
                  <a:lnTo>
                    <a:pt x="6869" y="171"/>
                  </a:lnTo>
                  <a:lnTo>
                    <a:pt x="6698" y="98"/>
                  </a:lnTo>
                  <a:lnTo>
                    <a:pt x="6503" y="25"/>
                  </a:lnTo>
                  <a:lnTo>
                    <a:pt x="6309" y="1"/>
                  </a:lnTo>
                  <a:lnTo>
                    <a:pt x="6309" y="1"/>
                  </a:lnTo>
                  <a:lnTo>
                    <a:pt x="5943" y="25"/>
                  </a:lnTo>
                  <a:lnTo>
                    <a:pt x="5700" y="74"/>
                  </a:lnTo>
                  <a:lnTo>
                    <a:pt x="5505" y="147"/>
                  </a:lnTo>
                  <a:lnTo>
                    <a:pt x="5359" y="220"/>
                  </a:lnTo>
                  <a:lnTo>
                    <a:pt x="5359" y="220"/>
                  </a:lnTo>
                  <a:lnTo>
                    <a:pt x="4969" y="1462"/>
                  </a:lnTo>
                  <a:lnTo>
                    <a:pt x="4774" y="2022"/>
                  </a:lnTo>
                  <a:lnTo>
                    <a:pt x="4579" y="2534"/>
                  </a:lnTo>
                  <a:lnTo>
                    <a:pt x="4385" y="2996"/>
                  </a:lnTo>
                  <a:lnTo>
                    <a:pt x="4190" y="3386"/>
                  </a:lnTo>
                  <a:lnTo>
                    <a:pt x="4019" y="3678"/>
                  </a:lnTo>
                  <a:lnTo>
                    <a:pt x="3873" y="3922"/>
                  </a:lnTo>
                  <a:lnTo>
                    <a:pt x="3873" y="3922"/>
                  </a:lnTo>
                  <a:lnTo>
                    <a:pt x="3654" y="4141"/>
                  </a:lnTo>
                  <a:lnTo>
                    <a:pt x="3313" y="4482"/>
                  </a:lnTo>
                  <a:lnTo>
                    <a:pt x="2509" y="5237"/>
                  </a:lnTo>
                  <a:lnTo>
                    <a:pt x="1438" y="6211"/>
                  </a:lnTo>
                  <a:lnTo>
                    <a:pt x="1" y="6211"/>
                  </a:lnTo>
                </a:path>
              </a:pathLst>
            </a:custGeom>
            <a:noFill/>
            <a:ln w="121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1" name="Google Shape;291;p11"/>
          <p:cNvGrpSpPr/>
          <p:nvPr/>
        </p:nvGrpSpPr>
        <p:grpSpPr>
          <a:xfrm>
            <a:off x="545621" y="382390"/>
            <a:ext cx="398658" cy="631920"/>
            <a:chOff x="6718575" y="2318625"/>
            <a:chExt cx="256950" cy="407375"/>
          </a:xfrm>
        </p:grpSpPr>
        <p:sp>
          <p:nvSpPr>
            <p:cNvPr id="292" name="Google Shape;292;p11"/>
            <p:cNvSpPr/>
            <p:nvPr/>
          </p:nvSpPr>
          <p:spPr>
            <a:xfrm>
              <a:off x="6795900" y="2673600"/>
              <a:ext cx="102300" cy="22550"/>
            </a:xfrm>
            <a:custGeom>
              <a:avLst/>
              <a:gdLst/>
              <a:ahLst/>
              <a:cxnLst/>
              <a:rect l="l" t="t" r="r" b="b"/>
              <a:pathLst>
                <a:path w="4092" h="902" fill="none" extrusionOk="0">
                  <a:moveTo>
                    <a:pt x="4092" y="902"/>
                  </a:moveTo>
                  <a:lnTo>
                    <a:pt x="4092" y="1"/>
                  </a:lnTo>
                  <a:lnTo>
                    <a:pt x="0" y="1"/>
                  </a:lnTo>
                  <a:lnTo>
                    <a:pt x="0" y="902"/>
                  </a:lnTo>
                  <a:lnTo>
                    <a:pt x="4092" y="902"/>
                  </a:lnTo>
                  <a:close/>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1"/>
            <p:cNvSpPr/>
            <p:nvPr/>
          </p:nvSpPr>
          <p:spPr>
            <a:xfrm>
              <a:off x="6795900" y="2650475"/>
              <a:ext cx="102300" cy="22550"/>
            </a:xfrm>
            <a:custGeom>
              <a:avLst/>
              <a:gdLst/>
              <a:ahLst/>
              <a:cxnLst/>
              <a:rect l="l" t="t" r="r" b="b"/>
              <a:pathLst>
                <a:path w="4092" h="902" fill="none" extrusionOk="0">
                  <a:moveTo>
                    <a:pt x="4092" y="901"/>
                  </a:moveTo>
                  <a:lnTo>
                    <a:pt x="4092" y="0"/>
                  </a:lnTo>
                  <a:lnTo>
                    <a:pt x="0" y="0"/>
                  </a:lnTo>
                  <a:lnTo>
                    <a:pt x="0" y="901"/>
                  </a:lnTo>
                  <a:lnTo>
                    <a:pt x="4092" y="901"/>
                  </a:lnTo>
                  <a:close/>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1"/>
            <p:cNvSpPr/>
            <p:nvPr/>
          </p:nvSpPr>
          <p:spPr>
            <a:xfrm>
              <a:off x="6795900" y="2696125"/>
              <a:ext cx="102300" cy="29875"/>
            </a:xfrm>
            <a:custGeom>
              <a:avLst/>
              <a:gdLst/>
              <a:ahLst/>
              <a:cxnLst/>
              <a:rect l="l" t="t" r="r" b="b"/>
              <a:pathLst>
                <a:path w="4092" h="1195" fill="none" extrusionOk="0">
                  <a:moveTo>
                    <a:pt x="0" y="1"/>
                  </a:moveTo>
                  <a:lnTo>
                    <a:pt x="0" y="171"/>
                  </a:lnTo>
                  <a:lnTo>
                    <a:pt x="0" y="171"/>
                  </a:lnTo>
                  <a:lnTo>
                    <a:pt x="24" y="318"/>
                  </a:lnTo>
                  <a:lnTo>
                    <a:pt x="98" y="464"/>
                  </a:lnTo>
                  <a:lnTo>
                    <a:pt x="195" y="585"/>
                  </a:lnTo>
                  <a:lnTo>
                    <a:pt x="341" y="659"/>
                  </a:lnTo>
                  <a:lnTo>
                    <a:pt x="1875" y="1170"/>
                  </a:lnTo>
                  <a:lnTo>
                    <a:pt x="1875" y="1170"/>
                  </a:lnTo>
                  <a:lnTo>
                    <a:pt x="2046" y="1194"/>
                  </a:lnTo>
                  <a:lnTo>
                    <a:pt x="2046" y="1194"/>
                  </a:lnTo>
                  <a:lnTo>
                    <a:pt x="2216" y="1170"/>
                  </a:lnTo>
                  <a:lnTo>
                    <a:pt x="3751" y="659"/>
                  </a:lnTo>
                  <a:lnTo>
                    <a:pt x="3751" y="659"/>
                  </a:lnTo>
                  <a:lnTo>
                    <a:pt x="3897" y="585"/>
                  </a:lnTo>
                  <a:lnTo>
                    <a:pt x="3994" y="464"/>
                  </a:lnTo>
                  <a:lnTo>
                    <a:pt x="4067" y="318"/>
                  </a:lnTo>
                  <a:lnTo>
                    <a:pt x="4092" y="171"/>
                  </a:lnTo>
                  <a:lnTo>
                    <a:pt x="4092" y="1"/>
                  </a:lnTo>
                  <a:lnTo>
                    <a:pt x="0" y="1"/>
                  </a:lnTo>
                  <a:close/>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1"/>
            <p:cNvSpPr/>
            <p:nvPr/>
          </p:nvSpPr>
          <p:spPr>
            <a:xfrm>
              <a:off x="6784925" y="2459275"/>
              <a:ext cx="35350" cy="166875"/>
            </a:xfrm>
            <a:custGeom>
              <a:avLst/>
              <a:gdLst/>
              <a:ahLst/>
              <a:cxnLst/>
              <a:rect l="l" t="t" r="r" b="b"/>
              <a:pathLst>
                <a:path w="1414" h="6675" fill="none" extrusionOk="0">
                  <a:moveTo>
                    <a:pt x="1413" y="6674"/>
                  </a:moveTo>
                  <a:lnTo>
                    <a:pt x="1413" y="6674"/>
                  </a:lnTo>
                  <a:lnTo>
                    <a:pt x="585" y="2850"/>
                  </a:lnTo>
                  <a:lnTo>
                    <a:pt x="1" y="1"/>
                  </a:lnTo>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11"/>
            <p:cNvSpPr/>
            <p:nvPr/>
          </p:nvSpPr>
          <p:spPr>
            <a:xfrm>
              <a:off x="6718575" y="2318625"/>
              <a:ext cx="256950" cy="307525"/>
            </a:xfrm>
            <a:custGeom>
              <a:avLst/>
              <a:gdLst/>
              <a:ahLst/>
              <a:cxnLst/>
              <a:rect l="l" t="t" r="r" b="b"/>
              <a:pathLst>
                <a:path w="10278" h="12301" fill="none" extrusionOk="0">
                  <a:moveTo>
                    <a:pt x="7185" y="12300"/>
                  </a:moveTo>
                  <a:lnTo>
                    <a:pt x="7185" y="12300"/>
                  </a:lnTo>
                  <a:lnTo>
                    <a:pt x="7307" y="11764"/>
                  </a:lnTo>
                  <a:lnTo>
                    <a:pt x="7477" y="11253"/>
                  </a:lnTo>
                  <a:lnTo>
                    <a:pt x="7672" y="10766"/>
                  </a:lnTo>
                  <a:lnTo>
                    <a:pt x="7891" y="10327"/>
                  </a:lnTo>
                  <a:lnTo>
                    <a:pt x="8135" y="9913"/>
                  </a:lnTo>
                  <a:lnTo>
                    <a:pt x="8378" y="9499"/>
                  </a:lnTo>
                  <a:lnTo>
                    <a:pt x="8914" y="8720"/>
                  </a:lnTo>
                  <a:lnTo>
                    <a:pt x="9182" y="8330"/>
                  </a:lnTo>
                  <a:lnTo>
                    <a:pt x="9425" y="7941"/>
                  </a:lnTo>
                  <a:lnTo>
                    <a:pt x="9645" y="7551"/>
                  </a:lnTo>
                  <a:lnTo>
                    <a:pt x="9864" y="7113"/>
                  </a:lnTo>
                  <a:lnTo>
                    <a:pt x="10034" y="6674"/>
                  </a:lnTo>
                  <a:lnTo>
                    <a:pt x="10156" y="6187"/>
                  </a:lnTo>
                  <a:lnTo>
                    <a:pt x="10229" y="5676"/>
                  </a:lnTo>
                  <a:lnTo>
                    <a:pt x="10253" y="5408"/>
                  </a:lnTo>
                  <a:lnTo>
                    <a:pt x="10278" y="5140"/>
                  </a:lnTo>
                  <a:lnTo>
                    <a:pt x="10278" y="5140"/>
                  </a:lnTo>
                  <a:lnTo>
                    <a:pt x="10229" y="4604"/>
                  </a:lnTo>
                  <a:lnTo>
                    <a:pt x="10156" y="4093"/>
                  </a:lnTo>
                  <a:lnTo>
                    <a:pt x="10034" y="3605"/>
                  </a:lnTo>
                  <a:lnTo>
                    <a:pt x="9864" y="3143"/>
                  </a:lnTo>
                  <a:lnTo>
                    <a:pt x="9645" y="2680"/>
                  </a:lnTo>
                  <a:lnTo>
                    <a:pt x="9401" y="2266"/>
                  </a:lnTo>
                  <a:lnTo>
                    <a:pt x="9084" y="1876"/>
                  </a:lnTo>
                  <a:lnTo>
                    <a:pt x="8768" y="1511"/>
                  </a:lnTo>
                  <a:lnTo>
                    <a:pt x="8402" y="1170"/>
                  </a:lnTo>
                  <a:lnTo>
                    <a:pt x="8013" y="878"/>
                  </a:lnTo>
                  <a:lnTo>
                    <a:pt x="7574" y="634"/>
                  </a:lnTo>
                  <a:lnTo>
                    <a:pt x="7136" y="415"/>
                  </a:lnTo>
                  <a:lnTo>
                    <a:pt x="6673" y="244"/>
                  </a:lnTo>
                  <a:lnTo>
                    <a:pt x="6162" y="98"/>
                  </a:lnTo>
                  <a:lnTo>
                    <a:pt x="5675" y="25"/>
                  </a:lnTo>
                  <a:lnTo>
                    <a:pt x="5139" y="1"/>
                  </a:lnTo>
                  <a:lnTo>
                    <a:pt x="5139" y="1"/>
                  </a:lnTo>
                  <a:lnTo>
                    <a:pt x="4603" y="25"/>
                  </a:lnTo>
                  <a:lnTo>
                    <a:pt x="4116" y="98"/>
                  </a:lnTo>
                  <a:lnTo>
                    <a:pt x="3605" y="244"/>
                  </a:lnTo>
                  <a:lnTo>
                    <a:pt x="3142" y="415"/>
                  </a:lnTo>
                  <a:lnTo>
                    <a:pt x="2703" y="634"/>
                  </a:lnTo>
                  <a:lnTo>
                    <a:pt x="2265" y="878"/>
                  </a:lnTo>
                  <a:lnTo>
                    <a:pt x="1875" y="1170"/>
                  </a:lnTo>
                  <a:lnTo>
                    <a:pt x="1510" y="1511"/>
                  </a:lnTo>
                  <a:lnTo>
                    <a:pt x="1193" y="1876"/>
                  </a:lnTo>
                  <a:lnTo>
                    <a:pt x="877" y="2266"/>
                  </a:lnTo>
                  <a:lnTo>
                    <a:pt x="633" y="2680"/>
                  </a:lnTo>
                  <a:lnTo>
                    <a:pt x="414" y="3143"/>
                  </a:lnTo>
                  <a:lnTo>
                    <a:pt x="244" y="3605"/>
                  </a:lnTo>
                  <a:lnTo>
                    <a:pt x="122" y="4093"/>
                  </a:lnTo>
                  <a:lnTo>
                    <a:pt x="49" y="4604"/>
                  </a:lnTo>
                  <a:lnTo>
                    <a:pt x="0" y="5140"/>
                  </a:lnTo>
                  <a:lnTo>
                    <a:pt x="0" y="5140"/>
                  </a:lnTo>
                  <a:lnTo>
                    <a:pt x="24" y="5408"/>
                  </a:lnTo>
                  <a:lnTo>
                    <a:pt x="49" y="5676"/>
                  </a:lnTo>
                  <a:lnTo>
                    <a:pt x="122" y="6187"/>
                  </a:lnTo>
                  <a:lnTo>
                    <a:pt x="244" y="6674"/>
                  </a:lnTo>
                  <a:lnTo>
                    <a:pt x="414" y="7113"/>
                  </a:lnTo>
                  <a:lnTo>
                    <a:pt x="633" y="7551"/>
                  </a:lnTo>
                  <a:lnTo>
                    <a:pt x="852" y="7941"/>
                  </a:lnTo>
                  <a:lnTo>
                    <a:pt x="1096" y="8330"/>
                  </a:lnTo>
                  <a:lnTo>
                    <a:pt x="1364" y="8720"/>
                  </a:lnTo>
                  <a:lnTo>
                    <a:pt x="1900" y="9499"/>
                  </a:lnTo>
                  <a:lnTo>
                    <a:pt x="2143" y="9913"/>
                  </a:lnTo>
                  <a:lnTo>
                    <a:pt x="2387" y="10327"/>
                  </a:lnTo>
                  <a:lnTo>
                    <a:pt x="2606" y="10766"/>
                  </a:lnTo>
                  <a:lnTo>
                    <a:pt x="2801" y="11253"/>
                  </a:lnTo>
                  <a:lnTo>
                    <a:pt x="2971" y="11764"/>
                  </a:lnTo>
                  <a:lnTo>
                    <a:pt x="3093" y="12300"/>
                  </a:lnTo>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11"/>
            <p:cNvSpPr/>
            <p:nvPr/>
          </p:nvSpPr>
          <p:spPr>
            <a:xfrm>
              <a:off x="6873825" y="2459275"/>
              <a:ext cx="35350" cy="166875"/>
            </a:xfrm>
            <a:custGeom>
              <a:avLst/>
              <a:gdLst/>
              <a:ahLst/>
              <a:cxnLst/>
              <a:rect l="l" t="t" r="r" b="b"/>
              <a:pathLst>
                <a:path w="1414" h="6675" fill="none" extrusionOk="0">
                  <a:moveTo>
                    <a:pt x="1413" y="1"/>
                  </a:moveTo>
                  <a:lnTo>
                    <a:pt x="1413" y="1"/>
                  </a:lnTo>
                  <a:lnTo>
                    <a:pt x="829" y="2850"/>
                  </a:lnTo>
                  <a:lnTo>
                    <a:pt x="1" y="6674"/>
                  </a:lnTo>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11"/>
            <p:cNvSpPr/>
            <p:nvPr/>
          </p:nvSpPr>
          <p:spPr>
            <a:xfrm>
              <a:off x="6801975" y="2453200"/>
              <a:ext cx="90150" cy="19500"/>
            </a:xfrm>
            <a:custGeom>
              <a:avLst/>
              <a:gdLst/>
              <a:ahLst/>
              <a:cxnLst/>
              <a:rect l="l" t="t" r="r" b="b"/>
              <a:pathLst>
                <a:path w="3606" h="780" fill="none" extrusionOk="0">
                  <a:moveTo>
                    <a:pt x="1" y="73"/>
                  </a:moveTo>
                  <a:lnTo>
                    <a:pt x="829" y="780"/>
                  </a:lnTo>
                  <a:lnTo>
                    <a:pt x="1657" y="73"/>
                  </a:lnTo>
                  <a:lnTo>
                    <a:pt x="1657" y="73"/>
                  </a:lnTo>
                  <a:lnTo>
                    <a:pt x="1730" y="25"/>
                  </a:lnTo>
                  <a:lnTo>
                    <a:pt x="1803" y="0"/>
                  </a:lnTo>
                  <a:lnTo>
                    <a:pt x="1876" y="25"/>
                  </a:lnTo>
                  <a:lnTo>
                    <a:pt x="1949" y="73"/>
                  </a:lnTo>
                  <a:lnTo>
                    <a:pt x="2777" y="780"/>
                  </a:lnTo>
                  <a:lnTo>
                    <a:pt x="3605" y="73"/>
                  </a:lnTo>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11"/>
            <p:cNvSpPr/>
            <p:nvPr/>
          </p:nvSpPr>
          <p:spPr>
            <a:xfrm>
              <a:off x="6795900" y="2628550"/>
              <a:ext cx="102300" cy="25"/>
            </a:xfrm>
            <a:custGeom>
              <a:avLst/>
              <a:gdLst/>
              <a:ahLst/>
              <a:cxnLst/>
              <a:rect l="l" t="t" r="r" b="b"/>
              <a:pathLst>
                <a:path w="4092" h="1" fill="none" extrusionOk="0">
                  <a:moveTo>
                    <a:pt x="0" y="1"/>
                  </a:moveTo>
                  <a:lnTo>
                    <a:pt x="4092" y="1"/>
                  </a:lnTo>
                </a:path>
              </a:pathLst>
            </a:custGeom>
            <a:noFill/>
            <a:ln w="12175" cap="rnd"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0" name="Google Shape;300;p11"/>
          <p:cNvSpPr txBox="1">
            <a:spLocks noGrp="1"/>
          </p:cNvSpPr>
          <p:nvPr>
            <p:ph type="sldNum" idx="12"/>
          </p:nvPr>
        </p:nvSpPr>
        <p:spPr>
          <a:xfrm>
            <a:off x="8117984" y="418063"/>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rgbClr val="FFFFFF"/>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body" idx="1"/>
          </p:nvPr>
        </p:nvSpPr>
        <p:spPr>
          <a:xfrm>
            <a:off x="2901875" y="1033400"/>
            <a:ext cx="5292300" cy="3267300"/>
          </a:xfrm>
          <a:prstGeom prst="rect">
            <a:avLst/>
          </a:prstGeom>
          <a:noFill/>
          <a:ln>
            <a:noFill/>
          </a:ln>
        </p:spPr>
        <p:txBody>
          <a:bodyPr spcFirstLastPara="1" wrap="square" lIns="91425" tIns="91425" rIns="91425" bIns="91425" anchor="t" anchorCtr="0">
            <a:noAutofit/>
          </a:bodyPr>
          <a:lstStyle>
            <a:lvl1pPr marL="457200" lvl="0" indent="-355600">
              <a:spcBef>
                <a:spcPts val="600"/>
              </a:spcBef>
              <a:spcAft>
                <a:spcPts val="0"/>
              </a:spcAft>
              <a:buClr>
                <a:schemeClr val="dk2"/>
              </a:buClr>
              <a:buSzPts val="2000"/>
              <a:buFont typeface="Lato Light"/>
              <a:buChar char="○"/>
              <a:defRPr sz="2000">
                <a:solidFill>
                  <a:schemeClr val="dk1"/>
                </a:solidFill>
                <a:latin typeface="Lato Light"/>
                <a:ea typeface="Lato Light"/>
                <a:cs typeface="Lato Light"/>
                <a:sym typeface="Lato Light"/>
              </a:defRPr>
            </a:lvl1pPr>
            <a:lvl2pPr marL="914400" lvl="1" indent="-355600">
              <a:spcBef>
                <a:spcPts val="1000"/>
              </a:spcBef>
              <a:spcAft>
                <a:spcPts val="0"/>
              </a:spcAft>
              <a:buClr>
                <a:schemeClr val="dk2"/>
              </a:buClr>
              <a:buSzPts val="2000"/>
              <a:buFont typeface="Lato Light"/>
              <a:buChar char="◦"/>
              <a:defRPr sz="2000">
                <a:solidFill>
                  <a:schemeClr val="dk1"/>
                </a:solidFill>
                <a:latin typeface="Lato Light"/>
                <a:ea typeface="Lato Light"/>
                <a:cs typeface="Lato Light"/>
                <a:sym typeface="Lato Light"/>
              </a:defRPr>
            </a:lvl2pPr>
            <a:lvl3pPr marL="1371600" lvl="2" indent="-355600">
              <a:spcBef>
                <a:spcPts val="1000"/>
              </a:spcBef>
              <a:spcAft>
                <a:spcPts val="0"/>
              </a:spcAft>
              <a:buClr>
                <a:schemeClr val="dk2"/>
              </a:buClr>
              <a:buSzPts val="2000"/>
              <a:buFont typeface="Lato Light"/>
              <a:buChar char="◦"/>
              <a:defRPr sz="2000">
                <a:solidFill>
                  <a:schemeClr val="dk1"/>
                </a:solidFill>
                <a:latin typeface="Lato Light"/>
                <a:ea typeface="Lato Light"/>
                <a:cs typeface="Lato Light"/>
                <a:sym typeface="Lato Light"/>
              </a:defRPr>
            </a:lvl3pPr>
            <a:lvl4pPr marL="1828800" lvl="3" indent="-355600">
              <a:spcBef>
                <a:spcPts val="1000"/>
              </a:spcBef>
              <a:spcAft>
                <a:spcPts val="0"/>
              </a:spcAft>
              <a:buClr>
                <a:schemeClr val="dk1"/>
              </a:buClr>
              <a:buSzPts val="2000"/>
              <a:buFont typeface="Lato Light"/>
              <a:buChar char="◦"/>
              <a:defRPr sz="2000">
                <a:solidFill>
                  <a:schemeClr val="dk1"/>
                </a:solidFill>
                <a:latin typeface="Lato Light"/>
                <a:ea typeface="Lato Light"/>
                <a:cs typeface="Lato Light"/>
                <a:sym typeface="Lato Light"/>
              </a:defRPr>
            </a:lvl4pPr>
            <a:lvl5pPr marL="2286000" lvl="4" indent="-355600">
              <a:spcBef>
                <a:spcPts val="1000"/>
              </a:spcBef>
              <a:spcAft>
                <a:spcPts val="0"/>
              </a:spcAft>
              <a:buClr>
                <a:schemeClr val="dk1"/>
              </a:buClr>
              <a:buSzPts val="2000"/>
              <a:buFont typeface="Lato Light"/>
              <a:buChar char="◦"/>
              <a:defRPr sz="2000">
                <a:solidFill>
                  <a:schemeClr val="dk1"/>
                </a:solidFill>
                <a:latin typeface="Lato Light"/>
                <a:ea typeface="Lato Light"/>
                <a:cs typeface="Lato Light"/>
                <a:sym typeface="Lato Light"/>
              </a:defRPr>
            </a:lvl5pPr>
            <a:lvl6pPr marL="2743200" lvl="5" indent="-355600">
              <a:spcBef>
                <a:spcPts val="1000"/>
              </a:spcBef>
              <a:spcAft>
                <a:spcPts val="0"/>
              </a:spcAft>
              <a:buClr>
                <a:schemeClr val="dk1"/>
              </a:buClr>
              <a:buSzPts val="2000"/>
              <a:buFont typeface="Lato Light"/>
              <a:buChar char="◦"/>
              <a:defRPr sz="2000">
                <a:solidFill>
                  <a:schemeClr val="dk1"/>
                </a:solidFill>
                <a:latin typeface="Lato Light"/>
                <a:ea typeface="Lato Light"/>
                <a:cs typeface="Lato Light"/>
                <a:sym typeface="Lato Light"/>
              </a:defRPr>
            </a:lvl6pPr>
            <a:lvl7pPr marL="3200400" lvl="6" indent="-355600">
              <a:spcBef>
                <a:spcPts val="1000"/>
              </a:spcBef>
              <a:spcAft>
                <a:spcPts val="0"/>
              </a:spcAft>
              <a:buClr>
                <a:schemeClr val="dk1"/>
              </a:buClr>
              <a:buSzPts val="2000"/>
              <a:buFont typeface="Lato Light"/>
              <a:buChar char="◦"/>
              <a:defRPr sz="2000">
                <a:solidFill>
                  <a:schemeClr val="dk1"/>
                </a:solidFill>
                <a:latin typeface="Lato Light"/>
                <a:ea typeface="Lato Light"/>
                <a:cs typeface="Lato Light"/>
                <a:sym typeface="Lato Light"/>
              </a:defRPr>
            </a:lvl7pPr>
            <a:lvl8pPr marL="3657600" lvl="7" indent="-355600">
              <a:spcBef>
                <a:spcPts val="1000"/>
              </a:spcBef>
              <a:spcAft>
                <a:spcPts val="0"/>
              </a:spcAft>
              <a:buClr>
                <a:schemeClr val="dk1"/>
              </a:buClr>
              <a:buSzPts val="2000"/>
              <a:buFont typeface="Lato Light"/>
              <a:buChar char="◦"/>
              <a:defRPr sz="2000">
                <a:solidFill>
                  <a:schemeClr val="dk1"/>
                </a:solidFill>
                <a:latin typeface="Lato Light"/>
                <a:ea typeface="Lato Light"/>
                <a:cs typeface="Lato Light"/>
                <a:sym typeface="Lato Light"/>
              </a:defRPr>
            </a:lvl8pPr>
            <a:lvl9pPr marL="4114800" lvl="8" indent="-355600">
              <a:spcBef>
                <a:spcPts val="1000"/>
              </a:spcBef>
              <a:spcAft>
                <a:spcPts val="1000"/>
              </a:spcAft>
              <a:buClr>
                <a:schemeClr val="dk1"/>
              </a:buClr>
              <a:buSzPts val="2000"/>
              <a:buFont typeface="Lato Light"/>
              <a:buChar char="◦"/>
              <a:defRPr sz="2000">
                <a:solidFill>
                  <a:schemeClr val="dk1"/>
                </a:solidFill>
                <a:latin typeface="Lato Light"/>
                <a:ea typeface="Lato Light"/>
                <a:cs typeface="Lato Light"/>
                <a:sym typeface="Lato Light"/>
              </a:defRPr>
            </a:lvl9pPr>
          </a:lstStyle>
          <a:p>
            <a:endParaRPr/>
          </a:p>
        </p:txBody>
      </p:sp>
      <p:sp>
        <p:nvSpPr>
          <p:cNvPr id="7" name="Google Shape;7;p1"/>
          <p:cNvSpPr txBox="1">
            <a:spLocks noGrp="1"/>
          </p:cNvSpPr>
          <p:nvPr>
            <p:ph type="title"/>
          </p:nvPr>
        </p:nvSpPr>
        <p:spPr>
          <a:xfrm>
            <a:off x="144075" y="559475"/>
            <a:ext cx="2142000" cy="2630400"/>
          </a:xfrm>
          <a:prstGeom prst="rect">
            <a:avLst/>
          </a:prstGeom>
          <a:noFill/>
          <a:ln>
            <a:noFill/>
          </a:ln>
        </p:spPr>
        <p:txBody>
          <a:bodyPr spcFirstLastPara="1" wrap="square" lIns="91425" tIns="91425" rIns="91425" bIns="91425" anchor="ctr" anchorCtr="0">
            <a:noAutofit/>
          </a:bodyPr>
          <a:lstStyle>
            <a:lvl1pPr lvl="0">
              <a:spcBef>
                <a:spcPts val="0"/>
              </a:spcBef>
              <a:spcAft>
                <a:spcPts val="0"/>
              </a:spcAft>
              <a:buClr>
                <a:schemeClr val="lt1"/>
              </a:buClr>
              <a:buSzPts val="2000"/>
              <a:buFont typeface="Roboto Slab Regular"/>
              <a:buNone/>
              <a:defRPr sz="2000">
                <a:solidFill>
                  <a:schemeClr val="lt1"/>
                </a:solidFill>
                <a:latin typeface="Roboto Slab Regular"/>
                <a:ea typeface="Roboto Slab Regular"/>
                <a:cs typeface="Roboto Slab Regular"/>
                <a:sym typeface="Roboto Slab Regular"/>
              </a:defRPr>
            </a:lvl1pPr>
            <a:lvl2pPr lvl="1">
              <a:spcBef>
                <a:spcPts val="0"/>
              </a:spcBef>
              <a:spcAft>
                <a:spcPts val="0"/>
              </a:spcAft>
              <a:buClr>
                <a:schemeClr val="lt1"/>
              </a:buClr>
              <a:buSzPts val="2000"/>
              <a:buFont typeface="Roboto Slab Regular"/>
              <a:buNone/>
              <a:defRPr sz="2000">
                <a:solidFill>
                  <a:schemeClr val="lt1"/>
                </a:solidFill>
                <a:latin typeface="Roboto Slab Regular"/>
                <a:ea typeface="Roboto Slab Regular"/>
                <a:cs typeface="Roboto Slab Regular"/>
                <a:sym typeface="Roboto Slab Regular"/>
              </a:defRPr>
            </a:lvl2pPr>
            <a:lvl3pPr lvl="2">
              <a:spcBef>
                <a:spcPts val="0"/>
              </a:spcBef>
              <a:spcAft>
                <a:spcPts val="0"/>
              </a:spcAft>
              <a:buClr>
                <a:schemeClr val="lt1"/>
              </a:buClr>
              <a:buSzPts val="2000"/>
              <a:buFont typeface="Roboto Slab Regular"/>
              <a:buNone/>
              <a:defRPr sz="2000">
                <a:solidFill>
                  <a:schemeClr val="lt1"/>
                </a:solidFill>
                <a:latin typeface="Roboto Slab Regular"/>
                <a:ea typeface="Roboto Slab Regular"/>
                <a:cs typeface="Roboto Slab Regular"/>
                <a:sym typeface="Roboto Slab Regular"/>
              </a:defRPr>
            </a:lvl3pPr>
            <a:lvl4pPr lvl="3">
              <a:spcBef>
                <a:spcPts val="0"/>
              </a:spcBef>
              <a:spcAft>
                <a:spcPts val="0"/>
              </a:spcAft>
              <a:buClr>
                <a:schemeClr val="lt1"/>
              </a:buClr>
              <a:buSzPts val="2000"/>
              <a:buFont typeface="Roboto Slab Regular"/>
              <a:buNone/>
              <a:defRPr sz="2000">
                <a:solidFill>
                  <a:schemeClr val="lt1"/>
                </a:solidFill>
                <a:latin typeface="Roboto Slab Regular"/>
                <a:ea typeface="Roboto Slab Regular"/>
                <a:cs typeface="Roboto Slab Regular"/>
                <a:sym typeface="Roboto Slab Regular"/>
              </a:defRPr>
            </a:lvl4pPr>
            <a:lvl5pPr lvl="4">
              <a:spcBef>
                <a:spcPts val="0"/>
              </a:spcBef>
              <a:spcAft>
                <a:spcPts val="0"/>
              </a:spcAft>
              <a:buClr>
                <a:schemeClr val="lt1"/>
              </a:buClr>
              <a:buSzPts val="2000"/>
              <a:buFont typeface="Roboto Slab Regular"/>
              <a:buNone/>
              <a:defRPr sz="2000">
                <a:solidFill>
                  <a:schemeClr val="lt1"/>
                </a:solidFill>
                <a:latin typeface="Roboto Slab Regular"/>
                <a:ea typeface="Roboto Slab Regular"/>
                <a:cs typeface="Roboto Slab Regular"/>
                <a:sym typeface="Roboto Slab Regular"/>
              </a:defRPr>
            </a:lvl5pPr>
            <a:lvl6pPr lvl="5">
              <a:spcBef>
                <a:spcPts val="0"/>
              </a:spcBef>
              <a:spcAft>
                <a:spcPts val="0"/>
              </a:spcAft>
              <a:buClr>
                <a:schemeClr val="lt1"/>
              </a:buClr>
              <a:buSzPts val="2000"/>
              <a:buFont typeface="Roboto Slab Regular"/>
              <a:buNone/>
              <a:defRPr sz="2000">
                <a:solidFill>
                  <a:schemeClr val="lt1"/>
                </a:solidFill>
                <a:latin typeface="Roboto Slab Regular"/>
                <a:ea typeface="Roboto Slab Regular"/>
                <a:cs typeface="Roboto Slab Regular"/>
                <a:sym typeface="Roboto Slab Regular"/>
              </a:defRPr>
            </a:lvl6pPr>
            <a:lvl7pPr lvl="6">
              <a:spcBef>
                <a:spcPts val="0"/>
              </a:spcBef>
              <a:spcAft>
                <a:spcPts val="0"/>
              </a:spcAft>
              <a:buClr>
                <a:schemeClr val="lt1"/>
              </a:buClr>
              <a:buSzPts val="2000"/>
              <a:buFont typeface="Roboto Slab Regular"/>
              <a:buNone/>
              <a:defRPr sz="2000">
                <a:solidFill>
                  <a:schemeClr val="lt1"/>
                </a:solidFill>
                <a:latin typeface="Roboto Slab Regular"/>
                <a:ea typeface="Roboto Slab Regular"/>
                <a:cs typeface="Roboto Slab Regular"/>
                <a:sym typeface="Roboto Slab Regular"/>
              </a:defRPr>
            </a:lvl7pPr>
            <a:lvl8pPr lvl="7">
              <a:spcBef>
                <a:spcPts val="0"/>
              </a:spcBef>
              <a:spcAft>
                <a:spcPts val="0"/>
              </a:spcAft>
              <a:buClr>
                <a:schemeClr val="lt1"/>
              </a:buClr>
              <a:buSzPts val="2000"/>
              <a:buFont typeface="Roboto Slab Regular"/>
              <a:buNone/>
              <a:defRPr sz="2000">
                <a:solidFill>
                  <a:schemeClr val="lt1"/>
                </a:solidFill>
                <a:latin typeface="Roboto Slab Regular"/>
                <a:ea typeface="Roboto Slab Regular"/>
                <a:cs typeface="Roboto Slab Regular"/>
                <a:sym typeface="Roboto Slab Regular"/>
              </a:defRPr>
            </a:lvl8pPr>
            <a:lvl9pPr lvl="8">
              <a:spcBef>
                <a:spcPts val="0"/>
              </a:spcBef>
              <a:spcAft>
                <a:spcPts val="0"/>
              </a:spcAft>
              <a:buClr>
                <a:schemeClr val="lt1"/>
              </a:buClr>
              <a:buSzPts val="2000"/>
              <a:buFont typeface="Roboto Slab Regular"/>
              <a:buNone/>
              <a:defRPr sz="2000">
                <a:solidFill>
                  <a:schemeClr val="lt1"/>
                </a:solidFill>
                <a:latin typeface="Roboto Slab Regular"/>
                <a:ea typeface="Roboto Slab Regular"/>
                <a:cs typeface="Roboto Slab Regular"/>
                <a:sym typeface="Roboto Slab Regular"/>
              </a:defRPr>
            </a:lvl9pPr>
          </a:lstStyle>
          <a:p>
            <a:endParaRPr/>
          </a:p>
        </p:txBody>
      </p:sp>
      <p:sp>
        <p:nvSpPr>
          <p:cNvPr id="8" name="Google Shape;8;p1"/>
          <p:cNvSpPr txBox="1">
            <a:spLocks noGrp="1"/>
          </p:cNvSpPr>
          <p:nvPr>
            <p:ph type="sldNum" idx="12"/>
          </p:nvPr>
        </p:nvSpPr>
        <p:spPr>
          <a:xfrm>
            <a:off x="8117984" y="418063"/>
            <a:ext cx="548700" cy="393600"/>
          </a:xfrm>
          <a:prstGeom prst="rect">
            <a:avLst/>
          </a:prstGeom>
          <a:noFill/>
          <a:ln>
            <a:noFill/>
          </a:ln>
        </p:spPr>
        <p:txBody>
          <a:bodyPr spcFirstLastPara="1" wrap="square" lIns="91425" tIns="91425" rIns="91425" bIns="91425" anchor="ctr" anchorCtr="0">
            <a:noAutofit/>
          </a:bodyPr>
          <a:lstStyle>
            <a:lvl1pPr lvl="0" algn="r">
              <a:buNone/>
              <a:defRPr sz="1200">
                <a:solidFill>
                  <a:schemeClr val="dk2"/>
                </a:solidFill>
                <a:latin typeface="Lato Light"/>
                <a:ea typeface="Lato Light"/>
                <a:cs typeface="Lato Light"/>
                <a:sym typeface="Lato Light"/>
              </a:defRPr>
            </a:lvl1pPr>
            <a:lvl2pPr lvl="1" algn="r">
              <a:buNone/>
              <a:defRPr sz="1200">
                <a:solidFill>
                  <a:schemeClr val="dk2"/>
                </a:solidFill>
                <a:latin typeface="Lato Light"/>
                <a:ea typeface="Lato Light"/>
                <a:cs typeface="Lato Light"/>
                <a:sym typeface="Lato Light"/>
              </a:defRPr>
            </a:lvl2pPr>
            <a:lvl3pPr lvl="2" algn="r">
              <a:buNone/>
              <a:defRPr sz="1200">
                <a:solidFill>
                  <a:schemeClr val="dk2"/>
                </a:solidFill>
                <a:latin typeface="Lato Light"/>
                <a:ea typeface="Lato Light"/>
                <a:cs typeface="Lato Light"/>
                <a:sym typeface="Lato Light"/>
              </a:defRPr>
            </a:lvl3pPr>
            <a:lvl4pPr lvl="3" algn="r">
              <a:buNone/>
              <a:defRPr sz="1200">
                <a:solidFill>
                  <a:schemeClr val="dk2"/>
                </a:solidFill>
                <a:latin typeface="Lato Light"/>
                <a:ea typeface="Lato Light"/>
                <a:cs typeface="Lato Light"/>
                <a:sym typeface="Lato Light"/>
              </a:defRPr>
            </a:lvl4pPr>
            <a:lvl5pPr lvl="4" algn="r">
              <a:buNone/>
              <a:defRPr sz="1200">
                <a:solidFill>
                  <a:schemeClr val="dk2"/>
                </a:solidFill>
                <a:latin typeface="Lato Light"/>
                <a:ea typeface="Lato Light"/>
                <a:cs typeface="Lato Light"/>
                <a:sym typeface="Lato Light"/>
              </a:defRPr>
            </a:lvl5pPr>
            <a:lvl6pPr lvl="5" algn="r">
              <a:buNone/>
              <a:defRPr sz="1200">
                <a:solidFill>
                  <a:schemeClr val="dk2"/>
                </a:solidFill>
                <a:latin typeface="Lato Light"/>
                <a:ea typeface="Lato Light"/>
                <a:cs typeface="Lato Light"/>
                <a:sym typeface="Lato Light"/>
              </a:defRPr>
            </a:lvl6pPr>
            <a:lvl7pPr lvl="6" algn="r">
              <a:buNone/>
              <a:defRPr sz="1200">
                <a:solidFill>
                  <a:schemeClr val="dk2"/>
                </a:solidFill>
                <a:latin typeface="Lato Light"/>
                <a:ea typeface="Lato Light"/>
                <a:cs typeface="Lato Light"/>
                <a:sym typeface="Lato Light"/>
              </a:defRPr>
            </a:lvl7pPr>
            <a:lvl8pPr lvl="7" algn="r">
              <a:buNone/>
              <a:defRPr sz="1200">
                <a:solidFill>
                  <a:schemeClr val="dk2"/>
                </a:solidFill>
                <a:latin typeface="Lato Light"/>
                <a:ea typeface="Lato Light"/>
                <a:cs typeface="Lato Light"/>
                <a:sym typeface="Lato Light"/>
              </a:defRPr>
            </a:lvl8pPr>
            <a:lvl9pPr lvl="8" algn="r">
              <a:buNone/>
              <a:defRPr sz="1200">
                <a:solidFill>
                  <a:schemeClr val="dk2"/>
                </a:solidFill>
                <a:latin typeface="Lato Light"/>
                <a:ea typeface="Lato Light"/>
                <a:cs typeface="Lato Light"/>
                <a:sym typeface="Lato Light"/>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3" r:id="rId3"/>
    <p:sldLayoutId id="2147483654" r:id="rId4"/>
    <p:sldLayoutId id="2147483657" r:id="rId5"/>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8" Type="http://schemas.openxmlformats.org/officeDocument/2006/relationships/hyperlink" Target="https://www.gettyimages.co.uk/photos/john-dewey-photos?family=editorial&amp;phrase=john%20dewey%20photos&amp;sort=best#license" TargetMode="External"/><Relationship Id="rId13" Type="http://schemas.openxmlformats.org/officeDocument/2006/relationships/hyperlink" Target="https://unsplash.com/photos/ZcA4ai3bRSk" TargetMode="External"/><Relationship Id="rId18" Type="http://schemas.openxmlformats.org/officeDocument/2006/relationships/hyperlink" Target="https://www.teachthought.com/pedagogy/great-best-quotes-about-teaching/" TargetMode="External"/><Relationship Id="rId3" Type="http://schemas.openxmlformats.org/officeDocument/2006/relationships/hyperlink" Target="https://foundationyears.org.uk/wp-content/uploads/2011/10/Guide_to_the_EYFS_in_Steiner_Wardorf_settings1.pdf" TargetMode="External"/><Relationship Id="rId7" Type="http://schemas.openxmlformats.org/officeDocument/2006/relationships/hyperlink" Target="https://pedagogikkogkritikk.no/index.php/ntpk/article/view/1383/3545" TargetMode="External"/><Relationship Id="rId12" Type="http://schemas.openxmlformats.org/officeDocument/2006/relationships/hyperlink" Target="https://www.ang.af.mil/Media/Photos/igphoto/2002114945/" TargetMode="External"/><Relationship Id="rId17" Type="http://schemas.openxmlformats.org/officeDocument/2006/relationships/hyperlink" Target="https://files.eric.ed.gov/fulltext/ED564712.pdf" TargetMode="External"/><Relationship Id="rId2" Type="http://schemas.openxmlformats.org/officeDocument/2006/relationships/notesSlide" Target="../notesSlides/notesSlide6.xml"/><Relationship Id="rId16" Type="http://schemas.openxmlformats.org/officeDocument/2006/relationships/hyperlink" Target="https://anthrosource-onlinelibrary-wiley-com.ezproxy.uwtsd.ac.uk/doi/full/10.1111/maq.12140" TargetMode="External"/><Relationship Id="rId1" Type="http://schemas.openxmlformats.org/officeDocument/2006/relationships/slideLayout" Target="../slideLayouts/slideLayout5.xml"/><Relationship Id="rId6" Type="http://schemas.openxmlformats.org/officeDocument/2006/relationships/hyperlink" Target="https://search-proquest-com.ezproxy.uwtsd.ac.uk/docview/394981400?accountid=130472&amp;rfr_id=info%3Axri%2Fsid%3Aprimo" TargetMode="External"/><Relationship Id="rId11" Type="http://schemas.openxmlformats.org/officeDocument/2006/relationships/hyperlink" Target="https://study.com/academy/lesson/pragmatism-overview-practical-teaching-examples.html" TargetMode="External"/><Relationship Id="rId5" Type="http://schemas.openxmlformats.org/officeDocument/2006/relationships/hyperlink" Target="https://www.newyorker.com/magazine/2014/02/03/class-consciousness" TargetMode="External"/><Relationship Id="rId15" Type="http://schemas.openxmlformats.org/officeDocument/2006/relationships/hyperlink" Target="https://doi.org/10.1111/maq.12140" TargetMode="External"/><Relationship Id="rId10" Type="http://schemas.openxmlformats.org/officeDocument/2006/relationships/hyperlink" Target="https://www.sophiainstitute.us/blog/rudolf-steiners-death-day-march-30-1925" TargetMode="External"/><Relationship Id="rId19" Type="http://schemas.openxmlformats.org/officeDocument/2006/relationships/hyperlink" Target="https://hwb.gov.wales/curriculum-for-wales/designing-your-curriculum/developing-a-vision-for-curriculum-design/#curriculum-design-and-the-four-purposes" TargetMode="External"/><Relationship Id="rId4" Type="http://schemas.openxmlformats.org/officeDocument/2006/relationships/hyperlink" Target="https://news.stanford.edu/news/2007/june13/rorty-061307.html" TargetMode="External"/><Relationship Id="rId9" Type="http://schemas.openxmlformats.org/officeDocument/2006/relationships/hyperlink" Target="http://londonsteinerschool.org/wp-content/uploads/2011/09/PARENTS-HANDBOOK-saved-11-3-15.pdf" TargetMode="External"/><Relationship Id="rId14" Type="http://schemas.openxmlformats.org/officeDocument/2006/relationships/hyperlink" Target="http://pohttps/powerpointify.com/kent-free-powerpoint-templat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88"/>
        <p:cNvGrpSpPr/>
        <p:nvPr/>
      </p:nvGrpSpPr>
      <p:grpSpPr>
        <a:xfrm>
          <a:off x="0" y="0"/>
          <a:ext cx="0" cy="0"/>
          <a:chOff x="0" y="0"/>
          <a:chExt cx="0" cy="0"/>
        </a:xfrm>
      </p:grpSpPr>
      <p:sp>
        <p:nvSpPr>
          <p:cNvPr id="389" name="Google Shape;389;p15"/>
          <p:cNvSpPr txBox="1">
            <a:spLocks noGrp="1"/>
          </p:cNvSpPr>
          <p:nvPr>
            <p:ph type="ctrTitle"/>
          </p:nvPr>
        </p:nvSpPr>
        <p:spPr>
          <a:xfrm>
            <a:off x="2757250" y="961350"/>
            <a:ext cx="3629400" cy="3220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latin typeface="Arial Black"/>
              </a:rPr>
              <a:t>SJIE4006</a:t>
            </a:r>
            <a:br>
              <a:rPr lang="en-GB">
                <a:latin typeface="Arial Black"/>
              </a:rPr>
            </a:br>
            <a:r>
              <a:rPr lang="en-GB">
                <a:latin typeface="Arial Black"/>
              </a:rPr>
              <a:t>The Principles of Learning and Teaching.</a:t>
            </a:r>
            <a:endParaRPr>
              <a:latin typeface="Arial Black"/>
            </a:endParaRPr>
          </a:p>
        </p:txBody>
      </p:sp>
      <p:sp>
        <p:nvSpPr>
          <p:cNvPr id="2" name="TextBox 1"/>
          <p:cNvSpPr txBox="1"/>
          <p:nvPr/>
        </p:nvSpPr>
        <p:spPr>
          <a:xfrm>
            <a:off x="3747112" y="4416130"/>
            <a:ext cx="1826141" cy="307777"/>
          </a:xfrm>
          <a:prstGeom prst="rect">
            <a:avLst/>
          </a:prstGeom>
          <a:noFill/>
        </p:spPr>
        <p:txBody>
          <a:bodyPr wrap="none" lIns="91440" tIns="45720" rIns="91440" bIns="45720" rtlCol="0" anchor="t">
            <a:spAutoFit/>
          </a:bodyPr>
          <a:lstStyle/>
          <a:p>
            <a:r>
              <a:rPr lang="en-GB" err="1"/>
              <a:t>Powerpointify</a:t>
            </a:r>
            <a:r>
              <a:rPr lang="en-GB"/>
              <a:t> (2020)</a:t>
            </a:r>
          </a:p>
        </p:txBody>
      </p:sp>
      <p:sp>
        <p:nvSpPr>
          <p:cNvPr id="3" name="TextBox 2">
            <a:extLst>
              <a:ext uri="{FF2B5EF4-FFF2-40B4-BE49-F238E27FC236}">
                <a16:creationId xmlns:a16="http://schemas.microsoft.com/office/drawing/2014/main" id="{3BB07918-6542-4F55-B281-CA3AB749B3EF}"/>
              </a:ext>
            </a:extLst>
          </p:cNvPr>
          <p:cNvSpPr txBox="1"/>
          <p:nvPr/>
        </p:nvSpPr>
        <p:spPr>
          <a:xfrm>
            <a:off x="7459692" y="4887942"/>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By Theresa Peters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57"/>
        <p:cNvGrpSpPr/>
        <p:nvPr/>
      </p:nvGrpSpPr>
      <p:grpSpPr>
        <a:xfrm>
          <a:off x="0" y="0"/>
          <a:ext cx="0" cy="0"/>
          <a:chOff x="0" y="0"/>
          <a:chExt cx="0" cy="0"/>
        </a:xfrm>
      </p:grpSpPr>
      <p:sp>
        <p:nvSpPr>
          <p:cNvPr id="458" name="Google Shape;458;p23"/>
          <p:cNvSpPr txBox="1">
            <a:spLocks noGrp="1"/>
          </p:cNvSpPr>
          <p:nvPr>
            <p:ph type="title"/>
          </p:nvPr>
        </p:nvSpPr>
        <p:spPr>
          <a:xfrm>
            <a:off x="3896" y="613390"/>
            <a:ext cx="2195915" cy="2576485"/>
          </a:xfrm>
          <a:prstGeom prst="rect">
            <a:avLst/>
          </a:prstGeom>
        </p:spPr>
        <p:txBody>
          <a:bodyPr spcFirstLastPara="1" wrap="square" lIns="91425" tIns="91425" rIns="91425" bIns="91425" anchor="ctr" anchorCtr="0">
            <a:noAutofit/>
          </a:bodyPr>
          <a:lstStyle/>
          <a:p>
            <a:pPr algn="ctr"/>
            <a:r>
              <a:rPr lang="en" sz="1000" dirty="0">
                <a:solidFill>
                  <a:schemeClr val="tx1">
                    <a:lumMod val="50000"/>
                  </a:schemeClr>
                </a:solidFill>
                <a:latin typeface="Arial"/>
              </a:rPr>
              <a:t>The purpose of an education in society today would most likely be seen as a necessity, a road to a successful career or, in some cases, as a barometer for success in a world where, unfortunately snobbery often comes to the forefront.</a:t>
            </a:r>
            <a:br>
              <a:rPr lang="en" sz="1000" dirty="0">
                <a:latin typeface="Arial"/>
              </a:rPr>
            </a:br>
            <a:r>
              <a:rPr lang="en" sz="1000" dirty="0">
                <a:solidFill>
                  <a:schemeClr val="tx1">
                    <a:lumMod val="50000"/>
                  </a:schemeClr>
                </a:solidFill>
                <a:latin typeface="Arial"/>
              </a:rPr>
              <a:t>As a method of change, the use of theoretical approaches can serve to refocus on the desire for a successful education, where personal fulfilment, development and a healthy body and mind prepare for life, learning and a healthy acquisition of both.</a:t>
            </a:r>
            <a:endParaRPr lang="en-US">
              <a:solidFill>
                <a:schemeClr val="tx1">
                  <a:lumMod val="50000"/>
                </a:schemeClr>
              </a:solidFill>
            </a:endParaRPr>
          </a:p>
        </p:txBody>
      </p:sp>
      <p:sp>
        <p:nvSpPr>
          <p:cNvPr id="459" name="Google Shape;459;p23"/>
          <p:cNvSpPr txBox="1">
            <a:spLocks noGrp="1"/>
          </p:cNvSpPr>
          <p:nvPr>
            <p:ph type="body" idx="1"/>
          </p:nvPr>
        </p:nvSpPr>
        <p:spPr>
          <a:xfrm>
            <a:off x="2510473" y="1601278"/>
            <a:ext cx="1858800" cy="3052007"/>
          </a:xfrm>
          <a:prstGeom prst="rect">
            <a:avLst/>
          </a:prstGeom>
        </p:spPr>
        <p:txBody>
          <a:bodyPr spcFirstLastPara="1" wrap="square" lIns="91425" tIns="91425" rIns="91425" bIns="91425" anchor="t" anchorCtr="0">
            <a:noAutofit/>
          </a:bodyPr>
          <a:lstStyle/>
          <a:p>
            <a:pPr marL="0" indent="0">
              <a:buNone/>
            </a:pPr>
            <a:r>
              <a:rPr lang="en">
                <a:latin typeface="Arial Black"/>
              </a:rPr>
              <a:t>Steiner Approach</a:t>
            </a:r>
          </a:p>
          <a:p>
            <a:pPr marL="0" indent="0">
              <a:buNone/>
            </a:pPr>
            <a:r>
              <a:rPr lang="en">
                <a:solidFill>
                  <a:schemeClr val="tx1">
                    <a:lumMod val="50000"/>
                  </a:schemeClr>
                </a:solidFill>
                <a:latin typeface="Arial"/>
              </a:rPr>
              <a:t>Key Factors</a:t>
            </a:r>
          </a:p>
          <a:p>
            <a:pPr marL="0" indent="0">
              <a:buNone/>
            </a:pPr>
            <a:r>
              <a:rPr lang="en" sz="1100" dirty="0">
                <a:solidFill>
                  <a:schemeClr val="tx1">
                    <a:lumMod val="50000"/>
                  </a:schemeClr>
                </a:solidFill>
                <a:latin typeface="Arial"/>
              </a:rPr>
              <a:t>Use of practical, artistic and conceptual </a:t>
            </a:r>
            <a:r>
              <a:rPr lang="en" sz="1100">
                <a:solidFill>
                  <a:schemeClr val="tx1">
                    <a:lumMod val="50000"/>
                  </a:schemeClr>
                </a:solidFill>
                <a:latin typeface="Arial"/>
              </a:rPr>
              <a:t>elements</a:t>
            </a:r>
            <a:endParaRPr lang="en" sz="1100" dirty="0">
              <a:solidFill>
                <a:schemeClr val="tx1">
                  <a:lumMod val="50000"/>
                </a:schemeClr>
              </a:solidFill>
              <a:latin typeface="Arial"/>
            </a:endParaRPr>
          </a:p>
          <a:p>
            <a:pPr marL="0" indent="0">
              <a:buNone/>
            </a:pPr>
            <a:r>
              <a:rPr lang="en" sz="1100">
                <a:solidFill>
                  <a:schemeClr val="tx1">
                    <a:lumMod val="50000"/>
                  </a:schemeClr>
                </a:solidFill>
                <a:latin typeface="Arial"/>
              </a:rPr>
              <a:t>Learning through senses</a:t>
            </a:r>
            <a:endParaRPr lang="en" sz="1100" dirty="0">
              <a:solidFill>
                <a:schemeClr val="tx1">
                  <a:lumMod val="50000"/>
                </a:schemeClr>
              </a:solidFill>
              <a:latin typeface="Arial"/>
            </a:endParaRPr>
          </a:p>
          <a:p>
            <a:pPr marL="0" indent="0">
              <a:buNone/>
            </a:pPr>
            <a:r>
              <a:rPr lang="en" sz="1100">
                <a:solidFill>
                  <a:schemeClr val="tx1">
                    <a:lumMod val="50000"/>
                  </a:schemeClr>
                </a:solidFill>
                <a:latin typeface="Arial"/>
              </a:rPr>
              <a:t>Prioritising the use of imagination in play</a:t>
            </a:r>
            <a:endParaRPr lang="en" sz="1100" dirty="0">
              <a:solidFill>
                <a:schemeClr val="tx1">
                  <a:lumMod val="50000"/>
                </a:schemeClr>
              </a:solidFill>
              <a:latin typeface="Arial"/>
            </a:endParaRPr>
          </a:p>
          <a:p>
            <a:pPr marL="0" indent="0">
              <a:buNone/>
            </a:pPr>
            <a:r>
              <a:rPr lang="en" sz="1100" dirty="0">
                <a:solidFill>
                  <a:schemeClr val="tx1">
                    <a:lumMod val="50000"/>
                  </a:schemeClr>
                </a:solidFill>
                <a:latin typeface="Arial"/>
              </a:rPr>
              <a:t>Developing a love of </a:t>
            </a:r>
            <a:r>
              <a:rPr lang="en" sz="1100">
                <a:solidFill>
                  <a:schemeClr val="tx1">
                    <a:lumMod val="50000"/>
                  </a:schemeClr>
                </a:solidFill>
                <a:latin typeface="Arial"/>
              </a:rPr>
              <a:t>lifelong learning</a:t>
            </a:r>
            <a:endParaRPr lang="en" sz="1100" dirty="0">
              <a:solidFill>
                <a:schemeClr val="tx1">
                  <a:lumMod val="50000"/>
                </a:schemeClr>
              </a:solidFill>
              <a:latin typeface="Arial"/>
            </a:endParaRPr>
          </a:p>
          <a:p>
            <a:pPr marL="0" indent="0">
              <a:buNone/>
            </a:pPr>
            <a:r>
              <a:rPr lang="en" sz="1100" dirty="0">
                <a:solidFill>
                  <a:schemeClr val="tx1">
                    <a:lumMod val="50000"/>
                  </a:schemeClr>
                </a:solidFill>
                <a:latin typeface="Arial"/>
              </a:rPr>
              <a:t>Following spiritual </a:t>
            </a:r>
            <a:r>
              <a:rPr lang="en" sz="1100">
                <a:solidFill>
                  <a:schemeClr val="tx1">
                    <a:lumMod val="50000"/>
                  </a:schemeClr>
                </a:solidFill>
                <a:latin typeface="Arial"/>
              </a:rPr>
              <a:t>philosophy called anthroposophy</a:t>
            </a:r>
            <a:endParaRPr lang="en" sz="1100" dirty="0">
              <a:solidFill>
                <a:schemeClr val="tx1">
                  <a:lumMod val="50000"/>
                </a:schemeClr>
              </a:solidFill>
              <a:latin typeface="Arial"/>
            </a:endParaRPr>
          </a:p>
        </p:txBody>
      </p:sp>
      <p:sp>
        <p:nvSpPr>
          <p:cNvPr id="461" name="Google Shape;461;p23"/>
          <p:cNvSpPr txBox="1">
            <a:spLocks noGrp="1"/>
          </p:cNvSpPr>
          <p:nvPr>
            <p:ph type="body" idx="3"/>
          </p:nvPr>
        </p:nvSpPr>
        <p:spPr>
          <a:xfrm>
            <a:off x="6591228" y="1428750"/>
            <a:ext cx="1858800" cy="27393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endParaRPr lang="en" b="1" dirty="0"/>
          </a:p>
          <a:p>
            <a:pPr marL="0" lvl="0" indent="0" algn="l" rtl="0">
              <a:spcBef>
                <a:spcPts val="1000"/>
              </a:spcBef>
              <a:spcAft>
                <a:spcPts val="1000"/>
              </a:spcAft>
              <a:buNone/>
            </a:pPr>
            <a:endParaRPr/>
          </a:p>
        </p:txBody>
      </p:sp>
      <p:sp>
        <p:nvSpPr>
          <p:cNvPr id="462" name="Google Shape;462;p23"/>
          <p:cNvSpPr txBox="1">
            <a:spLocks noGrp="1"/>
          </p:cNvSpPr>
          <p:nvPr>
            <p:ph type="sldNum" idx="12"/>
          </p:nvPr>
        </p:nvSpPr>
        <p:spPr>
          <a:xfrm>
            <a:off x="8117984" y="418063"/>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GB"/>
              <a:t>2</a:t>
            </a:r>
            <a:endParaRPr/>
          </a:p>
        </p:txBody>
      </p:sp>
      <p:sp>
        <p:nvSpPr>
          <p:cNvPr id="3" name="Text Placeholder 2">
            <a:extLst>
              <a:ext uri="{FF2B5EF4-FFF2-40B4-BE49-F238E27FC236}">
                <a16:creationId xmlns:a16="http://schemas.microsoft.com/office/drawing/2014/main" id="{54576D7B-1F62-4B1D-B3AF-FDE3D5EB92F1}"/>
              </a:ext>
            </a:extLst>
          </p:cNvPr>
          <p:cNvSpPr>
            <a:spLocks noGrp="1"/>
          </p:cNvSpPr>
          <p:nvPr>
            <p:ph type="body" idx="2"/>
          </p:nvPr>
        </p:nvSpPr>
        <p:spPr>
          <a:xfrm>
            <a:off x="5661501" y="1601278"/>
            <a:ext cx="1858800" cy="2965743"/>
          </a:xfrm>
        </p:spPr>
        <p:txBody>
          <a:bodyPr/>
          <a:lstStyle/>
          <a:p>
            <a:pPr marL="146050" indent="0">
              <a:buNone/>
            </a:pPr>
            <a:r>
              <a:rPr lang="en">
                <a:latin typeface="Arial Black"/>
              </a:rPr>
              <a:t>Pragmatism Approach</a:t>
            </a:r>
            <a:endParaRPr lang="en-US"/>
          </a:p>
          <a:p>
            <a:pPr marL="146050" indent="0">
              <a:buNone/>
            </a:pPr>
            <a:r>
              <a:rPr lang="en">
                <a:solidFill>
                  <a:schemeClr val="tx1">
                    <a:lumMod val="50000"/>
                  </a:schemeClr>
                </a:solidFill>
                <a:latin typeface="Arial"/>
              </a:rPr>
              <a:t>Key Factors</a:t>
            </a:r>
          </a:p>
          <a:p>
            <a:pPr marL="146050" indent="0">
              <a:buNone/>
            </a:pPr>
            <a:r>
              <a:rPr lang="en" sz="1100">
                <a:solidFill>
                  <a:schemeClr val="tx1">
                    <a:lumMod val="50000"/>
                  </a:schemeClr>
                </a:solidFill>
                <a:latin typeface="Arial"/>
              </a:rPr>
              <a:t>Flexible curriculum design</a:t>
            </a:r>
            <a:endParaRPr lang="en" sz="1100" dirty="0">
              <a:solidFill>
                <a:schemeClr val="tx1">
                  <a:lumMod val="50000"/>
                </a:schemeClr>
              </a:solidFill>
              <a:latin typeface="Arial"/>
            </a:endParaRPr>
          </a:p>
          <a:p>
            <a:pPr marL="146050" indent="0">
              <a:buNone/>
            </a:pPr>
            <a:r>
              <a:rPr lang="en" sz="1100">
                <a:solidFill>
                  <a:schemeClr val="tx1">
                    <a:lumMod val="50000"/>
                  </a:schemeClr>
                </a:solidFill>
                <a:latin typeface="Arial"/>
              </a:rPr>
              <a:t>Learner's interest at the centre</a:t>
            </a:r>
            <a:endParaRPr lang="en" sz="1100" dirty="0">
              <a:solidFill>
                <a:schemeClr val="tx1">
                  <a:lumMod val="50000"/>
                </a:schemeClr>
              </a:solidFill>
              <a:latin typeface="Arial"/>
            </a:endParaRPr>
          </a:p>
          <a:p>
            <a:pPr marL="146050" indent="0">
              <a:buNone/>
            </a:pPr>
            <a:r>
              <a:rPr lang="en" sz="1100" dirty="0">
                <a:solidFill>
                  <a:schemeClr val="tx1">
                    <a:lumMod val="50000"/>
                  </a:schemeClr>
                </a:solidFill>
                <a:latin typeface="Arial"/>
              </a:rPr>
              <a:t>Focus on practical </a:t>
            </a:r>
            <a:r>
              <a:rPr lang="en" sz="1100">
                <a:solidFill>
                  <a:schemeClr val="tx1">
                    <a:lumMod val="50000"/>
                  </a:schemeClr>
                </a:solidFill>
                <a:latin typeface="Arial"/>
              </a:rPr>
              <a:t>activities</a:t>
            </a:r>
            <a:endParaRPr lang="en" sz="1100" dirty="0">
              <a:solidFill>
                <a:schemeClr val="tx1">
                  <a:lumMod val="50000"/>
                </a:schemeClr>
              </a:solidFill>
              <a:latin typeface="Arial"/>
            </a:endParaRPr>
          </a:p>
          <a:p>
            <a:pPr marL="146050" indent="0">
              <a:buNone/>
            </a:pPr>
            <a:r>
              <a:rPr lang="en" sz="1100">
                <a:solidFill>
                  <a:schemeClr val="tx1">
                    <a:lumMod val="50000"/>
                  </a:schemeClr>
                </a:solidFill>
                <a:latin typeface="Arial"/>
              </a:rPr>
              <a:t>Encourage discovery learning</a:t>
            </a:r>
            <a:endParaRPr lang="en" sz="1100" dirty="0">
              <a:solidFill>
                <a:schemeClr val="tx1">
                  <a:lumMod val="50000"/>
                </a:schemeClr>
              </a:solidFill>
              <a:latin typeface="Arial"/>
            </a:endParaRPr>
          </a:p>
          <a:p>
            <a:pPr marL="146050" indent="0">
              <a:buNone/>
            </a:pPr>
            <a:r>
              <a:rPr lang="en" sz="1100">
                <a:solidFill>
                  <a:schemeClr val="tx1">
                    <a:lumMod val="50000"/>
                  </a:schemeClr>
                </a:solidFill>
                <a:latin typeface="Arial"/>
              </a:rPr>
              <a:t>Importance of facing difficulties and solving problems</a:t>
            </a:r>
            <a:endParaRPr lang="en" sz="1100" dirty="0">
              <a:solidFill>
                <a:schemeClr val="tx1">
                  <a:lumMod val="50000"/>
                </a:schemeClr>
              </a:solidFill>
              <a:latin typeface="Arial"/>
            </a:endParaRPr>
          </a:p>
          <a:p>
            <a:pPr marL="146050" indent="0">
              <a:buNone/>
            </a:pPr>
            <a:endParaRPr lang="en" dirty="0">
              <a:latin typeface="Arial"/>
            </a:endParaRPr>
          </a:p>
          <a:p>
            <a:pPr marL="146050" indent="0">
              <a:buNone/>
            </a:pPr>
            <a:endParaRPr lang="en" dirty="0">
              <a:latin typeface="Arial"/>
            </a:endParaRPr>
          </a:p>
        </p:txBody>
      </p:sp>
      <p:sp>
        <p:nvSpPr>
          <p:cNvPr id="4" name="Arrow: Right 3">
            <a:extLst>
              <a:ext uri="{FF2B5EF4-FFF2-40B4-BE49-F238E27FC236}">
                <a16:creationId xmlns:a16="http://schemas.microsoft.com/office/drawing/2014/main" id="{8825F4F8-C900-4839-93F0-E461618D0C67}"/>
              </a:ext>
            </a:extLst>
          </p:cNvPr>
          <p:cNvSpPr/>
          <p:nvPr/>
        </p:nvSpPr>
        <p:spPr>
          <a:xfrm>
            <a:off x="7177522" y="1811848"/>
            <a:ext cx="431321" cy="1833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cs typeface="Arial"/>
            </a:endParaRPr>
          </a:p>
        </p:txBody>
      </p:sp>
      <p:sp>
        <p:nvSpPr>
          <p:cNvPr id="5" name="TextBox 4">
            <a:extLst>
              <a:ext uri="{FF2B5EF4-FFF2-40B4-BE49-F238E27FC236}">
                <a16:creationId xmlns:a16="http://schemas.microsoft.com/office/drawing/2014/main" id="{C6889B25-DF98-428F-B182-D21163CCF126}"/>
              </a:ext>
            </a:extLst>
          </p:cNvPr>
          <p:cNvSpPr txBox="1"/>
          <p:nvPr/>
        </p:nvSpPr>
        <p:spPr>
          <a:xfrm>
            <a:off x="7613351" y="1752779"/>
            <a:ext cx="2743200"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Arial"/>
                <a:cs typeface="Arial"/>
              </a:rPr>
              <a:t>​</a:t>
            </a:r>
            <a:r>
              <a:rPr lang="en-GB" sz="1200"/>
              <a:t>John Dewey</a:t>
            </a:r>
          </a:p>
          <a:p>
            <a:r>
              <a:rPr lang="en-GB" sz="1200"/>
              <a:t>Richard Rorty</a:t>
            </a:r>
          </a:p>
          <a:p>
            <a:r>
              <a:rPr lang="en-GB" sz="1200"/>
              <a:t>David Kolb</a:t>
            </a:r>
            <a:endParaRPr lang="en-GB" sz="1200" dirty="0"/>
          </a:p>
        </p:txBody>
      </p:sp>
      <p:sp>
        <p:nvSpPr>
          <p:cNvPr id="12" name="Arrow: Right 11">
            <a:extLst>
              <a:ext uri="{FF2B5EF4-FFF2-40B4-BE49-F238E27FC236}">
                <a16:creationId xmlns:a16="http://schemas.microsoft.com/office/drawing/2014/main" id="{63CF3B5D-2687-4F63-9795-BBA98C1B843C}"/>
              </a:ext>
            </a:extLst>
          </p:cNvPr>
          <p:cNvSpPr/>
          <p:nvPr/>
        </p:nvSpPr>
        <p:spPr>
          <a:xfrm>
            <a:off x="4266107" y="1757933"/>
            <a:ext cx="431321" cy="1833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cs typeface="Arial"/>
            </a:endParaRPr>
          </a:p>
        </p:txBody>
      </p:sp>
      <p:sp>
        <p:nvSpPr>
          <p:cNvPr id="6" name="TextBox 5">
            <a:extLst>
              <a:ext uri="{FF2B5EF4-FFF2-40B4-BE49-F238E27FC236}">
                <a16:creationId xmlns:a16="http://schemas.microsoft.com/office/drawing/2014/main" id="{3586BD82-D299-439B-8BAE-255F27A5369E}"/>
              </a:ext>
            </a:extLst>
          </p:cNvPr>
          <p:cNvSpPr txBox="1"/>
          <p:nvPr/>
        </p:nvSpPr>
        <p:spPr>
          <a:xfrm>
            <a:off x="4693848" y="171234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Rudolf Steiner</a:t>
            </a:r>
            <a:endParaRPr lang="en-GB" sz="1200" dirty="0"/>
          </a:p>
        </p:txBody>
      </p:sp>
      <p:pic>
        <p:nvPicPr>
          <p:cNvPr id="2" name="Picture 6" descr="A picture containing indoor, table, room, living&#10;&#10;Description automatically generated">
            <a:extLst>
              <a:ext uri="{FF2B5EF4-FFF2-40B4-BE49-F238E27FC236}">
                <a16:creationId xmlns:a16="http://schemas.microsoft.com/office/drawing/2014/main" id="{6A6D6FAB-58CC-4669-8991-F1EE16A7CDD8}"/>
              </a:ext>
            </a:extLst>
          </p:cNvPr>
          <p:cNvPicPr>
            <a:picLocks noChangeAspect="1"/>
          </p:cNvPicPr>
          <p:nvPr/>
        </p:nvPicPr>
        <p:blipFill>
          <a:blip r:embed="rId3"/>
          <a:stretch>
            <a:fillRect/>
          </a:stretch>
        </p:blipFill>
        <p:spPr>
          <a:xfrm>
            <a:off x="235070" y="3961064"/>
            <a:ext cx="1265927" cy="952296"/>
          </a:xfrm>
          <a:prstGeom prst="rect">
            <a:avLst/>
          </a:prstGeom>
        </p:spPr>
      </p:pic>
      <p:sp>
        <p:nvSpPr>
          <p:cNvPr id="7" name="TextBox 6">
            <a:extLst>
              <a:ext uri="{FF2B5EF4-FFF2-40B4-BE49-F238E27FC236}">
                <a16:creationId xmlns:a16="http://schemas.microsoft.com/office/drawing/2014/main" id="{DE0CE951-58D0-4CE0-8A69-2FE202AE03DF}"/>
              </a:ext>
            </a:extLst>
          </p:cNvPr>
          <p:cNvSpPr txBox="1"/>
          <p:nvPr/>
        </p:nvSpPr>
        <p:spPr>
          <a:xfrm>
            <a:off x="148806" y="4898726"/>
            <a:ext cx="274320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err="1">
                <a:solidFill>
                  <a:srgbClr val="333333"/>
                </a:solidFill>
              </a:rPr>
              <a:t>Frödén</a:t>
            </a:r>
            <a:r>
              <a:rPr lang="en-US" sz="900" dirty="0">
                <a:solidFill>
                  <a:srgbClr val="333333"/>
                </a:solidFill>
              </a:rPr>
              <a:t>, S., Rosell, AL. 2019</a:t>
            </a:r>
            <a:endParaRPr lang="en-US" sz="1000" dirty="0"/>
          </a:p>
        </p:txBody>
      </p:sp>
      <p:pic>
        <p:nvPicPr>
          <p:cNvPr id="9" name="Picture 9" descr="A group of people around each other&#10;&#10;Description automatically generated">
            <a:extLst>
              <a:ext uri="{FF2B5EF4-FFF2-40B4-BE49-F238E27FC236}">
                <a16:creationId xmlns:a16="http://schemas.microsoft.com/office/drawing/2014/main" id="{CC66BEAD-71A0-4EDB-8103-47B69A33A2ED}"/>
              </a:ext>
            </a:extLst>
          </p:cNvPr>
          <p:cNvPicPr>
            <a:picLocks noChangeAspect="1"/>
          </p:cNvPicPr>
          <p:nvPr/>
        </p:nvPicPr>
        <p:blipFill>
          <a:blip r:embed="rId4"/>
          <a:stretch>
            <a:fillRect/>
          </a:stretch>
        </p:blipFill>
        <p:spPr>
          <a:xfrm>
            <a:off x="1281023" y="3188085"/>
            <a:ext cx="1233578" cy="805322"/>
          </a:xfrm>
          <a:prstGeom prst="rect">
            <a:avLst/>
          </a:prstGeom>
        </p:spPr>
      </p:pic>
      <p:sp>
        <p:nvSpPr>
          <p:cNvPr id="10" name="TextBox 9">
            <a:extLst>
              <a:ext uri="{FF2B5EF4-FFF2-40B4-BE49-F238E27FC236}">
                <a16:creationId xmlns:a16="http://schemas.microsoft.com/office/drawing/2014/main" id="{899F9CD2-A953-43BC-8811-A00F28E1C4DC}"/>
              </a:ext>
            </a:extLst>
          </p:cNvPr>
          <p:cNvSpPr txBox="1"/>
          <p:nvPr/>
        </p:nvSpPr>
        <p:spPr>
          <a:xfrm>
            <a:off x="1453551" y="3939037"/>
            <a:ext cx="274320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t>Drake, C. n.d.</a:t>
            </a:r>
          </a:p>
        </p:txBody>
      </p:sp>
      <p:pic>
        <p:nvPicPr>
          <p:cNvPr id="11" name="Picture 12" descr="A group of people in a room&#10;&#10;Description automatically generated">
            <a:extLst>
              <a:ext uri="{FF2B5EF4-FFF2-40B4-BE49-F238E27FC236}">
                <a16:creationId xmlns:a16="http://schemas.microsoft.com/office/drawing/2014/main" id="{52C73560-82BF-4B4D-B66D-5FD81A5BA7D2}"/>
              </a:ext>
            </a:extLst>
          </p:cNvPr>
          <p:cNvPicPr>
            <a:picLocks noChangeAspect="1"/>
          </p:cNvPicPr>
          <p:nvPr/>
        </p:nvPicPr>
        <p:blipFill>
          <a:blip r:embed="rId5"/>
          <a:stretch>
            <a:fillRect/>
          </a:stretch>
        </p:blipFill>
        <p:spPr>
          <a:xfrm>
            <a:off x="7330296" y="3310707"/>
            <a:ext cx="1341408" cy="764953"/>
          </a:xfrm>
          <a:prstGeom prst="rect">
            <a:avLst/>
          </a:prstGeom>
        </p:spPr>
      </p:pic>
      <p:sp>
        <p:nvSpPr>
          <p:cNvPr id="13" name="TextBox 12">
            <a:extLst>
              <a:ext uri="{FF2B5EF4-FFF2-40B4-BE49-F238E27FC236}">
                <a16:creationId xmlns:a16="http://schemas.microsoft.com/office/drawing/2014/main" id="{BFCCF734-BED9-4427-9E10-F17D992C8405}"/>
              </a:ext>
            </a:extLst>
          </p:cNvPr>
          <p:cNvSpPr txBox="1"/>
          <p:nvPr/>
        </p:nvSpPr>
        <p:spPr>
          <a:xfrm>
            <a:off x="7257511" y="4060346"/>
            <a:ext cx="274320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err="1"/>
              <a:t>Mourik</a:t>
            </a:r>
            <a:r>
              <a:rPr lang="en-GB" sz="900" dirty="0"/>
              <a:t>, 2019</a:t>
            </a:r>
          </a:p>
        </p:txBody>
      </p:sp>
      <p:pic>
        <p:nvPicPr>
          <p:cNvPr id="8" name="Picture 13" descr="A person sitting at a beach&#10;&#10;Description automatically generated">
            <a:extLst>
              <a:ext uri="{FF2B5EF4-FFF2-40B4-BE49-F238E27FC236}">
                <a16:creationId xmlns:a16="http://schemas.microsoft.com/office/drawing/2014/main" id="{1FEBDFF5-3281-4B15-A629-D78B2A695A97}"/>
              </a:ext>
            </a:extLst>
          </p:cNvPr>
          <p:cNvPicPr>
            <a:picLocks noChangeAspect="1"/>
          </p:cNvPicPr>
          <p:nvPr/>
        </p:nvPicPr>
        <p:blipFill>
          <a:blip r:embed="rId6"/>
          <a:stretch>
            <a:fillRect/>
          </a:stretch>
        </p:blipFill>
        <p:spPr>
          <a:xfrm>
            <a:off x="7664569" y="2362558"/>
            <a:ext cx="974786" cy="731090"/>
          </a:xfrm>
          <a:prstGeom prst="rect">
            <a:avLst/>
          </a:prstGeom>
        </p:spPr>
      </p:pic>
      <p:sp>
        <p:nvSpPr>
          <p:cNvPr id="14" name="TextBox 13">
            <a:extLst>
              <a:ext uri="{FF2B5EF4-FFF2-40B4-BE49-F238E27FC236}">
                <a16:creationId xmlns:a16="http://schemas.microsoft.com/office/drawing/2014/main" id="{20DE424B-3204-4C88-9239-E870364C0C8B}"/>
              </a:ext>
            </a:extLst>
          </p:cNvPr>
          <p:cNvSpPr txBox="1"/>
          <p:nvPr/>
        </p:nvSpPr>
        <p:spPr>
          <a:xfrm>
            <a:off x="7610655" y="3065612"/>
            <a:ext cx="274320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t>Pham n.d.</a:t>
            </a:r>
          </a:p>
        </p:txBody>
      </p:sp>
      <p:sp>
        <p:nvSpPr>
          <p:cNvPr id="18" name="Flowchart: Connector 17">
            <a:extLst>
              <a:ext uri="{FF2B5EF4-FFF2-40B4-BE49-F238E27FC236}">
                <a16:creationId xmlns:a16="http://schemas.microsoft.com/office/drawing/2014/main" id="{415B1F21-D0D0-473E-9EC6-384C97A335BA}"/>
              </a:ext>
            </a:extLst>
          </p:cNvPr>
          <p:cNvSpPr/>
          <p:nvPr/>
        </p:nvSpPr>
        <p:spPr>
          <a:xfrm>
            <a:off x="3928255" y="3168052"/>
            <a:ext cx="1854677" cy="184389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81E54354-5AD6-4378-9E8A-DD44EA87208D}"/>
              </a:ext>
            </a:extLst>
          </p:cNvPr>
          <p:cNvSpPr txBox="1"/>
          <p:nvPr/>
        </p:nvSpPr>
        <p:spPr>
          <a:xfrm>
            <a:off x="3901296" y="3691027"/>
            <a:ext cx="1923691"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800" dirty="0"/>
              <a:t>While factors of both approaches are apparent in the New Curriculum for Wales, the Pragmatism approach is far more recognised and embraced. However, advocating some of what Waldorf schools embrace </a:t>
            </a:r>
            <a:r>
              <a:rPr lang="en-GB" sz="800"/>
              <a:t>may help to 'get better in what we do'. </a:t>
            </a:r>
            <a:endParaRPr lang="en-GB" sz="800" dirty="0"/>
          </a:p>
        </p:txBody>
      </p:sp>
      <p:sp>
        <p:nvSpPr>
          <p:cNvPr id="19" name="TextBox 18">
            <a:extLst>
              <a:ext uri="{FF2B5EF4-FFF2-40B4-BE49-F238E27FC236}">
                <a16:creationId xmlns:a16="http://schemas.microsoft.com/office/drawing/2014/main" id="{EC77695F-02E1-4010-A56C-7AF72BD71FA4}"/>
              </a:ext>
            </a:extLst>
          </p:cNvPr>
          <p:cNvSpPr txBox="1"/>
          <p:nvPr/>
        </p:nvSpPr>
        <p:spPr>
          <a:xfrm>
            <a:off x="3491541" y="4726197"/>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solidFill>
                  <a:srgbClr val="333333"/>
                </a:solidFill>
                <a:latin typeface="Helvetica"/>
              </a:rPr>
              <a:t> </a:t>
            </a:r>
            <a:r>
              <a:rPr lang="en-GB" sz="800">
                <a:latin typeface="Helvetica"/>
              </a:rPr>
              <a:t>Guide to the Early Years Foundation Stage in Steiner Waldorf Early Childhood Settings (2009)</a:t>
            </a:r>
            <a:endParaRPr lang="en-GB" sz="800"/>
          </a:p>
        </p:txBody>
      </p:sp>
    </p:spTree>
    <p:extLst>
      <p:ext uri="{BB962C8B-B14F-4D97-AF65-F5344CB8AC3E}">
        <p14:creationId xmlns:p14="http://schemas.microsoft.com/office/powerpoint/2010/main" val="31156369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80"/>
        <p:cNvGrpSpPr/>
        <p:nvPr/>
      </p:nvGrpSpPr>
      <p:grpSpPr>
        <a:xfrm>
          <a:off x="0" y="0"/>
          <a:ext cx="0" cy="0"/>
          <a:chOff x="0" y="0"/>
          <a:chExt cx="0" cy="0"/>
        </a:xfrm>
      </p:grpSpPr>
      <p:sp>
        <p:nvSpPr>
          <p:cNvPr id="481" name="Google Shape;481;p26"/>
          <p:cNvSpPr txBox="1">
            <a:spLocks noGrp="1"/>
          </p:cNvSpPr>
          <p:nvPr>
            <p:ph type="title"/>
          </p:nvPr>
        </p:nvSpPr>
        <p:spPr>
          <a:xfrm>
            <a:off x="144075" y="559475"/>
            <a:ext cx="2142000" cy="2630400"/>
          </a:xfrm>
          <a:prstGeom prst="rect">
            <a:avLst/>
          </a:prstGeom>
        </p:spPr>
        <p:txBody>
          <a:bodyPr spcFirstLastPara="1" wrap="square" lIns="91425" tIns="91425" rIns="91425" bIns="91425" anchor="ctr" anchorCtr="0">
            <a:noAutofit/>
          </a:bodyPr>
          <a:lstStyle/>
          <a:p>
            <a:r>
              <a:rPr lang="en">
                <a:solidFill>
                  <a:schemeClr val="tx1">
                    <a:lumMod val="50000"/>
                  </a:schemeClr>
                </a:solidFill>
                <a:latin typeface="Aharoni"/>
              </a:rPr>
              <a:t>The Steiner Approach</a:t>
            </a:r>
            <a:endParaRPr lang="en" dirty="0">
              <a:solidFill>
                <a:schemeClr val="tx1">
                  <a:lumMod val="50000"/>
                </a:schemeClr>
              </a:solidFill>
              <a:latin typeface="Aharoni"/>
            </a:endParaRPr>
          </a:p>
        </p:txBody>
      </p:sp>
      <p:sp>
        <p:nvSpPr>
          <p:cNvPr id="482" name="Google Shape;482;p26"/>
          <p:cNvSpPr/>
          <p:nvPr/>
        </p:nvSpPr>
        <p:spPr>
          <a:xfrm>
            <a:off x="5378346" y="398170"/>
            <a:ext cx="2951620" cy="2940837"/>
          </a:xfrm>
          <a:prstGeom prst="ellipse">
            <a:avLst/>
          </a:prstGeom>
          <a:noFill/>
          <a:ln w="9525" cap="flat" cmpd="sng">
            <a:solidFill>
              <a:srgbClr val="FFB600"/>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lang="en" dirty="0">
              <a:solidFill>
                <a:srgbClr val="4A5C65"/>
              </a:solidFill>
              <a:latin typeface="Lato Light"/>
              <a:ea typeface="Lato Light"/>
              <a:cs typeface="Lato Light"/>
            </a:endParaRPr>
          </a:p>
        </p:txBody>
      </p:sp>
      <p:sp>
        <p:nvSpPr>
          <p:cNvPr id="483" name="Google Shape;483;p26"/>
          <p:cNvSpPr/>
          <p:nvPr/>
        </p:nvSpPr>
        <p:spPr>
          <a:xfrm>
            <a:off x="4479533" y="2687917"/>
            <a:ext cx="1948800" cy="1948800"/>
          </a:xfrm>
          <a:prstGeom prst="ellipse">
            <a:avLst/>
          </a:prstGeom>
          <a:noFill/>
          <a:ln w="9525" cap="flat" cmpd="sng">
            <a:solidFill>
              <a:srgbClr val="FC4067"/>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lang="en" dirty="0">
              <a:solidFill>
                <a:srgbClr val="4A5C65"/>
              </a:solidFill>
              <a:latin typeface="Lato Light"/>
              <a:ea typeface="Lato Light"/>
              <a:cs typeface="Lato Light"/>
            </a:endParaRPr>
          </a:p>
        </p:txBody>
      </p:sp>
      <p:sp>
        <p:nvSpPr>
          <p:cNvPr id="484" name="Google Shape;484;p26"/>
          <p:cNvSpPr/>
          <p:nvPr/>
        </p:nvSpPr>
        <p:spPr>
          <a:xfrm>
            <a:off x="2568214" y="419735"/>
            <a:ext cx="2886922" cy="2940837"/>
          </a:xfrm>
          <a:prstGeom prst="ellipse">
            <a:avLst/>
          </a:prstGeom>
          <a:noFill/>
          <a:ln w="9525" cap="flat"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lang="en" dirty="0">
              <a:solidFill>
                <a:srgbClr val="4A5C65"/>
              </a:solidFill>
              <a:latin typeface="Lato Light"/>
              <a:ea typeface="Lato Light"/>
              <a:cs typeface="Lato Light"/>
            </a:endParaRPr>
          </a:p>
        </p:txBody>
      </p:sp>
      <p:sp>
        <p:nvSpPr>
          <p:cNvPr id="485" name="Google Shape;485;p26"/>
          <p:cNvSpPr txBox="1">
            <a:spLocks noGrp="1"/>
          </p:cNvSpPr>
          <p:nvPr>
            <p:ph type="sldNum" idx="12"/>
          </p:nvPr>
        </p:nvSpPr>
        <p:spPr>
          <a:xfrm>
            <a:off x="8117984" y="418063"/>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3</a:t>
            </a:fld>
            <a:endParaRPr/>
          </a:p>
        </p:txBody>
      </p:sp>
      <p:pic>
        <p:nvPicPr>
          <p:cNvPr id="2" name="Picture 2" descr="A person wearing a suit and tie smiling and looking at the camera&#10;&#10;Description automatically generated">
            <a:extLst>
              <a:ext uri="{FF2B5EF4-FFF2-40B4-BE49-F238E27FC236}">
                <a16:creationId xmlns:a16="http://schemas.microsoft.com/office/drawing/2014/main" id="{25900193-9476-4CEA-9623-21AC6C1F99C7}"/>
              </a:ext>
            </a:extLst>
          </p:cNvPr>
          <p:cNvPicPr>
            <a:picLocks noChangeAspect="1"/>
          </p:cNvPicPr>
          <p:nvPr/>
        </p:nvPicPr>
        <p:blipFill>
          <a:blip r:embed="rId3"/>
          <a:stretch>
            <a:fillRect/>
          </a:stretch>
        </p:blipFill>
        <p:spPr>
          <a:xfrm>
            <a:off x="1138522" y="2606255"/>
            <a:ext cx="1151956" cy="1753319"/>
          </a:xfrm>
          <a:prstGeom prst="rect">
            <a:avLst/>
          </a:prstGeom>
        </p:spPr>
      </p:pic>
      <p:sp>
        <p:nvSpPr>
          <p:cNvPr id="3" name="TextBox 2">
            <a:extLst>
              <a:ext uri="{FF2B5EF4-FFF2-40B4-BE49-F238E27FC236}">
                <a16:creationId xmlns:a16="http://schemas.microsoft.com/office/drawing/2014/main" id="{BB71F177-A171-4F25-96D3-60F91667F35E}"/>
              </a:ext>
            </a:extLst>
          </p:cNvPr>
          <p:cNvSpPr txBox="1"/>
          <p:nvPr/>
        </p:nvSpPr>
        <p:spPr>
          <a:xfrm>
            <a:off x="3200400" y="2343150"/>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a:p>
            <a:pPr algn="l"/>
            <a:endParaRPr lang="en-GB" dirty="0"/>
          </a:p>
        </p:txBody>
      </p:sp>
      <p:sp>
        <p:nvSpPr>
          <p:cNvPr id="4" name="TextBox 3">
            <a:extLst>
              <a:ext uri="{FF2B5EF4-FFF2-40B4-BE49-F238E27FC236}">
                <a16:creationId xmlns:a16="http://schemas.microsoft.com/office/drawing/2014/main" id="{120FA79C-83FA-4175-9A8D-9AC72FF04DD4}"/>
              </a:ext>
            </a:extLst>
          </p:cNvPr>
          <p:cNvSpPr txBox="1"/>
          <p:nvPr/>
        </p:nvSpPr>
        <p:spPr>
          <a:xfrm>
            <a:off x="1057275" y="4319138"/>
            <a:ext cx="1147314"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t>Lubiana, 2007</a:t>
            </a:r>
          </a:p>
        </p:txBody>
      </p:sp>
      <p:sp>
        <p:nvSpPr>
          <p:cNvPr id="5" name="TextBox 4">
            <a:extLst>
              <a:ext uri="{FF2B5EF4-FFF2-40B4-BE49-F238E27FC236}">
                <a16:creationId xmlns:a16="http://schemas.microsoft.com/office/drawing/2014/main" id="{892095AB-3042-4C4B-BA5F-A5AB44D6B690}"/>
              </a:ext>
            </a:extLst>
          </p:cNvPr>
          <p:cNvSpPr txBox="1"/>
          <p:nvPr/>
        </p:nvSpPr>
        <p:spPr>
          <a:xfrm>
            <a:off x="4683065" y="3081786"/>
            <a:ext cx="1535503"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dirty="0"/>
              <a:t>Rudolf Steiner developed the Waldorf School in 1919 for the children of workers at a cigarette factory in </a:t>
            </a:r>
            <a:r>
              <a:rPr lang="en-GB" sz="1100"/>
              <a:t>Germany. Drumhelller (2004)</a:t>
            </a:r>
            <a:endParaRPr lang="en-US" sz="1100"/>
          </a:p>
        </p:txBody>
      </p:sp>
      <p:sp>
        <p:nvSpPr>
          <p:cNvPr id="6" name="TextBox 5">
            <a:extLst>
              <a:ext uri="{FF2B5EF4-FFF2-40B4-BE49-F238E27FC236}">
                <a16:creationId xmlns:a16="http://schemas.microsoft.com/office/drawing/2014/main" id="{366F0629-E3FD-4B93-841F-559654C282B5}"/>
              </a:ext>
            </a:extLst>
          </p:cNvPr>
          <p:cNvSpPr txBox="1"/>
          <p:nvPr/>
        </p:nvSpPr>
        <p:spPr>
          <a:xfrm>
            <a:off x="2647771" y="1078842"/>
            <a:ext cx="2743200"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a:t>Steiner wanted to make the learning a </a:t>
            </a:r>
            <a:r>
              <a:rPr lang="en-GB" sz="1100" dirty="0"/>
              <a:t>more holistic experience, 'teaching to the senses'. He believed that a child aged six or younger was not 'wired' for reading but needed to play, putting human values and a spiritual view at the centre of the learning. (Drumheller, 2004)</a:t>
            </a:r>
          </a:p>
          <a:p>
            <a:pPr algn="ctr"/>
            <a:r>
              <a:rPr lang="en-GB" sz="1100" dirty="0"/>
              <a:t>He suggested that sedentary learning could lead to mental health problems in later life.</a:t>
            </a:r>
          </a:p>
        </p:txBody>
      </p:sp>
      <p:sp>
        <p:nvSpPr>
          <p:cNvPr id="7" name="TextBox 6">
            <a:extLst>
              <a:ext uri="{FF2B5EF4-FFF2-40B4-BE49-F238E27FC236}">
                <a16:creationId xmlns:a16="http://schemas.microsoft.com/office/drawing/2014/main" id="{FC281A95-0EFB-445D-B952-F9C33AF20513}"/>
              </a:ext>
            </a:extLst>
          </p:cNvPr>
          <p:cNvSpPr txBox="1"/>
          <p:nvPr/>
        </p:nvSpPr>
        <p:spPr>
          <a:xfrm>
            <a:off x="5454051" y="1070754"/>
            <a:ext cx="2743200"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dirty="0"/>
              <a:t>Health benefits connected with the Steiner Approach are significant, according to Sobo (2014) The research centres around the idea that what is experienced by the children at Waldorf schools is so relevant and stage appropriate, that the child experiences a sense of well-being that promotes development and a healthy state.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99"/>
        <p:cNvGrpSpPr/>
        <p:nvPr/>
      </p:nvGrpSpPr>
      <p:grpSpPr>
        <a:xfrm>
          <a:off x="0" y="0"/>
          <a:ext cx="0" cy="0"/>
          <a:chOff x="0" y="0"/>
          <a:chExt cx="0" cy="0"/>
        </a:xfrm>
      </p:grpSpPr>
      <p:sp>
        <p:nvSpPr>
          <p:cNvPr id="600" name="Google Shape;600;p39"/>
          <p:cNvSpPr txBox="1">
            <a:spLocks noGrp="1"/>
          </p:cNvSpPr>
          <p:nvPr>
            <p:ph type="title"/>
          </p:nvPr>
        </p:nvSpPr>
        <p:spPr>
          <a:xfrm>
            <a:off x="144075" y="559475"/>
            <a:ext cx="2142000" cy="2630400"/>
          </a:xfrm>
          <a:prstGeom prst="rect">
            <a:avLst/>
          </a:prstGeom>
        </p:spPr>
        <p:txBody>
          <a:bodyPr spcFirstLastPara="1" wrap="square" lIns="91425" tIns="91425" rIns="91425" bIns="91425" anchor="ctr" anchorCtr="0">
            <a:noAutofit/>
          </a:bodyPr>
          <a:lstStyle/>
          <a:p>
            <a:pPr algn="ctr"/>
            <a:r>
              <a:rPr lang="en" b="1" dirty="0">
                <a:solidFill>
                  <a:schemeClr val="tx1">
                    <a:lumMod val="50000"/>
                  </a:schemeClr>
                </a:solidFill>
                <a:latin typeface="Arial Black"/>
              </a:rPr>
              <a:t>The Pragmatism Approach</a:t>
            </a:r>
            <a:endParaRPr lang="en-US">
              <a:solidFill>
                <a:schemeClr val="tx1">
                  <a:lumMod val="50000"/>
                </a:schemeClr>
              </a:solidFill>
            </a:endParaRPr>
          </a:p>
        </p:txBody>
      </p:sp>
      <p:sp>
        <p:nvSpPr>
          <p:cNvPr id="602" name="Google Shape;602;p39"/>
          <p:cNvSpPr txBox="1">
            <a:spLocks noGrp="1"/>
          </p:cNvSpPr>
          <p:nvPr>
            <p:ph type="sldNum" idx="12"/>
          </p:nvPr>
        </p:nvSpPr>
        <p:spPr>
          <a:xfrm>
            <a:off x="8117984" y="418063"/>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4</a:t>
            </a:fld>
            <a:endParaRPr/>
          </a:p>
        </p:txBody>
      </p:sp>
      <p:sp>
        <p:nvSpPr>
          <p:cNvPr id="2" name="Google Shape;484;p26">
            <a:extLst>
              <a:ext uri="{FF2B5EF4-FFF2-40B4-BE49-F238E27FC236}">
                <a16:creationId xmlns:a16="http://schemas.microsoft.com/office/drawing/2014/main" id="{2AAF4329-5052-49A6-A32F-9D19FA047BDC}"/>
              </a:ext>
            </a:extLst>
          </p:cNvPr>
          <p:cNvSpPr/>
          <p:nvPr/>
        </p:nvSpPr>
        <p:spPr>
          <a:xfrm>
            <a:off x="2568214" y="419735"/>
            <a:ext cx="2886922" cy="2940837"/>
          </a:xfrm>
          <a:prstGeom prst="ellipse">
            <a:avLst/>
          </a:prstGeom>
          <a:noFill/>
          <a:ln w="9525" cap="flat" cmpd="sng">
            <a:solidFill>
              <a:srgbClr val="02BDC7"/>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lang="en" dirty="0">
              <a:solidFill>
                <a:srgbClr val="4A5C65"/>
              </a:solidFill>
              <a:latin typeface="Lato Light"/>
              <a:ea typeface="Lato Light"/>
              <a:cs typeface="Lato Light"/>
            </a:endParaRPr>
          </a:p>
        </p:txBody>
      </p:sp>
      <p:sp>
        <p:nvSpPr>
          <p:cNvPr id="3" name="Google Shape;482;p26">
            <a:extLst>
              <a:ext uri="{FF2B5EF4-FFF2-40B4-BE49-F238E27FC236}">
                <a16:creationId xmlns:a16="http://schemas.microsoft.com/office/drawing/2014/main" id="{5E6E1A32-6D12-4BA1-9E26-86407BDE9034}"/>
              </a:ext>
            </a:extLst>
          </p:cNvPr>
          <p:cNvSpPr/>
          <p:nvPr/>
        </p:nvSpPr>
        <p:spPr>
          <a:xfrm>
            <a:off x="5378346" y="398170"/>
            <a:ext cx="2951620" cy="2940837"/>
          </a:xfrm>
          <a:prstGeom prst="ellipse">
            <a:avLst/>
          </a:prstGeom>
          <a:noFill/>
          <a:ln w="9525" cap="flat" cmpd="sng">
            <a:solidFill>
              <a:srgbClr val="FFB600"/>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lang="en" dirty="0">
              <a:solidFill>
                <a:srgbClr val="4A5C65"/>
              </a:solidFill>
              <a:latin typeface="Lato Light"/>
              <a:ea typeface="Lato Light"/>
              <a:cs typeface="Lato Light"/>
            </a:endParaRPr>
          </a:p>
        </p:txBody>
      </p:sp>
      <p:sp>
        <p:nvSpPr>
          <p:cNvPr id="4" name="Google Shape;483;p26">
            <a:extLst>
              <a:ext uri="{FF2B5EF4-FFF2-40B4-BE49-F238E27FC236}">
                <a16:creationId xmlns:a16="http://schemas.microsoft.com/office/drawing/2014/main" id="{4B29384C-9361-4ABB-A594-5EA0A61F935D}"/>
              </a:ext>
            </a:extLst>
          </p:cNvPr>
          <p:cNvSpPr/>
          <p:nvPr/>
        </p:nvSpPr>
        <p:spPr>
          <a:xfrm>
            <a:off x="4479533" y="2687917"/>
            <a:ext cx="1948800" cy="1948800"/>
          </a:xfrm>
          <a:prstGeom prst="ellipse">
            <a:avLst/>
          </a:prstGeom>
          <a:noFill/>
          <a:ln w="9525" cap="flat" cmpd="sng">
            <a:solidFill>
              <a:srgbClr val="FC4067"/>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lang="en" dirty="0">
              <a:solidFill>
                <a:srgbClr val="4A5C65"/>
              </a:solidFill>
              <a:latin typeface="Lato Light"/>
              <a:ea typeface="Lato Light"/>
              <a:cs typeface="Lato Light"/>
            </a:endParaRPr>
          </a:p>
        </p:txBody>
      </p:sp>
      <p:sp>
        <p:nvSpPr>
          <p:cNvPr id="6" name="TextBox 5">
            <a:extLst>
              <a:ext uri="{FF2B5EF4-FFF2-40B4-BE49-F238E27FC236}">
                <a16:creationId xmlns:a16="http://schemas.microsoft.com/office/drawing/2014/main" id="{111781DB-6353-4B31-B9CA-6B7956C4A186}"/>
              </a:ext>
            </a:extLst>
          </p:cNvPr>
          <p:cNvSpPr txBox="1"/>
          <p:nvPr/>
        </p:nvSpPr>
        <p:spPr>
          <a:xfrm>
            <a:off x="2769079" y="844311"/>
            <a:ext cx="2495191" cy="22929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dirty="0"/>
              <a:t>The pragmatism approach centres on interaction, experience and reflection, both by pupils and teachers. Dewey, in particular articulated the need for the learning experience to be based upon what the learner has already experienced, using this as a tool to build upon and provide enhancing experiences to further development. This theory focuses on a love of education and learning, instilled to the learners by the teacher.</a:t>
            </a:r>
          </a:p>
        </p:txBody>
      </p:sp>
      <p:pic>
        <p:nvPicPr>
          <p:cNvPr id="8" name="Picture 9" descr="A person wearing a suit and tie&#10;&#10;Description automatically generated">
            <a:extLst>
              <a:ext uri="{FF2B5EF4-FFF2-40B4-BE49-F238E27FC236}">
                <a16:creationId xmlns:a16="http://schemas.microsoft.com/office/drawing/2014/main" id="{743F234D-3F02-4EF4-A203-A0A737EA859E}"/>
              </a:ext>
            </a:extLst>
          </p:cNvPr>
          <p:cNvPicPr>
            <a:picLocks noChangeAspect="1"/>
          </p:cNvPicPr>
          <p:nvPr/>
        </p:nvPicPr>
        <p:blipFill>
          <a:blip r:embed="rId3"/>
          <a:stretch>
            <a:fillRect/>
          </a:stretch>
        </p:blipFill>
        <p:spPr>
          <a:xfrm>
            <a:off x="1216325" y="2681938"/>
            <a:ext cx="1287493" cy="1375509"/>
          </a:xfrm>
          <a:prstGeom prst="rect">
            <a:avLst/>
          </a:prstGeom>
        </p:spPr>
      </p:pic>
      <p:sp>
        <p:nvSpPr>
          <p:cNvPr id="10" name="TextBox 9">
            <a:extLst>
              <a:ext uri="{FF2B5EF4-FFF2-40B4-BE49-F238E27FC236}">
                <a16:creationId xmlns:a16="http://schemas.microsoft.com/office/drawing/2014/main" id="{1EEFD029-A8F1-42A0-9370-CDFB336C7E8E}"/>
              </a:ext>
            </a:extLst>
          </p:cNvPr>
          <p:cNvSpPr txBox="1"/>
          <p:nvPr/>
        </p:nvSpPr>
        <p:spPr>
          <a:xfrm>
            <a:off x="1194758" y="4014518"/>
            <a:ext cx="274320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t>Getty Images, 1946</a:t>
            </a:r>
          </a:p>
        </p:txBody>
      </p:sp>
      <p:sp>
        <p:nvSpPr>
          <p:cNvPr id="11" name="TextBox 10">
            <a:extLst>
              <a:ext uri="{FF2B5EF4-FFF2-40B4-BE49-F238E27FC236}">
                <a16:creationId xmlns:a16="http://schemas.microsoft.com/office/drawing/2014/main" id="{6840CE67-B928-4E37-8B2F-88DB0400F069}"/>
              </a:ext>
            </a:extLst>
          </p:cNvPr>
          <p:cNvSpPr txBox="1"/>
          <p:nvPr/>
        </p:nvSpPr>
        <p:spPr>
          <a:xfrm>
            <a:off x="5529533" y="909009"/>
            <a:ext cx="2743200"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dirty="0"/>
              <a:t>Others were influenced by Dewey; Kolb talks of Accommodators being problem solvers. Honey and Mumford see pragmatism as a 'learning style'. The value is placed on problem solving and how to use the ideas generated by reflection. (Bates, 2019) In addition the pragmatist approach encourages direct interaction with the environment.  ‘Knowledge comes from the impressions made upon us by natural </a:t>
            </a:r>
            <a:r>
              <a:rPr lang="en-GB" sz="1100"/>
              <a:t>objects.’ Talebi, (2015)</a:t>
            </a:r>
            <a:endParaRPr lang="en-US"/>
          </a:p>
        </p:txBody>
      </p:sp>
      <p:pic>
        <p:nvPicPr>
          <p:cNvPr id="5" name="Picture 6" descr="A person standing in front of a blackboard&#10;&#10;Description automatically generated">
            <a:extLst>
              <a:ext uri="{FF2B5EF4-FFF2-40B4-BE49-F238E27FC236}">
                <a16:creationId xmlns:a16="http://schemas.microsoft.com/office/drawing/2014/main" id="{5BFAC983-C034-4110-920A-20AF8A04CBD1}"/>
              </a:ext>
            </a:extLst>
          </p:cNvPr>
          <p:cNvPicPr>
            <a:picLocks noChangeAspect="1"/>
          </p:cNvPicPr>
          <p:nvPr/>
        </p:nvPicPr>
        <p:blipFill>
          <a:blip r:embed="rId4"/>
          <a:stretch>
            <a:fillRect/>
          </a:stretch>
        </p:blipFill>
        <p:spPr>
          <a:xfrm>
            <a:off x="2294626" y="3752073"/>
            <a:ext cx="1373757" cy="885042"/>
          </a:xfrm>
          <a:prstGeom prst="rect">
            <a:avLst/>
          </a:prstGeom>
        </p:spPr>
      </p:pic>
      <p:sp>
        <p:nvSpPr>
          <p:cNvPr id="7" name="TextBox 6">
            <a:extLst>
              <a:ext uri="{FF2B5EF4-FFF2-40B4-BE49-F238E27FC236}">
                <a16:creationId xmlns:a16="http://schemas.microsoft.com/office/drawing/2014/main" id="{711B6606-DBF7-4E44-A35F-0FFE4FEF28E0}"/>
              </a:ext>
            </a:extLst>
          </p:cNvPr>
          <p:cNvSpPr txBox="1"/>
          <p:nvPr/>
        </p:nvSpPr>
        <p:spPr>
          <a:xfrm>
            <a:off x="1561381" y="2440197"/>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b="1" dirty="0"/>
              <a:t>Dewey</a:t>
            </a:r>
          </a:p>
        </p:txBody>
      </p:sp>
      <p:sp>
        <p:nvSpPr>
          <p:cNvPr id="13" name="TextBox 12">
            <a:extLst>
              <a:ext uri="{FF2B5EF4-FFF2-40B4-BE49-F238E27FC236}">
                <a16:creationId xmlns:a16="http://schemas.microsoft.com/office/drawing/2014/main" id="{2566EA0D-29FE-44A2-A75C-167B52ADFFD7}"/>
              </a:ext>
            </a:extLst>
          </p:cNvPr>
          <p:cNvSpPr txBox="1"/>
          <p:nvPr/>
        </p:nvSpPr>
        <p:spPr>
          <a:xfrm>
            <a:off x="2650466" y="3540065"/>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b="1" dirty="0"/>
              <a:t>Rorty</a:t>
            </a:r>
          </a:p>
        </p:txBody>
      </p:sp>
      <p:sp>
        <p:nvSpPr>
          <p:cNvPr id="14" name="TextBox 13">
            <a:extLst>
              <a:ext uri="{FF2B5EF4-FFF2-40B4-BE49-F238E27FC236}">
                <a16:creationId xmlns:a16="http://schemas.microsoft.com/office/drawing/2014/main" id="{542E5D26-883E-4FCD-9690-31A146DED17C}"/>
              </a:ext>
            </a:extLst>
          </p:cNvPr>
          <p:cNvSpPr txBox="1"/>
          <p:nvPr/>
        </p:nvSpPr>
        <p:spPr>
          <a:xfrm>
            <a:off x="2208362" y="4586018"/>
            <a:ext cx="274320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t>Cicero, </a:t>
            </a:r>
            <a:r>
              <a:rPr lang="en-GB" sz="900" dirty="0" err="1"/>
              <a:t>n,d</a:t>
            </a:r>
            <a:r>
              <a:rPr lang="en-GB" sz="900" dirty="0"/>
              <a:t>.</a:t>
            </a:r>
          </a:p>
        </p:txBody>
      </p:sp>
      <p:sp>
        <p:nvSpPr>
          <p:cNvPr id="9" name="TextBox 8">
            <a:extLst>
              <a:ext uri="{FF2B5EF4-FFF2-40B4-BE49-F238E27FC236}">
                <a16:creationId xmlns:a16="http://schemas.microsoft.com/office/drawing/2014/main" id="{97EBFBBB-CBC3-4C6E-B5BA-A58A2B7E6AA8}"/>
              </a:ext>
            </a:extLst>
          </p:cNvPr>
          <p:cNvSpPr txBox="1"/>
          <p:nvPr/>
        </p:nvSpPr>
        <p:spPr>
          <a:xfrm>
            <a:off x="4699240" y="3151876"/>
            <a:ext cx="1524719"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dirty="0"/>
              <a:t>Dewey talked of how children participate and the need to move the child from individualism to 'interactive cooperation'.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606"/>
        <p:cNvGrpSpPr/>
        <p:nvPr/>
      </p:nvGrpSpPr>
      <p:grpSpPr>
        <a:xfrm>
          <a:off x="0" y="0"/>
          <a:ext cx="0" cy="0"/>
          <a:chOff x="0" y="0"/>
          <a:chExt cx="0" cy="0"/>
        </a:xfrm>
      </p:grpSpPr>
      <p:sp>
        <p:nvSpPr>
          <p:cNvPr id="607" name="Google Shape;607;p40"/>
          <p:cNvSpPr txBox="1">
            <a:spLocks noGrp="1"/>
          </p:cNvSpPr>
          <p:nvPr>
            <p:ph type="title"/>
          </p:nvPr>
        </p:nvSpPr>
        <p:spPr>
          <a:xfrm>
            <a:off x="144075" y="559475"/>
            <a:ext cx="2142000" cy="2630400"/>
          </a:xfrm>
          <a:prstGeom prst="rect">
            <a:avLst/>
          </a:prstGeom>
        </p:spPr>
        <p:txBody>
          <a:bodyPr spcFirstLastPara="1" wrap="square" lIns="91425" tIns="91425" rIns="91425" bIns="91425" anchor="ctr" anchorCtr="0">
            <a:noAutofit/>
          </a:bodyPr>
          <a:lstStyle/>
          <a:p>
            <a:pPr algn="ctr"/>
            <a:r>
              <a:rPr lang="en" dirty="0">
                <a:solidFill>
                  <a:schemeClr val="tx1">
                    <a:lumMod val="50000"/>
                  </a:schemeClr>
                </a:solidFill>
                <a:latin typeface="Arial Black"/>
              </a:rPr>
              <a:t>How we see each approach in Classrooms today.</a:t>
            </a:r>
            <a:endParaRPr lang="en-US">
              <a:solidFill>
                <a:schemeClr val="tx1">
                  <a:lumMod val="50000"/>
                </a:schemeClr>
              </a:solidFill>
            </a:endParaRPr>
          </a:p>
        </p:txBody>
      </p:sp>
      <p:sp>
        <p:nvSpPr>
          <p:cNvPr id="608" name="Google Shape;608;p40"/>
          <p:cNvSpPr txBox="1">
            <a:spLocks noGrp="1"/>
          </p:cNvSpPr>
          <p:nvPr>
            <p:ph type="body" idx="1"/>
          </p:nvPr>
        </p:nvSpPr>
        <p:spPr>
          <a:xfrm>
            <a:off x="2901875" y="1033400"/>
            <a:ext cx="5292300" cy="3267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 sz="1400" b="1" dirty="0">
              <a:solidFill>
                <a:srgbClr val="FC4067"/>
              </a:solidFill>
            </a:endParaRPr>
          </a:p>
          <a:p>
            <a:pPr marL="0" lvl="0" indent="0" algn="l" rtl="0">
              <a:lnSpc>
                <a:spcPct val="115000"/>
              </a:lnSpc>
              <a:spcBef>
                <a:spcPts val="0"/>
              </a:spcBef>
              <a:spcAft>
                <a:spcPts val="0"/>
              </a:spcAft>
              <a:buNone/>
            </a:pPr>
            <a:endParaRPr sz="1400" b="1">
              <a:solidFill>
                <a:srgbClr val="02BDC7"/>
              </a:solidFill>
            </a:endParaRPr>
          </a:p>
        </p:txBody>
      </p:sp>
      <p:sp>
        <p:nvSpPr>
          <p:cNvPr id="609" name="Google Shape;609;p40"/>
          <p:cNvSpPr txBox="1"/>
          <p:nvPr/>
        </p:nvSpPr>
        <p:spPr>
          <a:xfrm>
            <a:off x="2901975" y="3757025"/>
            <a:ext cx="4491900" cy="537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lang="en" sz="1200" i="1">
              <a:solidFill>
                <a:srgbClr val="4A5C65"/>
              </a:solidFill>
              <a:latin typeface="Lato Light"/>
              <a:ea typeface="Lato Light"/>
              <a:cs typeface="Lato Light"/>
            </a:endParaRPr>
          </a:p>
          <a:p>
            <a:pPr marL="0" lvl="0" indent="0" algn="l" rtl="0">
              <a:spcBef>
                <a:spcPts val="0"/>
              </a:spcBef>
              <a:spcAft>
                <a:spcPts val="0"/>
              </a:spcAft>
              <a:buClr>
                <a:schemeClr val="dk1"/>
              </a:buClr>
              <a:buSzPts val="1100"/>
              <a:buFont typeface="Arial"/>
              <a:buNone/>
            </a:pPr>
            <a:endParaRPr sz="1200" i="1">
              <a:solidFill>
                <a:srgbClr val="4A5C65"/>
              </a:solidFill>
              <a:latin typeface="Lato Light"/>
              <a:ea typeface="Lato Light"/>
              <a:cs typeface="Lato Light"/>
              <a:sym typeface="Lato Light"/>
            </a:endParaRPr>
          </a:p>
          <a:p>
            <a:pPr marL="0" lvl="0" indent="0" algn="l" rtl="0">
              <a:spcBef>
                <a:spcPts val="0"/>
              </a:spcBef>
              <a:spcAft>
                <a:spcPts val="0"/>
              </a:spcAft>
              <a:buNone/>
            </a:pPr>
            <a:endParaRPr sz="1200" i="1">
              <a:solidFill>
                <a:srgbClr val="4A5C65"/>
              </a:solidFill>
              <a:latin typeface="Lato Light"/>
              <a:ea typeface="Lato Light"/>
              <a:cs typeface="Lato Light"/>
              <a:sym typeface="Lato Light"/>
            </a:endParaRPr>
          </a:p>
        </p:txBody>
      </p:sp>
      <p:sp>
        <p:nvSpPr>
          <p:cNvPr id="610" name="Google Shape;610;p40"/>
          <p:cNvSpPr txBox="1">
            <a:spLocks noGrp="1"/>
          </p:cNvSpPr>
          <p:nvPr>
            <p:ph type="sldNum" idx="12"/>
          </p:nvPr>
        </p:nvSpPr>
        <p:spPr>
          <a:xfrm>
            <a:off x="8117984" y="418063"/>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dirty="0"/>
              <a:t>5</a:t>
            </a:fld>
            <a:endParaRPr dirty="0"/>
          </a:p>
        </p:txBody>
      </p:sp>
      <p:sp>
        <p:nvSpPr>
          <p:cNvPr id="8" name="Oval 7">
            <a:extLst>
              <a:ext uri="{FF2B5EF4-FFF2-40B4-BE49-F238E27FC236}">
                <a16:creationId xmlns:a16="http://schemas.microsoft.com/office/drawing/2014/main" id="{F16876AB-834B-47AD-A417-7779B0605A63}"/>
              </a:ext>
            </a:extLst>
          </p:cNvPr>
          <p:cNvSpPr/>
          <p:nvPr/>
        </p:nvSpPr>
        <p:spPr>
          <a:xfrm>
            <a:off x="5505810" y="2254730"/>
            <a:ext cx="1250829" cy="1315527"/>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1000" b="1" dirty="0">
              <a:solidFill>
                <a:schemeClr val="tx1">
                  <a:lumMod val="50000"/>
                </a:schemeClr>
              </a:solidFill>
              <a:highlight>
                <a:srgbClr val="FFFF00"/>
              </a:highlight>
              <a:cs typeface="Arial"/>
            </a:endParaRPr>
          </a:p>
        </p:txBody>
      </p:sp>
      <p:sp>
        <p:nvSpPr>
          <p:cNvPr id="3" name="TextBox 2">
            <a:extLst>
              <a:ext uri="{FF2B5EF4-FFF2-40B4-BE49-F238E27FC236}">
                <a16:creationId xmlns:a16="http://schemas.microsoft.com/office/drawing/2014/main" id="{08D7BCC4-3552-4C0E-A1AF-1389E2111EA4}"/>
              </a:ext>
            </a:extLst>
          </p:cNvPr>
          <p:cNvSpPr txBox="1"/>
          <p:nvPr/>
        </p:nvSpPr>
        <p:spPr>
          <a:xfrm>
            <a:off x="4766634" y="2766383"/>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t>Pragmatism</a:t>
            </a:r>
            <a:endParaRPr lang="en-US"/>
          </a:p>
        </p:txBody>
      </p:sp>
      <p:sp>
        <p:nvSpPr>
          <p:cNvPr id="10" name="Oval 9">
            <a:extLst>
              <a:ext uri="{FF2B5EF4-FFF2-40B4-BE49-F238E27FC236}">
                <a16:creationId xmlns:a16="http://schemas.microsoft.com/office/drawing/2014/main" id="{7BF335E7-AEAD-48DA-9B19-16A900137700}"/>
              </a:ext>
            </a:extLst>
          </p:cNvPr>
          <p:cNvSpPr/>
          <p:nvPr/>
        </p:nvSpPr>
        <p:spPr>
          <a:xfrm>
            <a:off x="1656271" y="2254730"/>
            <a:ext cx="1250829" cy="1315527"/>
          </a:xfrm>
          <a:prstGeom prst="ellipse">
            <a:avLst/>
          </a:prstGeom>
          <a:solidFill>
            <a:schemeClr val="accent2"/>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tx1">
                    <a:lumMod val="50000"/>
                  </a:schemeClr>
                </a:solidFill>
                <a:cs typeface="Arial"/>
              </a:rPr>
              <a:t>Steiner</a:t>
            </a:r>
          </a:p>
        </p:txBody>
      </p:sp>
      <p:sp>
        <p:nvSpPr>
          <p:cNvPr id="11" name="Oval 10">
            <a:extLst>
              <a:ext uri="{FF2B5EF4-FFF2-40B4-BE49-F238E27FC236}">
                <a16:creationId xmlns:a16="http://schemas.microsoft.com/office/drawing/2014/main" id="{A87FB4FF-E63C-4D93-BD3F-E375D4750844}"/>
              </a:ext>
            </a:extLst>
          </p:cNvPr>
          <p:cNvSpPr/>
          <p:nvPr/>
        </p:nvSpPr>
        <p:spPr>
          <a:xfrm>
            <a:off x="2745355" y="432399"/>
            <a:ext cx="1315527" cy="133709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dirty="0">
                <a:solidFill>
                  <a:schemeClr val="tx1">
                    <a:lumMod val="50000"/>
                  </a:schemeClr>
                </a:solidFill>
                <a:cs typeface="Arial"/>
              </a:rPr>
              <a:t>Three seven-year stages Goodness, Beauty and Truth.</a:t>
            </a:r>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74E85B53-B817-4641-9AA6-19F281C2B2C0}"/>
                  </a:ext>
                </a:extLst>
              </p14:cNvPr>
              <p14:cNvContentPartPr/>
              <p14:nvPr/>
            </p14:nvContentPartPr>
            <p14:xfrm>
              <a:off x="-1311851" y="1324840"/>
              <a:ext cx="9525" cy="9525"/>
            </p14:xfrm>
          </p:contentPart>
        </mc:Choice>
        <mc:Fallback xmlns="">
          <p:pic>
            <p:nvPicPr>
              <p:cNvPr id="4" name="Ink 3">
                <a:extLst>
                  <a:ext uri="{FF2B5EF4-FFF2-40B4-BE49-F238E27FC236}">
                    <a16:creationId xmlns:a16="http://schemas.microsoft.com/office/drawing/2014/main" id="{74E85B53-B817-4641-9AA6-19F281C2B2C0}"/>
                  </a:ext>
                </a:extLst>
              </p:cNvPr>
              <p:cNvPicPr/>
              <p:nvPr/>
            </p:nvPicPr>
            <p:blipFill>
              <a:blip r:embed="rId4"/>
              <a:stretch>
                <a:fillRect/>
              </a:stretch>
            </p:blipFill>
            <p:spPr>
              <a:xfrm>
                <a:off x="-1778576" y="848590"/>
                <a:ext cx="952500" cy="952500"/>
              </a:xfrm>
              <a:prstGeom prst="rect">
                <a:avLst/>
              </a:prstGeom>
            </p:spPr>
          </p:pic>
        </mc:Fallback>
      </mc:AlternateContent>
      <p:cxnSp>
        <p:nvCxnSpPr>
          <p:cNvPr id="13" name="Straight Arrow Connector 12">
            <a:extLst>
              <a:ext uri="{FF2B5EF4-FFF2-40B4-BE49-F238E27FC236}">
                <a16:creationId xmlns:a16="http://schemas.microsoft.com/office/drawing/2014/main" id="{D08F3A87-B2B0-4AA3-9BB3-C8E3D7FEC8DD}"/>
              </a:ext>
            </a:extLst>
          </p:cNvPr>
          <p:cNvCxnSpPr/>
          <p:nvPr/>
        </p:nvCxnSpPr>
        <p:spPr>
          <a:xfrm flipV="1">
            <a:off x="2578220" y="1805078"/>
            <a:ext cx="321334" cy="3903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4" name="Picture 14" descr="Graphical user interface, application, table&#10;&#10;Description automatically generated">
            <a:extLst>
              <a:ext uri="{FF2B5EF4-FFF2-40B4-BE49-F238E27FC236}">
                <a16:creationId xmlns:a16="http://schemas.microsoft.com/office/drawing/2014/main" id="{8F34EB4C-67B8-4793-9A0D-6B0DF333B5B0}"/>
              </a:ext>
            </a:extLst>
          </p:cNvPr>
          <p:cNvPicPr>
            <a:picLocks noChangeAspect="1"/>
          </p:cNvPicPr>
          <p:nvPr/>
        </p:nvPicPr>
        <p:blipFill>
          <a:blip r:embed="rId5"/>
          <a:stretch>
            <a:fillRect/>
          </a:stretch>
        </p:blipFill>
        <p:spPr>
          <a:xfrm>
            <a:off x="386032" y="3884374"/>
            <a:ext cx="2743200" cy="825318"/>
          </a:xfrm>
          <a:prstGeom prst="rect">
            <a:avLst/>
          </a:prstGeom>
        </p:spPr>
      </p:pic>
      <p:cxnSp>
        <p:nvCxnSpPr>
          <p:cNvPr id="20" name="Straight Arrow Connector 19">
            <a:extLst>
              <a:ext uri="{FF2B5EF4-FFF2-40B4-BE49-F238E27FC236}">
                <a16:creationId xmlns:a16="http://schemas.microsoft.com/office/drawing/2014/main" id="{933A68A1-96DC-42F9-9EA7-C751771DD818}"/>
              </a:ext>
            </a:extLst>
          </p:cNvPr>
          <p:cNvCxnSpPr>
            <a:cxnSpLocks/>
          </p:cNvCxnSpPr>
          <p:nvPr/>
        </p:nvCxnSpPr>
        <p:spPr>
          <a:xfrm flipH="1">
            <a:off x="1314451" y="3403121"/>
            <a:ext cx="401127" cy="45073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8DB826-90CD-4E29-9489-494507C17854}"/>
              </a:ext>
            </a:extLst>
          </p:cNvPr>
          <p:cNvSpPr txBox="1"/>
          <p:nvPr/>
        </p:nvSpPr>
        <p:spPr>
          <a:xfrm>
            <a:off x="318638" y="4755850"/>
            <a:ext cx="274320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00" dirty="0"/>
              <a:t>Sobo.(2015)</a:t>
            </a:r>
          </a:p>
        </p:txBody>
      </p:sp>
      <p:sp>
        <p:nvSpPr>
          <p:cNvPr id="22" name="Oval 21">
            <a:extLst>
              <a:ext uri="{FF2B5EF4-FFF2-40B4-BE49-F238E27FC236}">
                <a16:creationId xmlns:a16="http://schemas.microsoft.com/office/drawing/2014/main" id="{9DD7BCD1-15F0-460A-874A-CACDF9DF28E6}"/>
              </a:ext>
            </a:extLst>
          </p:cNvPr>
          <p:cNvSpPr/>
          <p:nvPr/>
        </p:nvSpPr>
        <p:spPr>
          <a:xfrm>
            <a:off x="3413902" y="1769493"/>
            <a:ext cx="1304744" cy="13910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dirty="0">
                <a:solidFill>
                  <a:schemeClr val="tx1">
                    <a:lumMod val="50000"/>
                  </a:schemeClr>
                </a:solidFill>
                <a:cs typeface="Arial"/>
              </a:rPr>
              <a:t>Toys used are natural materials or unformed to encourage imagination and creativity.</a:t>
            </a:r>
          </a:p>
        </p:txBody>
      </p:sp>
      <p:cxnSp>
        <p:nvCxnSpPr>
          <p:cNvPr id="23" name="Straight Arrow Connector 22">
            <a:extLst>
              <a:ext uri="{FF2B5EF4-FFF2-40B4-BE49-F238E27FC236}">
                <a16:creationId xmlns:a16="http://schemas.microsoft.com/office/drawing/2014/main" id="{A5F9693B-8D60-4E4C-8783-3ADA50827A36}"/>
              </a:ext>
            </a:extLst>
          </p:cNvPr>
          <p:cNvCxnSpPr>
            <a:cxnSpLocks/>
          </p:cNvCxnSpPr>
          <p:nvPr/>
        </p:nvCxnSpPr>
        <p:spPr>
          <a:xfrm>
            <a:off x="2901710" y="2766923"/>
            <a:ext cx="461513" cy="8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Oval 23">
            <a:extLst>
              <a:ext uri="{FF2B5EF4-FFF2-40B4-BE49-F238E27FC236}">
                <a16:creationId xmlns:a16="http://schemas.microsoft.com/office/drawing/2014/main" id="{5BF376F1-57E5-4FE5-BC18-EB370D7F50B0}"/>
              </a:ext>
            </a:extLst>
          </p:cNvPr>
          <p:cNvSpPr/>
          <p:nvPr/>
        </p:nvSpPr>
        <p:spPr>
          <a:xfrm>
            <a:off x="3187458" y="3311464"/>
            <a:ext cx="1423357" cy="140179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dirty="0">
                <a:solidFill>
                  <a:schemeClr val="tx1">
                    <a:lumMod val="50000"/>
                  </a:schemeClr>
                </a:solidFill>
                <a:cs typeface="Arial"/>
              </a:rPr>
              <a:t>Rewards and discipline are based on mutual respect and continuous use of Positive </a:t>
            </a:r>
            <a:r>
              <a:rPr lang="en-GB" sz="1000">
                <a:solidFill>
                  <a:schemeClr val="tx1">
                    <a:lumMod val="50000"/>
                  </a:schemeClr>
                </a:solidFill>
                <a:cs typeface="Arial"/>
              </a:rPr>
              <a:t>Reinforcement</a:t>
            </a:r>
            <a:endParaRPr lang="en-GB" sz="1000" dirty="0">
              <a:solidFill>
                <a:schemeClr val="tx1">
                  <a:lumMod val="50000"/>
                </a:schemeClr>
              </a:solidFill>
              <a:cs typeface="Arial"/>
            </a:endParaRPr>
          </a:p>
        </p:txBody>
      </p:sp>
      <p:cxnSp>
        <p:nvCxnSpPr>
          <p:cNvPr id="25" name="Straight Arrow Connector 24">
            <a:extLst>
              <a:ext uri="{FF2B5EF4-FFF2-40B4-BE49-F238E27FC236}">
                <a16:creationId xmlns:a16="http://schemas.microsoft.com/office/drawing/2014/main" id="{6FC839A7-6F62-4DEE-A186-0046B567789B}"/>
              </a:ext>
            </a:extLst>
          </p:cNvPr>
          <p:cNvCxnSpPr>
            <a:cxnSpLocks/>
          </p:cNvCxnSpPr>
          <p:nvPr/>
        </p:nvCxnSpPr>
        <p:spPr>
          <a:xfrm>
            <a:off x="2934059" y="3306074"/>
            <a:ext cx="321334" cy="2242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589E66FA-1E90-411A-AB62-09CC30EC89C9}"/>
              </a:ext>
            </a:extLst>
          </p:cNvPr>
          <p:cNvCxnSpPr>
            <a:cxnSpLocks/>
          </p:cNvCxnSpPr>
          <p:nvPr/>
        </p:nvCxnSpPr>
        <p:spPr>
          <a:xfrm>
            <a:off x="6794380" y="2669876"/>
            <a:ext cx="601692" cy="8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0FE42AEF-5CDB-4A17-B068-20A6C21A75C7}"/>
              </a:ext>
            </a:extLst>
          </p:cNvPr>
          <p:cNvCxnSpPr>
            <a:cxnSpLocks/>
          </p:cNvCxnSpPr>
          <p:nvPr/>
        </p:nvCxnSpPr>
        <p:spPr>
          <a:xfrm flipV="1">
            <a:off x="6621851" y="1858992"/>
            <a:ext cx="321334" cy="42269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Oval 27">
            <a:extLst>
              <a:ext uri="{FF2B5EF4-FFF2-40B4-BE49-F238E27FC236}">
                <a16:creationId xmlns:a16="http://schemas.microsoft.com/office/drawing/2014/main" id="{5E86AE3E-4898-496C-B226-6A712A5B6639}"/>
              </a:ext>
            </a:extLst>
          </p:cNvPr>
          <p:cNvSpPr/>
          <p:nvPr/>
        </p:nvSpPr>
        <p:spPr>
          <a:xfrm>
            <a:off x="6659590" y="421616"/>
            <a:ext cx="1455706" cy="15311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1000" dirty="0">
              <a:solidFill>
                <a:schemeClr val="tx1">
                  <a:lumMod val="50000"/>
                </a:schemeClr>
              </a:solidFill>
              <a:cs typeface="Arial"/>
            </a:endParaRPr>
          </a:p>
        </p:txBody>
      </p:sp>
      <p:sp>
        <p:nvSpPr>
          <p:cNvPr id="30" name="Oval 29">
            <a:extLst>
              <a:ext uri="{FF2B5EF4-FFF2-40B4-BE49-F238E27FC236}">
                <a16:creationId xmlns:a16="http://schemas.microsoft.com/office/drawing/2014/main" id="{AF360F08-9EC5-48A9-8F5E-128DC1823273}"/>
              </a:ext>
            </a:extLst>
          </p:cNvPr>
          <p:cNvSpPr/>
          <p:nvPr/>
        </p:nvSpPr>
        <p:spPr>
          <a:xfrm>
            <a:off x="7425185" y="1985154"/>
            <a:ext cx="1380225" cy="136944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1000" dirty="0">
              <a:solidFill>
                <a:schemeClr val="tx1">
                  <a:lumMod val="50000"/>
                </a:schemeClr>
              </a:solidFill>
              <a:cs typeface="Arial"/>
            </a:endParaRPr>
          </a:p>
        </p:txBody>
      </p:sp>
      <p:sp>
        <p:nvSpPr>
          <p:cNvPr id="31" name="Oval 30">
            <a:extLst>
              <a:ext uri="{FF2B5EF4-FFF2-40B4-BE49-F238E27FC236}">
                <a16:creationId xmlns:a16="http://schemas.microsoft.com/office/drawing/2014/main" id="{3A8A817F-2D41-4252-A0C3-2D2A79A26B39}"/>
              </a:ext>
            </a:extLst>
          </p:cNvPr>
          <p:cNvSpPr/>
          <p:nvPr/>
        </p:nvSpPr>
        <p:spPr>
          <a:xfrm>
            <a:off x="6519411" y="3354597"/>
            <a:ext cx="1434140" cy="149883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1000" dirty="0">
              <a:solidFill>
                <a:schemeClr val="tx1">
                  <a:lumMod val="50000"/>
                </a:schemeClr>
              </a:solidFill>
              <a:cs typeface="Arial"/>
            </a:endParaRPr>
          </a:p>
        </p:txBody>
      </p:sp>
      <p:pic>
        <p:nvPicPr>
          <p:cNvPr id="17" name="Picture 17" descr="A close up of a sign&#10;&#10;Description automatically generated">
            <a:extLst>
              <a:ext uri="{FF2B5EF4-FFF2-40B4-BE49-F238E27FC236}">
                <a16:creationId xmlns:a16="http://schemas.microsoft.com/office/drawing/2014/main" id="{A262F7B0-D12C-47F1-AC79-E76C3282D518}"/>
              </a:ext>
            </a:extLst>
          </p:cNvPr>
          <p:cNvPicPr>
            <a:picLocks noChangeAspect="1"/>
          </p:cNvPicPr>
          <p:nvPr/>
        </p:nvPicPr>
        <p:blipFill>
          <a:blip r:embed="rId6"/>
          <a:stretch>
            <a:fillRect/>
          </a:stretch>
        </p:blipFill>
        <p:spPr>
          <a:xfrm>
            <a:off x="6413740" y="345272"/>
            <a:ext cx="1783512" cy="1530758"/>
          </a:xfrm>
          <a:prstGeom prst="rect">
            <a:avLst/>
          </a:prstGeom>
        </p:spPr>
      </p:pic>
      <p:sp>
        <p:nvSpPr>
          <p:cNvPr id="18" name="TextBox 17">
            <a:extLst>
              <a:ext uri="{FF2B5EF4-FFF2-40B4-BE49-F238E27FC236}">
                <a16:creationId xmlns:a16="http://schemas.microsoft.com/office/drawing/2014/main" id="{B09EF599-753B-4EDF-A5E8-BFEAC38C8494}"/>
              </a:ext>
            </a:extLst>
          </p:cNvPr>
          <p:cNvSpPr txBox="1"/>
          <p:nvPr/>
        </p:nvSpPr>
        <p:spPr>
          <a:xfrm>
            <a:off x="6909759" y="1771650"/>
            <a:ext cx="2743200"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err="1"/>
              <a:t>Mesosyn</a:t>
            </a:r>
            <a:r>
              <a:rPr lang="en-GB" sz="900" dirty="0"/>
              <a:t>, n.d.</a:t>
            </a:r>
          </a:p>
        </p:txBody>
      </p:sp>
      <p:sp>
        <p:nvSpPr>
          <p:cNvPr id="19" name="TextBox 18">
            <a:extLst>
              <a:ext uri="{FF2B5EF4-FFF2-40B4-BE49-F238E27FC236}">
                <a16:creationId xmlns:a16="http://schemas.microsoft.com/office/drawing/2014/main" id="{017417B1-48EB-40BE-9228-0AC1A1EB10BC}"/>
              </a:ext>
            </a:extLst>
          </p:cNvPr>
          <p:cNvSpPr txBox="1"/>
          <p:nvPr/>
        </p:nvSpPr>
        <p:spPr>
          <a:xfrm>
            <a:off x="7289860" y="2205667"/>
            <a:ext cx="1664899"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dirty="0"/>
              <a:t>Real life situations, relevant to the children structure the learning around the curriculum, incorporating the four purposes.</a:t>
            </a:r>
            <a:endParaRPr lang="en-US"/>
          </a:p>
        </p:txBody>
      </p:sp>
      <p:sp>
        <p:nvSpPr>
          <p:cNvPr id="21" name="TextBox 20">
            <a:extLst>
              <a:ext uri="{FF2B5EF4-FFF2-40B4-BE49-F238E27FC236}">
                <a16:creationId xmlns:a16="http://schemas.microsoft.com/office/drawing/2014/main" id="{2643441A-5599-46EB-9347-AA9F5A4F1FE7}"/>
              </a:ext>
            </a:extLst>
          </p:cNvPr>
          <p:cNvSpPr txBox="1"/>
          <p:nvPr/>
        </p:nvSpPr>
        <p:spPr>
          <a:xfrm>
            <a:off x="6473047" y="3556240"/>
            <a:ext cx="1513936"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dirty="0"/>
              <a:t>Teachers encourage children to follow their inquisitiveness and explore. This allows the learner to develop both holistically and academically.</a:t>
            </a:r>
          </a:p>
        </p:txBody>
      </p:sp>
      <p:cxnSp>
        <p:nvCxnSpPr>
          <p:cNvPr id="36" name="Straight Arrow Connector 35">
            <a:extLst>
              <a:ext uri="{FF2B5EF4-FFF2-40B4-BE49-F238E27FC236}">
                <a16:creationId xmlns:a16="http://schemas.microsoft.com/office/drawing/2014/main" id="{19818CC4-4C45-4008-B3A5-26150F070F57}"/>
              </a:ext>
            </a:extLst>
          </p:cNvPr>
          <p:cNvCxnSpPr>
            <a:cxnSpLocks/>
          </p:cNvCxnSpPr>
          <p:nvPr/>
        </p:nvCxnSpPr>
        <p:spPr>
          <a:xfrm>
            <a:off x="6503237" y="3392338"/>
            <a:ext cx="148806" cy="1272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32" name="Picture 32" descr="Graphical user interface, text, application, chat or text message&#10;&#10;Description automatically generated">
            <a:extLst>
              <a:ext uri="{FF2B5EF4-FFF2-40B4-BE49-F238E27FC236}">
                <a16:creationId xmlns:a16="http://schemas.microsoft.com/office/drawing/2014/main" id="{7A810D0B-2CFF-4001-B471-C8A944150A73}"/>
              </a:ext>
            </a:extLst>
          </p:cNvPr>
          <p:cNvPicPr>
            <a:picLocks noChangeAspect="1"/>
          </p:cNvPicPr>
          <p:nvPr/>
        </p:nvPicPr>
        <p:blipFill>
          <a:blip r:embed="rId7"/>
          <a:stretch>
            <a:fillRect/>
          </a:stretch>
        </p:blipFill>
        <p:spPr>
          <a:xfrm>
            <a:off x="4472796" y="725960"/>
            <a:ext cx="1362974" cy="103895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1518"/>
        <p:cNvGrpSpPr/>
        <p:nvPr/>
      </p:nvGrpSpPr>
      <p:grpSpPr>
        <a:xfrm>
          <a:off x="0" y="0"/>
          <a:ext cx="0" cy="0"/>
          <a:chOff x="0" y="0"/>
          <a:chExt cx="0" cy="0"/>
        </a:xfrm>
      </p:grpSpPr>
      <p:sp>
        <p:nvSpPr>
          <p:cNvPr id="1522" name="Google Shape;1522;p43"/>
          <p:cNvSpPr txBox="1">
            <a:spLocks noGrp="1"/>
          </p:cNvSpPr>
          <p:nvPr>
            <p:ph type="sldNum" idx="12"/>
          </p:nvPr>
        </p:nvSpPr>
        <p:spPr>
          <a:xfrm>
            <a:off x="8117984" y="418063"/>
            <a:ext cx="548700" cy="3936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fld id="{00000000-1234-1234-1234-123412341234}" type="slidenum">
              <a:rPr lang="en"/>
              <a:t>6</a:t>
            </a:fld>
            <a:endParaRPr/>
          </a:p>
        </p:txBody>
      </p:sp>
      <p:sp>
        <p:nvSpPr>
          <p:cNvPr id="2" name="TextBox 1">
            <a:extLst>
              <a:ext uri="{FF2B5EF4-FFF2-40B4-BE49-F238E27FC236}">
                <a16:creationId xmlns:a16="http://schemas.microsoft.com/office/drawing/2014/main" id="{52BABEC9-2D8F-4413-889D-8392EAEF173A}"/>
              </a:ext>
            </a:extLst>
          </p:cNvPr>
          <p:cNvSpPr txBox="1"/>
          <p:nvPr/>
        </p:nvSpPr>
        <p:spPr>
          <a:xfrm>
            <a:off x="3200400" y="234315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3" name="TextBox 2">
            <a:extLst>
              <a:ext uri="{FF2B5EF4-FFF2-40B4-BE49-F238E27FC236}">
                <a16:creationId xmlns:a16="http://schemas.microsoft.com/office/drawing/2014/main" id="{3372EF5E-DF05-43E8-A4AD-36C85B0423BC}"/>
              </a:ext>
            </a:extLst>
          </p:cNvPr>
          <p:cNvSpPr txBox="1"/>
          <p:nvPr/>
        </p:nvSpPr>
        <p:spPr>
          <a:xfrm>
            <a:off x="483080" y="510038"/>
            <a:ext cx="8512114"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t>Association of Steiner Waldorf Schools in the UK and Ireland </a:t>
            </a:r>
            <a:r>
              <a:rPr lang="en-GB" sz="900" i="1" dirty="0"/>
              <a:t>(2009) Guide to the Early Years Foundation Stage in Steiner Waldorf Early Childhood Settings</a:t>
            </a:r>
            <a:r>
              <a:rPr lang="en-GB" sz="900" dirty="0"/>
              <a:t> </a:t>
            </a:r>
            <a:r>
              <a:rPr lang="en-GB" sz="900" dirty="0">
                <a:hlinkClick r:id="" action="ppaction://noaction">
                  <a:extLst>
                    <a:ext uri="{A12FA001-AC4F-418D-AE19-62706E023703}">
                      <ahyp:hlinkClr xmlns:ahyp="http://schemas.microsoft.com/office/drawing/2018/hyperlinkcolor" val="tx"/>
                    </a:ext>
                  </a:extLst>
                </a:hlinkClick>
              </a:rPr>
              <a:t> </a:t>
            </a:r>
            <a:r>
              <a:rPr lang="en-GB" sz="900">
                <a:solidFill>
                  <a:schemeClr val="tx2">
                    <a:lumMod val="10000"/>
                  </a:schemeClr>
                </a:solidFill>
                <a:hlinkClick r:id="" action="ppaction://noaction">
                  <a:extLst>
                    <a:ext uri="{A12FA001-AC4F-418D-AE19-62706E023703}">
                      <ahyp:hlinkClr xmlns:ahyp="http://schemas.microsoft.com/office/drawing/2018/hyperlinkcolor" val="tx"/>
                    </a:ext>
                  </a:extLst>
                </a:hlinkClick>
              </a:rPr>
              <a:t>Available at:</a:t>
            </a:r>
            <a:r>
              <a:rPr lang="en-GB" sz="900" u="sng">
                <a:hlinkClick r:id="" action="ppaction://noaction">
                  <a:extLst>
                    <a:ext uri="{A12FA001-AC4F-418D-AE19-62706E023703}">
                      <ahyp:hlinkClr xmlns:ahyp="http://schemas.microsoft.com/office/drawing/2018/hyperlinkcolor" val="tx"/>
                    </a:ext>
                  </a:extLst>
                </a:hlinkClick>
              </a:rPr>
              <a:t> </a:t>
            </a:r>
            <a:r>
              <a:rPr lang="en-GB" sz="900" u="sng">
                <a:hlinkClick r:id="rId3"/>
              </a:rPr>
              <a:t>https://foundationyears.org.uk/wp-content/uploads/2011/10/Guide_to_the_EYFS_in_Steiner_Wardorf_settings1.pdf</a:t>
            </a:r>
            <a:r>
              <a:rPr lang="en-GB" sz="900"/>
              <a:t>  (Accessed on 23/10/20)</a:t>
            </a:r>
          </a:p>
          <a:p>
            <a:r>
              <a:rPr lang="en-GB" sz="900" dirty="0"/>
              <a:t>Aubrey, K. and Riley, A. (2019) </a:t>
            </a:r>
            <a:r>
              <a:rPr lang="en-GB" sz="900" i="1" dirty="0"/>
              <a:t>Understanding and Using Educational Theories</a:t>
            </a:r>
            <a:r>
              <a:rPr lang="en-GB" sz="900" dirty="0"/>
              <a:t> 2</a:t>
            </a:r>
            <a:r>
              <a:rPr lang="en-GB" sz="900" baseline="30000" dirty="0"/>
              <a:t>nd</a:t>
            </a:r>
            <a:r>
              <a:rPr lang="en-GB" sz="900" dirty="0"/>
              <a:t> Ed. P.20 </a:t>
            </a:r>
            <a:r>
              <a:rPr lang="en-GB" sz="900" dirty="0" err="1"/>
              <a:t>London:Sage</a:t>
            </a:r>
            <a:r>
              <a:rPr lang="en-GB" sz="900" dirty="0"/>
              <a:t> </a:t>
            </a:r>
          </a:p>
          <a:p>
            <a:r>
              <a:rPr lang="en-GB" sz="900" dirty="0"/>
              <a:t>Bates, B. (2019) </a:t>
            </a:r>
            <a:r>
              <a:rPr lang="en-GB" sz="900" i="1" dirty="0"/>
              <a:t>Learning Theories Simplified</a:t>
            </a:r>
            <a:r>
              <a:rPr lang="en-GB" sz="900" dirty="0"/>
              <a:t>. 2</a:t>
            </a:r>
            <a:r>
              <a:rPr lang="en-GB" sz="900" baseline="30000" dirty="0"/>
              <a:t>nd</a:t>
            </a:r>
            <a:r>
              <a:rPr lang="en-GB" sz="900" dirty="0"/>
              <a:t> Edition. </a:t>
            </a:r>
            <a:r>
              <a:rPr lang="en-GB" sz="900" dirty="0" err="1"/>
              <a:t>London:Sage</a:t>
            </a:r>
            <a:endParaRPr lang="en-GB" sz="900" dirty="0"/>
          </a:p>
          <a:p>
            <a:r>
              <a:rPr lang="en-GB" sz="900" dirty="0"/>
              <a:t>Cicero, L.A. (n.d.) </a:t>
            </a:r>
            <a:r>
              <a:rPr lang="en-GB" sz="900" i="1" dirty="0"/>
              <a:t>Stanford News  </a:t>
            </a:r>
            <a:r>
              <a:rPr lang="en-GB" sz="900" dirty="0"/>
              <a:t>Available at: </a:t>
            </a:r>
            <a:r>
              <a:rPr lang="en-GB" sz="900" u="sng" dirty="0">
                <a:hlinkClick r:id="rId4"/>
              </a:rPr>
              <a:t>https://news.stanford.edu/news/2007/june13/rorty-061307.html</a:t>
            </a:r>
            <a:r>
              <a:rPr lang="en-GB" sz="900" dirty="0"/>
              <a:t> (Accessed on 20/10/20)</a:t>
            </a:r>
          </a:p>
          <a:p>
            <a:r>
              <a:rPr lang="en-GB" sz="900" dirty="0"/>
              <a:t>Drake, C. (2014) </a:t>
            </a:r>
            <a:r>
              <a:rPr lang="en-GB" sz="900" i="1" dirty="0"/>
              <a:t>Class Consciousness</a:t>
            </a:r>
            <a:endParaRPr lang="en-GB" sz="900" dirty="0"/>
          </a:p>
          <a:p>
            <a:r>
              <a:rPr lang="en-GB" sz="900" i="1" dirty="0"/>
              <a:t>China’s new bourgeoisie discovers alternative education </a:t>
            </a:r>
            <a:r>
              <a:rPr lang="en-GB" sz="900" dirty="0"/>
              <a:t>Available at: </a:t>
            </a:r>
            <a:r>
              <a:rPr lang="en-GB" sz="900" i="1" u="sng" dirty="0">
                <a:hlinkClick r:id="rId5"/>
              </a:rPr>
              <a:t>https://www.newyorker.com/magazine/2014/02/03/class-consciousness</a:t>
            </a:r>
            <a:r>
              <a:rPr lang="en-GB" sz="900" i="1" dirty="0"/>
              <a:t> (Accessed on 25/10/20)</a:t>
            </a:r>
            <a:endParaRPr lang="en-GB" sz="900" dirty="0"/>
          </a:p>
          <a:p>
            <a:r>
              <a:rPr lang="en-GB" sz="900" dirty="0"/>
              <a:t>Drumheller, S., (2004) T</a:t>
            </a:r>
            <a:r>
              <a:rPr lang="en-GB" sz="900" i="1" dirty="0"/>
              <a:t>eaching to the SENSES; Waldorf schools emphasize organic approach to education where children learn through movement, rhythm and social interaction</a:t>
            </a:r>
            <a:r>
              <a:rPr lang="en-GB" sz="900" dirty="0"/>
              <a:t>: [ALL ZONES Edition]</a:t>
            </a:r>
            <a:r>
              <a:rPr lang="en-GB" sz="900" i="1" dirty="0"/>
              <a:t>. Spokesman Review</a:t>
            </a:r>
            <a:r>
              <a:rPr lang="en-GB" sz="900" dirty="0"/>
              <a:t>, B3. ISSN 10647317.Available at: </a:t>
            </a:r>
            <a:r>
              <a:rPr lang="en-GB" sz="900" u="sng" dirty="0">
                <a:hlinkClick r:id="rId6"/>
              </a:rPr>
              <a:t>https://search-proquest-com.ezproxy.uwtsd.ac.uk/docview/394981400?accountid=130472&amp;rfr_id=info%3Axri%2Fsid%3Aprimo</a:t>
            </a:r>
            <a:r>
              <a:rPr lang="en-GB" sz="900" dirty="0"/>
              <a:t> (Accessed on 25/10/2020)</a:t>
            </a:r>
          </a:p>
          <a:p>
            <a:r>
              <a:rPr lang="en-GB" sz="900" dirty="0" err="1"/>
              <a:t>Frödén</a:t>
            </a:r>
            <a:r>
              <a:rPr lang="en-GB" sz="900" dirty="0"/>
              <a:t>, S. and Rosell, AL. (2019)</a:t>
            </a:r>
            <a:r>
              <a:rPr lang="en-GB" sz="900" i="1" dirty="0"/>
              <a:t> Opening an imaginative space? A study of toys and toy play in a Swedish Waldorf preschool</a:t>
            </a:r>
            <a:endParaRPr lang="en-GB" sz="900" dirty="0"/>
          </a:p>
          <a:p>
            <a:r>
              <a:rPr lang="en-GB" sz="900" dirty="0"/>
              <a:t> Available at: </a:t>
            </a:r>
            <a:r>
              <a:rPr lang="en-GB" sz="900" u="sng" dirty="0">
                <a:hlinkClick r:id="rId7"/>
              </a:rPr>
              <a:t>https://pedagogikkogkritikk.no/index.php/ntpk/article/view/1383/3545</a:t>
            </a:r>
            <a:r>
              <a:rPr lang="en-GB" sz="900" dirty="0"/>
              <a:t> (Accessed on 23/10/2020)</a:t>
            </a:r>
          </a:p>
          <a:p>
            <a:r>
              <a:rPr lang="en-GB" sz="900" dirty="0"/>
              <a:t>Getty, (1946) Getty Images Available at: </a:t>
            </a:r>
            <a:r>
              <a:rPr lang="en-GB" sz="900" u="sng" dirty="0">
                <a:hlinkClick r:id="rId8"/>
              </a:rPr>
              <a:t>https://www.gettyimages.co.uk/photos/john-dewey-photos?family=editorial&amp;phrase=john%20dewey%20photos&amp;sort=best#license</a:t>
            </a:r>
            <a:r>
              <a:rPr lang="en-GB" sz="900" dirty="0"/>
              <a:t> (Accessed on 26/10/2020)</a:t>
            </a:r>
          </a:p>
          <a:p>
            <a:r>
              <a:rPr lang="en-GB" sz="900" dirty="0"/>
              <a:t>London Steiner School (n.d.) </a:t>
            </a:r>
            <a:r>
              <a:rPr lang="en-GB" sz="900" i="1" dirty="0"/>
              <a:t>P a r e n t s’ H a n d b o </a:t>
            </a:r>
            <a:r>
              <a:rPr lang="en-GB" sz="900" i="1" dirty="0" err="1"/>
              <a:t>o</a:t>
            </a:r>
            <a:r>
              <a:rPr lang="en-GB" sz="900" i="1" dirty="0"/>
              <a:t> k  p</a:t>
            </a:r>
            <a:r>
              <a:rPr lang="en-GB" sz="900" dirty="0"/>
              <a:t>.4,5. Available at: </a:t>
            </a:r>
            <a:r>
              <a:rPr lang="en-GB" sz="900" u="sng" dirty="0">
                <a:hlinkClick r:id="rId9"/>
              </a:rPr>
              <a:t>http://londonsteinerschool.org/wp-content/uploads/2011/09/PARENTS-HANDBOOK-saved-11-3-15.pdf</a:t>
            </a:r>
            <a:r>
              <a:rPr lang="en-GB" sz="900" dirty="0"/>
              <a:t> (Accessed on 1/11/2020)</a:t>
            </a:r>
          </a:p>
          <a:p>
            <a:r>
              <a:rPr lang="en-GB" sz="900" dirty="0"/>
              <a:t>Lubiana, S. (2007) Sophia Institute  Available at: </a:t>
            </a:r>
            <a:r>
              <a:rPr lang="en-GB" sz="900" u="sng" dirty="0">
                <a:hlinkClick r:id="rId10"/>
              </a:rPr>
              <a:t>https://www.sophiainstitute.us/blog/rudolf-steiners-death-day-march-30-1925</a:t>
            </a:r>
            <a:r>
              <a:rPr lang="en-GB" sz="900" dirty="0"/>
              <a:t> (Accessed on 28/10/2020)</a:t>
            </a:r>
          </a:p>
          <a:p>
            <a:r>
              <a:rPr lang="en-GB" sz="900" dirty="0" err="1"/>
              <a:t>Mesosyn</a:t>
            </a:r>
            <a:r>
              <a:rPr lang="en-GB" sz="900" dirty="0"/>
              <a:t> Home (2005) </a:t>
            </a:r>
            <a:r>
              <a:rPr lang="en-GB" sz="900" i="1" dirty="0" err="1"/>
              <a:t>Pragmitism</a:t>
            </a:r>
            <a:r>
              <a:rPr lang="en-GB" sz="900" i="1" dirty="0"/>
              <a:t> </a:t>
            </a:r>
            <a:r>
              <a:rPr lang="en-GB" sz="900" dirty="0"/>
              <a:t>Available at:</a:t>
            </a:r>
            <a:r>
              <a:rPr lang="en-GB" sz="900" i="1" dirty="0"/>
              <a:t> </a:t>
            </a:r>
            <a:r>
              <a:rPr lang="en-GB" sz="900" u="sng" dirty="0">
                <a:hlinkClick r:id="rId11"/>
              </a:rPr>
              <a:t>https://study.com/academy/lesson/pragmatism-overview-practical-teaching-examples.html</a:t>
            </a:r>
            <a:r>
              <a:rPr lang="en-GB" sz="900" dirty="0"/>
              <a:t> (Accessed 1/11/2020)</a:t>
            </a:r>
          </a:p>
          <a:p>
            <a:r>
              <a:rPr lang="en-GB" sz="900" err="1"/>
              <a:t>Mourik</a:t>
            </a:r>
            <a:r>
              <a:rPr lang="en-GB" sz="900" dirty="0"/>
              <a:t>, J. (2019) Air National Guard Available at: </a:t>
            </a:r>
            <a:r>
              <a:rPr lang="en-GB" sz="900" u="sng" dirty="0">
                <a:hlinkClick r:id="rId12"/>
              </a:rPr>
              <a:t>https://www.ang.af.mil/Media/Photos/igphoto/2002114945/</a:t>
            </a:r>
            <a:r>
              <a:rPr lang="en-GB" sz="900" dirty="0"/>
              <a:t> (Accessed on 31/10/2020)</a:t>
            </a:r>
          </a:p>
          <a:p>
            <a:r>
              <a:rPr lang="en-GB" sz="900" dirty="0"/>
              <a:t>Pham, M. (n.d.) Available at: </a:t>
            </a:r>
            <a:r>
              <a:rPr lang="en-GB" sz="900" u="sng" dirty="0">
                <a:hlinkClick r:id="rId13"/>
              </a:rPr>
              <a:t>https://unsplash.com/photos/ZcA4ai3bRSk</a:t>
            </a:r>
            <a:r>
              <a:rPr lang="en-GB" sz="900" dirty="0"/>
              <a:t> (Accessed on 31/10/2020) </a:t>
            </a:r>
          </a:p>
          <a:p>
            <a:r>
              <a:rPr lang="en-GB" sz="900" dirty="0" err="1"/>
              <a:t>Powerpontify</a:t>
            </a:r>
            <a:r>
              <a:rPr lang="en-GB" sz="900" dirty="0"/>
              <a:t> (2020) Available at: </a:t>
            </a:r>
            <a:r>
              <a:rPr lang="en-GB" sz="900" u="sng" dirty="0">
                <a:hlinkClick r:id="rId14"/>
              </a:rPr>
              <a:t>https://powerpointify.com/kent-free-powerpoint-template/</a:t>
            </a:r>
            <a:r>
              <a:rPr lang="en-GB" sz="900" dirty="0"/>
              <a:t> (Accessed on 29/10/2020) </a:t>
            </a:r>
            <a:endParaRPr lang="en-US" sz="900" dirty="0"/>
          </a:p>
          <a:p>
            <a:r>
              <a:rPr lang="en-GB" sz="900" dirty="0"/>
              <a:t>Sobo, E. J.</a:t>
            </a:r>
            <a:r>
              <a:rPr lang="en-GB" sz="900" i="1" dirty="0"/>
              <a:t> (2015). </a:t>
            </a:r>
            <a:r>
              <a:rPr lang="en-GB" sz="900" i="1" dirty="0" err="1"/>
              <a:t>Salutogenic</a:t>
            </a:r>
            <a:r>
              <a:rPr lang="en-GB" sz="900" i="1" dirty="0"/>
              <a:t> Education? Movement and Whole Child Health in a Waldorf (Steiner) School. Medical Anthropology Quarterly, 29(2), 137–156. </a:t>
            </a:r>
            <a:r>
              <a:rPr lang="en-GB" sz="900" dirty="0"/>
              <a:t>Available at: </a:t>
            </a:r>
            <a:r>
              <a:rPr lang="en-GB" sz="900" i="1" dirty="0">
                <a:hlinkClick r:id="rId15"/>
              </a:rPr>
              <a:t>https://doi.org/10.1111/maq.12140</a:t>
            </a:r>
            <a:r>
              <a:rPr lang="en-GB" sz="900" i="1" dirty="0"/>
              <a:t> </a:t>
            </a:r>
            <a:r>
              <a:rPr lang="en-GB" sz="900" i="1" u="sng" dirty="0">
                <a:hlinkClick r:id="rId16"/>
              </a:rPr>
              <a:t>https://anthrosource-onlinelibrary-wiley-com.ezproxy.uwtsd.ac.uk/doi/full/10.1111/maq.12140</a:t>
            </a:r>
            <a:r>
              <a:rPr lang="en-GB" sz="900" i="1" dirty="0"/>
              <a:t>  (</a:t>
            </a:r>
            <a:r>
              <a:rPr lang="en-GB" sz="900" dirty="0"/>
              <a:t>Accessed on 28/10/2020)</a:t>
            </a:r>
          </a:p>
          <a:p>
            <a:r>
              <a:rPr lang="en-GB" sz="900" dirty="0"/>
              <a:t>Talebi, K.</a:t>
            </a:r>
            <a:r>
              <a:rPr lang="en-GB" sz="900" i="1" dirty="0"/>
              <a:t> (2015) John Dewey, Philosopher and Educational Reformer  </a:t>
            </a:r>
            <a:r>
              <a:rPr lang="en-GB" sz="900" dirty="0"/>
              <a:t>European Journal of Education Studies Available at: </a:t>
            </a:r>
            <a:r>
              <a:rPr lang="en-GB" sz="900" dirty="0">
                <a:hlinkClick r:id="rId17"/>
              </a:rPr>
              <a:t>https://files.eric.ed.gov/fulltext/ED564712.pdf</a:t>
            </a:r>
            <a:r>
              <a:rPr lang="en-GB" sz="900" dirty="0"/>
              <a:t> (Accessed on 1/11/2020)</a:t>
            </a:r>
          </a:p>
          <a:p>
            <a:r>
              <a:rPr lang="en-GB" sz="900" dirty="0"/>
              <a:t>Teachthought.com Available at: </a:t>
            </a:r>
            <a:r>
              <a:rPr lang="en-GB" sz="900" u="sng" dirty="0">
                <a:hlinkClick r:id="rId18"/>
              </a:rPr>
              <a:t>https://www.teachthought.com/pedagogy/great-best-quotes-about-teaching/</a:t>
            </a:r>
            <a:r>
              <a:rPr lang="en-GB" sz="900" dirty="0"/>
              <a:t> (Accessed 0n 29/10/2020)</a:t>
            </a:r>
          </a:p>
          <a:p>
            <a:r>
              <a:rPr lang="en-US" sz="900" dirty="0"/>
              <a:t>Welsh Government, Education in Wales. (2020) </a:t>
            </a:r>
            <a:r>
              <a:rPr lang="en-US" sz="900" i="1" dirty="0"/>
              <a:t>A new curriculum in Wales.</a:t>
            </a:r>
            <a:r>
              <a:rPr lang="en-US" sz="900" dirty="0"/>
              <a:t> Wales: Crown copyright </a:t>
            </a:r>
            <a:r>
              <a:rPr lang="en-GB" sz="900" dirty="0"/>
              <a:t>Available at: </a:t>
            </a:r>
            <a:r>
              <a:rPr lang="en-US" sz="900" u="sng" dirty="0">
                <a:hlinkClick r:id="rId19"/>
              </a:rPr>
              <a:t>https://hwb.gov.wales/curriculum-for-wales/designing-your-curriculum/developing-a-vision-for-curriculum-design/#curriculum-design-and-the-four-purposes</a:t>
            </a:r>
            <a:r>
              <a:rPr lang="en-US" sz="900" u="sng" dirty="0"/>
              <a:t>  (</a:t>
            </a:r>
            <a:r>
              <a:rPr lang="en-US" sz="900" dirty="0"/>
              <a:t>Accessed on 26/10/2020)</a:t>
            </a:r>
            <a:endParaRPr lang="en-GB" sz="900" dirty="0"/>
          </a:p>
          <a:p>
            <a:endParaRPr lang="en-US" sz="1000" dirty="0"/>
          </a:p>
        </p:txBody>
      </p:sp>
    </p:spTree>
  </p:cSld>
  <p:clrMapOvr>
    <a:masterClrMapping/>
  </p:clrMapOvr>
</p:sld>
</file>

<file path=ppt/theme/theme1.xml><?xml version="1.0" encoding="utf-8"?>
<a:theme xmlns:a="http://schemas.openxmlformats.org/drawingml/2006/main" name="Kent template">
  <a:themeElements>
    <a:clrScheme name="Custom 347">
      <a:dk1>
        <a:srgbClr val="4A5C65"/>
      </a:dk1>
      <a:lt1>
        <a:srgbClr val="FFFFFF"/>
      </a:lt1>
      <a:dk2>
        <a:srgbClr val="A6BCC9"/>
      </a:dk2>
      <a:lt2>
        <a:srgbClr val="DEE9F2"/>
      </a:lt2>
      <a:accent1>
        <a:srgbClr val="02BDC7"/>
      </a:accent1>
      <a:accent2>
        <a:srgbClr val="FFB600"/>
      </a:accent2>
      <a:accent3>
        <a:srgbClr val="FF9755"/>
      </a:accent3>
      <a:accent4>
        <a:srgbClr val="FD6C68"/>
      </a:accent4>
      <a:accent5>
        <a:srgbClr val="FC4067"/>
      </a:accent5>
      <a:accent6>
        <a:srgbClr val="A6BCC9"/>
      </a:accent6>
      <a:hlink>
        <a:srgbClr val="02BDC7"/>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6</Slides>
  <Notes>6</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Kent template</vt:lpstr>
      <vt:lpstr>SJIE4006 The Principles of Learning and Teaching.</vt:lpstr>
      <vt:lpstr>The purpose of an education in society today would most likely be seen as a necessity, a road to a successful career or, in some cases, as a barometer for success in a world where, unfortunately snobbery often comes to the forefront. As a method of change, the use of theoretical approaches can serve to refocus on the desire for a successful education, where personal fulfilment, development and a healthy body and mind prepare for life, learning and a healthy acquisition of both.</vt:lpstr>
      <vt:lpstr>The Steiner Approach</vt:lpstr>
      <vt:lpstr>The Pragmatism Approach</vt:lpstr>
      <vt:lpstr>How we see each approach in Classrooms today.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SJIE4006 The Principles of Learning and Teaching.</dc:title>
  <cp:revision>1417</cp:revision>
  <dcterms:modified xsi:type="dcterms:W3CDTF">2020-11-07T20:30:27Z</dcterms:modified>
</cp:coreProperties>
</file>