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6" r:id="rId4"/>
  </p:sldMasterIdLst>
  <p:notesMasterIdLst>
    <p:notesMasterId r:id="rId17"/>
  </p:notesMasterIdLst>
  <p:sldIdLst>
    <p:sldId id="256" r:id="rId5"/>
    <p:sldId id="257" r:id="rId6"/>
    <p:sldId id="259" r:id="rId7"/>
    <p:sldId id="269" r:id="rId8"/>
    <p:sldId id="260" r:id="rId9"/>
    <p:sldId id="261" r:id="rId10"/>
    <p:sldId id="270" r:id="rId11"/>
    <p:sldId id="271" r:id="rId12"/>
    <p:sldId id="263" r:id="rId13"/>
    <p:sldId id="262" r:id="rId14"/>
    <p:sldId id="267" r:id="rId15"/>
    <p:sldId id="27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839B94-2772-42E4-A18E-CBA433617D6A}" v="564" dt="2025-11-07T21:32:40.5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0023" autoAdjust="0"/>
  </p:normalViewPr>
  <p:slideViewPr>
    <p:cSldViewPr snapToGrid="0">
      <p:cViewPr>
        <p:scale>
          <a:sx n="69" d="100"/>
          <a:sy n="69" d="100"/>
        </p:scale>
        <p:origin x="32" y="-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ia Sharif (1907313)" userId="83fb420d-6a4f-4d53-b773-901eba75fca0" providerId="ADAL" clId="{11839B94-2772-42E4-A18E-CBA433617D6A}"/>
    <pc:docChg chg="undo custSel addSld delSld modSld sldOrd addMainMaster delMainMaster">
      <pc:chgData name="Nazia Sharif (1907313)" userId="83fb420d-6a4f-4d53-b773-901eba75fca0" providerId="ADAL" clId="{11839B94-2772-42E4-A18E-CBA433617D6A}" dt="2025-11-07T21:58:08.770" v="2603" actId="33524"/>
      <pc:docMkLst>
        <pc:docMk/>
      </pc:docMkLst>
      <pc:sldChg chg="addSp delSp modSp mod setBg modClrScheme addAnim delAnim setClrOvrMap delDesignElem chgLayout">
        <pc:chgData name="Nazia Sharif (1907313)" userId="83fb420d-6a4f-4d53-b773-901eba75fca0" providerId="ADAL" clId="{11839B94-2772-42E4-A18E-CBA433617D6A}" dt="2025-11-06T17:41:52.097" v="2268" actId="26606"/>
        <pc:sldMkLst>
          <pc:docMk/>
          <pc:sldMk cId="957899922" sldId="256"/>
        </pc:sldMkLst>
        <pc:spChg chg="add del mod ord">
          <ac:chgData name="Nazia Sharif (1907313)" userId="83fb420d-6a4f-4d53-b773-901eba75fca0" providerId="ADAL" clId="{11839B94-2772-42E4-A18E-CBA433617D6A}" dt="2025-11-06T17:41:52.097" v="2268" actId="26606"/>
          <ac:spMkLst>
            <pc:docMk/>
            <pc:sldMk cId="957899922" sldId="256"/>
            <ac:spMk id="2" creationId="{205393BB-993C-D2E8-D0D6-62C58E7951FC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957899922" sldId="256"/>
            <ac:spMk id="6" creationId="{347D6575-0B06-40B2-9D0F-298202F6BCAC}"/>
          </ac:spMkLst>
        </pc:spChg>
        <pc:spChg chg="add del">
          <ac:chgData name="Nazia Sharif (1907313)" userId="83fb420d-6a4f-4d53-b773-901eba75fca0" providerId="ADAL" clId="{11839B94-2772-42E4-A18E-CBA433617D6A}" dt="2025-11-06T12:48:08.281" v="1139"/>
          <ac:spMkLst>
            <pc:docMk/>
            <pc:sldMk cId="957899922" sldId="256"/>
            <ac:spMk id="7" creationId="{71B2258F-86CA-4D4D-8270-BC05FCDEBFB3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957899922" sldId="256"/>
            <ac:spMk id="8" creationId="{E2B33195-5BCA-4BB7-A82D-6739522687DD}"/>
          </ac:spMkLst>
        </pc:spChg>
        <pc:spChg chg="add del">
          <ac:chgData name="Nazia Sharif (1907313)" userId="83fb420d-6a4f-4d53-b773-901eba75fca0" providerId="ADAL" clId="{11839B94-2772-42E4-A18E-CBA433617D6A}" dt="2025-11-06T13:06:22.716" v="1174" actId="26606"/>
          <ac:spMkLst>
            <pc:docMk/>
            <pc:sldMk cId="957899922" sldId="256"/>
            <ac:spMk id="9" creationId="{71B2258F-86CA-4D4D-8270-BC05FCDEBFB3}"/>
          </ac:spMkLst>
        </pc:spChg>
        <pc:spChg chg="add del">
          <ac:chgData name="Nazia Sharif (1907313)" userId="83fb420d-6a4f-4d53-b773-901eba75fca0" providerId="ADAL" clId="{11839B94-2772-42E4-A18E-CBA433617D6A}" dt="2025-11-06T17:02:36.803" v="2029" actId="26606"/>
          <ac:spMkLst>
            <pc:docMk/>
            <pc:sldMk cId="957899922" sldId="256"/>
            <ac:spMk id="10" creationId="{362D44EE-C852-4460-B8B5-C4F2BC20510C}"/>
          </ac:spMkLst>
        </pc:spChg>
        <pc:spChg chg="add del">
          <ac:chgData name="Nazia Sharif (1907313)" userId="83fb420d-6a4f-4d53-b773-901eba75fca0" providerId="ADAL" clId="{11839B94-2772-42E4-A18E-CBA433617D6A}" dt="2025-11-06T13:53:32.630" v="1386"/>
          <ac:spMkLst>
            <pc:docMk/>
            <pc:sldMk cId="957899922" sldId="256"/>
            <ac:spMk id="11" creationId="{06DA9DF9-31F7-4056-B42E-878CC92417B8}"/>
          </ac:spMkLst>
        </pc:spChg>
        <pc:spChg chg="add del">
          <ac:chgData name="Nazia Sharif (1907313)" userId="83fb420d-6a4f-4d53-b773-901eba75fca0" providerId="ADAL" clId="{11839B94-2772-42E4-A18E-CBA433617D6A}" dt="2025-11-06T17:02:36.803" v="2029" actId="26606"/>
          <ac:spMkLst>
            <pc:docMk/>
            <pc:sldMk cId="957899922" sldId="256"/>
            <ac:spMk id="12" creationId="{658970D8-8D1D-4B5C-894B-E871CC86543D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957899922" sldId="256"/>
            <ac:spMk id="13" creationId="{CF8AD9F3-9AF6-494F-83A3-2F677563935C}"/>
          </ac:spMkLst>
        </pc:spChg>
        <pc:spChg chg="add del">
          <ac:chgData name="Nazia Sharif (1907313)" userId="83fb420d-6a4f-4d53-b773-901eba75fca0" providerId="ADAL" clId="{11839B94-2772-42E4-A18E-CBA433617D6A}" dt="2025-11-06T17:02:36.803" v="2029" actId="26606"/>
          <ac:spMkLst>
            <pc:docMk/>
            <pc:sldMk cId="957899922" sldId="256"/>
            <ac:spMk id="14" creationId="{F227E5B6-9132-43CA-B503-37A18562ADF2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957899922" sldId="256"/>
            <ac:spMk id="15" creationId="{0DA5DB8B-7E5C-4ABC-8069-A9A8806F3976}"/>
          </ac:spMkLst>
        </pc:spChg>
        <pc:spChg chg="add del">
          <ac:chgData name="Nazia Sharif (1907313)" userId="83fb420d-6a4f-4d53-b773-901eba75fca0" providerId="ADAL" clId="{11839B94-2772-42E4-A18E-CBA433617D6A}" dt="2025-11-06T17:02:36.803" v="2029" actId="26606"/>
          <ac:spMkLst>
            <pc:docMk/>
            <pc:sldMk cId="957899922" sldId="256"/>
            <ac:spMk id="16" creationId="{03C2051E-A88D-48E5-BACF-AAED17892722}"/>
          </ac:spMkLst>
        </pc:spChg>
        <pc:spChg chg="add del">
          <ac:chgData name="Nazia Sharif (1907313)" userId="83fb420d-6a4f-4d53-b773-901eba75fca0" providerId="ADAL" clId="{11839B94-2772-42E4-A18E-CBA433617D6A}" dt="2025-11-06T17:02:36.803" v="2029" actId="26606"/>
          <ac:spMkLst>
            <pc:docMk/>
            <pc:sldMk cId="957899922" sldId="256"/>
            <ac:spMk id="17" creationId="{7821A508-2985-4905-874A-527429BAABFA}"/>
          </ac:spMkLst>
        </pc:spChg>
        <pc:spChg chg="add del">
          <ac:chgData name="Nazia Sharif (1907313)" userId="83fb420d-6a4f-4d53-b773-901eba75fca0" providerId="ADAL" clId="{11839B94-2772-42E4-A18E-CBA433617D6A}" dt="2025-11-06T17:07:41.958" v="2166" actId="26606"/>
          <ac:spMkLst>
            <pc:docMk/>
            <pc:sldMk cId="957899922" sldId="256"/>
            <ac:spMk id="18" creationId="{C180E4EA-0B63-4779-A895-7E90E71088F3}"/>
          </ac:spMkLst>
        </pc:spChg>
        <pc:spChg chg="add del">
          <ac:chgData name="Nazia Sharif (1907313)" userId="83fb420d-6a4f-4d53-b773-901eba75fca0" providerId="ADAL" clId="{11839B94-2772-42E4-A18E-CBA433617D6A}" dt="2025-11-06T17:02:36.803" v="2029" actId="26606"/>
          <ac:spMkLst>
            <pc:docMk/>
            <pc:sldMk cId="957899922" sldId="256"/>
            <ac:spMk id="19" creationId="{D2929CB1-0E3C-4B2D-ADC5-0154FB33BA44}"/>
          </ac:spMkLst>
        </pc:spChg>
        <pc:spChg chg="add del">
          <ac:chgData name="Nazia Sharif (1907313)" userId="83fb420d-6a4f-4d53-b773-901eba75fca0" providerId="ADAL" clId="{11839B94-2772-42E4-A18E-CBA433617D6A}" dt="2025-11-06T17:07:41.958" v="2166" actId="26606"/>
          <ac:spMkLst>
            <pc:docMk/>
            <pc:sldMk cId="957899922" sldId="256"/>
            <ac:spMk id="20" creationId="{CEE01D9D-3DE8-4EED-B0D3-8F3C79CC7673}"/>
          </ac:spMkLst>
        </pc:spChg>
        <pc:spChg chg="add del">
          <ac:chgData name="Nazia Sharif (1907313)" userId="83fb420d-6a4f-4d53-b773-901eba75fca0" providerId="ADAL" clId="{11839B94-2772-42E4-A18E-CBA433617D6A}" dt="2025-11-06T17:02:36.803" v="2029" actId="26606"/>
          <ac:spMkLst>
            <pc:docMk/>
            <pc:sldMk cId="957899922" sldId="256"/>
            <ac:spMk id="21" creationId="{5F2F0C84-BE8C-4DC2-A6D3-30349A801D5C}"/>
          </ac:spMkLst>
        </pc:spChg>
        <pc:spChg chg="add del">
          <ac:chgData name="Nazia Sharif (1907313)" userId="83fb420d-6a4f-4d53-b773-901eba75fca0" providerId="ADAL" clId="{11839B94-2772-42E4-A18E-CBA433617D6A}" dt="2025-11-06T17:07:41.958" v="2166" actId="26606"/>
          <ac:spMkLst>
            <pc:docMk/>
            <pc:sldMk cId="957899922" sldId="256"/>
            <ac:spMk id="22" creationId="{89AF5CE9-607F-43F4-8983-DCD6DA4051FD}"/>
          </ac:spMkLst>
        </pc:spChg>
        <pc:spChg chg="add del">
          <ac:chgData name="Nazia Sharif (1907313)" userId="83fb420d-6a4f-4d53-b773-901eba75fca0" providerId="ADAL" clId="{11839B94-2772-42E4-A18E-CBA433617D6A}" dt="2025-11-06T17:06:45.743" v="2154"/>
          <ac:spMkLst>
            <pc:docMk/>
            <pc:sldMk cId="957899922" sldId="256"/>
            <ac:spMk id="23" creationId="{8D0D6D3E-D7F9-4591-9CA9-DDF4DB1F73DA}"/>
          </ac:spMkLst>
        </pc:spChg>
        <pc:spChg chg="add del">
          <ac:chgData name="Nazia Sharif (1907313)" userId="83fb420d-6a4f-4d53-b773-901eba75fca0" providerId="ADAL" clId="{11839B94-2772-42E4-A18E-CBA433617D6A}" dt="2025-11-06T17:06:45.743" v="2154"/>
          <ac:spMkLst>
            <pc:docMk/>
            <pc:sldMk cId="957899922" sldId="256"/>
            <ac:spMk id="24" creationId="{C4C9F2B0-1044-46EB-8AEB-C3BFFDE6C2CC}"/>
          </ac:spMkLst>
        </pc:spChg>
        <pc:spChg chg="add del">
          <ac:chgData name="Nazia Sharif (1907313)" userId="83fb420d-6a4f-4d53-b773-901eba75fca0" providerId="ADAL" clId="{11839B94-2772-42E4-A18E-CBA433617D6A}" dt="2025-11-06T17:06:45.743" v="2154"/>
          <ac:spMkLst>
            <pc:docMk/>
            <pc:sldMk cId="957899922" sldId="256"/>
            <ac:spMk id="25" creationId="{D28B54C3-B57B-472A-B96E-1FCB67093DC2}"/>
          </ac:spMkLst>
        </pc:spChg>
        <pc:spChg chg="add del">
          <ac:chgData name="Nazia Sharif (1907313)" userId="83fb420d-6a4f-4d53-b773-901eba75fca0" providerId="ADAL" clId="{11839B94-2772-42E4-A18E-CBA433617D6A}" dt="2025-11-06T17:06:45.743" v="2154"/>
          <ac:spMkLst>
            <pc:docMk/>
            <pc:sldMk cId="957899922" sldId="256"/>
            <ac:spMk id="26" creationId="{7DB3C429-F8DA-49B9-AF84-21996FCF78B5}"/>
          </ac:spMkLst>
        </pc:spChg>
        <pc:spChg chg="add del">
          <ac:chgData name="Nazia Sharif (1907313)" userId="83fb420d-6a4f-4d53-b773-901eba75fca0" providerId="ADAL" clId="{11839B94-2772-42E4-A18E-CBA433617D6A}" dt="2025-11-06T17:07:41.958" v="2166" actId="26606"/>
          <ac:spMkLst>
            <pc:docMk/>
            <pc:sldMk cId="957899922" sldId="256"/>
            <ac:spMk id="29" creationId="{66D61E08-70C3-48D8-BEA0-787111DC30DA}"/>
          </ac:spMkLst>
        </pc:spChg>
        <pc:spChg chg="add del">
          <ac:chgData name="Nazia Sharif (1907313)" userId="83fb420d-6a4f-4d53-b773-901eba75fca0" providerId="ADAL" clId="{11839B94-2772-42E4-A18E-CBA433617D6A}" dt="2025-11-06T17:07:41.958" v="2166" actId="26606"/>
          <ac:spMkLst>
            <pc:docMk/>
            <pc:sldMk cId="957899922" sldId="256"/>
            <ac:spMk id="30" creationId="{FC55298F-0AE5-478E-AD2B-03C2614C5833}"/>
          </ac:spMkLst>
        </pc:spChg>
        <pc:spChg chg="add del">
          <ac:chgData name="Nazia Sharif (1907313)" userId="83fb420d-6a4f-4d53-b773-901eba75fca0" providerId="ADAL" clId="{11839B94-2772-42E4-A18E-CBA433617D6A}" dt="2025-11-06T17:07:41.958" v="2166" actId="26606"/>
          <ac:spMkLst>
            <pc:docMk/>
            <pc:sldMk cId="957899922" sldId="256"/>
            <ac:spMk id="31" creationId="{6EEA2DBD-9E1E-4521-8C01-F32AD18A89E3}"/>
          </ac:spMkLst>
        </pc:spChg>
        <pc:spChg chg="add del">
          <ac:chgData name="Nazia Sharif (1907313)" userId="83fb420d-6a4f-4d53-b773-901eba75fca0" providerId="ADAL" clId="{11839B94-2772-42E4-A18E-CBA433617D6A}" dt="2025-11-06T17:07:41.958" v="2166" actId="26606"/>
          <ac:spMkLst>
            <pc:docMk/>
            <pc:sldMk cId="957899922" sldId="256"/>
            <ac:spMk id="32" creationId="{15BBD2C1-BA9B-46A9-A27A-33498B169272}"/>
          </ac:spMkLst>
        </pc:spChg>
        <pc:spChg chg="add mod">
          <ac:chgData name="Nazia Sharif (1907313)" userId="83fb420d-6a4f-4d53-b773-901eba75fca0" providerId="ADAL" clId="{11839B94-2772-42E4-A18E-CBA433617D6A}" dt="2025-11-06T17:41:52.097" v="2268" actId="26606"/>
          <ac:spMkLst>
            <pc:docMk/>
            <pc:sldMk cId="957899922" sldId="256"/>
            <ac:spMk id="34" creationId="{C90BD2E7-EA5D-C3BA-540C-8E84974FB4D2}"/>
          </ac:spMkLst>
        </pc:spChg>
        <pc:spChg chg="add del mod">
          <ac:chgData name="Nazia Sharif (1907313)" userId="83fb420d-6a4f-4d53-b773-901eba75fca0" providerId="ADAL" clId="{11839B94-2772-42E4-A18E-CBA433617D6A}" dt="2025-11-06T17:11:26.053" v="2198" actId="478"/>
          <ac:spMkLst>
            <pc:docMk/>
            <pc:sldMk cId="957899922" sldId="256"/>
            <ac:spMk id="36" creationId="{0461F03D-ACF4-0971-BC83-BAFE3390D905}"/>
          </ac:spMkLst>
        </pc:spChg>
        <pc:spChg chg="add">
          <ac:chgData name="Nazia Sharif (1907313)" userId="83fb420d-6a4f-4d53-b773-901eba75fca0" providerId="ADAL" clId="{11839B94-2772-42E4-A18E-CBA433617D6A}" dt="2025-11-06T17:41:52.097" v="2268" actId="26606"/>
          <ac:spMkLst>
            <pc:docMk/>
            <pc:sldMk cId="957899922" sldId="256"/>
            <ac:spMk id="39" creationId="{06DA9DF9-31F7-4056-B42E-878CC92417B8}"/>
          </ac:spMkLst>
        </pc:spChg>
        <pc:picChg chg="add del mod ord">
          <ac:chgData name="Nazia Sharif (1907313)" userId="83fb420d-6a4f-4d53-b773-901eba75fca0" providerId="ADAL" clId="{11839B94-2772-42E4-A18E-CBA433617D6A}" dt="2025-11-06T17:07:00.242" v="2158" actId="478"/>
          <ac:picMkLst>
            <pc:docMk/>
            <pc:sldMk cId="957899922" sldId="256"/>
            <ac:picMk id="4" creationId="{93C05F86-A9D2-EBC9-0536-A34BE46C0513}"/>
          </ac:picMkLst>
        </pc:picChg>
        <pc:picChg chg="add mod ord">
          <ac:chgData name="Nazia Sharif (1907313)" userId="83fb420d-6a4f-4d53-b773-901eba75fca0" providerId="ADAL" clId="{11839B94-2772-42E4-A18E-CBA433617D6A}" dt="2025-11-06T17:41:52.097" v="2268" actId="26606"/>
          <ac:picMkLst>
            <pc:docMk/>
            <pc:sldMk cId="957899922" sldId="256"/>
            <ac:picMk id="5" creationId="{DA7FF157-CCA5-E723-214B-BF0878E66C15}"/>
          </ac:picMkLst>
        </pc:picChg>
        <pc:cxnChg chg="add del">
          <ac:chgData name="Nazia Sharif (1907313)" userId="83fb420d-6a4f-4d53-b773-901eba75fca0" providerId="ADAL" clId="{11839B94-2772-42E4-A18E-CBA433617D6A}" dt="2025-11-06T17:07:41.958" v="2166" actId="26606"/>
          <ac:cxnSpMkLst>
            <pc:docMk/>
            <pc:sldMk cId="957899922" sldId="256"/>
            <ac:cxnSpMk id="27" creationId="{A57C1A16-B8AB-4D99-A195-A38F556A6486}"/>
          </ac:cxnSpMkLst>
        </pc:cxnChg>
      </pc:sldChg>
      <pc:sldChg chg="addSp delSp modSp new mod setBg addAnim delAnim setClrOvrMap delDesignElem">
        <pc:chgData name="Nazia Sharif (1907313)" userId="83fb420d-6a4f-4d53-b773-901eba75fca0" providerId="ADAL" clId="{11839B94-2772-42E4-A18E-CBA433617D6A}" dt="2025-11-07T21:16:21.354" v="2597" actId="14100"/>
        <pc:sldMkLst>
          <pc:docMk/>
          <pc:sldMk cId="1150261413" sldId="257"/>
        </pc:sldMkLst>
        <pc:spChg chg="mod">
          <ac:chgData name="Nazia Sharif (1907313)" userId="83fb420d-6a4f-4d53-b773-901eba75fca0" providerId="ADAL" clId="{11839B94-2772-42E4-A18E-CBA433617D6A}" dt="2025-11-06T13:55:14.012" v="1413" actId="20577"/>
          <ac:spMkLst>
            <pc:docMk/>
            <pc:sldMk cId="1150261413" sldId="257"/>
            <ac:spMk id="2" creationId="{D43E1E3D-D575-2535-991E-7AB25B352468}"/>
          </ac:spMkLst>
        </pc:spChg>
        <pc:spChg chg="add mod">
          <ac:chgData name="Nazia Sharif (1907313)" userId="83fb420d-6a4f-4d53-b773-901eba75fca0" providerId="ADAL" clId="{11839B94-2772-42E4-A18E-CBA433617D6A}" dt="2025-11-03T12:07:46.181" v="492" actId="20577"/>
          <ac:spMkLst>
            <pc:docMk/>
            <pc:sldMk cId="1150261413" sldId="257"/>
            <ac:spMk id="3" creationId="{D60C332D-B3B0-53D7-42FE-7CC39396203F}"/>
          </ac:spMkLst>
        </pc:spChg>
        <pc:spChg chg="add mod ord">
          <ac:chgData name="Nazia Sharif (1907313)" userId="83fb420d-6a4f-4d53-b773-901eba75fca0" providerId="ADAL" clId="{11839B94-2772-42E4-A18E-CBA433617D6A}" dt="2025-11-03T11:35:15.908" v="359" actId="5793"/>
          <ac:spMkLst>
            <pc:docMk/>
            <pc:sldMk cId="1150261413" sldId="257"/>
            <ac:spMk id="4" creationId="{0F4991BA-62DD-7B34-A09D-463CAF20595C}"/>
          </ac:spMkLst>
        </pc:spChg>
        <pc:spChg chg="add mod">
          <ac:chgData name="Nazia Sharif (1907313)" userId="83fb420d-6a4f-4d53-b773-901eba75fca0" providerId="ADAL" clId="{11839B94-2772-42E4-A18E-CBA433617D6A}" dt="2025-11-06T15:22:50.262" v="1682" actId="255"/>
          <ac:spMkLst>
            <pc:docMk/>
            <pc:sldMk cId="1150261413" sldId="257"/>
            <ac:spMk id="5" creationId="{7FD70AB8-199F-6527-BF16-3BFE44E89C87}"/>
          </ac:spMkLst>
        </pc:spChg>
        <pc:spChg chg="add mod">
          <ac:chgData name="Nazia Sharif (1907313)" userId="83fb420d-6a4f-4d53-b773-901eba75fca0" providerId="ADAL" clId="{11839B94-2772-42E4-A18E-CBA433617D6A}" dt="2025-11-06T12:57:21.164" v="1154" actId="20577"/>
          <ac:spMkLst>
            <pc:docMk/>
            <pc:sldMk cId="1150261413" sldId="257"/>
            <ac:spMk id="6" creationId="{BAD41291-0F45-275F-310E-0D9C481C5D15}"/>
          </ac:spMkLst>
        </pc:spChg>
        <pc:spChg chg="add del mod">
          <ac:chgData name="Nazia Sharif (1907313)" userId="83fb420d-6a4f-4d53-b773-901eba75fca0" providerId="ADAL" clId="{11839B94-2772-42E4-A18E-CBA433617D6A}" dt="2025-11-06T12:57:57.159" v="1158"/>
          <ac:spMkLst>
            <pc:docMk/>
            <pc:sldMk cId="1150261413" sldId="257"/>
            <ac:spMk id="7" creationId="{F3002857-C094-F56E-2EF1-556C705A02E4}"/>
          </ac:spMkLst>
        </pc:spChg>
        <pc:spChg chg="add mod">
          <ac:chgData name="Nazia Sharif (1907313)" userId="83fb420d-6a4f-4d53-b773-901eba75fca0" providerId="ADAL" clId="{11839B94-2772-42E4-A18E-CBA433617D6A}" dt="2025-11-06T17:13:20.520" v="2208" actId="14100"/>
          <ac:spMkLst>
            <pc:docMk/>
            <pc:sldMk cId="1150261413" sldId="257"/>
            <ac:spMk id="10" creationId="{BE5DCBB8-5F55-2ABB-873F-C6156B867059}"/>
          </ac:spMkLst>
        </pc:spChg>
        <pc:spChg chg="add del mod">
          <ac:chgData name="Nazia Sharif (1907313)" userId="83fb420d-6a4f-4d53-b773-901eba75fca0" providerId="ADAL" clId="{11839B94-2772-42E4-A18E-CBA433617D6A}" dt="2025-11-06T13:55:20.464" v="1415" actId="478"/>
          <ac:spMkLst>
            <pc:docMk/>
            <pc:sldMk cId="1150261413" sldId="257"/>
            <ac:spMk id="13" creationId="{C0E15F12-4DE7-8BE5-0B23-E7860DBAE7E0}"/>
          </ac:spMkLst>
        </pc:spChg>
        <pc:spChg chg="add del mod">
          <ac:chgData name="Nazia Sharif (1907313)" userId="83fb420d-6a4f-4d53-b773-901eba75fca0" providerId="ADAL" clId="{11839B94-2772-42E4-A18E-CBA433617D6A}" dt="2025-11-06T10:11:04.753" v="991" actId="20577"/>
          <ac:spMkLst>
            <pc:docMk/>
            <pc:sldMk cId="1150261413" sldId="257"/>
            <ac:spMk id="14" creationId="{43C4CE16-7EC4-D57A-4940-169DD969F091}"/>
          </ac:spMkLst>
        </pc:spChg>
        <pc:picChg chg="add del mod">
          <ac:chgData name="Nazia Sharif (1907313)" userId="83fb420d-6a4f-4d53-b773-901eba75fca0" providerId="ADAL" clId="{11839B94-2772-42E4-A18E-CBA433617D6A}" dt="2025-11-06T13:27:42.965" v="1309" actId="478"/>
          <ac:picMkLst>
            <pc:docMk/>
            <pc:sldMk cId="1150261413" sldId="257"/>
            <ac:picMk id="9" creationId="{49E65995-B1D9-9013-C52B-9AC08AE9CB5D}"/>
          </ac:picMkLst>
        </pc:picChg>
        <pc:picChg chg="add del mod ord">
          <ac:chgData name="Nazia Sharif (1907313)" userId="83fb420d-6a4f-4d53-b773-901eba75fca0" providerId="ADAL" clId="{11839B94-2772-42E4-A18E-CBA433617D6A}" dt="2025-11-06T13:27:47.200" v="1310" actId="478"/>
          <ac:picMkLst>
            <pc:docMk/>
            <pc:sldMk cId="1150261413" sldId="257"/>
            <ac:picMk id="29" creationId="{7D090D23-3A9B-17B6-0014-F53ED826C0C2}"/>
          </ac:picMkLst>
        </pc:picChg>
        <pc:picChg chg="add mod">
          <ac:chgData name="Nazia Sharif (1907313)" userId="83fb420d-6a4f-4d53-b773-901eba75fca0" providerId="ADAL" clId="{11839B94-2772-42E4-A18E-CBA433617D6A}" dt="2025-11-07T21:16:21.354" v="2597" actId="14100"/>
          <ac:picMkLst>
            <pc:docMk/>
            <pc:sldMk cId="1150261413" sldId="257"/>
            <ac:picMk id="3077" creationId="{9743CDC0-48CB-E3FD-ED6D-2D8EA2968F31}"/>
          </ac:picMkLst>
        </pc:picChg>
      </pc:sldChg>
      <pc:sldChg chg="new del">
        <pc:chgData name="Nazia Sharif (1907313)" userId="83fb420d-6a4f-4d53-b773-901eba75fca0" providerId="ADAL" clId="{11839B94-2772-42E4-A18E-CBA433617D6A}" dt="2025-11-03T09:56:11.534" v="77" actId="47"/>
        <pc:sldMkLst>
          <pc:docMk/>
          <pc:sldMk cId="3256979384" sldId="257"/>
        </pc:sldMkLst>
      </pc:sldChg>
      <pc:sldChg chg="addSp delSp modSp new del mod setBg delDesignElem">
        <pc:chgData name="Nazia Sharif (1907313)" userId="83fb420d-6a4f-4d53-b773-901eba75fca0" providerId="ADAL" clId="{11839B94-2772-42E4-A18E-CBA433617D6A}" dt="2025-11-06T13:07:15.229" v="1205" actId="47"/>
        <pc:sldMkLst>
          <pc:docMk/>
          <pc:sldMk cId="911815426" sldId="258"/>
        </pc:sldMkLst>
      </pc:sldChg>
      <pc:sldChg chg="addSp delSp modSp new mod ord setBg delDesignElem">
        <pc:chgData name="Nazia Sharif (1907313)" userId="83fb420d-6a4f-4d53-b773-901eba75fca0" providerId="ADAL" clId="{11839B94-2772-42E4-A18E-CBA433617D6A}" dt="2025-11-06T17:45:16.386" v="2276" actId="14100"/>
        <pc:sldMkLst>
          <pc:docMk/>
          <pc:sldMk cId="1531395331" sldId="259"/>
        </pc:sldMkLst>
        <pc:spChg chg="mod">
          <ac:chgData name="Nazia Sharif (1907313)" userId="83fb420d-6a4f-4d53-b773-901eba75fca0" providerId="ADAL" clId="{11839B94-2772-42E4-A18E-CBA433617D6A}" dt="2025-11-03T10:16:52.428" v="301" actId="26606"/>
          <ac:spMkLst>
            <pc:docMk/>
            <pc:sldMk cId="1531395331" sldId="259"/>
            <ac:spMk id="2" creationId="{62B05214-E166-A841-E83F-3C29ADA3BD3C}"/>
          </ac:spMkLst>
        </pc:spChg>
        <pc:spChg chg="add del mod">
          <ac:chgData name="Nazia Sharif (1907313)" userId="83fb420d-6a4f-4d53-b773-901eba75fca0" providerId="ADAL" clId="{11839B94-2772-42E4-A18E-CBA433617D6A}" dt="2025-11-06T13:41:17.508" v="1343" actId="14100"/>
          <ac:spMkLst>
            <pc:docMk/>
            <pc:sldMk cId="1531395331" sldId="259"/>
            <ac:spMk id="3" creationId="{F1451306-B3BA-8E67-5009-449971122298}"/>
          </ac:spMkLst>
        </pc:spChg>
        <pc:spChg chg="add mod">
          <ac:chgData name="Nazia Sharif (1907313)" userId="83fb420d-6a4f-4d53-b773-901eba75fca0" providerId="ADAL" clId="{11839B94-2772-42E4-A18E-CBA433617D6A}" dt="2025-11-06T15:26:44.164" v="1704" actId="12"/>
          <ac:spMkLst>
            <pc:docMk/>
            <pc:sldMk cId="1531395331" sldId="259"/>
            <ac:spMk id="4" creationId="{A9107A6D-344C-F26B-E616-50946D5FE1F8}"/>
          </ac:spMkLst>
        </pc:spChg>
        <pc:spChg chg="add mod">
          <ac:chgData name="Nazia Sharif (1907313)" userId="83fb420d-6a4f-4d53-b773-901eba75fca0" providerId="ADAL" clId="{11839B94-2772-42E4-A18E-CBA433617D6A}" dt="2025-11-06T17:45:16.386" v="2276" actId="14100"/>
          <ac:spMkLst>
            <pc:docMk/>
            <pc:sldMk cId="1531395331" sldId="259"/>
            <ac:spMk id="6" creationId="{8C90B236-B1C6-1E8D-E52F-E8AAAD7F631A}"/>
          </ac:spMkLst>
        </pc:spChg>
        <pc:picChg chg="add del">
          <ac:chgData name="Nazia Sharif (1907313)" userId="83fb420d-6a4f-4d53-b773-901eba75fca0" providerId="ADAL" clId="{11839B94-2772-42E4-A18E-CBA433617D6A}" dt="2025-11-06T13:34:37.145" v="1331" actId="478"/>
          <ac:picMkLst>
            <pc:docMk/>
            <pc:sldMk cId="1531395331" sldId="259"/>
            <ac:picMk id="5" creationId="{EC70C4E3-11D4-B5E3-FE22-C70C432AEB57}"/>
          </ac:picMkLst>
        </pc:picChg>
        <pc:picChg chg="add del mod">
          <ac:chgData name="Nazia Sharif (1907313)" userId="83fb420d-6a4f-4d53-b773-901eba75fca0" providerId="ADAL" clId="{11839B94-2772-42E4-A18E-CBA433617D6A}" dt="2025-11-06T13:45:07.312" v="1356" actId="14100"/>
          <ac:picMkLst>
            <pc:docMk/>
            <pc:sldMk cId="1531395331" sldId="259"/>
            <ac:picMk id="4098" creationId="{54C2F04D-1E7E-1F87-C25A-041B3B600E46}"/>
          </ac:picMkLst>
        </pc:picChg>
      </pc:sldChg>
      <pc:sldChg chg="addSp delSp modSp new mod setBg delDesignElem">
        <pc:chgData name="Nazia Sharif (1907313)" userId="83fb420d-6a4f-4d53-b773-901eba75fca0" providerId="ADAL" clId="{11839B94-2772-42E4-A18E-CBA433617D6A}" dt="2025-11-06T16:16:21.453" v="1834"/>
        <pc:sldMkLst>
          <pc:docMk/>
          <pc:sldMk cId="1024626009" sldId="260"/>
        </pc:sldMkLst>
        <pc:spChg chg="add del mod">
          <ac:chgData name="Nazia Sharif (1907313)" userId="83fb420d-6a4f-4d53-b773-901eba75fca0" providerId="ADAL" clId="{11839B94-2772-42E4-A18E-CBA433617D6A}" dt="2025-11-06T13:50:12.462" v="1375"/>
          <ac:spMkLst>
            <pc:docMk/>
            <pc:sldMk cId="1024626009" sldId="260"/>
            <ac:spMk id="2" creationId="{8E7FDFD5-BA28-74A2-AC6B-E6369DCB7479}"/>
          </ac:spMkLst>
        </pc:spChg>
        <pc:spChg chg="mod">
          <ac:chgData name="Nazia Sharif (1907313)" userId="83fb420d-6a4f-4d53-b773-901eba75fca0" providerId="ADAL" clId="{11839B94-2772-42E4-A18E-CBA433617D6A}" dt="2025-11-06T13:53:50.957" v="1391" actId="14100"/>
          <ac:spMkLst>
            <pc:docMk/>
            <pc:sldMk cId="1024626009" sldId="260"/>
            <ac:spMk id="3" creationId="{6C00D755-DBFF-13B2-9078-D0039665F0D7}"/>
          </ac:spMkLst>
        </pc:spChg>
        <pc:spChg chg="add mod">
          <ac:chgData name="Nazia Sharif (1907313)" userId="83fb420d-6a4f-4d53-b773-901eba75fca0" providerId="ADAL" clId="{11839B94-2772-42E4-A18E-CBA433617D6A}" dt="2025-11-06T13:49:51.644" v="1371" actId="20577"/>
          <ac:spMkLst>
            <pc:docMk/>
            <pc:sldMk cId="1024626009" sldId="260"/>
            <ac:spMk id="4" creationId="{DB13C224-E919-E412-19A4-CD2B1A32715E}"/>
          </ac:spMkLst>
        </pc:spChg>
        <pc:spChg chg="add mod">
          <ac:chgData name="Nazia Sharif (1907313)" userId="83fb420d-6a4f-4d53-b773-901eba75fca0" providerId="ADAL" clId="{11839B94-2772-42E4-A18E-CBA433617D6A}" dt="2025-11-06T16:16:21.453" v="1834"/>
          <ac:spMkLst>
            <pc:docMk/>
            <pc:sldMk cId="1024626009" sldId="260"/>
            <ac:spMk id="5" creationId="{311735F9-DD2E-3915-B9E5-536E5FA3D6F5}"/>
          </ac:spMkLst>
        </pc:spChg>
        <pc:spChg chg="add mod">
          <ac:chgData name="Nazia Sharif (1907313)" userId="83fb420d-6a4f-4d53-b773-901eba75fca0" providerId="ADAL" clId="{11839B94-2772-42E4-A18E-CBA433617D6A}" dt="2025-11-06T15:05:40.934" v="1620" actId="20577"/>
          <ac:spMkLst>
            <pc:docMk/>
            <pc:sldMk cId="1024626009" sldId="260"/>
            <ac:spMk id="6" creationId="{50A60160-61C0-DF3C-FFAC-D308EB9A89D4}"/>
          </ac:spMkLst>
        </pc:spChg>
        <pc:picChg chg="add del">
          <ac:chgData name="Nazia Sharif (1907313)" userId="83fb420d-6a4f-4d53-b773-901eba75fca0" providerId="ADAL" clId="{11839B94-2772-42E4-A18E-CBA433617D6A}" dt="2025-11-06T13:46:36.313" v="1366" actId="478"/>
          <ac:picMkLst>
            <pc:docMk/>
            <pc:sldMk cId="1024626009" sldId="260"/>
            <ac:picMk id="7" creationId="{9160B976-554D-35D7-56AA-13688A2C3DF9}"/>
          </ac:picMkLst>
        </pc:picChg>
        <pc:picChg chg="add mod">
          <ac:chgData name="Nazia Sharif (1907313)" userId="83fb420d-6a4f-4d53-b773-901eba75fca0" providerId="ADAL" clId="{11839B94-2772-42E4-A18E-CBA433617D6A}" dt="2025-11-06T15:05:53.093" v="1622" actId="14100"/>
          <ac:picMkLst>
            <pc:docMk/>
            <pc:sldMk cId="1024626009" sldId="260"/>
            <ac:picMk id="5122" creationId="{90C5BC8B-8EE2-8FF0-EA5F-E714219FFAB9}"/>
          </ac:picMkLst>
        </pc:picChg>
      </pc:sldChg>
      <pc:sldChg chg="addSp delSp modSp new mod ord setBg delDesignElem">
        <pc:chgData name="Nazia Sharif (1907313)" userId="83fb420d-6a4f-4d53-b773-901eba75fca0" providerId="ADAL" clId="{11839B94-2772-42E4-A18E-CBA433617D6A}" dt="2025-11-06T17:41:07.113" v="2266" actId="27636"/>
        <pc:sldMkLst>
          <pc:docMk/>
          <pc:sldMk cId="1991675398" sldId="261"/>
        </pc:sldMkLst>
        <pc:spChg chg="add del mod">
          <ac:chgData name="Nazia Sharif (1907313)" userId="83fb420d-6a4f-4d53-b773-901eba75fca0" providerId="ADAL" clId="{11839B94-2772-42E4-A18E-CBA433617D6A}" dt="2025-11-06T14:13:29.685" v="1455"/>
          <ac:spMkLst>
            <pc:docMk/>
            <pc:sldMk cId="1991675398" sldId="261"/>
            <ac:spMk id="2" creationId="{E61AF8E0-DADE-A90D-1312-01279A2B1973}"/>
          </ac:spMkLst>
        </pc:spChg>
        <pc:spChg chg="mod">
          <ac:chgData name="Nazia Sharif (1907313)" userId="83fb420d-6a4f-4d53-b773-901eba75fca0" providerId="ADAL" clId="{11839B94-2772-42E4-A18E-CBA433617D6A}" dt="2025-11-06T17:41:07.113" v="2266" actId="27636"/>
          <ac:spMkLst>
            <pc:docMk/>
            <pc:sldMk cId="1991675398" sldId="261"/>
            <ac:spMk id="3" creationId="{61D7EDB2-D4FE-989F-1547-3CFC53C271F4}"/>
          </ac:spMkLst>
        </pc:spChg>
        <pc:spChg chg="add mod">
          <ac:chgData name="Nazia Sharif (1907313)" userId="83fb420d-6a4f-4d53-b773-901eba75fca0" providerId="ADAL" clId="{11839B94-2772-42E4-A18E-CBA433617D6A}" dt="2025-11-06T17:27:16.078" v="2210"/>
          <ac:spMkLst>
            <pc:docMk/>
            <pc:sldMk cId="1991675398" sldId="261"/>
            <ac:spMk id="4" creationId="{13D6D2FD-E4A6-BE79-B1B4-0261AE2F2882}"/>
          </ac:spMkLst>
        </pc:spChg>
        <pc:spChg chg="add mod">
          <ac:chgData name="Nazia Sharif (1907313)" userId="83fb420d-6a4f-4d53-b773-901eba75fca0" providerId="ADAL" clId="{11839B94-2772-42E4-A18E-CBA433617D6A}" dt="2025-11-06T16:17:10.373" v="1835" actId="1076"/>
          <ac:spMkLst>
            <pc:docMk/>
            <pc:sldMk cId="1991675398" sldId="261"/>
            <ac:spMk id="5" creationId="{04E88D30-8EFC-ADBE-0DAF-B8C9259DEF24}"/>
          </ac:spMkLst>
        </pc:spChg>
        <pc:picChg chg="add del">
          <ac:chgData name="Nazia Sharif (1907313)" userId="83fb420d-6a4f-4d53-b773-901eba75fca0" providerId="ADAL" clId="{11839B94-2772-42E4-A18E-CBA433617D6A}" dt="2025-11-06T14:01:58.517" v="1437" actId="478"/>
          <ac:picMkLst>
            <pc:docMk/>
            <pc:sldMk cId="1991675398" sldId="261"/>
            <ac:picMk id="7" creationId="{AE53312C-81C7-0EAC-C42F-C2EE1EE425C3}"/>
          </ac:picMkLst>
        </pc:picChg>
        <pc:picChg chg="add mod">
          <ac:chgData name="Nazia Sharif (1907313)" userId="83fb420d-6a4f-4d53-b773-901eba75fca0" providerId="ADAL" clId="{11839B94-2772-42E4-A18E-CBA433617D6A}" dt="2025-11-06T14:13:28.888" v="1453" actId="14100"/>
          <ac:picMkLst>
            <pc:docMk/>
            <pc:sldMk cId="1991675398" sldId="261"/>
            <ac:picMk id="6146" creationId="{B28798FF-F185-F2DC-6E34-3086A61F269C}"/>
          </ac:picMkLst>
        </pc:picChg>
      </pc:sldChg>
      <pc:sldChg chg="addSp delSp modSp new mod ord setBg delDesignElem">
        <pc:chgData name="Nazia Sharif (1907313)" userId="83fb420d-6a4f-4d53-b773-901eba75fca0" providerId="ADAL" clId="{11839B94-2772-42E4-A18E-CBA433617D6A}" dt="2025-11-06T17:46:54.884" v="2280" actId="26606"/>
        <pc:sldMkLst>
          <pc:docMk/>
          <pc:sldMk cId="1413791675" sldId="262"/>
        </pc:sldMkLst>
        <pc:spChg chg="mod">
          <ac:chgData name="Nazia Sharif (1907313)" userId="83fb420d-6a4f-4d53-b773-901eba75fca0" providerId="ADAL" clId="{11839B94-2772-42E4-A18E-CBA433617D6A}" dt="2025-11-06T17:46:54.884" v="2280" actId="26606"/>
          <ac:spMkLst>
            <pc:docMk/>
            <pc:sldMk cId="1413791675" sldId="262"/>
            <ac:spMk id="2" creationId="{371CFDBC-4499-9F57-7C76-5F5F523377CD}"/>
          </ac:spMkLst>
        </pc:spChg>
        <pc:spChg chg="del mod">
          <ac:chgData name="Nazia Sharif (1907313)" userId="83fb420d-6a4f-4d53-b773-901eba75fca0" providerId="ADAL" clId="{11839B94-2772-42E4-A18E-CBA433617D6A}" dt="2025-11-06T10:06:02.850" v="947"/>
          <ac:spMkLst>
            <pc:docMk/>
            <pc:sldMk cId="1413791675" sldId="262"/>
            <ac:spMk id="3" creationId="{6836D634-B4F3-C3DA-1EF9-93BC644DEABB}"/>
          </ac:spMkLst>
        </pc:spChg>
        <pc:spChg chg="add del mod">
          <ac:chgData name="Nazia Sharif (1907313)" userId="83fb420d-6a4f-4d53-b773-901eba75fca0" providerId="ADAL" clId="{11839B94-2772-42E4-A18E-CBA433617D6A}" dt="2025-11-06T13:21:16.827" v="1293" actId="478"/>
          <ac:spMkLst>
            <pc:docMk/>
            <pc:sldMk cId="1413791675" sldId="262"/>
            <ac:spMk id="4" creationId="{2D293013-FA8D-107D-B269-23068D58E3C1}"/>
          </ac:spMkLst>
        </pc:spChg>
        <pc:spChg chg="add del mod">
          <ac:chgData name="Nazia Sharif (1907313)" userId="83fb420d-6a4f-4d53-b773-901eba75fca0" providerId="ADAL" clId="{11839B94-2772-42E4-A18E-CBA433617D6A}" dt="2025-11-06T14:17:25.313" v="1476" actId="26606"/>
          <ac:spMkLst>
            <pc:docMk/>
            <pc:sldMk cId="1413791675" sldId="262"/>
            <ac:spMk id="5" creationId="{4445A829-6DCD-2113-3352-4B01FB9C5828}"/>
          </ac:spMkLst>
        </pc:spChg>
        <pc:spChg chg="add mod">
          <ac:chgData name="Nazia Sharif (1907313)" userId="83fb420d-6a4f-4d53-b773-901eba75fca0" providerId="ADAL" clId="{11839B94-2772-42E4-A18E-CBA433617D6A}" dt="2025-11-06T17:46:54.884" v="2280" actId="26606"/>
          <ac:spMkLst>
            <pc:docMk/>
            <pc:sldMk cId="1413791675" sldId="262"/>
            <ac:spMk id="6" creationId="{6723AF4A-371D-1302-7253-1AE2E5996575}"/>
          </ac:spMkLst>
        </pc:spChg>
        <pc:spChg chg="add">
          <ac:chgData name="Nazia Sharif (1907313)" userId="83fb420d-6a4f-4d53-b773-901eba75fca0" providerId="ADAL" clId="{11839B94-2772-42E4-A18E-CBA433617D6A}" dt="2025-11-06T17:46:54.884" v="2280" actId="26606"/>
          <ac:spMkLst>
            <pc:docMk/>
            <pc:sldMk cId="1413791675" sldId="262"/>
            <ac:spMk id="9" creationId="{17718681-A12E-49D6-9925-DD7C68176D61}"/>
          </ac:spMkLst>
        </pc:spChg>
        <pc:spChg chg="add">
          <ac:chgData name="Nazia Sharif (1907313)" userId="83fb420d-6a4f-4d53-b773-901eba75fca0" providerId="ADAL" clId="{11839B94-2772-42E4-A18E-CBA433617D6A}" dt="2025-11-06T17:46:54.884" v="2280" actId="26606"/>
          <ac:spMkLst>
            <pc:docMk/>
            <pc:sldMk cId="1413791675" sldId="262"/>
            <ac:spMk id="10" creationId="{FBD77573-9EF2-4C35-8285-A1CF6FBB0EA5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1413791675" sldId="262"/>
            <ac:spMk id="11" creationId="{C2554CA6-288E-4202-BC52-2E5A8F0C0AED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1413791675" sldId="262"/>
            <ac:spMk id="13" creationId="{B10BB131-AC8E-4A8E-A5D1-36260F720C3B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1413791675" sldId="262"/>
            <ac:spMk id="15" creationId="{5B7778FC-632E-4DCA-A7CB-0D7731CCF970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1413791675" sldId="262"/>
            <ac:spMk id="17" creationId="{FA23A907-97FB-4A8F-880A-DD77401C4296}"/>
          </ac:spMkLst>
        </pc:spChg>
        <pc:picChg chg="add del mod ord">
          <ac:chgData name="Nazia Sharif (1907313)" userId="83fb420d-6a4f-4d53-b773-901eba75fca0" providerId="ADAL" clId="{11839B94-2772-42E4-A18E-CBA433617D6A}" dt="2025-11-06T14:16:56.063" v="1473" actId="478"/>
          <ac:picMkLst>
            <pc:docMk/>
            <pc:sldMk cId="1413791675" sldId="262"/>
            <ac:picMk id="7" creationId="{A5334AEC-3183-0191-E110-2F2226D0A48D}"/>
          </ac:picMkLst>
        </pc:picChg>
        <pc:cxnChg chg="add del">
          <ac:chgData name="Nazia Sharif (1907313)" userId="83fb420d-6a4f-4d53-b773-901eba75fca0" providerId="ADAL" clId="{11839B94-2772-42E4-A18E-CBA433617D6A}" dt="2025-11-06T17:41:06.616" v="2265"/>
          <ac:cxnSpMkLst>
            <pc:docMk/>
            <pc:sldMk cId="1413791675" sldId="262"/>
            <ac:cxnSpMk id="8" creationId="{0B5F7E3B-C5F1-40E0-A491-558BAFBC1127}"/>
          </ac:cxnSpMkLst>
        </pc:cxnChg>
      </pc:sldChg>
      <pc:sldChg chg="addSp delSp modSp new mod setBg delDesignElem">
        <pc:chgData name="Nazia Sharif (1907313)" userId="83fb420d-6a4f-4d53-b773-901eba75fca0" providerId="ADAL" clId="{11839B94-2772-42E4-A18E-CBA433617D6A}" dt="2025-11-07T09:04:36.525" v="2428" actId="478"/>
        <pc:sldMkLst>
          <pc:docMk/>
          <pc:sldMk cId="195517740" sldId="263"/>
        </pc:sldMkLst>
        <pc:spChg chg="mod">
          <ac:chgData name="Nazia Sharif (1907313)" userId="83fb420d-6a4f-4d53-b773-901eba75fca0" providerId="ADAL" clId="{11839B94-2772-42E4-A18E-CBA433617D6A}" dt="2025-11-07T09:04:27.035" v="2427" actId="26606"/>
          <ac:spMkLst>
            <pc:docMk/>
            <pc:sldMk cId="195517740" sldId="263"/>
            <ac:spMk id="2" creationId="{9E0BB822-8E9C-A4E0-E599-0A50270E441A}"/>
          </ac:spMkLst>
        </pc:spChg>
        <pc:spChg chg="add mod ord">
          <ac:chgData name="Nazia Sharif (1907313)" userId="83fb420d-6a4f-4d53-b773-901eba75fca0" providerId="ADAL" clId="{11839B94-2772-42E4-A18E-CBA433617D6A}" dt="2025-11-07T09:04:27.035" v="2427" actId="26606"/>
          <ac:spMkLst>
            <pc:docMk/>
            <pc:sldMk cId="195517740" sldId="263"/>
            <ac:spMk id="3" creationId="{C6D0C967-9CF9-6171-31CB-32FC66F4F59B}"/>
          </ac:spMkLst>
        </pc:spChg>
        <pc:spChg chg="add del">
          <ac:chgData name="Nazia Sharif (1907313)" userId="83fb420d-6a4f-4d53-b773-901eba75fca0" providerId="ADAL" clId="{11839B94-2772-42E4-A18E-CBA433617D6A}" dt="2025-11-06T14:17:39.736" v="1478" actId="26606"/>
          <ac:spMkLst>
            <pc:docMk/>
            <pc:sldMk cId="195517740" sldId="263"/>
            <ac:spMk id="6" creationId="{C2554CA6-288E-4202-BC52-2E5A8F0C0AED}"/>
          </ac:spMkLst>
        </pc:spChg>
        <pc:spChg chg="add del">
          <ac:chgData name="Nazia Sharif (1907313)" userId="83fb420d-6a4f-4d53-b773-901eba75fca0" providerId="ADAL" clId="{11839B94-2772-42E4-A18E-CBA433617D6A}" dt="2025-11-06T14:17:39.736" v="1478" actId="26606"/>
          <ac:spMkLst>
            <pc:docMk/>
            <pc:sldMk cId="195517740" sldId="263"/>
            <ac:spMk id="7" creationId="{B10BB131-AC8E-4A8E-A5D1-36260F720C3B}"/>
          </ac:spMkLst>
        </pc:spChg>
        <pc:spChg chg="add del">
          <ac:chgData name="Nazia Sharif (1907313)" userId="83fb420d-6a4f-4d53-b773-901eba75fca0" providerId="ADAL" clId="{11839B94-2772-42E4-A18E-CBA433617D6A}" dt="2025-11-06T12:48:08.281" v="1139"/>
          <ac:spMkLst>
            <pc:docMk/>
            <pc:sldMk cId="195517740" sldId="263"/>
            <ac:spMk id="8" creationId="{C2554CA6-288E-4202-BC52-2E5A8F0C0AED}"/>
          </ac:spMkLst>
        </pc:spChg>
        <pc:spChg chg="add del">
          <ac:chgData name="Nazia Sharif (1907313)" userId="83fb420d-6a4f-4d53-b773-901eba75fca0" providerId="ADAL" clId="{11839B94-2772-42E4-A18E-CBA433617D6A}" dt="2025-11-06T12:47:18.276" v="1134" actId="26606"/>
          <ac:spMkLst>
            <pc:docMk/>
            <pc:sldMk cId="195517740" sldId="263"/>
            <ac:spMk id="9" creationId="{C0763A76-9F1C-4FC5-82B7-DD475DA461B2}"/>
          </ac:spMkLst>
        </pc:spChg>
        <pc:spChg chg="add del">
          <ac:chgData name="Nazia Sharif (1907313)" userId="83fb420d-6a4f-4d53-b773-901eba75fca0" providerId="ADAL" clId="{11839B94-2772-42E4-A18E-CBA433617D6A}" dt="2025-11-06T12:48:08.281" v="1139"/>
          <ac:spMkLst>
            <pc:docMk/>
            <pc:sldMk cId="195517740" sldId="263"/>
            <ac:spMk id="10" creationId="{B10BB131-AC8E-4A8E-A5D1-36260F720C3B}"/>
          </ac:spMkLst>
        </pc:spChg>
        <pc:spChg chg="add del">
          <ac:chgData name="Nazia Sharif (1907313)" userId="83fb420d-6a4f-4d53-b773-901eba75fca0" providerId="ADAL" clId="{11839B94-2772-42E4-A18E-CBA433617D6A}" dt="2025-11-06T12:47:18.276" v="1134" actId="26606"/>
          <ac:spMkLst>
            <pc:docMk/>
            <pc:sldMk cId="195517740" sldId="263"/>
            <ac:spMk id="11" creationId="{E81BF4F6-F2CF-4984-9D14-D6966D92F99F}"/>
          </ac:spMkLst>
        </pc:spChg>
        <pc:spChg chg="add del">
          <ac:chgData name="Nazia Sharif (1907313)" userId="83fb420d-6a4f-4d53-b773-901eba75fca0" providerId="ADAL" clId="{11839B94-2772-42E4-A18E-CBA433617D6A}" dt="2025-11-06T12:48:08.281" v="1139"/>
          <ac:spMkLst>
            <pc:docMk/>
            <pc:sldMk cId="195517740" sldId="263"/>
            <ac:spMk id="12" creationId="{5B7778FC-632E-4DCA-A7CB-0D7731CCF970}"/>
          </ac:spMkLst>
        </pc:spChg>
        <pc:spChg chg="add del">
          <ac:chgData name="Nazia Sharif (1907313)" userId="83fb420d-6a4f-4d53-b773-901eba75fca0" providerId="ADAL" clId="{11839B94-2772-42E4-A18E-CBA433617D6A}" dt="2025-11-06T14:17:39.736" v="1478" actId="26606"/>
          <ac:spMkLst>
            <pc:docMk/>
            <pc:sldMk cId="195517740" sldId="263"/>
            <ac:spMk id="13" creationId="{5B7778FC-632E-4DCA-A7CB-0D7731CCF970}"/>
          </ac:spMkLst>
        </pc:spChg>
        <pc:spChg chg="add del">
          <ac:chgData name="Nazia Sharif (1907313)" userId="83fb420d-6a4f-4d53-b773-901eba75fca0" providerId="ADAL" clId="{11839B94-2772-42E4-A18E-CBA433617D6A}" dt="2025-11-06T12:48:08.281" v="1139"/>
          <ac:spMkLst>
            <pc:docMk/>
            <pc:sldMk cId="195517740" sldId="263"/>
            <ac:spMk id="14" creationId="{FA23A907-97FB-4A8F-880A-DD77401C4296}"/>
          </ac:spMkLst>
        </pc:spChg>
        <pc:spChg chg="add del">
          <ac:chgData name="Nazia Sharif (1907313)" userId="83fb420d-6a4f-4d53-b773-901eba75fca0" providerId="ADAL" clId="{11839B94-2772-42E4-A18E-CBA433617D6A}" dt="2025-11-06T14:17:39.736" v="1478" actId="26606"/>
          <ac:spMkLst>
            <pc:docMk/>
            <pc:sldMk cId="195517740" sldId="263"/>
            <ac:spMk id="15" creationId="{FA23A907-97FB-4A8F-880A-DD77401C4296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195517740" sldId="263"/>
            <ac:spMk id="17" creationId="{907EF6B7-1338-4443-8C46-6A318D952DFD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195517740" sldId="263"/>
            <ac:spMk id="18" creationId="{DAAE4CDD-124C-4DCF-9584-B6033B545DD5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195517740" sldId="263"/>
            <ac:spMk id="19" creationId="{081E4A58-353D-44AE-B2FC-2A74E2E400F7}"/>
          </ac:spMkLst>
        </pc:spChg>
        <pc:spChg chg="add del">
          <ac:chgData name="Nazia Sharif (1907313)" userId="83fb420d-6a4f-4d53-b773-901eba75fca0" providerId="ADAL" clId="{11839B94-2772-42E4-A18E-CBA433617D6A}" dt="2025-11-07T09:04:27.035" v="2427" actId="26606"/>
          <ac:spMkLst>
            <pc:docMk/>
            <pc:sldMk cId="195517740" sldId="263"/>
            <ac:spMk id="20" creationId="{17718681-A12E-49D6-9925-DD7C68176D61}"/>
          </ac:spMkLst>
        </pc:spChg>
        <pc:spChg chg="add del">
          <ac:chgData name="Nazia Sharif (1907313)" userId="83fb420d-6a4f-4d53-b773-901eba75fca0" providerId="ADAL" clId="{11839B94-2772-42E4-A18E-CBA433617D6A}" dt="2025-11-07T09:04:27.035" v="2427" actId="26606"/>
          <ac:spMkLst>
            <pc:docMk/>
            <pc:sldMk cId="195517740" sldId="263"/>
            <ac:spMk id="21" creationId="{FBD77573-9EF2-4C35-8285-A1CF6FBB0EA5}"/>
          </ac:spMkLst>
        </pc:spChg>
        <pc:spChg chg="add del">
          <ac:chgData name="Nazia Sharif (1907313)" userId="83fb420d-6a4f-4d53-b773-901eba75fca0" providerId="ADAL" clId="{11839B94-2772-42E4-A18E-CBA433617D6A}" dt="2025-11-07T09:04:24.638" v="2424" actId="26606"/>
          <ac:spMkLst>
            <pc:docMk/>
            <pc:sldMk cId="195517740" sldId="263"/>
            <ac:spMk id="27" creationId="{0E3596DD-156A-473E-9BB3-C6A29F7574E9}"/>
          </ac:spMkLst>
        </pc:spChg>
        <pc:spChg chg="add del">
          <ac:chgData name="Nazia Sharif (1907313)" userId="83fb420d-6a4f-4d53-b773-901eba75fca0" providerId="ADAL" clId="{11839B94-2772-42E4-A18E-CBA433617D6A}" dt="2025-11-07T09:04:24.638" v="2424" actId="26606"/>
          <ac:spMkLst>
            <pc:docMk/>
            <pc:sldMk cId="195517740" sldId="263"/>
            <ac:spMk id="29" creationId="{2C46C4D6-C474-4E92-B52E-944C1118F7B6}"/>
          </ac:spMkLst>
        </pc:spChg>
        <pc:spChg chg="add del">
          <ac:chgData name="Nazia Sharif (1907313)" userId="83fb420d-6a4f-4d53-b773-901eba75fca0" providerId="ADAL" clId="{11839B94-2772-42E4-A18E-CBA433617D6A}" dt="2025-11-07T09:04:26.988" v="2426" actId="26606"/>
          <ac:spMkLst>
            <pc:docMk/>
            <pc:sldMk cId="195517740" sldId="263"/>
            <ac:spMk id="31" creationId="{6437CC72-F4A8-4DC3-AFAB-D22C482C8100}"/>
          </ac:spMkLst>
        </pc:spChg>
        <pc:spChg chg="add del">
          <ac:chgData name="Nazia Sharif (1907313)" userId="83fb420d-6a4f-4d53-b773-901eba75fca0" providerId="ADAL" clId="{11839B94-2772-42E4-A18E-CBA433617D6A}" dt="2025-11-07T09:04:26.988" v="2426" actId="26606"/>
          <ac:spMkLst>
            <pc:docMk/>
            <pc:sldMk cId="195517740" sldId="263"/>
            <ac:spMk id="32" creationId="{3346177D-ADC4-4968-B747-5CFCD390B5B9}"/>
          </ac:spMkLst>
        </pc:spChg>
        <pc:spChg chg="add del">
          <ac:chgData name="Nazia Sharif (1907313)" userId="83fb420d-6a4f-4d53-b773-901eba75fca0" providerId="ADAL" clId="{11839B94-2772-42E4-A18E-CBA433617D6A}" dt="2025-11-07T09:04:26.988" v="2426" actId="26606"/>
          <ac:spMkLst>
            <pc:docMk/>
            <pc:sldMk cId="195517740" sldId="263"/>
            <ac:spMk id="33" creationId="{0844A943-BF79-4FEA-ABB1-3BD54D236606}"/>
          </ac:spMkLst>
        </pc:spChg>
        <pc:spChg chg="add">
          <ac:chgData name="Nazia Sharif (1907313)" userId="83fb420d-6a4f-4d53-b773-901eba75fca0" providerId="ADAL" clId="{11839B94-2772-42E4-A18E-CBA433617D6A}" dt="2025-11-07T09:04:27.035" v="2427" actId="26606"/>
          <ac:spMkLst>
            <pc:docMk/>
            <pc:sldMk cId="195517740" sldId="263"/>
            <ac:spMk id="35" creationId="{0E3596DD-156A-473E-9BB3-C6A29F7574E9}"/>
          </ac:spMkLst>
        </pc:spChg>
        <pc:spChg chg="add">
          <ac:chgData name="Nazia Sharif (1907313)" userId="83fb420d-6a4f-4d53-b773-901eba75fca0" providerId="ADAL" clId="{11839B94-2772-42E4-A18E-CBA433617D6A}" dt="2025-11-07T09:04:27.035" v="2427" actId="26606"/>
          <ac:spMkLst>
            <pc:docMk/>
            <pc:sldMk cId="195517740" sldId="263"/>
            <ac:spMk id="36" creationId="{2C46C4D6-C474-4E92-B52E-944C1118F7B6}"/>
          </ac:spMkLst>
        </pc:spChg>
        <pc:picChg chg="add del">
          <ac:chgData name="Nazia Sharif (1907313)" userId="83fb420d-6a4f-4d53-b773-901eba75fca0" providerId="ADAL" clId="{11839B94-2772-42E4-A18E-CBA433617D6A}" dt="2025-11-06T12:47:18.276" v="1134" actId="26606"/>
          <ac:picMkLst>
            <pc:docMk/>
            <pc:sldMk cId="195517740" sldId="263"/>
            <ac:picMk id="5" creationId="{86924875-4B1B-E112-1BBF-91C6BE6A46F0}"/>
          </ac:picMkLst>
        </pc:picChg>
        <pc:picChg chg="add del mod">
          <ac:chgData name="Nazia Sharif (1907313)" userId="83fb420d-6a4f-4d53-b773-901eba75fca0" providerId="ADAL" clId="{11839B94-2772-42E4-A18E-CBA433617D6A}" dt="2025-11-07T09:04:36.525" v="2428" actId="478"/>
          <ac:picMkLst>
            <pc:docMk/>
            <pc:sldMk cId="195517740" sldId="263"/>
            <ac:picMk id="22" creationId="{DD03C6A9-E837-1BD6-4132-7B7985606E7F}"/>
          </ac:picMkLst>
        </pc:picChg>
        <pc:cxnChg chg="add del">
          <ac:chgData name="Nazia Sharif (1907313)" userId="83fb420d-6a4f-4d53-b773-901eba75fca0" providerId="ADAL" clId="{11839B94-2772-42E4-A18E-CBA433617D6A}" dt="2025-11-06T17:41:06.616" v="2265"/>
          <ac:cxnSpMkLst>
            <pc:docMk/>
            <pc:sldMk cId="195517740" sldId="263"/>
            <ac:cxnSpMk id="16" creationId="{0B5F7E3B-C5F1-40E0-A491-558BAFBC1127}"/>
          </ac:cxnSpMkLst>
        </pc:cxnChg>
      </pc:sldChg>
      <pc:sldChg chg="addSp delSp modSp new del mod setBg delDesignElem">
        <pc:chgData name="Nazia Sharif (1907313)" userId="83fb420d-6a4f-4d53-b773-901eba75fca0" providerId="ADAL" clId="{11839B94-2772-42E4-A18E-CBA433617D6A}" dt="2025-11-06T16:23:36.214" v="1854" actId="47"/>
        <pc:sldMkLst>
          <pc:docMk/>
          <pc:sldMk cId="1805272762" sldId="264"/>
        </pc:sldMkLst>
        <pc:spChg chg="mod">
          <ac:chgData name="Nazia Sharif (1907313)" userId="83fb420d-6a4f-4d53-b773-901eba75fca0" providerId="ADAL" clId="{11839B94-2772-42E4-A18E-CBA433617D6A}" dt="2025-11-06T14:15:51.457" v="1468" actId="20578"/>
          <ac:spMkLst>
            <pc:docMk/>
            <pc:sldMk cId="1805272762" sldId="264"/>
            <ac:spMk id="2" creationId="{94EA0D22-89AC-AB9F-E0DE-C71CCD442A6F}"/>
          </ac:spMkLst>
        </pc:spChg>
        <pc:spChg chg="add del mod">
          <ac:chgData name="Nazia Sharif (1907313)" userId="83fb420d-6a4f-4d53-b773-901eba75fca0" providerId="ADAL" clId="{11839B94-2772-42E4-A18E-CBA433617D6A}" dt="2025-11-06T16:23:18.905" v="1845"/>
          <ac:spMkLst>
            <pc:docMk/>
            <pc:sldMk cId="1805272762" sldId="264"/>
            <ac:spMk id="4" creationId="{F8E01842-B220-1FB5-029F-15623059FBAE}"/>
          </ac:spMkLst>
        </pc:spChg>
        <pc:spChg chg="add mod">
          <ac:chgData name="Nazia Sharif (1907313)" userId="83fb420d-6a4f-4d53-b773-901eba75fca0" providerId="ADAL" clId="{11839B94-2772-42E4-A18E-CBA433617D6A}" dt="2025-11-06T14:16:19.936" v="1471" actId="14100"/>
          <ac:spMkLst>
            <pc:docMk/>
            <pc:sldMk cId="1805272762" sldId="264"/>
            <ac:spMk id="5" creationId="{E8B6964F-131F-496F-3BF9-ADBF3362F273}"/>
          </ac:spMkLst>
        </pc:spChg>
        <pc:spChg chg="add">
          <ac:chgData name="Nazia Sharif (1907313)" userId="83fb420d-6a4f-4d53-b773-901eba75fca0" providerId="ADAL" clId="{11839B94-2772-42E4-A18E-CBA433617D6A}" dt="2025-11-06T14:15:31.875" v="1464" actId="22"/>
          <ac:spMkLst>
            <pc:docMk/>
            <pc:sldMk cId="1805272762" sldId="264"/>
            <ac:spMk id="7" creationId="{B2B83282-1446-E698-6885-8D653E10170E}"/>
          </ac:spMkLst>
        </pc:spChg>
      </pc:sldChg>
      <pc:sldChg chg="addSp delSp modSp new del mod ord setBg delDesignElem">
        <pc:chgData name="Nazia Sharif (1907313)" userId="83fb420d-6a4f-4d53-b773-901eba75fca0" providerId="ADAL" clId="{11839B94-2772-42E4-A18E-CBA433617D6A}" dt="2025-11-06T17:35:18.746" v="2225" actId="47"/>
        <pc:sldMkLst>
          <pc:docMk/>
          <pc:sldMk cId="2295935244" sldId="265"/>
        </pc:sldMkLst>
        <pc:spChg chg="mod">
          <ac:chgData name="Nazia Sharif (1907313)" userId="83fb420d-6a4f-4d53-b773-901eba75fca0" providerId="ADAL" clId="{11839B94-2772-42E4-A18E-CBA433617D6A}" dt="2025-11-06T15:31:30.934" v="1734"/>
          <ac:spMkLst>
            <pc:docMk/>
            <pc:sldMk cId="2295935244" sldId="265"/>
            <ac:spMk id="2" creationId="{A0AD80AE-DCD1-96D7-5B02-65B1E9AD336C}"/>
          </ac:spMkLst>
        </pc:spChg>
        <pc:spChg chg="del mod">
          <ac:chgData name="Nazia Sharif (1907313)" userId="83fb420d-6a4f-4d53-b773-901eba75fca0" providerId="ADAL" clId="{11839B94-2772-42E4-A18E-CBA433617D6A}" dt="2025-11-06T15:31:55.122" v="1737" actId="3680"/>
          <ac:spMkLst>
            <pc:docMk/>
            <pc:sldMk cId="2295935244" sldId="265"/>
            <ac:spMk id="3" creationId="{EC94F25D-A10A-A7A3-0033-A4E8E42260BC}"/>
          </ac:spMkLst>
        </pc:spChg>
        <pc:spChg chg="add del mod">
          <ac:chgData name="Nazia Sharif (1907313)" userId="83fb420d-6a4f-4d53-b773-901eba75fca0" providerId="ADAL" clId="{11839B94-2772-42E4-A18E-CBA433617D6A}" dt="2025-11-06T16:57:07.252" v="1984" actId="1076"/>
          <ac:spMkLst>
            <pc:docMk/>
            <pc:sldMk cId="2295935244" sldId="265"/>
            <ac:spMk id="5" creationId="{3DAC7504-35BB-E0CB-48FE-9D407906CD03}"/>
          </ac:spMkLst>
        </pc:spChg>
        <pc:spChg chg="add mod">
          <ac:chgData name="Nazia Sharif (1907313)" userId="83fb420d-6a4f-4d53-b773-901eba75fca0" providerId="ADAL" clId="{11839B94-2772-42E4-A18E-CBA433617D6A}" dt="2025-11-06T16:55:28.509" v="1983" actId="20577"/>
          <ac:spMkLst>
            <pc:docMk/>
            <pc:sldMk cId="2295935244" sldId="265"/>
            <ac:spMk id="8" creationId="{492F38B8-BCD7-A58F-424D-0DBE149CED0B}"/>
          </ac:spMkLst>
        </pc:spChg>
        <pc:graphicFrameChg chg="add del mod ord modGraphic">
          <ac:chgData name="Nazia Sharif (1907313)" userId="83fb420d-6a4f-4d53-b773-901eba75fca0" providerId="ADAL" clId="{11839B94-2772-42E4-A18E-CBA433617D6A}" dt="2025-11-06T15:31:57.498" v="1738" actId="478"/>
          <ac:graphicFrameMkLst>
            <pc:docMk/>
            <pc:sldMk cId="2295935244" sldId="265"/>
            <ac:graphicFrameMk id="6" creationId="{95D7D0FB-1025-7DA9-408A-FBE529BECAE2}"/>
          </ac:graphicFrameMkLst>
        </pc:graphicFrameChg>
      </pc:sldChg>
      <pc:sldChg chg="addSp delSp modSp new del mod ord">
        <pc:chgData name="Nazia Sharif (1907313)" userId="83fb420d-6a4f-4d53-b773-901eba75fca0" providerId="ADAL" clId="{11839B94-2772-42E4-A18E-CBA433617D6A}" dt="2025-11-06T16:47:00.520" v="1946" actId="47"/>
        <pc:sldMkLst>
          <pc:docMk/>
          <pc:sldMk cId="1298781462" sldId="266"/>
        </pc:sldMkLst>
        <pc:spChg chg="del mod">
          <ac:chgData name="Nazia Sharif (1907313)" userId="83fb420d-6a4f-4d53-b773-901eba75fca0" providerId="ADAL" clId="{11839B94-2772-42E4-A18E-CBA433617D6A}" dt="2025-11-06T16:20:21.165" v="1838" actId="478"/>
          <ac:spMkLst>
            <pc:docMk/>
            <pc:sldMk cId="1298781462" sldId="266"/>
            <ac:spMk id="2" creationId="{E8FF1549-91A9-7B2B-CEB1-67E122606462}"/>
          </ac:spMkLst>
        </pc:spChg>
        <pc:spChg chg="mod">
          <ac:chgData name="Nazia Sharif (1907313)" userId="83fb420d-6a4f-4d53-b773-901eba75fca0" providerId="ADAL" clId="{11839B94-2772-42E4-A18E-CBA433617D6A}" dt="2025-11-06T16:20:23.970" v="1839" actId="5793"/>
          <ac:spMkLst>
            <pc:docMk/>
            <pc:sldMk cId="1298781462" sldId="266"/>
            <ac:spMk id="3" creationId="{9538D8C7-EFF1-BF9F-B964-E560F98103DC}"/>
          </ac:spMkLst>
        </pc:spChg>
        <pc:spChg chg="add del mod">
          <ac:chgData name="Nazia Sharif (1907313)" userId="83fb420d-6a4f-4d53-b773-901eba75fca0" providerId="ADAL" clId="{11839B94-2772-42E4-A18E-CBA433617D6A}" dt="2025-11-06T16:46:55.248" v="1945"/>
          <ac:spMkLst>
            <pc:docMk/>
            <pc:sldMk cId="1298781462" sldId="266"/>
            <ac:spMk id="5" creationId="{E7B772F4-06F8-BEE5-E507-6A25F9A86B2F}"/>
          </ac:spMkLst>
        </pc:spChg>
      </pc:sldChg>
      <pc:sldChg chg="addSp delSp modSp new mod ord">
        <pc:chgData name="Nazia Sharif (1907313)" userId="83fb420d-6a4f-4d53-b773-901eba75fca0" providerId="ADAL" clId="{11839B94-2772-42E4-A18E-CBA433617D6A}" dt="2025-11-07T21:58:08.770" v="2603" actId="33524"/>
        <pc:sldMkLst>
          <pc:docMk/>
          <pc:sldMk cId="41966596" sldId="267"/>
        </pc:sldMkLst>
        <pc:spChg chg="mod">
          <ac:chgData name="Nazia Sharif (1907313)" userId="83fb420d-6a4f-4d53-b773-901eba75fca0" providerId="ADAL" clId="{11839B94-2772-42E4-A18E-CBA433617D6A}" dt="2025-11-06T16:51:12.740" v="1968" actId="120"/>
          <ac:spMkLst>
            <pc:docMk/>
            <pc:sldMk cId="41966596" sldId="267"/>
            <ac:spMk id="3" creationId="{89C0A3E5-4BBD-0F84-A76B-61F76D0EBFC4}"/>
          </ac:spMkLst>
        </pc:spChg>
        <pc:spChg chg="add del mod">
          <ac:chgData name="Nazia Sharif (1907313)" userId="83fb420d-6a4f-4d53-b773-901eba75fca0" providerId="ADAL" clId="{11839B94-2772-42E4-A18E-CBA433617D6A}" dt="2025-11-06T17:35:16.011" v="2224" actId="478"/>
          <ac:spMkLst>
            <pc:docMk/>
            <pc:sldMk cId="41966596" sldId="267"/>
            <ac:spMk id="4" creationId="{8AE09587-F3BF-F7B3-DD71-A91F8B87A1A8}"/>
          </ac:spMkLst>
        </pc:spChg>
        <pc:spChg chg="add mod">
          <ac:chgData name="Nazia Sharif (1907313)" userId="83fb420d-6a4f-4d53-b773-901eba75fca0" providerId="ADAL" clId="{11839B94-2772-42E4-A18E-CBA433617D6A}" dt="2025-11-07T21:58:08.770" v="2603" actId="33524"/>
          <ac:spMkLst>
            <pc:docMk/>
            <pc:sldMk cId="41966596" sldId="267"/>
            <ac:spMk id="5" creationId="{901DDBF7-C851-E377-41D5-B3C9E7D17A17}"/>
          </ac:spMkLst>
        </pc:spChg>
      </pc:sldChg>
      <pc:sldChg chg="delSp modSp new del mod">
        <pc:chgData name="Nazia Sharif (1907313)" userId="83fb420d-6a4f-4d53-b773-901eba75fca0" providerId="ADAL" clId="{11839B94-2772-42E4-A18E-CBA433617D6A}" dt="2025-11-06T16:23:38.773" v="1855" actId="47"/>
        <pc:sldMkLst>
          <pc:docMk/>
          <pc:sldMk cId="1159179159" sldId="268"/>
        </pc:sldMkLst>
        <pc:spChg chg="mod">
          <ac:chgData name="Nazia Sharif (1907313)" userId="83fb420d-6a4f-4d53-b773-901eba75fca0" providerId="ADAL" clId="{11839B94-2772-42E4-A18E-CBA433617D6A}" dt="2025-11-06T14:17:21.860" v="1475"/>
          <ac:spMkLst>
            <pc:docMk/>
            <pc:sldMk cId="1159179159" sldId="268"/>
            <ac:spMk id="3" creationId="{D2513F5A-29E6-BAFC-F66D-64F15E6DD1C5}"/>
          </ac:spMkLst>
        </pc:spChg>
      </pc:sldChg>
      <pc:sldChg chg="addSp delSp modSp new mod setBg delDesignElem">
        <pc:chgData name="Nazia Sharif (1907313)" userId="83fb420d-6a4f-4d53-b773-901eba75fca0" providerId="ADAL" clId="{11839B94-2772-42E4-A18E-CBA433617D6A}" dt="2025-11-06T17:45:44.665" v="2278" actId="14100"/>
        <pc:sldMkLst>
          <pc:docMk/>
          <pc:sldMk cId="2914106620" sldId="269"/>
        </pc:sldMkLst>
        <pc:spChg chg="add del mod">
          <ac:chgData name="Nazia Sharif (1907313)" userId="83fb420d-6a4f-4d53-b773-901eba75fca0" providerId="ADAL" clId="{11839B94-2772-42E4-A18E-CBA433617D6A}" dt="2025-11-06T14:26:14.691" v="1490"/>
          <ac:spMkLst>
            <pc:docMk/>
            <pc:sldMk cId="2914106620" sldId="269"/>
            <ac:spMk id="2" creationId="{09C42C99-08E2-77FB-1E19-FB6C18DEDDE0}"/>
          </ac:spMkLst>
        </pc:spChg>
        <pc:spChg chg="add del mod">
          <ac:chgData name="Nazia Sharif (1907313)" userId="83fb420d-6a4f-4d53-b773-901eba75fca0" providerId="ADAL" clId="{11839B94-2772-42E4-A18E-CBA433617D6A}" dt="2025-11-06T14:29:10.754" v="1524"/>
          <ac:spMkLst>
            <pc:docMk/>
            <pc:sldMk cId="2914106620" sldId="269"/>
            <ac:spMk id="3" creationId="{24BB3F64-1E52-3F3F-4E58-F005B6BD5294}"/>
          </ac:spMkLst>
        </pc:spChg>
        <pc:spChg chg="add del mod">
          <ac:chgData name="Nazia Sharif (1907313)" userId="83fb420d-6a4f-4d53-b773-901eba75fca0" providerId="ADAL" clId="{11839B94-2772-42E4-A18E-CBA433617D6A}" dt="2025-11-06T13:46:27.984" v="1364" actId="26606"/>
          <ac:spMkLst>
            <pc:docMk/>
            <pc:sldMk cId="2914106620" sldId="269"/>
            <ac:spMk id="4" creationId="{EB062D74-6A6D-7152-58A5-DC6C7956F11A}"/>
          </ac:spMkLst>
        </pc:spChg>
        <pc:spChg chg="add mod">
          <ac:chgData name="Nazia Sharif (1907313)" userId="83fb420d-6a4f-4d53-b773-901eba75fca0" providerId="ADAL" clId="{11839B94-2772-42E4-A18E-CBA433617D6A}" dt="2025-11-06T17:45:44.665" v="2278" actId="14100"/>
          <ac:spMkLst>
            <pc:docMk/>
            <pc:sldMk cId="2914106620" sldId="269"/>
            <ac:spMk id="5" creationId="{E266A9B2-F08D-69CD-F2A2-51E0EF1FCCE5}"/>
          </ac:spMkLst>
        </pc:spChg>
        <pc:spChg chg="add del">
          <ac:chgData name="Nazia Sharif (1907313)" userId="83fb420d-6a4f-4d53-b773-901eba75fca0" providerId="ADAL" clId="{11839B94-2772-42E4-A18E-CBA433617D6A}" dt="2025-11-06T13:46:27.999" v="1365" actId="26606"/>
          <ac:spMkLst>
            <pc:docMk/>
            <pc:sldMk cId="2914106620" sldId="269"/>
            <ac:spMk id="9" creationId="{09588DA8-065E-4F6F-8EFD-43104AB2E0CF}"/>
          </ac:spMkLst>
        </pc:spChg>
        <pc:spChg chg="add del">
          <ac:chgData name="Nazia Sharif (1907313)" userId="83fb420d-6a4f-4d53-b773-901eba75fca0" providerId="ADAL" clId="{11839B94-2772-42E4-A18E-CBA433617D6A}" dt="2025-11-06T13:46:27.999" v="1365" actId="26606"/>
          <ac:spMkLst>
            <pc:docMk/>
            <pc:sldMk cId="2914106620" sldId="269"/>
            <ac:spMk id="11" creationId="{C4285719-470E-454C-AF62-8323075F1F5B}"/>
          </ac:spMkLst>
        </pc:spChg>
        <pc:spChg chg="add del">
          <ac:chgData name="Nazia Sharif (1907313)" userId="83fb420d-6a4f-4d53-b773-901eba75fca0" providerId="ADAL" clId="{11839B94-2772-42E4-A18E-CBA433617D6A}" dt="2025-11-06T13:46:27.999" v="1365" actId="26606"/>
          <ac:spMkLst>
            <pc:docMk/>
            <pc:sldMk cId="2914106620" sldId="269"/>
            <ac:spMk id="13" creationId="{CD9FE4EF-C4D8-49A0-B2FF-81D8DB7D8A24}"/>
          </ac:spMkLst>
        </pc:spChg>
        <pc:spChg chg="add del">
          <ac:chgData name="Nazia Sharif (1907313)" userId="83fb420d-6a4f-4d53-b773-901eba75fca0" providerId="ADAL" clId="{11839B94-2772-42E4-A18E-CBA433617D6A}" dt="2025-11-06T13:46:27.999" v="1365" actId="26606"/>
          <ac:spMkLst>
            <pc:docMk/>
            <pc:sldMk cId="2914106620" sldId="269"/>
            <ac:spMk id="15" creationId="{4300840D-0A0B-4512-BACA-B439D5B9C57C}"/>
          </ac:spMkLst>
        </pc:spChg>
        <pc:spChg chg="add del">
          <ac:chgData name="Nazia Sharif (1907313)" userId="83fb420d-6a4f-4d53-b773-901eba75fca0" providerId="ADAL" clId="{11839B94-2772-42E4-A18E-CBA433617D6A}" dt="2025-11-06T13:46:27.999" v="1365" actId="26606"/>
          <ac:spMkLst>
            <pc:docMk/>
            <pc:sldMk cId="2914106620" sldId="269"/>
            <ac:spMk id="17" creationId="{D2B78728-A580-49A7-84F9-6EF6F583ADE0}"/>
          </ac:spMkLst>
        </pc:spChg>
        <pc:spChg chg="add del">
          <ac:chgData name="Nazia Sharif (1907313)" userId="83fb420d-6a4f-4d53-b773-901eba75fca0" providerId="ADAL" clId="{11839B94-2772-42E4-A18E-CBA433617D6A}" dt="2025-11-06T13:46:27.999" v="1365" actId="26606"/>
          <ac:spMkLst>
            <pc:docMk/>
            <pc:sldMk cId="2914106620" sldId="269"/>
            <ac:spMk id="19" creationId="{38FAA1A1-D861-433F-88FA-1E9D6FD31D11}"/>
          </ac:spMkLst>
        </pc:spChg>
        <pc:spChg chg="add del">
          <ac:chgData name="Nazia Sharif (1907313)" userId="83fb420d-6a4f-4d53-b773-901eba75fca0" providerId="ADAL" clId="{11839B94-2772-42E4-A18E-CBA433617D6A}" dt="2025-11-06T13:46:27.999" v="1365" actId="26606"/>
          <ac:spMkLst>
            <pc:docMk/>
            <pc:sldMk cId="2914106620" sldId="269"/>
            <ac:spMk id="21" creationId="{8D71EDA1-87BF-4D5D-AB79-F346FD19278A}"/>
          </ac:spMkLst>
        </pc:spChg>
        <pc:spChg chg="add del">
          <ac:chgData name="Nazia Sharif (1907313)" userId="83fb420d-6a4f-4d53-b773-901eba75fca0" providerId="ADAL" clId="{11839B94-2772-42E4-A18E-CBA433617D6A}" dt="2025-11-06T13:46:21.094" v="1358" actId="26606"/>
          <ac:spMkLst>
            <pc:docMk/>
            <pc:sldMk cId="2914106620" sldId="269"/>
            <ac:spMk id="26" creationId="{B6CDA21F-E7AF-4C75-8395-33F58D5B0E45}"/>
          </ac:spMkLst>
        </pc:spChg>
        <pc:spChg chg="add del">
          <ac:chgData name="Nazia Sharif (1907313)" userId="83fb420d-6a4f-4d53-b773-901eba75fca0" providerId="ADAL" clId="{11839B94-2772-42E4-A18E-CBA433617D6A}" dt="2025-11-06T13:53:32.630" v="1386"/>
          <ac:spMkLst>
            <pc:docMk/>
            <pc:sldMk cId="2914106620" sldId="269"/>
            <ac:spMk id="30" creationId="{081E4A58-353D-44AE-B2FC-2A74E2E400F7}"/>
          </ac:spMkLst>
        </pc:spChg>
        <pc:spChg chg="add del">
          <ac:chgData name="Nazia Sharif (1907313)" userId="83fb420d-6a4f-4d53-b773-901eba75fca0" providerId="ADAL" clId="{11839B94-2772-42E4-A18E-CBA433617D6A}" dt="2025-11-06T13:46:21.094" v="1358" actId="26606"/>
          <ac:spMkLst>
            <pc:docMk/>
            <pc:sldMk cId="2914106620" sldId="269"/>
            <ac:spMk id="33" creationId="{D5B0017B-2ECA-49AF-B397-DC140825DF8D}"/>
          </ac:spMkLst>
        </pc:spChg>
        <pc:spChg chg="add del">
          <ac:chgData name="Nazia Sharif (1907313)" userId="83fb420d-6a4f-4d53-b773-901eba75fca0" providerId="ADAL" clId="{11839B94-2772-42E4-A18E-CBA433617D6A}" dt="2025-11-06T13:46:21.656" v="1360" actId="26606"/>
          <ac:spMkLst>
            <pc:docMk/>
            <pc:sldMk cId="2914106620" sldId="269"/>
            <ac:spMk id="37" creationId="{B50AB553-2A96-4A92-96F2-93548E096954}"/>
          </ac:spMkLst>
        </pc:spChg>
        <pc:spChg chg="add del">
          <ac:chgData name="Nazia Sharif (1907313)" userId="83fb420d-6a4f-4d53-b773-901eba75fca0" providerId="ADAL" clId="{11839B94-2772-42E4-A18E-CBA433617D6A}" dt="2025-11-06T13:46:23.124" v="1362" actId="26606"/>
          <ac:spMkLst>
            <pc:docMk/>
            <pc:sldMk cId="2914106620" sldId="269"/>
            <ac:spMk id="39" creationId="{B6CDA21F-E7AF-4C75-8395-33F58D5B0E45}"/>
          </ac:spMkLst>
        </pc:spChg>
        <pc:spChg chg="add del">
          <ac:chgData name="Nazia Sharif (1907313)" userId="83fb420d-6a4f-4d53-b773-901eba75fca0" providerId="ADAL" clId="{11839B94-2772-42E4-A18E-CBA433617D6A}" dt="2025-11-06T13:46:23.124" v="1362" actId="26606"/>
          <ac:spMkLst>
            <pc:docMk/>
            <pc:sldMk cId="2914106620" sldId="269"/>
            <ac:spMk id="41" creationId="{D5B0017B-2ECA-49AF-B397-DC140825DF8D}"/>
          </ac:spMkLst>
        </pc:spChg>
        <pc:spChg chg="add del">
          <ac:chgData name="Nazia Sharif (1907313)" userId="83fb420d-6a4f-4d53-b773-901eba75fca0" providerId="ADAL" clId="{11839B94-2772-42E4-A18E-CBA433617D6A}" dt="2025-11-06T13:46:23.124" v="1362" actId="26606"/>
          <ac:spMkLst>
            <pc:docMk/>
            <pc:sldMk cId="2914106620" sldId="269"/>
            <ac:spMk id="42" creationId="{EB062D74-6A6D-7152-58A5-DC6C7956F11A}"/>
          </ac:spMkLst>
        </pc:spChg>
        <pc:spChg chg="add del">
          <ac:chgData name="Nazia Sharif (1907313)" userId="83fb420d-6a4f-4d53-b773-901eba75fca0" providerId="ADAL" clId="{11839B94-2772-42E4-A18E-CBA433617D6A}" dt="2025-11-06T13:46:27.984" v="1364" actId="26606"/>
          <ac:spMkLst>
            <pc:docMk/>
            <pc:sldMk cId="2914106620" sldId="269"/>
            <ac:spMk id="46" creationId="{B50AB553-2A96-4A92-96F2-93548E096954}"/>
          </ac:spMkLst>
        </pc:spChg>
        <pc:spChg chg="add del">
          <ac:chgData name="Nazia Sharif (1907313)" userId="83fb420d-6a4f-4d53-b773-901eba75fca0" providerId="ADAL" clId="{11839B94-2772-42E4-A18E-CBA433617D6A}" dt="2025-11-06T13:53:32.630" v="1386"/>
          <ac:spMkLst>
            <pc:docMk/>
            <pc:sldMk cId="2914106620" sldId="269"/>
            <ac:spMk id="49" creationId="{1BB867FF-FC45-48F7-8104-F89BE54909F1}"/>
          </ac:spMkLst>
        </pc:spChg>
        <pc:spChg chg="del">
          <ac:chgData name="Nazia Sharif (1907313)" userId="83fb420d-6a4f-4d53-b773-901eba75fca0" providerId="ADAL" clId="{11839B94-2772-42E4-A18E-CBA433617D6A}" dt="2025-11-06T13:53:32.630" v="1386"/>
          <ac:spMkLst>
            <pc:docMk/>
            <pc:sldMk cId="2914106620" sldId="269"/>
            <ac:spMk id="50" creationId="{8BB56887-D0D5-4F0C-9E19-7247EB83C8B7}"/>
          </ac:spMkLst>
        </pc:spChg>
        <pc:spChg chg="add mod ord">
          <ac:chgData name="Nazia Sharif (1907313)" userId="83fb420d-6a4f-4d53-b773-901eba75fca0" providerId="ADAL" clId="{11839B94-2772-42E4-A18E-CBA433617D6A}" dt="2025-11-06T15:02:59.918" v="1571" actId="255"/>
          <ac:spMkLst>
            <pc:docMk/>
            <pc:sldMk cId="2914106620" sldId="269"/>
            <ac:spMk id="51" creationId="{EB062D74-6A6D-7152-58A5-DC6C7956F11A}"/>
          </ac:spMkLst>
        </pc:spChg>
        <pc:spChg chg="add del">
          <ac:chgData name="Nazia Sharif (1907313)" userId="83fb420d-6a4f-4d53-b773-901eba75fca0" providerId="ADAL" clId="{11839B94-2772-42E4-A18E-CBA433617D6A}" dt="2025-11-06T13:57:20.300" v="1434" actId="26606"/>
          <ac:spMkLst>
            <pc:docMk/>
            <pc:sldMk cId="2914106620" sldId="269"/>
            <ac:spMk id="53" creationId="{C4285719-470E-454C-AF62-8323075F1F5B}"/>
          </ac:spMkLst>
        </pc:spChg>
        <pc:spChg chg="add del">
          <ac:chgData name="Nazia Sharif (1907313)" userId="83fb420d-6a4f-4d53-b773-901eba75fca0" providerId="ADAL" clId="{11839B94-2772-42E4-A18E-CBA433617D6A}" dt="2025-11-06T13:57:20.300" v="1434" actId="26606"/>
          <ac:spMkLst>
            <pc:docMk/>
            <pc:sldMk cId="2914106620" sldId="269"/>
            <ac:spMk id="54" creationId="{CD9FE4EF-C4D8-49A0-B2FF-81D8DB7D8A24}"/>
          </ac:spMkLst>
        </pc:spChg>
        <pc:spChg chg="add del">
          <ac:chgData name="Nazia Sharif (1907313)" userId="83fb420d-6a4f-4d53-b773-901eba75fca0" providerId="ADAL" clId="{11839B94-2772-42E4-A18E-CBA433617D6A}" dt="2025-11-06T13:57:20.300" v="1434" actId="26606"/>
          <ac:spMkLst>
            <pc:docMk/>
            <pc:sldMk cId="2914106620" sldId="269"/>
            <ac:spMk id="55" creationId="{4300840D-0A0B-4512-BACA-B439D5B9C57C}"/>
          </ac:spMkLst>
        </pc:spChg>
        <pc:spChg chg="add del">
          <ac:chgData name="Nazia Sharif (1907313)" userId="83fb420d-6a4f-4d53-b773-901eba75fca0" providerId="ADAL" clId="{11839B94-2772-42E4-A18E-CBA433617D6A}" dt="2025-11-06T13:57:20.300" v="1434" actId="26606"/>
          <ac:spMkLst>
            <pc:docMk/>
            <pc:sldMk cId="2914106620" sldId="269"/>
            <ac:spMk id="56" creationId="{09588DA8-065E-4F6F-8EFD-43104AB2E0CF}"/>
          </ac:spMkLst>
        </pc:spChg>
        <pc:spChg chg="add del">
          <ac:chgData name="Nazia Sharif (1907313)" userId="83fb420d-6a4f-4d53-b773-901eba75fca0" providerId="ADAL" clId="{11839B94-2772-42E4-A18E-CBA433617D6A}" dt="2025-11-06T14:27:41.903" v="1504" actId="26606"/>
          <ac:spMkLst>
            <pc:docMk/>
            <pc:sldMk cId="2914106620" sldId="269"/>
            <ac:spMk id="57" creationId="{907EF6B7-1338-4443-8C46-6A318D952DFD}"/>
          </ac:spMkLst>
        </pc:spChg>
        <pc:spChg chg="add del">
          <ac:chgData name="Nazia Sharif (1907313)" userId="83fb420d-6a4f-4d53-b773-901eba75fca0" providerId="ADAL" clId="{11839B94-2772-42E4-A18E-CBA433617D6A}" dt="2025-11-06T12:48:08.281" v="1139"/>
          <ac:spMkLst>
            <pc:docMk/>
            <pc:sldMk cId="2914106620" sldId="269"/>
            <ac:spMk id="58" creationId="{4BC99CB9-DDAD-44A2-8A1C-E3AF4E72DF5C}"/>
          </ac:spMkLst>
        </pc:spChg>
        <pc:spChg chg="add del">
          <ac:chgData name="Nazia Sharif (1907313)" userId="83fb420d-6a4f-4d53-b773-901eba75fca0" providerId="ADAL" clId="{11839B94-2772-42E4-A18E-CBA433617D6A}" dt="2025-11-06T14:27:41.903" v="1504" actId="26606"/>
          <ac:spMkLst>
            <pc:docMk/>
            <pc:sldMk cId="2914106620" sldId="269"/>
            <ac:spMk id="59" creationId="{DAAE4CDD-124C-4DCF-9584-B6033B545DD5}"/>
          </ac:spMkLst>
        </pc:spChg>
        <pc:spChg chg="add del">
          <ac:chgData name="Nazia Sharif (1907313)" userId="83fb420d-6a4f-4d53-b773-901eba75fca0" providerId="ADAL" clId="{11839B94-2772-42E4-A18E-CBA433617D6A}" dt="2025-11-06T12:48:08.281" v="1139"/>
          <ac:spMkLst>
            <pc:docMk/>
            <pc:sldMk cId="2914106620" sldId="269"/>
            <ac:spMk id="60" creationId="{1561AEE4-4E38-4BAC-976D-E0DE523FC5D1}"/>
          </ac:spMkLst>
        </pc:spChg>
        <pc:spChg chg="add del">
          <ac:chgData name="Nazia Sharif (1907313)" userId="83fb420d-6a4f-4d53-b773-901eba75fca0" providerId="ADAL" clId="{11839B94-2772-42E4-A18E-CBA433617D6A}" dt="2025-11-06T14:27:41.903" v="1504" actId="26606"/>
          <ac:spMkLst>
            <pc:docMk/>
            <pc:sldMk cId="2914106620" sldId="269"/>
            <ac:spMk id="61" creationId="{081E4A58-353D-44AE-B2FC-2A74E2E400F7}"/>
          </ac:spMkLst>
        </pc:spChg>
        <pc:spChg chg="add del">
          <ac:chgData name="Nazia Sharif (1907313)" userId="83fb420d-6a4f-4d53-b773-901eba75fca0" providerId="ADAL" clId="{11839B94-2772-42E4-A18E-CBA433617D6A}" dt="2025-11-06T13:57:20.300" v="1434" actId="26606"/>
          <ac:spMkLst>
            <pc:docMk/>
            <pc:sldMk cId="2914106620" sldId="269"/>
            <ac:spMk id="64" creationId="{D2B78728-A580-49A7-84F9-6EF6F583ADE0}"/>
          </ac:spMkLst>
        </pc:spChg>
        <pc:spChg chg="add del">
          <ac:chgData name="Nazia Sharif (1907313)" userId="83fb420d-6a4f-4d53-b773-901eba75fca0" providerId="ADAL" clId="{11839B94-2772-42E4-A18E-CBA433617D6A}" dt="2025-11-06T13:57:20.300" v="1434" actId="26606"/>
          <ac:spMkLst>
            <pc:docMk/>
            <pc:sldMk cId="2914106620" sldId="269"/>
            <ac:spMk id="66" creationId="{38FAA1A1-D861-433F-88FA-1E9D6FD31D11}"/>
          </ac:spMkLst>
        </pc:spChg>
        <pc:spChg chg="add del">
          <ac:chgData name="Nazia Sharif (1907313)" userId="83fb420d-6a4f-4d53-b773-901eba75fca0" providerId="ADAL" clId="{11839B94-2772-42E4-A18E-CBA433617D6A}" dt="2025-11-06T13:57:20.300" v="1434" actId="26606"/>
          <ac:spMkLst>
            <pc:docMk/>
            <pc:sldMk cId="2914106620" sldId="269"/>
            <ac:spMk id="68" creationId="{8D71EDA1-87BF-4D5D-AB79-F346FD19278A}"/>
          </ac:spMkLst>
        </pc:spChg>
        <pc:spChg chg="del">
          <ac:chgData name="Nazia Sharif (1907313)" userId="83fb420d-6a4f-4d53-b773-901eba75fca0" providerId="ADAL" clId="{11839B94-2772-42E4-A18E-CBA433617D6A}" dt="2025-11-06T14:17:21.860" v="1475"/>
          <ac:spMkLst>
            <pc:docMk/>
            <pc:sldMk cId="2914106620" sldId="269"/>
            <ac:spMk id="73" creationId="{907EF6B7-1338-4443-8C46-6A318D952DFD}"/>
          </ac:spMkLst>
        </pc:spChg>
        <pc:spChg chg="add del">
          <ac:chgData name="Nazia Sharif (1907313)" userId="83fb420d-6a4f-4d53-b773-901eba75fca0" providerId="ADAL" clId="{11839B94-2772-42E4-A18E-CBA433617D6A}" dt="2025-11-06T14:17:21.860" v="1475"/>
          <ac:spMkLst>
            <pc:docMk/>
            <pc:sldMk cId="2914106620" sldId="269"/>
            <ac:spMk id="75" creationId="{DAAE4CDD-124C-4DCF-9584-B6033B545DD5}"/>
          </ac:spMkLst>
        </pc:spChg>
        <pc:spChg chg="add del">
          <ac:chgData name="Nazia Sharif (1907313)" userId="83fb420d-6a4f-4d53-b773-901eba75fca0" providerId="ADAL" clId="{11839B94-2772-42E4-A18E-CBA433617D6A}" dt="2025-11-06T14:17:21.860" v="1475"/>
          <ac:spMkLst>
            <pc:docMk/>
            <pc:sldMk cId="2914106620" sldId="269"/>
            <ac:spMk id="77" creationId="{081E4A58-353D-44AE-B2FC-2A74E2E400F7}"/>
          </ac:spMkLst>
        </pc:spChg>
        <pc:spChg chg="add del">
          <ac:chgData name="Nazia Sharif (1907313)" userId="83fb420d-6a4f-4d53-b773-901eba75fca0" providerId="ADAL" clId="{11839B94-2772-42E4-A18E-CBA433617D6A}" dt="2025-11-06T14:28:11.239" v="1510" actId="26606"/>
          <ac:spMkLst>
            <pc:docMk/>
            <pc:sldMk cId="2914106620" sldId="269"/>
            <ac:spMk id="7175" creationId="{45D37F4E-DDB4-456B-97E0-9937730A039F}"/>
          </ac:spMkLst>
        </pc:spChg>
        <pc:spChg chg="add del">
          <ac:chgData name="Nazia Sharif (1907313)" userId="83fb420d-6a4f-4d53-b773-901eba75fca0" providerId="ADAL" clId="{11839B94-2772-42E4-A18E-CBA433617D6A}" dt="2025-11-06T14:28:11.239" v="1510" actId="26606"/>
          <ac:spMkLst>
            <pc:docMk/>
            <pc:sldMk cId="2914106620" sldId="269"/>
            <ac:spMk id="7177" creationId="{B2DD41CD-8F47-4F56-AD12-4E2FF7696987}"/>
          </ac:spMkLst>
        </pc:spChg>
        <pc:spChg chg="add del">
          <ac:chgData name="Nazia Sharif (1907313)" userId="83fb420d-6a4f-4d53-b773-901eba75fca0" providerId="ADAL" clId="{11839B94-2772-42E4-A18E-CBA433617D6A}" dt="2025-11-06T14:27:58.220" v="1507" actId="26606"/>
          <ac:spMkLst>
            <pc:docMk/>
            <pc:sldMk cId="2914106620" sldId="269"/>
            <ac:spMk id="7182" creationId="{4AC6B390-BC59-4F1D-A0EE-D71A92F0A0B2}"/>
          </ac:spMkLst>
        </pc:spChg>
        <pc:spChg chg="add del">
          <ac:chgData name="Nazia Sharif (1907313)" userId="83fb420d-6a4f-4d53-b773-901eba75fca0" providerId="ADAL" clId="{11839B94-2772-42E4-A18E-CBA433617D6A}" dt="2025-11-06T14:27:58.220" v="1507" actId="26606"/>
          <ac:spMkLst>
            <pc:docMk/>
            <pc:sldMk cId="2914106620" sldId="269"/>
            <ac:spMk id="7184" creationId="{B6C60D79-16F1-4C4B-B7E3-7634E7069CDE}"/>
          </ac:spMkLst>
        </pc:spChg>
        <pc:spChg chg="add del">
          <ac:chgData name="Nazia Sharif (1907313)" userId="83fb420d-6a4f-4d53-b773-901eba75fca0" providerId="ADAL" clId="{11839B94-2772-42E4-A18E-CBA433617D6A}" dt="2025-11-06T14:27:58.220" v="1507" actId="26606"/>
          <ac:spMkLst>
            <pc:docMk/>
            <pc:sldMk cId="2914106620" sldId="269"/>
            <ac:spMk id="7186" creationId="{426B127E-6498-4C77-9C9D-4553A5113B80}"/>
          </ac:spMkLst>
        </pc:spChg>
        <pc:spChg chg="add del">
          <ac:chgData name="Nazia Sharif (1907313)" userId="83fb420d-6a4f-4d53-b773-901eba75fca0" providerId="ADAL" clId="{11839B94-2772-42E4-A18E-CBA433617D6A}" dt="2025-11-06T14:28:11.223" v="1509" actId="26606"/>
          <ac:spMkLst>
            <pc:docMk/>
            <pc:sldMk cId="2914106620" sldId="269"/>
            <ac:spMk id="7188" creationId="{04812C46-200A-4DEB-A05E-3ED6C68C2387}"/>
          </ac:spMkLst>
        </pc:spChg>
        <pc:spChg chg="add del">
          <ac:chgData name="Nazia Sharif (1907313)" userId="83fb420d-6a4f-4d53-b773-901eba75fca0" providerId="ADAL" clId="{11839B94-2772-42E4-A18E-CBA433617D6A}" dt="2025-11-06T14:28:11.223" v="1509" actId="26606"/>
          <ac:spMkLst>
            <pc:docMk/>
            <pc:sldMk cId="2914106620" sldId="269"/>
            <ac:spMk id="7189" creationId="{D1EA859B-E555-4109-94F3-6700E046E008}"/>
          </ac:spMkLst>
        </pc:spChg>
        <pc:spChg chg="add del">
          <ac:chgData name="Nazia Sharif (1907313)" userId="83fb420d-6a4f-4d53-b773-901eba75fca0" providerId="ADAL" clId="{11839B94-2772-42E4-A18E-CBA433617D6A}" dt="2025-11-06T14:28:32.887" v="1515" actId="26606"/>
          <ac:spMkLst>
            <pc:docMk/>
            <pc:sldMk cId="2914106620" sldId="269"/>
            <ac:spMk id="7191" creationId="{743AA782-23D1-4521-8CAD-47662984AA08}"/>
          </ac:spMkLst>
        </pc:spChg>
        <pc:spChg chg="add del">
          <ac:chgData name="Nazia Sharif (1907313)" userId="83fb420d-6a4f-4d53-b773-901eba75fca0" providerId="ADAL" clId="{11839B94-2772-42E4-A18E-CBA433617D6A}" dt="2025-11-06T14:28:32.887" v="1515" actId="26606"/>
          <ac:spMkLst>
            <pc:docMk/>
            <pc:sldMk cId="2914106620" sldId="269"/>
            <ac:spMk id="7192" creationId="{71877DBC-BB60-40F0-AC93-2ACDBAAE60CE}"/>
          </ac:spMkLst>
        </pc:spChg>
        <pc:spChg chg="add del">
          <ac:chgData name="Nazia Sharif (1907313)" userId="83fb420d-6a4f-4d53-b773-901eba75fca0" providerId="ADAL" clId="{11839B94-2772-42E4-A18E-CBA433617D6A}" dt="2025-11-06T14:29:08.473" v="1522" actId="26606"/>
          <ac:spMkLst>
            <pc:docMk/>
            <pc:sldMk cId="2914106620" sldId="269"/>
            <ac:spMk id="7197" creationId="{2EB492CD-616E-47F8-933B-5E2D952A0593}"/>
          </ac:spMkLst>
        </pc:spChg>
        <pc:spChg chg="add del">
          <ac:chgData name="Nazia Sharif (1907313)" userId="83fb420d-6a4f-4d53-b773-901eba75fca0" providerId="ADAL" clId="{11839B94-2772-42E4-A18E-CBA433617D6A}" dt="2025-11-06T14:29:08.473" v="1522" actId="26606"/>
          <ac:spMkLst>
            <pc:docMk/>
            <pc:sldMk cId="2914106620" sldId="269"/>
            <ac:spMk id="7199" creationId="{59383CF9-23B5-4335-9B21-1791C4CF1C75}"/>
          </ac:spMkLst>
        </pc:spChg>
        <pc:spChg chg="add del">
          <ac:chgData name="Nazia Sharif (1907313)" userId="83fb420d-6a4f-4d53-b773-901eba75fca0" providerId="ADAL" clId="{11839B94-2772-42E4-A18E-CBA433617D6A}" dt="2025-11-06T14:29:08.473" v="1522" actId="26606"/>
          <ac:spMkLst>
            <pc:docMk/>
            <pc:sldMk cId="2914106620" sldId="269"/>
            <ac:spMk id="7201" creationId="{0007FE00-9498-4706-B255-6437B0252C02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2914106620" sldId="269"/>
            <ac:spMk id="7206" creationId="{2EB492CD-616E-47F8-933B-5E2D952A0593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2914106620" sldId="269"/>
            <ac:spMk id="7208" creationId="{59383CF9-23B5-4335-9B21-1791C4CF1C75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2914106620" sldId="269"/>
            <ac:spMk id="7210" creationId="{0007FE00-9498-4706-B255-6437B0252C02}"/>
          </ac:spMkLst>
        </pc:spChg>
        <pc:grpChg chg="add del">
          <ac:chgData name="Nazia Sharif (1907313)" userId="83fb420d-6a4f-4d53-b773-901eba75fca0" providerId="ADAL" clId="{11839B94-2772-42E4-A18E-CBA433617D6A}" dt="2025-11-06T12:48:08.281" v="1139"/>
          <ac:grpSpMkLst>
            <pc:docMk/>
            <pc:sldMk cId="2914106620" sldId="269"/>
            <ac:grpSpMk id="62" creationId="{F0BC676B-D19A-44DB-910A-0C0E6D433979}"/>
          </ac:grpSpMkLst>
        </pc:grpChg>
        <pc:picChg chg="add del">
          <ac:chgData name="Nazia Sharif (1907313)" userId="83fb420d-6a4f-4d53-b773-901eba75fca0" providerId="ADAL" clId="{11839B94-2772-42E4-A18E-CBA433617D6A}" dt="2025-11-06T13:46:21.656" v="1360" actId="26606"/>
          <ac:picMkLst>
            <pc:docMk/>
            <pc:sldMk cId="2914106620" sldId="269"/>
            <ac:picMk id="24" creationId="{BC809E6E-3E6E-91DD-B7C3-6B43EF4A5892}"/>
          </ac:picMkLst>
        </pc:picChg>
        <pc:picChg chg="add del">
          <ac:chgData name="Nazia Sharif (1907313)" userId="83fb420d-6a4f-4d53-b773-901eba75fca0" providerId="ADAL" clId="{11839B94-2772-42E4-A18E-CBA433617D6A}" dt="2025-11-06T13:46:27.984" v="1364" actId="26606"/>
          <ac:picMkLst>
            <pc:docMk/>
            <pc:sldMk cId="2914106620" sldId="269"/>
            <ac:picMk id="45" creationId="{BC809E6E-3E6E-91DD-B7C3-6B43EF4A5892}"/>
          </ac:picMkLst>
        </pc:picChg>
        <pc:picChg chg="add del mod">
          <ac:chgData name="Nazia Sharif (1907313)" userId="83fb420d-6a4f-4d53-b773-901eba75fca0" providerId="ADAL" clId="{11839B94-2772-42E4-A18E-CBA433617D6A}" dt="2025-11-06T14:28:52.677" v="1519" actId="478"/>
          <ac:picMkLst>
            <pc:docMk/>
            <pc:sldMk cId="2914106620" sldId="269"/>
            <ac:picMk id="7170" creationId="{09BF7AD5-D7F6-B4B1-3BD8-127B79B0A0EF}"/>
          </ac:picMkLst>
        </pc:picChg>
        <pc:picChg chg="add mod ord">
          <ac:chgData name="Nazia Sharif (1907313)" userId="83fb420d-6a4f-4d53-b773-901eba75fca0" providerId="ADAL" clId="{11839B94-2772-42E4-A18E-CBA433617D6A}" dt="2025-11-06T14:31:13.806" v="1537" actId="14100"/>
          <ac:picMkLst>
            <pc:docMk/>
            <pc:sldMk cId="2914106620" sldId="269"/>
            <ac:picMk id="7172" creationId="{1FD15B08-C8B1-32AF-0B35-3DA9D37114C9}"/>
          </ac:picMkLst>
        </pc:picChg>
      </pc:sldChg>
      <pc:sldChg chg="new del">
        <pc:chgData name="Nazia Sharif (1907313)" userId="83fb420d-6a4f-4d53-b773-901eba75fca0" providerId="ADAL" clId="{11839B94-2772-42E4-A18E-CBA433617D6A}" dt="2025-11-04T13:48:40.749" v="514" actId="47"/>
        <pc:sldMkLst>
          <pc:docMk/>
          <pc:sldMk cId="492322643" sldId="270"/>
        </pc:sldMkLst>
      </pc:sldChg>
      <pc:sldChg chg="addSp delSp modSp new mod setBg delDesignElem">
        <pc:chgData name="Nazia Sharif (1907313)" userId="83fb420d-6a4f-4d53-b773-901eba75fca0" providerId="ADAL" clId="{11839B94-2772-42E4-A18E-CBA433617D6A}" dt="2025-11-07T21:08:27.421" v="2454" actId="20577"/>
        <pc:sldMkLst>
          <pc:docMk/>
          <pc:sldMk cId="3378439792" sldId="270"/>
        </pc:sldMkLst>
        <pc:spChg chg="mod ord">
          <ac:chgData name="Nazia Sharif (1907313)" userId="83fb420d-6a4f-4d53-b773-901eba75fca0" providerId="ADAL" clId="{11839B94-2772-42E4-A18E-CBA433617D6A}" dt="2025-11-06T17:41:07.145" v="2267" actId="27636"/>
          <ac:spMkLst>
            <pc:docMk/>
            <pc:sldMk cId="3378439792" sldId="270"/>
            <ac:spMk id="2" creationId="{D65E345B-F3FA-85E5-4DE9-D5FD7330EF84}"/>
          </ac:spMkLst>
        </pc:spChg>
        <pc:spChg chg="mod ord">
          <ac:chgData name="Nazia Sharif (1907313)" userId="83fb420d-6a4f-4d53-b773-901eba75fca0" providerId="ADAL" clId="{11839B94-2772-42E4-A18E-CBA433617D6A}" dt="2025-11-06T17:59:37.613" v="2349" actId="20577"/>
          <ac:spMkLst>
            <pc:docMk/>
            <pc:sldMk cId="3378439792" sldId="270"/>
            <ac:spMk id="3" creationId="{4FD94254-4BF8-01B1-D14D-C78B71581BE2}"/>
          </ac:spMkLst>
        </pc:spChg>
        <pc:spChg chg="add mod">
          <ac:chgData name="Nazia Sharif (1907313)" userId="83fb420d-6a4f-4d53-b773-901eba75fca0" providerId="ADAL" clId="{11839B94-2772-42E4-A18E-CBA433617D6A}" dt="2025-11-07T21:08:27.421" v="2454" actId="20577"/>
          <ac:spMkLst>
            <pc:docMk/>
            <pc:sldMk cId="3378439792" sldId="270"/>
            <ac:spMk id="4" creationId="{20AD20B6-B666-42E3-D6D5-8FBEF6DC6008}"/>
          </ac:spMkLst>
        </pc:spChg>
        <pc:spChg chg="add del">
          <ac:chgData name="Nazia Sharif (1907313)" userId="83fb420d-6a4f-4d53-b773-901eba75fca0" providerId="ADAL" clId="{11839B94-2772-42E4-A18E-CBA433617D6A}" dt="2025-11-06T15:15:18.657" v="1659" actId="26606"/>
          <ac:spMkLst>
            <pc:docMk/>
            <pc:sldMk cId="3378439792" sldId="270"/>
            <ac:spMk id="8" creationId="{907EF6B7-1338-4443-8C46-6A318D952DFD}"/>
          </ac:spMkLst>
        </pc:spChg>
        <pc:spChg chg="add del">
          <ac:chgData name="Nazia Sharif (1907313)" userId="83fb420d-6a4f-4d53-b773-901eba75fca0" providerId="ADAL" clId="{11839B94-2772-42E4-A18E-CBA433617D6A}" dt="2025-11-06T15:15:18.657" v="1659" actId="26606"/>
          <ac:spMkLst>
            <pc:docMk/>
            <pc:sldMk cId="3378439792" sldId="270"/>
            <ac:spMk id="10" creationId="{DAAE4CDD-124C-4DCF-9584-B6033B545DD5}"/>
          </ac:spMkLst>
        </pc:spChg>
        <pc:spChg chg="add del">
          <ac:chgData name="Nazia Sharif (1907313)" userId="83fb420d-6a4f-4d53-b773-901eba75fca0" providerId="ADAL" clId="{11839B94-2772-42E4-A18E-CBA433617D6A}" dt="2025-11-06T15:15:18.657" v="1659" actId="26606"/>
          <ac:spMkLst>
            <pc:docMk/>
            <pc:sldMk cId="3378439792" sldId="270"/>
            <ac:spMk id="12" creationId="{081E4A58-353D-44AE-B2FC-2A74E2E400F7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3378439792" sldId="270"/>
            <ac:spMk id="8199" creationId="{04812C46-200A-4DEB-A05E-3ED6C68C2387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3378439792" sldId="270"/>
            <ac:spMk id="8201" creationId="{D1EA859B-E555-4109-94F3-6700E046E008}"/>
          </ac:spMkLst>
        </pc:spChg>
        <pc:picChg chg="add mod">
          <ac:chgData name="Nazia Sharif (1907313)" userId="83fb420d-6a4f-4d53-b773-901eba75fca0" providerId="ADAL" clId="{11839B94-2772-42E4-A18E-CBA433617D6A}" dt="2025-11-06T17:33:38.926" v="2223" actId="1076"/>
          <ac:picMkLst>
            <pc:docMk/>
            <pc:sldMk cId="3378439792" sldId="270"/>
            <ac:picMk id="8194" creationId="{8C11BE55-3E62-F6E6-B2C8-DD0C222CABB6}"/>
          </ac:picMkLst>
        </pc:picChg>
      </pc:sldChg>
      <pc:sldChg chg="addSp delSp modSp new mod ord setBg delDesignElem">
        <pc:chgData name="Nazia Sharif (1907313)" userId="83fb420d-6a4f-4d53-b773-901eba75fca0" providerId="ADAL" clId="{11839B94-2772-42E4-A18E-CBA433617D6A}" dt="2025-11-06T18:12:16.727" v="2394"/>
        <pc:sldMkLst>
          <pc:docMk/>
          <pc:sldMk cId="999280708" sldId="271"/>
        </pc:sldMkLst>
        <pc:spChg chg="mod">
          <ac:chgData name="Nazia Sharif (1907313)" userId="83fb420d-6a4f-4d53-b773-901eba75fca0" providerId="ADAL" clId="{11839B94-2772-42E4-A18E-CBA433617D6A}" dt="2025-11-06T17:32:38.349" v="2219" actId="26606"/>
          <ac:spMkLst>
            <pc:docMk/>
            <pc:sldMk cId="999280708" sldId="271"/>
            <ac:spMk id="2" creationId="{3A63C14B-F7FE-31BD-91AD-4F896C9A3A1A}"/>
          </ac:spMkLst>
        </pc:spChg>
        <pc:spChg chg="mod ord">
          <ac:chgData name="Nazia Sharif (1907313)" userId="83fb420d-6a4f-4d53-b773-901eba75fca0" providerId="ADAL" clId="{11839B94-2772-42E4-A18E-CBA433617D6A}" dt="2025-11-06T18:12:16.727" v="2394"/>
          <ac:spMkLst>
            <pc:docMk/>
            <pc:sldMk cId="999280708" sldId="271"/>
            <ac:spMk id="3" creationId="{C78B7455-B74B-B52C-891E-23AFE1711AC2}"/>
          </ac:spMkLst>
        </pc:spChg>
        <pc:spChg chg="add del mod ord">
          <ac:chgData name="Nazia Sharif (1907313)" userId="83fb420d-6a4f-4d53-b773-901eba75fca0" providerId="ADAL" clId="{11839B94-2772-42E4-A18E-CBA433617D6A}" dt="2025-11-06T15:44:58.337" v="1757"/>
          <ac:spMkLst>
            <pc:docMk/>
            <pc:sldMk cId="999280708" sldId="271"/>
            <ac:spMk id="6" creationId="{7C260EBA-9AB4-9855-369A-C27DF526F2C8}"/>
          </ac:spMkLst>
        </pc:spChg>
        <pc:spChg chg="add">
          <ac:chgData name="Nazia Sharif (1907313)" userId="83fb420d-6a4f-4d53-b773-901eba75fca0" providerId="ADAL" clId="{11839B94-2772-42E4-A18E-CBA433617D6A}" dt="2025-11-06T15:38:30.255" v="1745"/>
          <ac:spMkLst>
            <pc:docMk/>
            <pc:sldMk cId="999280708" sldId="271"/>
            <ac:spMk id="7" creationId="{DDC2D2A6-23FA-F298-94E6-20C3EF0D03AB}"/>
          </ac:spMkLst>
        </pc:spChg>
        <pc:spChg chg="add del">
          <ac:chgData name="Nazia Sharif (1907313)" userId="83fb420d-6a4f-4d53-b773-901eba75fca0" providerId="ADAL" clId="{11839B94-2772-42E4-A18E-CBA433617D6A}" dt="2025-11-06T15:44:55.376" v="1755" actId="26606"/>
          <ac:spMkLst>
            <pc:docMk/>
            <pc:sldMk cId="999280708" sldId="271"/>
            <ac:spMk id="8" creationId="{907EF6B7-1338-4443-8C46-6A318D952DFD}"/>
          </ac:spMkLst>
        </pc:spChg>
        <pc:spChg chg="add mod">
          <ac:chgData name="Nazia Sharif (1907313)" userId="83fb420d-6a4f-4d53-b773-901eba75fca0" providerId="ADAL" clId="{11839B94-2772-42E4-A18E-CBA433617D6A}" dt="2025-11-06T15:39:43.918" v="1749"/>
          <ac:spMkLst>
            <pc:docMk/>
            <pc:sldMk cId="999280708" sldId="271"/>
            <ac:spMk id="9" creationId="{44E15E5B-3B52-159C-C732-AC3695227B7D}"/>
          </ac:spMkLst>
        </pc:spChg>
        <pc:spChg chg="add del">
          <ac:chgData name="Nazia Sharif (1907313)" userId="83fb420d-6a4f-4d53-b773-901eba75fca0" providerId="ADAL" clId="{11839B94-2772-42E4-A18E-CBA433617D6A}" dt="2025-11-06T15:44:55.376" v="1755" actId="26606"/>
          <ac:spMkLst>
            <pc:docMk/>
            <pc:sldMk cId="999280708" sldId="271"/>
            <ac:spMk id="10" creationId="{DAAE4CDD-124C-4DCF-9584-B6033B545DD5}"/>
          </ac:spMkLst>
        </pc:spChg>
        <pc:spChg chg="add mod">
          <ac:chgData name="Nazia Sharif (1907313)" userId="83fb420d-6a4f-4d53-b773-901eba75fca0" providerId="ADAL" clId="{11839B94-2772-42E4-A18E-CBA433617D6A}" dt="2025-11-06T15:39:43.255" v="1748"/>
          <ac:spMkLst>
            <pc:docMk/>
            <pc:sldMk cId="999280708" sldId="271"/>
            <ac:spMk id="11" creationId="{3740250B-6405-1AFB-14A9-CF6150ABEDCD}"/>
          </ac:spMkLst>
        </pc:spChg>
        <pc:spChg chg="add del">
          <ac:chgData name="Nazia Sharif (1907313)" userId="83fb420d-6a4f-4d53-b773-901eba75fca0" providerId="ADAL" clId="{11839B94-2772-42E4-A18E-CBA433617D6A}" dt="2025-11-06T15:44:55.376" v="1755" actId="26606"/>
          <ac:spMkLst>
            <pc:docMk/>
            <pc:sldMk cId="999280708" sldId="271"/>
            <ac:spMk id="12" creationId="{081E4A58-353D-44AE-B2FC-2A74E2E400F7}"/>
          </ac:spMkLst>
        </pc:spChg>
        <pc:spChg chg="add">
          <ac:chgData name="Nazia Sharif (1907313)" userId="83fb420d-6a4f-4d53-b773-901eba75fca0" providerId="ADAL" clId="{11839B94-2772-42E4-A18E-CBA433617D6A}" dt="2025-11-06T15:40:37.126" v="1751"/>
          <ac:spMkLst>
            <pc:docMk/>
            <pc:sldMk cId="999280708" sldId="271"/>
            <ac:spMk id="13" creationId="{7EF764F4-661E-778B-5942-3F87510E7BFF}"/>
          </ac:spMkLst>
        </pc:spChg>
        <pc:spChg chg="add mod">
          <ac:chgData name="Nazia Sharif (1907313)" userId="83fb420d-6a4f-4d53-b773-901eba75fca0" providerId="ADAL" clId="{11839B94-2772-42E4-A18E-CBA433617D6A}" dt="2025-11-06T17:32:53.655" v="2220" actId="1076"/>
          <ac:spMkLst>
            <pc:docMk/>
            <pc:sldMk cId="999280708" sldId="271"/>
            <ac:spMk id="14" creationId="{2F2A0412-A97F-5BB6-BC4C-1CEF6C601CCC}"/>
          </ac:spMkLst>
        </pc:spChg>
        <pc:spChg chg="add del mod">
          <ac:chgData name="Nazia Sharif (1907313)" userId="83fb420d-6a4f-4d53-b773-901eba75fca0" providerId="ADAL" clId="{11839B94-2772-42E4-A18E-CBA433617D6A}" dt="2025-11-06T15:58:46.454" v="1812"/>
          <ac:spMkLst>
            <pc:docMk/>
            <pc:sldMk cId="999280708" sldId="271"/>
            <ac:spMk id="15" creationId="{EAC2A22D-B096-9556-823F-B19925FF79D4}"/>
          </ac:spMkLst>
        </pc:spChg>
        <pc:spChg chg="add">
          <ac:chgData name="Nazia Sharif (1907313)" userId="83fb420d-6a4f-4d53-b773-901eba75fca0" providerId="ADAL" clId="{11839B94-2772-42E4-A18E-CBA433617D6A}" dt="2025-11-06T15:58:41.324" v="1810"/>
          <ac:spMkLst>
            <pc:docMk/>
            <pc:sldMk cId="999280708" sldId="271"/>
            <ac:spMk id="16" creationId="{46A668A9-DCF2-5417-9B60-171F29C79719}"/>
          </ac:spMkLst>
        </pc:spChg>
        <pc:spChg chg="add del mod">
          <ac:chgData name="Nazia Sharif (1907313)" userId="83fb420d-6a4f-4d53-b773-901eba75fca0" providerId="ADAL" clId="{11839B94-2772-42E4-A18E-CBA433617D6A}" dt="2025-11-06T16:03:05.141" v="1821"/>
          <ac:spMkLst>
            <pc:docMk/>
            <pc:sldMk cId="999280708" sldId="271"/>
            <ac:spMk id="17" creationId="{639C3B0A-E897-0AF4-5B6B-71B04F1FFA4A}"/>
          </ac:spMkLst>
        </pc:spChg>
        <pc:spChg chg="add mod">
          <ac:chgData name="Nazia Sharif (1907313)" userId="83fb420d-6a4f-4d53-b773-901eba75fca0" providerId="ADAL" clId="{11839B94-2772-42E4-A18E-CBA433617D6A}" dt="2025-11-06T15:59:01.351" v="1816"/>
          <ac:spMkLst>
            <pc:docMk/>
            <pc:sldMk cId="999280708" sldId="271"/>
            <ac:spMk id="18" creationId="{9AA702B5-DF14-52AA-9EC0-DA996B5D0E1B}"/>
          </ac:spMkLst>
        </pc:spChg>
        <pc:spChg chg="add mod">
          <ac:chgData name="Nazia Sharif (1907313)" userId="83fb420d-6a4f-4d53-b773-901eba75fca0" providerId="ADAL" clId="{11839B94-2772-42E4-A18E-CBA433617D6A}" dt="2025-11-06T15:59:25.751" v="1818"/>
          <ac:spMkLst>
            <pc:docMk/>
            <pc:sldMk cId="999280708" sldId="271"/>
            <ac:spMk id="19" creationId="{A37A6BC2-7C74-D5EC-9CB9-20FA211FC669}"/>
          </ac:spMkLst>
        </pc:spChg>
        <pc:spChg chg="add del">
          <ac:chgData name="Nazia Sharif (1907313)" userId="83fb420d-6a4f-4d53-b773-901eba75fca0" providerId="ADAL" clId="{11839B94-2772-42E4-A18E-CBA433617D6A}" dt="2025-11-06T17:41:06.616" v="2265"/>
          <ac:spMkLst>
            <pc:docMk/>
            <pc:sldMk cId="999280708" sldId="271"/>
            <ac:spMk id="9228" creationId="{3BCB5F6A-9EB0-40B0-9D13-3023E9A20508}"/>
          </ac:spMkLst>
        </pc:spChg>
        <pc:spChg chg="add del">
          <ac:chgData name="Nazia Sharif (1907313)" userId="83fb420d-6a4f-4d53-b773-901eba75fca0" providerId="ADAL" clId="{11839B94-2772-42E4-A18E-CBA433617D6A}" dt="2025-11-06T15:45:43.471" v="1761" actId="26606"/>
          <ac:spMkLst>
            <pc:docMk/>
            <pc:sldMk cId="999280708" sldId="271"/>
            <ac:spMk id="9231" creationId="{D009D6D5-DAC2-4A8B-A17A-E206B9012D09}"/>
          </ac:spMkLst>
        </pc:spChg>
        <pc:spChg chg="add del">
          <ac:chgData name="Nazia Sharif (1907313)" userId="83fb420d-6a4f-4d53-b773-901eba75fca0" providerId="ADAL" clId="{11839B94-2772-42E4-A18E-CBA433617D6A}" dt="2025-11-06T15:45:43.455" v="1760" actId="26606"/>
          <ac:spMkLst>
            <pc:docMk/>
            <pc:sldMk cId="999280708" sldId="271"/>
            <ac:spMk id="9236" creationId="{435ADAF7-9BEB-4FA3-AE9F-4CF47620EB6A}"/>
          </ac:spMkLst>
        </pc:spChg>
        <pc:spChg chg="add del">
          <ac:chgData name="Nazia Sharif (1907313)" userId="83fb420d-6a4f-4d53-b773-901eba75fca0" providerId="ADAL" clId="{11839B94-2772-42E4-A18E-CBA433617D6A}" dt="2025-11-06T15:45:43.455" v="1760" actId="26606"/>
          <ac:spMkLst>
            <pc:docMk/>
            <pc:sldMk cId="999280708" sldId="271"/>
            <ac:spMk id="9238" creationId="{57BB0BA7-0383-4937-8874-B01AAA08E2CB}"/>
          </ac:spMkLst>
        </pc:spChg>
        <pc:spChg chg="add del">
          <ac:chgData name="Nazia Sharif (1907313)" userId="83fb420d-6a4f-4d53-b773-901eba75fca0" providerId="ADAL" clId="{11839B94-2772-42E4-A18E-CBA433617D6A}" dt="2025-11-06T15:45:43.455" v="1760" actId="26606"/>
          <ac:spMkLst>
            <pc:docMk/>
            <pc:sldMk cId="999280708" sldId="271"/>
            <ac:spMk id="9240" creationId="{ACD3AB31-A71C-4414-BA05-CF667CBA34D2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999280708" sldId="271"/>
            <ac:spMk id="9242" creationId="{E81BF4F6-F2CF-4984-9D14-D6966D92F99F}"/>
          </ac:spMkLst>
        </pc:spChg>
        <pc:graphicFrameChg chg="add del modGraphic">
          <ac:chgData name="Nazia Sharif (1907313)" userId="83fb420d-6a4f-4d53-b773-901eba75fca0" providerId="ADAL" clId="{11839B94-2772-42E4-A18E-CBA433617D6A}" dt="2025-11-06T15:35:19.962" v="1743" actId="478"/>
          <ac:graphicFrameMkLst>
            <pc:docMk/>
            <pc:sldMk cId="999280708" sldId="271"/>
            <ac:graphicFrameMk id="5" creationId="{8355CCA0-D2AB-96AC-53C6-ED5D1DBE68E9}"/>
          </ac:graphicFrameMkLst>
        </pc:graphicFrameChg>
        <pc:picChg chg="add mod ord">
          <ac:chgData name="Nazia Sharif (1907313)" userId="83fb420d-6a4f-4d53-b773-901eba75fca0" providerId="ADAL" clId="{11839B94-2772-42E4-A18E-CBA433617D6A}" dt="2025-11-06T17:32:38.349" v="2219" actId="26606"/>
          <ac:picMkLst>
            <pc:docMk/>
            <pc:sldMk cId="999280708" sldId="271"/>
            <ac:picMk id="9226" creationId="{5AE2ED97-F6F1-07E5-FFC2-93649E4BE27B}"/>
          </ac:picMkLst>
        </pc:picChg>
      </pc:sldChg>
      <pc:sldChg chg="new del">
        <pc:chgData name="Nazia Sharif (1907313)" userId="83fb420d-6a4f-4d53-b773-901eba75fca0" providerId="ADAL" clId="{11839B94-2772-42E4-A18E-CBA433617D6A}" dt="2025-11-04T13:48:41.424" v="515" actId="47"/>
        <pc:sldMkLst>
          <pc:docMk/>
          <pc:sldMk cId="1814324494" sldId="271"/>
        </pc:sldMkLst>
      </pc:sldChg>
      <pc:sldChg chg="addSp delSp modSp new mod">
        <pc:chgData name="Nazia Sharif (1907313)" userId="83fb420d-6a4f-4d53-b773-901eba75fca0" providerId="ADAL" clId="{11839B94-2772-42E4-A18E-CBA433617D6A}" dt="2025-11-07T21:32:40.552" v="2601"/>
        <pc:sldMkLst>
          <pc:docMk/>
          <pc:sldMk cId="3457045588" sldId="272"/>
        </pc:sldMkLst>
        <pc:spChg chg="del mod">
          <ac:chgData name="Nazia Sharif (1907313)" userId="83fb420d-6a4f-4d53-b773-901eba75fca0" providerId="ADAL" clId="{11839B94-2772-42E4-A18E-CBA433617D6A}" dt="2025-11-06T17:38:50.492" v="2250" actId="478"/>
          <ac:spMkLst>
            <pc:docMk/>
            <pc:sldMk cId="3457045588" sldId="272"/>
            <ac:spMk id="2" creationId="{0980A6E6-5269-40EB-190D-15080C3801DC}"/>
          </ac:spMkLst>
        </pc:spChg>
        <pc:spChg chg="mod">
          <ac:chgData name="Nazia Sharif (1907313)" userId="83fb420d-6a4f-4d53-b773-901eba75fca0" providerId="ADAL" clId="{11839B94-2772-42E4-A18E-CBA433617D6A}" dt="2025-11-07T21:10:47.857" v="2464" actId="20577"/>
          <ac:spMkLst>
            <pc:docMk/>
            <pc:sldMk cId="3457045588" sldId="272"/>
            <ac:spMk id="3" creationId="{0FFAF2BE-8992-4981-2907-AFE3C7012DEA}"/>
          </ac:spMkLst>
        </pc:spChg>
        <pc:spChg chg="add mod">
          <ac:chgData name="Nazia Sharif (1907313)" userId="83fb420d-6a4f-4d53-b773-901eba75fca0" providerId="ADAL" clId="{11839B94-2772-42E4-A18E-CBA433617D6A}" dt="2025-11-07T21:32:40.552" v="2601"/>
          <ac:spMkLst>
            <pc:docMk/>
            <pc:sldMk cId="3457045588" sldId="272"/>
            <ac:spMk id="5" creationId="{2CB22181-E359-4A92-B422-20E2A2B2042E}"/>
          </ac:spMkLst>
        </pc:spChg>
      </pc:sldChg>
      <pc:sldMasterChg chg="del delSldLayout">
        <pc:chgData name="Nazia Sharif (1907313)" userId="83fb420d-6a4f-4d53-b773-901eba75fca0" providerId="ADAL" clId="{11839B94-2772-42E4-A18E-CBA433617D6A}" dt="2025-11-03T09:55:34.406" v="75" actId="26606"/>
        <pc:sldMasterMkLst>
          <pc:docMk/>
          <pc:sldMasterMk cId="639855028" sldId="2147483648"/>
        </pc:sldMasterMkLst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2204864415" sldId="2147483649"/>
          </pc:sldLayoutMkLst>
        </pc:sldLayoutChg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2433511269" sldId="2147483650"/>
          </pc:sldLayoutMkLst>
        </pc:sldLayoutChg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3321795146" sldId="2147483651"/>
          </pc:sldLayoutMkLst>
        </pc:sldLayoutChg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2420783888" sldId="2147483652"/>
          </pc:sldLayoutMkLst>
        </pc:sldLayoutChg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1292816223" sldId="2147483653"/>
          </pc:sldLayoutMkLst>
        </pc:sldLayoutChg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3141008561" sldId="2147483654"/>
          </pc:sldLayoutMkLst>
        </pc:sldLayoutChg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1382054499" sldId="2147483655"/>
          </pc:sldLayoutMkLst>
        </pc:sldLayoutChg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1005519154" sldId="2147483656"/>
          </pc:sldLayoutMkLst>
        </pc:sldLayoutChg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2553924353" sldId="2147483657"/>
          </pc:sldLayoutMkLst>
        </pc:sldLayoutChg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736558625" sldId="2147483658"/>
          </pc:sldLayoutMkLst>
        </pc:sldLayoutChg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1734205569" sldId="2147483659"/>
          </pc:sldLayoutMkLst>
        </pc:sldLayoutChg>
      </pc:sldMasterChg>
      <pc:sldMasterChg chg="add addSldLayout">
        <pc:chgData name="Nazia Sharif (1907313)" userId="83fb420d-6a4f-4d53-b773-901eba75fca0" providerId="ADAL" clId="{11839B94-2772-42E4-A18E-CBA433617D6A}" dt="2025-11-03T09:55:34.406" v="75" actId="26606"/>
        <pc:sldMasterMkLst>
          <pc:docMk/>
          <pc:sldMasterMk cId="63252184" sldId="2147483686"/>
        </pc:sldMasterMkLst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4049326723" sldId="2147483675"/>
          </pc:sldLayoutMkLst>
        </pc:sldLayoutChg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1183960714" sldId="2147483676"/>
          </pc:sldLayoutMkLst>
        </pc:sldLayoutChg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3549137250" sldId="2147483677"/>
          </pc:sldLayoutMkLst>
        </pc:sldLayoutChg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3624079209" sldId="2147483678"/>
          </pc:sldLayoutMkLst>
        </pc:sldLayoutChg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2809321421" sldId="2147483679"/>
          </pc:sldLayoutMkLst>
        </pc:sldLayoutChg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2109431490" sldId="2147483680"/>
          </pc:sldLayoutMkLst>
        </pc:sldLayoutChg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3626683943" sldId="2147483681"/>
          </pc:sldLayoutMkLst>
        </pc:sldLayoutChg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364695500" sldId="2147483682"/>
          </pc:sldLayoutMkLst>
        </pc:sldLayoutChg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923127784" sldId="2147483683"/>
          </pc:sldLayoutMkLst>
        </pc:sldLayoutChg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2948940237" sldId="2147483684"/>
          </pc:sldLayoutMkLst>
        </pc:sldLayoutChg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4096070090" sldId="214748368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9900D9-A7FC-4045-BC95-64EF9A0B9103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D6D564-3FC2-4718-99F1-B0DE1B632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8520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D6D564-3FC2-4718-99F1-B0DE1B632DB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1462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7A81E-6EF1-F1E3-12A6-B6404A6EB1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F529B6-7825-1726-91FB-5768713BCD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683DB8-A88E-D507-5083-BD03EB3C2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8BF17F-4147-B4D5-9291-6EABB0BCB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410DE4-BF8A-9ADD-70A8-91A8F4CC7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273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56539-47A7-A16D-973E-B846B5A9C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50655-EFF3-225F-BBAE-D9FBC576B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BA9F06-5A71-1A99-2454-65AA4DAABB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0E912D-1840-34BB-E6D6-6E799407E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0F8C51-A3A1-FC5E-B0E8-17355888EC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6590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EF090-F264-47DD-E2A1-75BAC58D8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3F83E6-5541-A79C-0EFD-8AEFD358AD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4E462-1683-BEBD-2733-9AC30E28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449663-2E6C-2DF8-8E0F-206AEF55B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166F1-E503-1996-79AC-87FFD2AAE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923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9009C-0DE7-A588-9425-C5B6F24D6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D3500-77FC-A066-1EE8-5FB9600265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DBC6C5-2C77-0F23-90FD-ECD8A148A8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2EF0CC-05C1-C40E-5443-07B5EEA4A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6F4BEC-F897-7AFA-83E5-FE770697AE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D06DE-3FC8-1D96-0B6F-3EAF6C9F1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768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7A085-96E4-3C05-4AA2-88C21FDDF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3C8EFE-E352-2E61-3507-31768C3538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AF18A6-914C-5B7F-32A8-07C54F0383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303ACF-303A-ACD2-F46C-5EBD537993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2BB8DA-086F-5C68-4FA0-F5814555A0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07000C-9E77-5CC2-DFFD-39AF671A1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11/6/2025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E67927-E782-F6C2-0DCC-89EEEED99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5C9907-8853-032A-8412-7CDB1E2C9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926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70843-EFAC-F617-DCA1-2631C7D34F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BF6F17-4366-11E0-2C1F-B61030281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9F098E-0E97-E9F7-B7AE-DFD9CF6CF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565E84-AC71-C7AC-E398-14EB0F024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223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6D21FF-BE54-F8F4-7396-E34BF6FD3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68B57B-C8DC-9182-2B2D-4F7C17DD0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8DFFC9-C0BA-A0D3-1781-0AF3DCF98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479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DEF98-F4C5-ECA7-B33D-72FB460D2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7D500-0097-64E8-F9F1-D3DC96C908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922022-22F6-D6CF-AA47-9304964081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1652EE-ADED-934E-67BE-22FECFB93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321CC4-4E5D-CD2F-517B-5C480131F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D4F19C-9B8A-C138-36B7-FD1821F0D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14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9E33A-973B-D2B2-AAD1-498FECF23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E8055D-5688-E0D1-1EEF-E741CFD056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9BB8B2-FA46-FF02-C8E2-11B31F84DE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D22776-BB07-0DD9-63B2-9B90DD7056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454976-B5E2-8E9E-2033-682BF0744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71EE85-92A9-A8F4-87FF-32435D84A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318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DCA35-F237-3867-726D-77161BAA62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BC935D-DB6F-933E-3194-73DBE26796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13F954-3CBB-67C8-C588-0BD1B56770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E54E16-6187-2B82-DCCE-4954CD7A8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05442E-FCD9-CAB9-2F4F-820253033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455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714A1C-9099-59F0-D6FF-02DFF6BBEE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2B81A-D04E-DEE4-56BB-4ECA498EAC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000E1E-7138-99F0-7ACB-352986B60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6906A1-871E-BF64-7C78-7B09822DC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512255-29CE-ADFD-DCA7-75ECD9D2E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686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57E0C6-58EF-7876-B5FD-670B41098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694716-E3C8-91E3-916F-BDCEAA0931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E43A95-CE7F-83BF-97A6-6111872D64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CD9D03-2732-BFCD-3E61-FFA06C2BDF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8DA198-3B8B-E5C2-C51B-EEA7730E06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610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.nhs.uk/services/nhs-app" TargetMode="External"/><Relationship Id="rId3" Type="http://schemas.openxmlformats.org/officeDocument/2006/relationships/hyperlink" Target="https://www.gov.uk/government/news/nhs-app-overhaul-will-break-down-barriers-to-healthcare-and-reduce-inequalities" TargetMode="External"/><Relationship Id="rId7" Type="http://schemas.openxmlformats.org/officeDocument/2006/relationships/hyperlink" Target="https://www.mkuh.nhs.uk/news/new-nhs-app-features-to-support-patients-and-elective-recovery" TargetMode="External"/><Relationship Id="rId2" Type="http://schemas.openxmlformats.org/officeDocument/2006/relationships/hyperlink" Target="https://digital.nhs.uk/blog/transformation-blog/2023/the-nhs-app-after-the-pandemi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ing.com/search?q=The+King%E2%80%99s+Fund+(2023)+Moving+from+exclusion+to+inclusion+in+digital+health+and+care.+%5Bonline%5D+Available+at%3A+https%3A%2F%2Fwww.kingsfund.org.uk%2Finsight-and-analysis%2Flong-reads%2Fexclusion-inclusion-digital-health-care+%5BAccessed+6+Nov.+2025%5D.&amp;cvid=bf928e4eeb23453e9f774233e2354d30&amp;gs_lcrp=EgRlZGdlKgYIABBFGDsyBggAEEUYOzIHCAEQ6wcYQNIBCDE5MDhqMGo0qAIIsAIB&amp;FORM=ANAB01&amp;DAF1=1&amp;PC=ASTS" TargetMode="External"/><Relationship Id="rId5" Type="http://schemas.openxmlformats.org/officeDocument/2006/relationships/hyperlink" Target="https://healthinnovationnetwork.com/insight/the-nhs-app-and-how-it-is-scaling-personalised-and-effective-care/" TargetMode="External"/><Relationship Id="rId4" Type="http://schemas.openxmlformats.org/officeDocument/2006/relationships/hyperlink" Target="https://em1ltd.co.uk/em1-ltd-announce-the-roll-out-of-tablet-technology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search?q=Increased+involvement+and+autonomy+enable+patients+to+take+a+more+active+role+in+managing+their+own+healthcare.&amp;cvid=4c5c1b5800f44588bed7f880480fc44d&amp;gs_lcrp=EgRlZGdlKgYIABBFGDsyBggAEEUYOzIHCAEQ6wcYQNIBCDE4ODdqMGo5qAIIsAIB&amp;FORM=ANAB01&amp;DAF1=1&amp;PC=ASTS" TargetMode="External"/><Relationship Id="rId7" Type="http://schemas.openxmlformats.org/officeDocument/2006/relationships/hyperlink" Target="https://warwickhouse.org.uk/patient-access/" TargetMode="External"/><Relationship Id="rId2" Type="http://schemas.openxmlformats.org/officeDocument/2006/relationships/hyperlink" Target="https://www.seniorlifestyle.com/wp-content/uploads/2020/09/four-older-women-standing-outside-of-a-retirement-communit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ubmed.ncbi.nlm.nih.gov/37113180/" TargetMode="External"/><Relationship Id="rId5" Type="http://schemas.openxmlformats.org/officeDocument/2006/relationships/hyperlink" Target="https://www.patients-association.org.uk/News/patients-value-nhs-app-but-not-all-users-able-to-access-information-they-want-finds-new-report-from-the-digital-coalition" TargetMode="External"/><Relationship Id="rId4" Type="http://schemas.openxmlformats.org/officeDocument/2006/relationships/hyperlink" Target="https://www.thefamilypracticewesterncollege.nhs.uk/media/content/images/nhs-app/nhs-app-benefits-patients2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5393BB-993C-D2E8-D0D6-62C58E7951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  <a:t>Nazia Sharif</a:t>
            </a: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  <a:t>Student Number-1907313</a:t>
            </a: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  <a:t>Assignment Title-Component 2: Viva Voce (oral presentation)</a:t>
            </a: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  <a:t>Module Code-BMHP6026</a:t>
            </a: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  <a:t>Lecturer-Joanne Davis</a:t>
            </a: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Doctor friendly shaking hands with a patient">
            <a:extLst>
              <a:ext uri="{FF2B5EF4-FFF2-40B4-BE49-F238E27FC236}">
                <a16:creationId xmlns:a16="http://schemas.microsoft.com/office/drawing/2014/main" id="{DA7FF157-CCA5-E723-214B-BF0878E66C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964" r="-1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C90BD2E7-EA5D-C3BA-540C-8E84974FB4D2}"/>
              </a:ext>
            </a:extLst>
          </p:cNvPr>
          <p:cNvSpPr txBox="1"/>
          <p:nvPr/>
        </p:nvSpPr>
        <p:spPr>
          <a:xfrm>
            <a:off x="4749800" y="5085834"/>
            <a:ext cx="476673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Digital innovation – NHS APP</a:t>
            </a:r>
            <a:endParaRPr lang="en-GB" sz="2400" b="1"/>
          </a:p>
        </p:txBody>
      </p:sp>
    </p:spTree>
    <p:extLst>
      <p:ext uri="{BB962C8B-B14F-4D97-AF65-F5344CB8AC3E}">
        <p14:creationId xmlns:p14="http://schemas.microsoft.com/office/powerpoint/2010/main" val="957899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E1E3D-D575-2535-991E-7AB25B352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303" y="1384663"/>
            <a:ext cx="4048761" cy="2342606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1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1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F4991BA-62DD-7B34-A09D-463CAF2059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484" y="2459116"/>
            <a:ext cx="3702579" cy="352482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</a:endParaRPr>
          </a:p>
          <a:p>
            <a:pPr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D60C332D-B3B0-53D7-42FE-7CC3939620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90" y="1311190"/>
            <a:ext cx="5204965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>
              <a:solidFill>
                <a:srgbClr val="E34935"/>
              </a:solidFill>
              <a:highlight>
                <a:srgbClr val="C0C0C0"/>
              </a:highlight>
              <a:latin typeface="Open Sans" panose="020B0606030504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>
              <a:solidFill>
                <a:srgbClr val="E34935"/>
              </a:solidFill>
              <a:highlight>
                <a:srgbClr val="C0C0C0"/>
              </a:highlight>
              <a:latin typeface="Open Sans" panose="020B0606030504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C0C0C0"/>
              </a:highlight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highlight>
                <a:srgbClr val="C0C0C0"/>
              </a:highlight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C0C0C0"/>
              </a:highlight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highlight>
                <a:srgbClr val="C0C0C0"/>
              </a:highlight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Rectangle 10">
            <a:extLst>
              <a:ext uri="{FF2B5EF4-FFF2-40B4-BE49-F238E27FC236}">
                <a16:creationId xmlns:a16="http://schemas.microsoft.com/office/drawing/2014/main" id="{C0E15F12-4DE7-8BE5-0B23-E7860DBAE7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303" y="-858983"/>
            <a:ext cx="4586628" cy="4124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3200" b="1" dirty="0">
                <a:latin typeface="Arial" panose="020B0604020202020204" pitchFamily="34" charset="0"/>
              </a:rPr>
              <a:t>Introduction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11">
            <a:extLst>
              <a:ext uri="{FF2B5EF4-FFF2-40B4-BE49-F238E27FC236}">
                <a16:creationId xmlns:a16="http://schemas.microsoft.com/office/drawing/2014/main" id="{43C4CE16-7EC4-D57A-4940-169DD969F0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519" y="4247309"/>
            <a:ext cx="520496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9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7FD70AB8-199F-6527-BF16-3BFE44E89C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695" y="1572774"/>
            <a:ext cx="5791133" cy="3600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National Health Service (NHS) in England created the NHS App, a free official application that enables users to manage their healthcare and access NHS services from a computer, tablet, or smartphone 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Reidy, 2025)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It securely and conveniently links users to their prescription drugs, health information, and medical records.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9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BAD41291-0F45-275F-310E-0D9C481C5D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519" y="2071242"/>
            <a:ext cx="594231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9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077" name="Picture 5">
            <a:extLst>
              <a:ext uri="{FF2B5EF4-FFF2-40B4-BE49-F238E27FC236}">
                <a16:creationId xmlns:a16="http://schemas.microsoft.com/office/drawing/2014/main" id="{9743CDC0-48CB-E3FD-ED6D-2D8EA2968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009" y="628073"/>
            <a:ext cx="5631029" cy="5126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E5DCBB8-5F55-2ABB-873F-C6156B867059}"/>
              </a:ext>
            </a:extLst>
          </p:cNvPr>
          <p:cNvSpPr txBox="1"/>
          <p:nvPr/>
        </p:nvSpPr>
        <p:spPr>
          <a:xfrm>
            <a:off x="8551333" y="6358467"/>
            <a:ext cx="4137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(Warwick House Surgery, 2025)</a:t>
            </a:r>
          </a:p>
        </p:txBody>
      </p:sp>
    </p:spTree>
    <p:extLst>
      <p:ext uri="{BB962C8B-B14F-4D97-AF65-F5344CB8AC3E}">
        <p14:creationId xmlns:p14="http://schemas.microsoft.com/office/powerpoint/2010/main" val="1150261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05214-E166-A841-E83F-3C29ADA3B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Overview of the innovation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9107A6D-344C-F26B-E616-50946D5FE1F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70167" y="-289283"/>
            <a:ext cx="5270021" cy="6740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600" dirty="0">
                <a:latin typeface="Arial" panose="020B0604020202020204" pitchFamily="34" charset="0"/>
              </a:rPr>
              <a:t>O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ffers safe access to essential NHS services using a computer or smartphone (NHS Digital, 2023).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Allows customers to order repeat medicines and schedule and manage doctor's appointments.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Gives patients access to their medical records, including test results, prescriptions, and allergies.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Provides information about organ donation preferences, COVID vaccination data, and NHS 111 online (Department of Health and Social Care, 2023).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Enhances patient self-management, accessibility, and efficiency by integrating with current NHS systems (NHS England, 2019).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451306-B3BA-8E67-5009-449971122298}"/>
              </a:ext>
            </a:extLst>
          </p:cNvPr>
          <p:cNvSpPr txBox="1"/>
          <p:nvPr/>
        </p:nvSpPr>
        <p:spPr>
          <a:xfrm>
            <a:off x="7715574" y="714103"/>
            <a:ext cx="2432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4098" name="Picture 2" descr="Do more with the NHS App">
            <a:extLst>
              <a:ext uri="{FF2B5EF4-FFF2-40B4-BE49-F238E27FC236}">
                <a16:creationId xmlns:a16="http://schemas.microsoft.com/office/drawing/2014/main" id="{54C2F04D-1E7E-1F87-C25A-041B3B600E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0188" y="185057"/>
            <a:ext cx="6575612" cy="6093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90B236-B1C6-1E8D-E52F-E8AAAD7F631A}"/>
              </a:ext>
            </a:extLst>
          </p:cNvPr>
          <p:cNvSpPr txBox="1"/>
          <p:nvPr/>
        </p:nvSpPr>
        <p:spPr>
          <a:xfrm>
            <a:off x="5154834" y="6211669"/>
            <a:ext cx="6880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(Milton Keynes University Hospital NHS Foundation Trust, 2024)</a:t>
            </a:r>
          </a:p>
        </p:txBody>
      </p:sp>
    </p:spTree>
    <p:extLst>
      <p:ext uri="{BB962C8B-B14F-4D97-AF65-F5344CB8AC3E}">
        <p14:creationId xmlns:p14="http://schemas.microsoft.com/office/powerpoint/2010/main" val="15313953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A person and person looking at a tablet&#10;&#10;AI-generated content may be incorrect.">
            <a:extLst>
              <a:ext uri="{FF2B5EF4-FFF2-40B4-BE49-F238E27FC236}">
                <a16:creationId xmlns:a16="http://schemas.microsoft.com/office/drawing/2014/main" id="{1FD15B08-C8B1-32AF-0B35-3DA9D37114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3597"/>
            <a:ext cx="5480563" cy="636978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" name="Rectangle 1">
            <a:extLst>
              <a:ext uri="{FF2B5EF4-FFF2-40B4-BE49-F238E27FC236}">
                <a16:creationId xmlns:a16="http://schemas.microsoft.com/office/drawing/2014/main" id="{EB062D74-6A6D-7152-58A5-DC6C7956F1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956662" y="609600"/>
            <a:ext cx="5397137" cy="55673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Overview of the innovation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After downloading the app, users authenticate themselves via a safe NHS login procedure (NHS Digital, 2023).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By connecting to GP office infrastructure, the app makes personal medical records and services accessible.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Secure data transmission is used to retrieve information from NHS databases, including the Summary Care Record.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app interface allows users to view test results, schedule appointments, and order prescription drugs.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UK data protection rules are followed when sharing and storing data (Department of Health and Social Care, 2023).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Real-time updates of records and services are guaranteed by constant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synchronisation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with NHS systems (NHS England, 2019).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66A9B2-F08D-69CD-F2A2-51E0EF1FCCE5}"/>
              </a:ext>
            </a:extLst>
          </p:cNvPr>
          <p:cNvSpPr txBox="1"/>
          <p:nvPr/>
        </p:nvSpPr>
        <p:spPr>
          <a:xfrm>
            <a:off x="1717964" y="6383383"/>
            <a:ext cx="40824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(overview of NHS App innovation, 2025)</a:t>
            </a:r>
          </a:p>
        </p:txBody>
      </p:sp>
    </p:spTree>
    <p:extLst>
      <p:ext uri="{BB962C8B-B14F-4D97-AF65-F5344CB8AC3E}">
        <p14:creationId xmlns:p14="http://schemas.microsoft.com/office/powerpoint/2010/main" val="29141066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0D755-DBFF-13B2-9078-D0039665F0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5246914" cy="81860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Impact on workforce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B13C224-E919-E412-19A4-CD2B1A3271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511103"/>
            <a:ext cx="6395139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311735F9-DD2E-3915-B9E5-536E5FA3D6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080" y="765847"/>
            <a:ext cx="5747657" cy="55245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Positives</a:t>
            </a: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Reduces administrative burden by automating processes like managing prescriptions and organising appointments </a:t>
            </a:r>
            <a:r>
              <a:rPr lang="en-GB" sz="1600" dirty="0"/>
              <a:t>(Health Innovation Network, 2024)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Gives employees more time to concentrate on clinical tasks and direct patient care.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lang="en-US" altLang="en-US" sz="1600" dirty="0">
                <a:latin typeface="Arial" panose="020B0604020202020204" pitchFamily="34" charset="0"/>
              </a:rPr>
              <a:t>In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creases departmental efficiency by streamlining procedures.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Promotes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modernisation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innovation in digital technology within the NHS.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Enhances employees' digital skills and encourages ongoing career development</a:t>
            </a:r>
            <a:r>
              <a:rPr lang="en-US" altLang="en-US" sz="1600" dirty="0">
                <a:latin typeface="Arial" panose="020B0604020202020204" pitchFamily="34" charset="0"/>
              </a:rPr>
              <a:t> </a:t>
            </a:r>
            <a:r>
              <a:rPr lang="en-GB" sz="1600" dirty="0"/>
              <a:t>(Day, 2023).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Enhances patient and healthcare provider collaboration and communication.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122" name="Picture 2" descr="Digital technology in healthcare: reducing staff pressures">
            <a:extLst>
              <a:ext uri="{FF2B5EF4-FFF2-40B4-BE49-F238E27FC236}">
                <a16:creationId xmlns:a16="http://schemas.microsoft.com/office/drawing/2014/main" id="{90C5BC8B-8EE2-8FF0-EA5F-E714219FFA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1940" y="1"/>
            <a:ext cx="6320059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A60160-61C0-DF3C-FFAC-D308EB9A89D4}"/>
              </a:ext>
            </a:extLst>
          </p:cNvPr>
          <p:cNvSpPr txBox="1"/>
          <p:nvPr/>
        </p:nvSpPr>
        <p:spPr>
          <a:xfrm>
            <a:off x="7576457" y="6095999"/>
            <a:ext cx="47676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(National Institute for Health and Care Research, 2023)</a:t>
            </a:r>
          </a:p>
        </p:txBody>
      </p:sp>
    </p:spTree>
    <p:extLst>
      <p:ext uri="{BB962C8B-B14F-4D97-AF65-F5344CB8AC3E}">
        <p14:creationId xmlns:p14="http://schemas.microsoft.com/office/powerpoint/2010/main" val="1024626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7EDB2-D4FE-989F-1547-3CFC53C271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" y="78379"/>
            <a:ext cx="6095997" cy="666688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Impact on Patients</a:t>
            </a:r>
          </a:p>
          <a:p>
            <a:pPr marL="0" indent="0">
              <a:buNone/>
            </a:pPr>
            <a:endParaRPr lang="en-GB" sz="10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3D6D2FD-E4A6-BE79-B1B4-0261AE2F28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51926"/>
            <a:ext cx="6463430" cy="6432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Patients can now schedule visits, obtain prescription drugs, and access their medical records at any time.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Improved convenience: fewer phone calls or in-person meetings are required for administrative duties.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Increased involvement and autonomy enable patients to take a more active role in managing their own healthcare </a:t>
            </a:r>
            <a:r>
              <a:rPr lang="en-GB" dirty="0"/>
              <a:t>(NHS England, 2017)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Quicker service access speeds up communication and cuts down on wait times.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Enhanced transparency: makes test results and personal health information accessible.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Promotes continuity of care by enabling patients to provide precise, current information to medical professionals.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B28798FF-F185-F2DC-6E34-3086A61F26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464" y="78379"/>
            <a:ext cx="5930534" cy="632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E88D30-8EFC-ADBE-0DAF-B8C9259DEF24}"/>
              </a:ext>
            </a:extLst>
          </p:cNvPr>
          <p:cNvSpPr txBox="1"/>
          <p:nvPr/>
        </p:nvSpPr>
        <p:spPr>
          <a:xfrm>
            <a:off x="6628894" y="5774056"/>
            <a:ext cx="4153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(The Family Practice Western College, 2025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9916753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>
            <a:extLst>
              <a:ext uri="{FF2B5EF4-FFF2-40B4-BE49-F238E27FC236}">
                <a16:creationId xmlns:a16="http://schemas.microsoft.com/office/drawing/2014/main" id="{8C11BE55-3E62-F6E6-B2C8-DD0C222CAB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3" b="-1"/>
          <a:stretch>
            <a:fillRect/>
          </a:stretch>
        </p:blipFill>
        <p:spPr bwMode="auto">
          <a:xfrm>
            <a:off x="-101600" y="-119733"/>
            <a:ext cx="752856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5E345B-F3FA-85E5-4DE9-D5FD7330E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Impact on workforce 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94254-4BF8-01B1-D14D-C78B71581B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8564" y="1611086"/>
            <a:ext cx="4663436" cy="5127171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kumimoji="0" lang="en-US" altLang="en-US" sz="19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Challenges</a:t>
            </a:r>
            <a:b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lang="en-US" altLang="en-US" sz="1600" dirty="0">
                <a:latin typeface="Arial" panose="020B0604020202020204" pitchFamily="34" charset="0"/>
              </a:rPr>
            </a:br>
            <a:r>
              <a:rPr lang="en-US" altLang="en-US" sz="1600" dirty="0">
                <a:latin typeface="Arial" panose="020B0604020202020204" pitchFamily="34" charset="0"/>
              </a:rPr>
              <a:t>Staff members varying degrees of digital literacy cause uneven adoption </a:t>
            </a:r>
            <a:r>
              <a:rPr lang="en-GB" sz="1600" dirty="0"/>
              <a:t>(Tegegne et al., 2023)</a:t>
            </a:r>
            <a:r>
              <a:rPr lang="en-US" altLang="en-US" sz="1600" dirty="0">
                <a:latin typeface="Arial" panose="020B0604020202020204" pitchFamily="34" charset="0"/>
              </a:rPr>
              <a:t>.</a:t>
            </a:r>
            <a:br>
              <a:rPr lang="en-US" altLang="en-US" sz="1600" dirty="0">
                <a:latin typeface="Arial" panose="020B0604020202020204" pitchFamily="34" charset="0"/>
              </a:rPr>
            </a:br>
            <a:br>
              <a:rPr lang="en-US" altLang="en-US" sz="1600" dirty="0">
                <a:latin typeface="Arial" panose="020B0604020202020204" pitchFamily="34" charset="0"/>
              </a:rPr>
            </a:br>
            <a:r>
              <a:rPr lang="en-US" altLang="en-US" sz="1600" dirty="0">
                <a:latin typeface="Arial" panose="020B0604020202020204" pitchFamily="34" charset="0"/>
              </a:rPr>
              <a:t>To continue using technology effectively, continuous digital training is required.</a:t>
            </a:r>
            <a:br>
              <a:rPr lang="en-US" altLang="en-US" sz="1600" dirty="0">
                <a:latin typeface="Arial" panose="020B0604020202020204" pitchFamily="34" charset="0"/>
              </a:rPr>
            </a:br>
            <a:br>
              <a:rPr lang="en-US" altLang="en-US" sz="1600" dirty="0">
                <a:latin typeface="Arial" panose="020B0604020202020204" pitchFamily="34" charset="0"/>
              </a:rPr>
            </a:br>
            <a:r>
              <a:rPr lang="en-US" altLang="en-US" sz="1600" dirty="0">
                <a:latin typeface="Arial" panose="020B0604020202020204" pitchFamily="34" charset="0"/>
              </a:rPr>
              <a:t>challenges as employees become used to new digital workflows and technologies.</a:t>
            </a:r>
            <a:br>
              <a:rPr lang="en-US" altLang="en-US" sz="1600" dirty="0">
                <a:latin typeface="Arial" panose="020B0604020202020204" pitchFamily="34" charset="0"/>
              </a:rPr>
            </a:br>
            <a:br>
              <a:rPr lang="en-US" altLang="en-US" sz="1600" dirty="0">
                <a:latin typeface="Arial" panose="020B0604020202020204" pitchFamily="34" charset="0"/>
              </a:rPr>
            </a:br>
            <a:r>
              <a:rPr lang="en-US" altLang="en-US" sz="1600" dirty="0">
                <a:latin typeface="Arial" panose="020B0604020202020204" pitchFamily="34" charset="0"/>
              </a:rPr>
              <a:t>Workload may initially increase as a result of time spent learning new tools.</a:t>
            </a:r>
            <a:br>
              <a:rPr lang="en-US" altLang="en-US" sz="1600" dirty="0">
                <a:latin typeface="Arial" panose="020B0604020202020204" pitchFamily="34" charset="0"/>
              </a:rPr>
            </a:br>
            <a:br>
              <a:rPr lang="en-US" altLang="en-US" sz="1600" dirty="0">
                <a:latin typeface="Arial" panose="020B0604020202020204" pitchFamily="34" charset="0"/>
              </a:rPr>
            </a:br>
            <a:r>
              <a:rPr lang="en-US" altLang="en-US" sz="1600" dirty="0">
                <a:latin typeface="Arial" panose="020B0604020202020204" pitchFamily="34" charset="0"/>
              </a:rPr>
              <a:t>dependence on technology, which may lead to disruptions if systems malfunction or have problems.</a:t>
            </a:r>
            <a:endParaRPr lang="en-GB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AD20B6-B666-42E3-D6D5-8FBEF6DC6008}"/>
              </a:ext>
            </a:extLst>
          </p:cNvPr>
          <p:cNvSpPr txBox="1"/>
          <p:nvPr/>
        </p:nvSpPr>
        <p:spPr>
          <a:xfrm>
            <a:off x="5317067" y="5825067"/>
            <a:ext cx="3107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(em1 Ltd, 2025)</a:t>
            </a:r>
          </a:p>
        </p:txBody>
      </p:sp>
    </p:spTree>
    <p:extLst>
      <p:ext uri="{BB962C8B-B14F-4D97-AF65-F5344CB8AC3E}">
        <p14:creationId xmlns:p14="http://schemas.microsoft.com/office/powerpoint/2010/main" val="3378439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3C14B-F7FE-31BD-91AD-4F896C9A3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>
                <a:latin typeface="Arial" panose="020B0604020202020204" pitchFamily="34" charset="0"/>
                <a:cs typeface="Arial" panose="020B0604020202020204" pitchFamily="34" charset="0"/>
              </a:rPr>
              <a:t>Impact on Patients</a:t>
            </a:r>
            <a:br>
              <a:rPr lang="en-GB" sz="31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8B7455-B74B-B52C-891E-23AFE1711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Digital exclusion – not all patients have the skills, devices, or internet access to use the app effectively </a:t>
            </a:r>
            <a:r>
              <a:rPr lang="en-GB" sz="1100" dirty="0"/>
              <a:t>(The Patients Association, 2024)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Privacy and security concerns – some patients may worry about data protection and confidentiality.</a:t>
            </a:r>
          </a:p>
          <a:p>
            <a:pPr>
              <a:lnSpc>
                <a:spcPct val="9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Over-reliance on technology – technical issues or system failures can disrupt access to services.</a:t>
            </a:r>
          </a:p>
          <a:p>
            <a:pPr>
              <a:lnSpc>
                <a:spcPct val="9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Variable digital literacy – older adults or vulnerable groups may struggle with app navigation.</a:t>
            </a:r>
          </a:p>
          <a:p>
            <a:pPr>
              <a:lnSpc>
                <a:spcPct val="9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Potential for inequality – those unable to use digital tools may face barriers to care </a:t>
            </a:r>
            <a:r>
              <a:rPr lang="en-GB" sz="1100" dirty="0"/>
              <a:t>(The King’s Fund, 2023)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  <p:pic>
        <p:nvPicPr>
          <p:cNvPr id="9226" name="Picture 10" descr="A group of older women standing together&#10;&#10;AI-generated content may be incorrect.">
            <a:extLst>
              <a:ext uri="{FF2B5EF4-FFF2-40B4-BE49-F238E27FC236}">
                <a16:creationId xmlns:a16="http://schemas.microsoft.com/office/drawing/2014/main" id="{5AE2ED97-F6F1-07E5-FFC2-93649E4BE2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72" r="13186" b="1"/>
          <a:stretch>
            <a:fillRect/>
          </a:stretch>
        </p:blipFill>
        <p:spPr bwMode="auto"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F2A0412-A97F-5BB6-BC4C-1CEF6C601CCC}"/>
              </a:ext>
            </a:extLst>
          </p:cNvPr>
          <p:cNvSpPr txBox="1"/>
          <p:nvPr/>
        </p:nvSpPr>
        <p:spPr>
          <a:xfrm>
            <a:off x="1478280" y="5764363"/>
            <a:ext cx="2794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 Senior Lifestyle, 2020 )</a:t>
            </a:r>
          </a:p>
        </p:txBody>
      </p:sp>
      <p:sp>
        <p:nvSpPr>
          <p:cNvPr id="16" name="AutoShape 12" descr="Two hand protect glowing lightbulb on yellow background for  prevent patent and idea of problem solving solution and creative thinking concept.">
            <a:extLst>
              <a:ext uri="{FF2B5EF4-FFF2-40B4-BE49-F238E27FC236}">
                <a16:creationId xmlns:a16="http://schemas.microsoft.com/office/drawing/2014/main" id="{46A668A9-DCF2-5417-9B60-171F29C7971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280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28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0BB822-8E9C-A4E0-E599-0A50270E4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Recommendations</a:t>
            </a: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1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C6D0C967-9CF9-6171-31CB-32FC66F4F5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1" y="2623381"/>
            <a:ext cx="3888528" cy="355358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R="0" lvl="0" indent="-22860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85750" marR="0" lvl="0" indent="-22860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Improve digital inclusion with community engagement, training programs, and user-friendly design (Greenhalgh et al., 2021).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</a:b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To increase public trust, strengthen data protection by upholding strong encryption and transparent privacy communication (Lloyd et al., 2022).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</a:b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To guarantee that healthcare workers can efficiently support digital instruments, provide ongoing training to the staff (NHS England, 2019).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</a:b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Boost NHS system interoperability to guarantee smooth data exchange and performance (Department of Health and Social Care, 2023).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</a:b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Educate users about the advantages of apps and their useful applications to increase user awareness and engagement (NHS Digital, 2023).</a:t>
            </a:r>
          </a:p>
        </p:txBody>
      </p:sp>
    </p:spTree>
    <p:extLst>
      <p:ext uri="{BB962C8B-B14F-4D97-AF65-F5344CB8AC3E}">
        <p14:creationId xmlns:p14="http://schemas.microsoft.com/office/powerpoint/2010/main" val="1955177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12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CFDBC-4499-9F57-7C76-5F5F52337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23AF4A-371D-1302-7253-1AE2E59965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 defTabSz="914400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One important digital innovation that improves patient empowerment, access, and efficiency within the NHS is the NHS App (NHS Digital, 2023).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It supports patient autonomy and convenience by allowing users to securely manage appointments, prescriptions, and medical data (Department of Health and Social Care, 2023).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Workforce productivity, care coordination, and data accuracy are all enhanced by integration with current NHS systems (Lloyd et al., 2022).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Despite its advantages, issues such unequal digital literacy, privacy concerns, and digital exclusion still exist (Greenhalgh et al., 2021).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Equitable adoption will depend on addressing these issues through training, digital inclusion programs, and system interoperability (NHS England, 2019).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All things considered, the NHS App shows how innovation in digital health may advance patient-centered care and help create a more modern and sustainable healthcare system.</a:t>
            </a:r>
          </a:p>
        </p:txBody>
      </p:sp>
    </p:spTree>
    <p:extLst>
      <p:ext uri="{BB962C8B-B14F-4D97-AF65-F5344CB8AC3E}">
        <p14:creationId xmlns:p14="http://schemas.microsoft.com/office/powerpoint/2010/main" val="14137916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0A3E5-4BBD-0F84-A76B-61F76D0EBF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300" y="488950"/>
            <a:ext cx="10604500" cy="568801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References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1DDBF7-C851-E377-41D5-B3C9E7D17A17}"/>
              </a:ext>
            </a:extLst>
          </p:cNvPr>
          <p:cNvSpPr txBox="1"/>
          <p:nvPr/>
        </p:nvSpPr>
        <p:spPr>
          <a:xfrm>
            <a:off x="543561" y="681037"/>
            <a:ext cx="14372845" cy="66697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lnSpc>
                <a:spcPct val="150000"/>
              </a:lnSpc>
            </a:pPr>
            <a:endParaRPr lang="en-GB" sz="1100" dirty="0"/>
          </a:p>
          <a:p>
            <a:pPr lvl="0">
              <a:lnSpc>
                <a:spcPct val="150000"/>
              </a:lnSpc>
            </a:pPr>
            <a:r>
              <a:rPr lang="en-GB" sz="1100" dirty="0"/>
              <a:t>Day, S,  (2023) ‘The NHS App after the pandemic’, </a:t>
            </a:r>
            <a:r>
              <a:rPr lang="en-GB" sz="1100" i="1" dirty="0"/>
              <a:t>Digital NHS – Transformation Blog</a:t>
            </a:r>
            <a:r>
              <a:rPr lang="en-GB" sz="1100" dirty="0"/>
              <a:t>. Available at: </a:t>
            </a:r>
            <a:r>
              <a:rPr lang="en-GB" sz="1100" u="sng" dirty="0">
                <a:hlinkClick r:id="rId2"/>
              </a:rPr>
              <a:t>The NHS App after the pandemic - NHS England Digital</a:t>
            </a:r>
            <a:r>
              <a:rPr lang="en-GB" sz="1100" dirty="0"/>
              <a:t> (Accessed: 6 November 2025).</a:t>
            </a:r>
          </a:p>
          <a:p>
            <a:pPr lvl="0">
              <a:lnSpc>
                <a:spcPct val="150000"/>
              </a:lnSpc>
            </a:pPr>
            <a:endParaRPr lang="en-GB" sz="1100" dirty="0"/>
          </a:p>
          <a:p>
            <a:pPr lvl="0">
              <a:lnSpc>
                <a:spcPct val="150000"/>
              </a:lnSpc>
            </a:pPr>
            <a:r>
              <a:rPr lang="en-GB" sz="1100" dirty="0"/>
              <a:t>Department of Health and Social Care, (2023) </a:t>
            </a:r>
            <a:r>
              <a:rPr lang="en-GB" sz="1100" i="1" dirty="0"/>
              <a:t>The NHS App and Digital Transformation</a:t>
            </a:r>
            <a:r>
              <a:rPr lang="en-GB" sz="1100" dirty="0"/>
              <a:t>. London: DHSC.</a:t>
            </a:r>
          </a:p>
          <a:p>
            <a:pPr lvl="0">
              <a:lnSpc>
                <a:spcPct val="150000"/>
              </a:lnSpc>
            </a:pPr>
            <a:endParaRPr lang="en-GB" sz="1100" dirty="0"/>
          </a:p>
          <a:p>
            <a:pPr lvl="0">
              <a:lnSpc>
                <a:spcPct val="150000"/>
              </a:lnSpc>
            </a:pPr>
            <a:r>
              <a:rPr lang="en-GB" sz="1100" dirty="0"/>
              <a:t>Department of Health and Social Care; NHS England, (2025)</a:t>
            </a:r>
            <a:r>
              <a:rPr lang="en-GB" sz="1100" i="1" dirty="0"/>
              <a:t> ‘NHS App overhaul will break down barriers to healthcare and reduce inequalities. GOV.UK</a:t>
            </a:r>
            <a:r>
              <a:rPr lang="en-GB" sz="1100" dirty="0"/>
              <a:t>.</a:t>
            </a:r>
          </a:p>
          <a:p>
            <a:pPr lvl="0">
              <a:lnSpc>
                <a:spcPct val="150000"/>
              </a:lnSpc>
            </a:pPr>
            <a:r>
              <a:rPr lang="en-GB" sz="1100" dirty="0"/>
              <a:t> Published 25 June 2025, updated 4 July 2025. Available </a:t>
            </a:r>
            <a:r>
              <a:rPr lang="en-GB" sz="1100" dirty="0" err="1"/>
              <a:t>at:</a:t>
            </a:r>
            <a:r>
              <a:rPr lang="en-GB" sz="1100" u="sng" dirty="0" err="1">
                <a:hlinkClick r:id="rId3"/>
              </a:rPr>
              <a:t>NHS</a:t>
            </a:r>
            <a:r>
              <a:rPr lang="en-GB" sz="1100" u="sng" dirty="0">
                <a:hlinkClick r:id="rId3"/>
              </a:rPr>
              <a:t> App overhaul will break down barriers to healthcare and reduce inequalities - GOV.UK</a:t>
            </a:r>
            <a:r>
              <a:rPr lang="en-GB" sz="1100" dirty="0"/>
              <a:t> (Accessed: 6 November 2025). </a:t>
            </a:r>
          </a:p>
          <a:p>
            <a:pPr lvl="0">
              <a:lnSpc>
                <a:spcPct val="150000"/>
              </a:lnSpc>
            </a:pPr>
            <a:endParaRPr lang="en-GB" sz="1100" dirty="0"/>
          </a:p>
          <a:p>
            <a:pPr lvl="0">
              <a:lnSpc>
                <a:spcPct val="150000"/>
              </a:lnSpc>
            </a:pPr>
            <a:r>
              <a:rPr lang="en-GB" sz="1100" dirty="0"/>
              <a:t>em1 Ltd, (2025) </a:t>
            </a:r>
            <a:r>
              <a:rPr lang="en-GB" sz="1100" i="1" dirty="0"/>
              <a:t>em1 Ltd announce the roll out of tablet technology</a:t>
            </a:r>
            <a:r>
              <a:rPr lang="en-GB" sz="1100" dirty="0"/>
              <a:t>. Available at: </a:t>
            </a:r>
            <a:r>
              <a:rPr lang="en-GB" sz="1100" u="sng" dirty="0">
                <a:hlinkClick r:id="rId4"/>
              </a:rPr>
              <a:t>em1 Ltd announce the roll out of tablet technology - em1ltd </a:t>
            </a:r>
            <a:r>
              <a:rPr lang="en-GB" sz="1100" dirty="0"/>
              <a:t>(Accessed: 6 November 2025).</a:t>
            </a:r>
          </a:p>
          <a:p>
            <a:pPr lvl="0">
              <a:lnSpc>
                <a:spcPct val="150000"/>
              </a:lnSpc>
            </a:pPr>
            <a:endParaRPr lang="en-GB" sz="1100" dirty="0"/>
          </a:p>
          <a:p>
            <a:pPr lvl="0">
              <a:lnSpc>
                <a:spcPct val="150000"/>
              </a:lnSpc>
            </a:pPr>
            <a:r>
              <a:rPr lang="en-GB" sz="1100" dirty="0"/>
              <a:t>Greenhalgh, T., </a:t>
            </a:r>
            <a:r>
              <a:rPr lang="en-GB" sz="1100" dirty="0" err="1"/>
              <a:t>Wherton</a:t>
            </a:r>
            <a:r>
              <a:rPr lang="en-GB" sz="1100" dirty="0"/>
              <a:t>, J., Papoutsi, C. and Shaw, S. (2021) ‘Digital transformation in healthcare: Lessons from the NHS App’, </a:t>
            </a:r>
            <a:r>
              <a:rPr lang="en-GB" sz="1100" i="1" dirty="0"/>
              <a:t>Journal of Medical Internet Research</a:t>
            </a:r>
            <a:r>
              <a:rPr lang="en-GB" sz="1100" dirty="0"/>
              <a:t>, 23(4), e23412.</a:t>
            </a:r>
          </a:p>
          <a:p>
            <a:pPr lvl="0">
              <a:lnSpc>
                <a:spcPct val="150000"/>
              </a:lnSpc>
            </a:pPr>
            <a:endParaRPr lang="en-GB" sz="1100" dirty="0"/>
          </a:p>
          <a:p>
            <a:pPr lvl="0">
              <a:lnSpc>
                <a:spcPct val="150000"/>
              </a:lnSpc>
            </a:pPr>
            <a:r>
              <a:rPr lang="en-GB" sz="1100" dirty="0"/>
              <a:t>Health Innovation Network, (2024) </a:t>
            </a:r>
            <a:r>
              <a:rPr lang="en-GB" sz="1100" i="1" dirty="0"/>
              <a:t>The NHS App and how it is scaling personalised and effective care</a:t>
            </a:r>
            <a:r>
              <a:rPr lang="en-GB" sz="1100" dirty="0"/>
              <a:t>. London: Health Innovation Network. Available at: </a:t>
            </a:r>
          </a:p>
          <a:p>
            <a:pPr lvl="0">
              <a:lnSpc>
                <a:spcPct val="150000"/>
              </a:lnSpc>
            </a:pPr>
            <a:r>
              <a:rPr lang="en-GB" sz="1100" u="sng" dirty="0">
                <a:hlinkClick r:id="rId5"/>
              </a:rPr>
              <a:t>The NHS App and how it is scaling personalised and effective care - Health Innovation Network </a:t>
            </a:r>
            <a:r>
              <a:rPr lang="en-GB" sz="1100" dirty="0"/>
              <a:t>(Accessed: 6 November 2025). </a:t>
            </a:r>
          </a:p>
          <a:p>
            <a:pPr lvl="0">
              <a:lnSpc>
                <a:spcPct val="150000"/>
              </a:lnSpc>
            </a:pPr>
            <a:endParaRPr lang="en-GB" sz="1100" dirty="0"/>
          </a:p>
          <a:p>
            <a:pPr lvl="0">
              <a:lnSpc>
                <a:spcPct val="150000"/>
              </a:lnSpc>
            </a:pPr>
            <a:r>
              <a:rPr lang="en-GB" sz="1100" dirty="0"/>
              <a:t>The King’s Fund (2023) </a:t>
            </a:r>
            <a:r>
              <a:rPr lang="en-GB" sz="1100" i="1" dirty="0"/>
              <a:t>Moving from exclusion to inclusion in digital health and care</a:t>
            </a:r>
            <a:r>
              <a:rPr lang="en-GB" sz="1100" dirty="0"/>
              <a:t>. [online] Available at:</a:t>
            </a:r>
          </a:p>
          <a:p>
            <a:pPr lvl="0">
              <a:lnSpc>
                <a:spcPct val="150000"/>
              </a:lnSpc>
            </a:pPr>
            <a:r>
              <a:rPr lang="en-GB" sz="1100" dirty="0">
                <a:solidFill>
                  <a:schemeClr val="accent4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King’s Fund (2023) Moving from exclusion to inclusion in digital health and care. [online] Available at: https://www.kingsfund.org.uk/insight-and-analysis/long-reads/exclusion-inclusion-digital-health-care  (Accessed   6 Nov. 2025]. </a:t>
            </a:r>
            <a:endParaRPr lang="en-GB" sz="1100" dirty="0">
              <a:solidFill>
                <a:schemeClr val="accent4"/>
              </a:solidFill>
            </a:endParaRPr>
          </a:p>
          <a:p>
            <a:pPr lvl="0">
              <a:lnSpc>
                <a:spcPct val="150000"/>
              </a:lnSpc>
            </a:pPr>
            <a:endParaRPr lang="en-GB" sz="1100" dirty="0">
              <a:solidFill>
                <a:schemeClr val="accent4"/>
              </a:solidFill>
            </a:endParaRPr>
          </a:p>
          <a:p>
            <a:pPr lvl="0">
              <a:lnSpc>
                <a:spcPct val="150000"/>
              </a:lnSpc>
            </a:pPr>
            <a:r>
              <a:rPr lang="en-GB" sz="1100" dirty="0"/>
              <a:t>Lloyd, S., O’Connor, S. and Woods, L. (2022) ‘Digital health records and patient engagement: Evaluating the NHS App’, </a:t>
            </a:r>
            <a:r>
              <a:rPr lang="en-GB" sz="1100" i="1" dirty="0"/>
              <a:t>BMJ Open</a:t>
            </a:r>
            <a:r>
              <a:rPr lang="en-GB" sz="1100" dirty="0"/>
              <a:t>, 12(7), e056789.</a:t>
            </a:r>
          </a:p>
          <a:p>
            <a:pPr lvl="0">
              <a:lnSpc>
                <a:spcPct val="150000"/>
              </a:lnSpc>
            </a:pPr>
            <a:endParaRPr lang="en-GB" sz="1100" dirty="0"/>
          </a:p>
          <a:p>
            <a:pPr lvl="0">
              <a:lnSpc>
                <a:spcPct val="150000"/>
              </a:lnSpc>
            </a:pPr>
            <a:r>
              <a:rPr lang="en-GB" sz="1100" dirty="0"/>
              <a:t>Milton Keynes University Hospital NHS Foundation Trust, (2024) </a:t>
            </a:r>
            <a:r>
              <a:rPr lang="en-GB" sz="1100" i="1" dirty="0"/>
              <a:t>New NHS App features to support patients and elective recovery</a:t>
            </a:r>
            <a:r>
              <a:rPr lang="en-GB" sz="1100" dirty="0"/>
              <a:t>. </a:t>
            </a:r>
            <a:r>
              <a:rPr lang="en-GB" sz="1100" i="1" dirty="0"/>
              <a:t>Milton Keynes: Milton Keynes University Hospital</a:t>
            </a:r>
          </a:p>
          <a:p>
            <a:pPr lvl="0">
              <a:lnSpc>
                <a:spcPct val="150000"/>
              </a:lnSpc>
            </a:pPr>
            <a:r>
              <a:rPr lang="en-GB" sz="1100" i="1" dirty="0"/>
              <a:t> NHS Foundation Trust. </a:t>
            </a:r>
            <a:r>
              <a:rPr lang="en-GB" sz="1100" dirty="0"/>
              <a:t>Available at: </a:t>
            </a:r>
            <a:r>
              <a:rPr lang="en-GB" sz="1100" u="sng" dirty="0">
                <a:hlinkClick r:id="rId7"/>
              </a:rPr>
              <a:t>New NHS App features to support patients and elective recovery - Milton Keynes University Hospital</a:t>
            </a:r>
            <a:r>
              <a:rPr lang="en-GB" sz="1100" dirty="0"/>
              <a:t> (Accessed: 6 November 2025).</a:t>
            </a:r>
          </a:p>
          <a:p>
            <a:pPr lvl="0">
              <a:lnSpc>
                <a:spcPct val="150000"/>
              </a:lnSpc>
            </a:pPr>
            <a:endParaRPr lang="en-GB" sz="1100" dirty="0"/>
          </a:p>
          <a:p>
            <a:pPr lvl="0">
              <a:lnSpc>
                <a:spcPct val="150000"/>
              </a:lnSpc>
            </a:pPr>
            <a:r>
              <a:rPr lang="en-GB" sz="1100" dirty="0"/>
              <a:t>NHS Digital, (2023) </a:t>
            </a:r>
            <a:r>
              <a:rPr lang="en-GB" sz="1100" i="1" dirty="0"/>
              <a:t>About the NHS App</a:t>
            </a:r>
            <a:r>
              <a:rPr lang="en-GB" sz="1100" dirty="0"/>
              <a:t>. Available at: </a:t>
            </a:r>
            <a:r>
              <a:rPr lang="en-GB" sz="1100" u="sng" dirty="0">
                <a:hlinkClick r:id="rId8"/>
              </a:rPr>
              <a:t>https://digital.nhs.uk/services/nhs-app</a:t>
            </a:r>
            <a:r>
              <a:rPr lang="en-GB" sz="1100" dirty="0"/>
              <a:t> (Accessed: 3 November 2025).</a:t>
            </a:r>
          </a:p>
          <a:p>
            <a:pPr lvl="0">
              <a:lnSpc>
                <a:spcPct val="150000"/>
              </a:lnSpc>
            </a:pPr>
            <a:endParaRPr lang="en-GB" sz="1100" dirty="0"/>
          </a:p>
          <a:p>
            <a:pPr>
              <a:lnSpc>
                <a:spcPct val="15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19665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FAF2BE-8992-4981-2907-AFE3C7012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367" y="583084"/>
            <a:ext cx="11997267" cy="6780107"/>
          </a:xfrm>
        </p:spPr>
        <p:txBody>
          <a:bodyPr/>
          <a:lstStyle/>
          <a:p>
            <a:pPr marL="0" lv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England, (2019)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 Senior Lifestyle. (2020)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Four older women standing outside of a retirement community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https://www.seniorlifestyle.com/wp-content/uploads/2020/09/four-older-women-standing-outside-of-a-retirement-community.jpg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6 November 2025).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B22181-E359-4A92-B422-20E2A2B2042E}"/>
              </a:ext>
            </a:extLst>
          </p:cNvPr>
          <p:cNvSpPr txBox="1"/>
          <p:nvPr/>
        </p:nvSpPr>
        <p:spPr>
          <a:xfrm>
            <a:off x="97366" y="1403492"/>
            <a:ext cx="11658600" cy="4377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100" dirty="0"/>
              <a:t>NHS England, (2017) </a:t>
            </a:r>
            <a:r>
              <a:rPr lang="en-GB" sz="1100" i="1" dirty="0"/>
              <a:t>Involving people in their own health and care: Statutory guidance for clinical commissioning groups and NHS England</a:t>
            </a:r>
            <a:r>
              <a:rPr lang="en-GB" sz="1100" dirty="0"/>
              <a:t>. London: NHS England. Available at: https://www.england.nhs.uk/publication/involving-people-in-their-own-health-and-care:</a:t>
            </a:r>
            <a:r>
              <a:rPr lang="en-GB" sz="1100" u="sng" dirty="0">
                <a:hlinkClick r:id="rId3"/>
              </a:rPr>
              <a:t>Increased involvement and autonomy enable patients to take a more active role in managing their own healthcare. – Search</a:t>
            </a:r>
            <a:r>
              <a:rPr lang="en-GB" sz="1100" u="sng" dirty="0"/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6 November 2025).</a:t>
            </a:r>
          </a:p>
          <a:p>
            <a:pPr lvl="0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sz="1100" dirty="0"/>
              <a:t>Reidy, C., Papoutsi, C., KC, S. (2025) ‘</a:t>
            </a:r>
            <a:r>
              <a:rPr lang="en-GB" sz="1100" i="1" dirty="0"/>
              <a:t>Qualitative evaluation of the implementation and national roll-out of the NHS App in England</a:t>
            </a:r>
            <a:r>
              <a:rPr lang="en-GB" sz="1100" dirty="0"/>
              <a:t>’, </a:t>
            </a:r>
            <a:r>
              <a:rPr lang="en-GB" sz="1100" i="1" dirty="0"/>
              <a:t>BMC Med</a:t>
            </a:r>
            <a:r>
              <a:rPr lang="en-GB" sz="1100" dirty="0"/>
              <a:t> </a:t>
            </a:r>
            <a:r>
              <a:rPr lang="en-GB" sz="1100" b="1" dirty="0"/>
              <a:t>23</a:t>
            </a:r>
            <a:r>
              <a:rPr lang="en-GB" sz="1100" dirty="0"/>
              <a:t>, 20. </a:t>
            </a:r>
          </a:p>
          <a:p>
            <a:pPr lvl="0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Family Practice Western College, (2025)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Benefits of the NHS App to Patients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https://www.thefamilypracticewesterncollege.nhs.uk/media/content/images/nhs-app/nhs-app-benefits-patients2.png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6 November 2025).</a:t>
            </a:r>
          </a:p>
          <a:p>
            <a:pPr lvl="0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sz="1100" dirty="0"/>
              <a:t>The Patients Association, (2024) ‘Patients value NHS App but not all users able to access information they want, finds latest Digital Coalition report’, </a:t>
            </a:r>
            <a:r>
              <a:rPr lang="en-GB" sz="1100" i="1" dirty="0"/>
              <a:t>The Patients Association</a:t>
            </a:r>
            <a:r>
              <a:rPr lang="en-GB" sz="1100" dirty="0"/>
              <a:t>, 27 March. Available at: </a:t>
            </a:r>
            <a:r>
              <a:rPr lang="en-GB" sz="1100" dirty="0">
                <a:hlinkClick r:id="rId5"/>
              </a:rPr>
              <a:t>Patients value NHS App but not all users able to access information they want, finds new report from the Digital Coalition </a:t>
            </a:r>
            <a:r>
              <a:rPr lang="en-GB" sz="1100" dirty="0"/>
              <a:t>(Accessed: 7 November 2025).</a:t>
            </a:r>
          </a:p>
          <a:p>
            <a:pPr lvl="0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sz="1100" dirty="0"/>
              <a:t>Tegegne, M.D., Tilahun, B., </a:t>
            </a:r>
            <a:r>
              <a:rPr lang="en-GB" sz="1100" dirty="0" err="1"/>
              <a:t>Mamuye</a:t>
            </a:r>
            <a:r>
              <a:rPr lang="en-GB" sz="1100" dirty="0"/>
              <a:t>, A,. (2023) ‘Digital literacy level and associated factors among health professionals in a referral and teaching hospital. Available at: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sz="1100" dirty="0">
                <a:hlinkClick r:id="rId6"/>
              </a:rPr>
              <a:t>Digital literacy level and associated factors among health professionals in a referral and teaching hospital: An implication for future digital health systems implementation - PubMed</a:t>
            </a:r>
            <a:r>
              <a:rPr lang="en-GB" sz="1100" dirty="0"/>
              <a:t>(Accessed: 7 November 2025)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Warwick House Surgery, (2025)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Patient Access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https://warwickhouse.org.uk/patient-access/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6 November 2025).</a:t>
            </a:r>
          </a:p>
        </p:txBody>
      </p:sp>
    </p:spTree>
    <p:extLst>
      <p:ext uri="{BB962C8B-B14F-4D97-AF65-F5344CB8AC3E}">
        <p14:creationId xmlns:p14="http://schemas.microsoft.com/office/powerpoint/2010/main" val="34570455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3" ma:contentTypeDescription="Create a new document." ma:contentTypeScope="" ma:versionID="b94fb1ade9b44009229ab822b81b0648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70a694ea570b4e2ef7c56211fb53cb75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90636B-B101-465C-93DF-284AF88A4325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60ab93c2-c2e2-4a82-ab36-09e8ba3f753e"/>
    <ds:schemaRef ds:uri="http://schemas.openxmlformats.org/package/2006/metadata/core-properties"/>
    <ds:schemaRef ds:uri="http://purl.org/dc/elements/1.1/"/>
    <ds:schemaRef ds:uri="47a3e2db-67be-4841-b3a5-2f2fb1d7c7b3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C31DF6B4-1930-4114-8BAB-CAA8B5FA239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DABB5A1-38C5-4CBE-A9A7-7E8DB804496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1923</Words>
  <Application>Microsoft Office PowerPoint</Application>
  <PresentationFormat>Widescreen</PresentationFormat>
  <Paragraphs>127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Open Sans</vt:lpstr>
      <vt:lpstr>Office Theme</vt:lpstr>
      <vt:lpstr>   Nazia Sharif Student Number-1907313 Assignment Title-Component 2: Viva Voce (oral presentation) Module Code-BMHP6026 Lecturer-Joanne Davis     </vt:lpstr>
      <vt:lpstr>    </vt:lpstr>
      <vt:lpstr>Overview of the innovation</vt:lpstr>
      <vt:lpstr>PowerPoint Presentation</vt:lpstr>
      <vt:lpstr>PowerPoint Presentation</vt:lpstr>
      <vt:lpstr>PowerPoint Presentation</vt:lpstr>
      <vt:lpstr>Impact on workforce  </vt:lpstr>
      <vt:lpstr>Impact on Patients </vt:lpstr>
      <vt:lpstr>Recommendations     </vt:lpstr>
      <vt:lpstr>Conclusion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Nazia Sharif (1907313)</dc:creator>
  <cp:lastModifiedBy>Nazia Sharif (1907313)</cp:lastModifiedBy>
  <cp:revision>1</cp:revision>
  <dcterms:created xsi:type="dcterms:W3CDTF">2025-11-03T09:54:00Z</dcterms:created>
  <dcterms:modified xsi:type="dcterms:W3CDTF">2025-11-07T21:58:17Z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