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5.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6.xml" ContentType="application/vnd.openxmlformats-officedocument.theme+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theme/theme7.xml" ContentType="application/vnd.openxmlformats-officedocument.theme+xml"/>
  <Override PartName="/ppt/theme/themeOverride1.xml" ContentType="application/vnd.openxmlformats-officedocument.themeOverride+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6.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4"/>
    <p:sldMasterId id="2147483850" r:id="rId5"/>
    <p:sldMasterId id="2147483648" r:id="rId6"/>
    <p:sldMasterId id="2147483925" r:id="rId7"/>
    <p:sldMasterId id="2147483938" r:id="rId8"/>
    <p:sldMasterId id="2147483975" r:id="rId9"/>
    <p:sldMasterId id="2147484011" r:id="rId10"/>
    <p:sldMasterId id="2147484119" r:id="rId11"/>
  </p:sldMasterIdLst>
  <p:notesMasterIdLst>
    <p:notesMasterId r:id="rId44"/>
  </p:notesMasterIdLst>
  <p:sldIdLst>
    <p:sldId id="537" r:id="rId12"/>
    <p:sldId id="541" r:id="rId13"/>
    <p:sldId id="259" r:id="rId14"/>
    <p:sldId id="270" r:id="rId15"/>
    <p:sldId id="546" r:id="rId16"/>
    <p:sldId id="257" r:id="rId17"/>
    <p:sldId id="317" r:id="rId18"/>
    <p:sldId id="545" r:id="rId19"/>
    <p:sldId id="328" r:id="rId20"/>
    <p:sldId id="265" r:id="rId21"/>
    <p:sldId id="382" r:id="rId22"/>
    <p:sldId id="540" r:id="rId23"/>
    <p:sldId id="262" r:id="rId24"/>
    <p:sldId id="657" r:id="rId25"/>
    <p:sldId id="530" r:id="rId26"/>
    <p:sldId id="531" r:id="rId27"/>
    <p:sldId id="539" r:id="rId28"/>
    <p:sldId id="533" r:id="rId29"/>
    <p:sldId id="534" r:id="rId30"/>
    <p:sldId id="535" r:id="rId31"/>
    <p:sldId id="523" r:id="rId32"/>
    <p:sldId id="549" r:id="rId33"/>
    <p:sldId id="524" r:id="rId34"/>
    <p:sldId id="522" r:id="rId35"/>
    <p:sldId id="260" r:id="rId36"/>
    <p:sldId id="520" r:id="rId37"/>
    <p:sldId id="547" r:id="rId38"/>
    <p:sldId id="548" r:id="rId39"/>
    <p:sldId id="276" r:id="rId40"/>
    <p:sldId id="526" r:id="rId41"/>
    <p:sldId id="527" r:id="rId42"/>
    <p:sldId id="528"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94EB11-BFAB-4078-8488-24A1D5E49C26}" v="53" dt="2026-09-28T07:56:28.238"/>
    <p1510:client id="{945EE367-F32D-23DF-823B-77BBF802E8EB}" v="14" dt="2026-09-28T07:46:17.843"/>
    <p1510:client id="{CA69EBFB-700B-4113-A672-95C91BCF83F4}" v="72" dt="2026-09-28T14:30:49.6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tags" Target="tags/tag1.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presProps" Target="presProps.xml"/><Relationship Id="rId20" Type="http://schemas.openxmlformats.org/officeDocument/2006/relationships/slide" Target="slides/slide9.xml"/><Relationship Id="rId41" Type="http://schemas.openxmlformats.org/officeDocument/2006/relationships/slide" Target="slides/slide30.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4" Type="http://schemas.openxmlformats.org/officeDocument/2006/relationships/image" Target="../media/image52.svg"/></Relationships>
</file>

<file path=ppt/diagrams/_rels/data2.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svg"/><Relationship Id="rId1" Type="http://schemas.openxmlformats.org/officeDocument/2006/relationships/image" Target="../media/image5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4" Type="http://schemas.openxmlformats.org/officeDocument/2006/relationships/image" Target="../media/image5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svg"/><Relationship Id="rId1"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05/8/colors/accent3_2#1">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3#1">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0NoLn">
    <dgm:fillClrLst meth="repeat">
      <a:schemeClr val="accent2">
        <a:shade val="80000"/>
      </a:schemeClr>
    </dgm:fillClrLst>
    <dgm:linClrLst meth="repeat">
      <a:schemeClr val="lt1">
        <a:alpha val="0"/>
      </a:schemeClr>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node1NoLn">
    <dgm:fillClrLst>
      <a:schemeClr val="accent2">
        <a:shade val="80000"/>
      </a:schemeClr>
      <a:schemeClr val="accent2">
        <a:tint val="70000"/>
      </a:schemeClr>
    </dgm:fillClrLst>
    <dgm:linClrLst meth="repeat">
      <a:schemeClr val="lt1">
        <a:alpha val="0"/>
      </a:schemeClr>
    </dgm:linClrLst>
    <dgm:effectClrLst/>
    <dgm:txLinClrLst/>
    <dgm:txFillClrLst/>
    <dgm:txEffectClrLst/>
  </dgm:styleLbl>
  <dgm:styleLbl name="ltNode1NoLn">
    <dgm:fillClrLst>
      <a:schemeClr val="accent2">
        <a:tint val="75000"/>
      </a:schemeClr>
      <a:schemeClr val="accent2">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2NoLn">
    <dgm:fillClrLst>
      <a:schemeClr val="accent2">
        <a:tint val="99000"/>
      </a:schemeClr>
    </dgm:fillClrLst>
    <dgm:linClrLst meth="repeat">
      <a:schemeClr val="lt1">
        <a:alpha val="0"/>
      </a:schemeClr>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3NoLn">
    <dgm:fillClrLst>
      <a:schemeClr val="accent2">
        <a:tint val="80000"/>
      </a:schemeClr>
    </dgm:fillClrLst>
    <dgm:linClrLst meth="repeat">
      <a:schemeClr val="lt1">
        <a:alpha val="0"/>
      </a:schemeClr>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node4NoLn">
    <dgm:fillClrLst>
      <a:schemeClr val="accent2">
        <a:tint val="70000"/>
      </a:schemeClr>
    </dgm:fillClrLst>
    <dgm:linClrLst meth="repeat">
      <a:schemeClr val="lt1">
        <a:alpha val="0"/>
      </a:schemeClr>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C79A9135-5EAC-4E7C-8FD8-983A917C4CDF}" type="doc">
      <dgm:prSet loTypeId="urn:microsoft.com/office/officeart/2018/5/layout/IconCircleLabelList" loCatId="icon" qsTypeId="urn:microsoft.com/office/officeart/2005/8/quickstyle/simple1#9" qsCatId="simple" csTypeId="urn:microsoft.com/office/officeart/2005/8/colors/accent3_2#1" csCatId="accent3" phldr="1"/>
      <dgm:spPr/>
      <dgm:t>
        <a:bodyPr/>
        <a:lstStyle/>
        <a:p>
          <a:endParaRPr lang="en-US"/>
        </a:p>
      </dgm:t>
    </dgm:pt>
    <dgm:pt modelId="{E6930C90-DC5D-4087-A55A-5BC3829F5534}">
      <dgm:prSet/>
      <dgm:spPr/>
      <dgm:t>
        <a:bodyPr/>
        <a:lstStyle/>
        <a:p>
          <a:pPr>
            <a:defRPr cap="all"/>
          </a:pPr>
          <a:r>
            <a:rPr lang="en-US"/>
            <a:t>Your online presence</a:t>
          </a:r>
        </a:p>
      </dgm:t>
    </dgm:pt>
    <dgm:pt modelId="{91ACF62D-09B5-4BB3-A511-FADEABD1A43D}" type="parTrans" cxnId="{DBEC3AD4-8F1C-4D50-AD6D-B1EDFDD5E97B}">
      <dgm:prSet/>
      <dgm:spPr/>
      <dgm:t>
        <a:bodyPr/>
        <a:lstStyle/>
        <a:p>
          <a:endParaRPr lang="en-US"/>
        </a:p>
      </dgm:t>
    </dgm:pt>
    <dgm:pt modelId="{4A66AE53-5A2E-4F87-99A7-DF5E41B10368}" type="sibTrans" cxnId="{DBEC3AD4-8F1C-4D50-AD6D-B1EDFDD5E97B}">
      <dgm:prSet/>
      <dgm:spPr/>
      <dgm:t>
        <a:bodyPr/>
        <a:lstStyle/>
        <a:p>
          <a:endParaRPr lang="en-US"/>
        </a:p>
      </dgm:t>
    </dgm:pt>
    <dgm:pt modelId="{689F87D7-1E15-467C-87D5-E8F5685A4F9A}">
      <dgm:prSet/>
      <dgm:spPr/>
      <dgm:t>
        <a:bodyPr/>
        <a:lstStyle/>
        <a:p>
          <a:pPr>
            <a:defRPr cap="all"/>
          </a:pPr>
          <a:r>
            <a:rPr lang="en-US"/>
            <a:t>Setting up a LinkedIn profile</a:t>
          </a:r>
        </a:p>
      </dgm:t>
    </dgm:pt>
    <dgm:pt modelId="{75410A90-B433-48E3-9336-25B55A0C6440}" type="parTrans" cxnId="{6502A9C6-9F70-4DA8-B72A-501ED1FC52D9}">
      <dgm:prSet/>
      <dgm:spPr/>
      <dgm:t>
        <a:bodyPr/>
        <a:lstStyle/>
        <a:p>
          <a:endParaRPr lang="en-US"/>
        </a:p>
      </dgm:t>
    </dgm:pt>
    <dgm:pt modelId="{1F86714D-9AC1-4834-84E2-A8CA6F663E8B}" type="sibTrans" cxnId="{6502A9C6-9F70-4DA8-B72A-501ED1FC52D9}">
      <dgm:prSet/>
      <dgm:spPr/>
      <dgm:t>
        <a:bodyPr/>
        <a:lstStyle/>
        <a:p>
          <a:endParaRPr lang="en-US"/>
        </a:p>
      </dgm:t>
    </dgm:pt>
    <dgm:pt modelId="{881ED27E-EAB6-4E3B-803C-291ECDA43F88}">
      <dgm:prSet/>
      <dgm:spPr/>
      <dgm:t>
        <a:bodyPr/>
        <a:lstStyle/>
        <a:p>
          <a:pPr>
            <a:defRPr cap="all"/>
          </a:pPr>
          <a:r>
            <a:rPr lang="en-US"/>
            <a:t>LinkedIn Learning</a:t>
          </a:r>
        </a:p>
      </dgm:t>
    </dgm:pt>
    <dgm:pt modelId="{A05C9DB1-1626-4D28-A98B-5A23B7112139}" type="parTrans" cxnId="{6FAB5EA3-5727-47E2-862B-EDB387BFDAE3}">
      <dgm:prSet/>
      <dgm:spPr/>
      <dgm:t>
        <a:bodyPr/>
        <a:lstStyle/>
        <a:p>
          <a:endParaRPr lang="en-US"/>
        </a:p>
      </dgm:t>
    </dgm:pt>
    <dgm:pt modelId="{71AFB089-5D56-43C1-8F1A-2D77DDD49EA6}" type="sibTrans" cxnId="{6FAB5EA3-5727-47E2-862B-EDB387BFDAE3}">
      <dgm:prSet/>
      <dgm:spPr/>
      <dgm:t>
        <a:bodyPr/>
        <a:lstStyle/>
        <a:p>
          <a:endParaRPr lang="en-US"/>
        </a:p>
      </dgm:t>
    </dgm:pt>
    <dgm:pt modelId="{7E99E864-F9AB-4AAA-8412-1C3D5760E46D}">
      <dgm:prSet/>
      <dgm:spPr/>
      <dgm:t>
        <a:bodyPr/>
        <a:lstStyle/>
        <a:p>
          <a:pPr>
            <a:defRPr cap="all"/>
          </a:pPr>
          <a:r>
            <a:rPr lang="en-US"/>
            <a:t>DigiCentre and badges</a:t>
          </a:r>
        </a:p>
      </dgm:t>
    </dgm:pt>
    <dgm:pt modelId="{31F6F8E1-9D24-4D0E-8BEF-C3F9C6869728}" type="parTrans" cxnId="{3841B922-CACC-4D0C-8611-C8BDDDB3E47B}">
      <dgm:prSet/>
      <dgm:spPr/>
      <dgm:t>
        <a:bodyPr/>
        <a:lstStyle/>
        <a:p>
          <a:endParaRPr lang="en-US"/>
        </a:p>
      </dgm:t>
    </dgm:pt>
    <dgm:pt modelId="{DC872A0F-3C0F-4907-A156-A71158CF734B}" type="sibTrans" cxnId="{3841B922-CACC-4D0C-8611-C8BDDDB3E47B}">
      <dgm:prSet/>
      <dgm:spPr/>
      <dgm:t>
        <a:bodyPr/>
        <a:lstStyle/>
        <a:p>
          <a:endParaRPr lang="en-US"/>
        </a:p>
      </dgm:t>
    </dgm:pt>
    <dgm:pt modelId="{CDA90812-1870-4A30-8140-88CA597FEB80}" type="pres">
      <dgm:prSet presAssocID="{C79A9135-5EAC-4E7C-8FD8-983A917C4CDF}" presName="root" presStyleCnt="0">
        <dgm:presLayoutVars>
          <dgm:dir/>
          <dgm:resizeHandles val="exact"/>
        </dgm:presLayoutVars>
      </dgm:prSet>
      <dgm:spPr/>
    </dgm:pt>
    <dgm:pt modelId="{F24DAE0E-4F37-4669-AE5C-B1B88EA7D5D1}" type="pres">
      <dgm:prSet presAssocID="{E6930C90-DC5D-4087-A55A-5BC3829F5534}" presName="compNode" presStyleCnt="0"/>
      <dgm:spPr/>
    </dgm:pt>
    <dgm:pt modelId="{A2CA4336-570A-403E-9327-EDDE97065E95}" type="pres">
      <dgm:prSet presAssocID="{E6930C90-DC5D-4087-A55A-5BC3829F5534}" presName="iconBgRect" presStyleLbl="bgShp" presStyleIdx="0" presStyleCnt="4"/>
      <dgm:spPr/>
    </dgm:pt>
    <dgm:pt modelId="{09AE9B70-D773-441F-95E0-5352FBA050E9}" type="pres">
      <dgm:prSet presAssocID="{E6930C90-DC5D-4087-A55A-5BC3829F553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aptop"/>
        </a:ext>
      </dgm:extLst>
    </dgm:pt>
    <dgm:pt modelId="{4C3B2348-E346-40DB-A83D-4B3A1274A22D}" type="pres">
      <dgm:prSet presAssocID="{E6930C90-DC5D-4087-A55A-5BC3829F5534}" presName="spaceRect" presStyleCnt="0"/>
      <dgm:spPr/>
    </dgm:pt>
    <dgm:pt modelId="{D12D78E6-AD10-4C28-9508-8CF532D6F56D}" type="pres">
      <dgm:prSet presAssocID="{E6930C90-DC5D-4087-A55A-5BC3829F5534}" presName="textRect" presStyleLbl="revTx" presStyleIdx="0" presStyleCnt="4">
        <dgm:presLayoutVars>
          <dgm:chMax val="1"/>
          <dgm:chPref val="1"/>
        </dgm:presLayoutVars>
      </dgm:prSet>
      <dgm:spPr/>
    </dgm:pt>
    <dgm:pt modelId="{1CF85F91-BB71-423E-8B76-13C8447A6CF5}" type="pres">
      <dgm:prSet presAssocID="{4A66AE53-5A2E-4F87-99A7-DF5E41B10368}" presName="sibTrans" presStyleCnt="0"/>
      <dgm:spPr/>
    </dgm:pt>
    <dgm:pt modelId="{B404C1EF-7125-4B04-B894-D2B0212660C3}" type="pres">
      <dgm:prSet presAssocID="{689F87D7-1E15-467C-87D5-E8F5685A4F9A}" presName="compNode" presStyleCnt="0"/>
      <dgm:spPr/>
    </dgm:pt>
    <dgm:pt modelId="{5C1516E1-3871-4F76-8A02-6DDF522F507B}" type="pres">
      <dgm:prSet presAssocID="{689F87D7-1E15-467C-87D5-E8F5685A4F9A}" presName="iconBgRect" presStyleLbl="bgShp" presStyleIdx="1" presStyleCnt="4"/>
      <dgm:spPr/>
    </dgm:pt>
    <dgm:pt modelId="{8EE34AE2-DE82-4274-B05A-9EBF57878E5D}" type="pres">
      <dgm:prSet presAssocID="{689F87D7-1E15-467C-87D5-E8F5685A4F9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89083D3E-1CB4-440E-AA15-CFF75CFFAF32}" type="pres">
      <dgm:prSet presAssocID="{689F87D7-1E15-467C-87D5-E8F5685A4F9A}" presName="spaceRect" presStyleCnt="0"/>
      <dgm:spPr/>
    </dgm:pt>
    <dgm:pt modelId="{79DBC5A3-DE52-4EA5-BA43-7489B6F34D5B}" type="pres">
      <dgm:prSet presAssocID="{689F87D7-1E15-467C-87D5-E8F5685A4F9A}" presName="textRect" presStyleLbl="revTx" presStyleIdx="1" presStyleCnt="4">
        <dgm:presLayoutVars>
          <dgm:chMax val="1"/>
          <dgm:chPref val="1"/>
        </dgm:presLayoutVars>
      </dgm:prSet>
      <dgm:spPr/>
    </dgm:pt>
    <dgm:pt modelId="{6A1BF16C-A4EA-4728-AF85-84D04311B963}" type="pres">
      <dgm:prSet presAssocID="{1F86714D-9AC1-4834-84E2-A8CA6F663E8B}" presName="sibTrans" presStyleCnt="0"/>
      <dgm:spPr/>
    </dgm:pt>
    <dgm:pt modelId="{214D1194-01DF-4549-8F06-DA83A065BE54}" type="pres">
      <dgm:prSet presAssocID="{881ED27E-EAB6-4E3B-803C-291ECDA43F88}" presName="compNode" presStyleCnt="0"/>
      <dgm:spPr/>
    </dgm:pt>
    <dgm:pt modelId="{C6690656-1200-435D-BC57-5544109BA1B8}" type="pres">
      <dgm:prSet presAssocID="{881ED27E-EAB6-4E3B-803C-291ECDA43F88}" presName="iconBgRect" presStyleLbl="bgShp" presStyleIdx="2" presStyleCnt="4"/>
      <dgm:spPr/>
    </dgm:pt>
    <dgm:pt modelId="{18C88D07-9779-458C-B4F5-1CB934051370}" type="pres">
      <dgm:prSet presAssocID="{881ED27E-EAB6-4E3B-803C-291ECDA43F8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D7A2BB95-94AB-4226-8D31-7A552545BD42}" type="pres">
      <dgm:prSet presAssocID="{881ED27E-EAB6-4E3B-803C-291ECDA43F88}" presName="spaceRect" presStyleCnt="0"/>
      <dgm:spPr/>
    </dgm:pt>
    <dgm:pt modelId="{B86B7063-C72F-4532-87FB-509C80A5A941}" type="pres">
      <dgm:prSet presAssocID="{881ED27E-EAB6-4E3B-803C-291ECDA43F88}" presName="textRect" presStyleLbl="revTx" presStyleIdx="2" presStyleCnt="4">
        <dgm:presLayoutVars>
          <dgm:chMax val="1"/>
          <dgm:chPref val="1"/>
        </dgm:presLayoutVars>
      </dgm:prSet>
      <dgm:spPr/>
    </dgm:pt>
    <dgm:pt modelId="{CF5A032E-5BDD-4D35-AF23-BC1486D13BDE}" type="pres">
      <dgm:prSet presAssocID="{71AFB089-5D56-43C1-8F1A-2D77DDD49EA6}" presName="sibTrans" presStyleCnt="0"/>
      <dgm:spPr/>
    </dgm:pt>
    <dgm:pt modelId="{BCE1E930-1012-4CBC-B072-5EF7A9876AD5}" type="pres">
      <dgm:prSet presAssocID="{7E99E864-F9AB-4AAA-8412-1C3D5760E46D}" presName="compNode" presStyleCnt="0"/>
      <dgm:spPr/>
    </dgm:pt>
    <dgm:pt modelId="{83BF6BCF-28CA-48A7-B04D-0610C54A394C}" type="pres">
      <dgm:prSet presAssocID="{7E99E864-F9AB-4AAA-8412-1C3D5760E46D}" presName="iconBgRect" presStyleLbl="bgShp" presStyleIdx="3" presStyleCnt="4"/>
      <dgm:spPr/>
    </dgm:pt>
    <dgm:pt modelId="{3CAAA42F-7709-4CDE-9657-0DA2BF2E6B6C}" type="pres">
      <dgm:prSet presAssocID="{7E99E864-F9AB-4AAA-8412-1C3D5760E46D}"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BF2C19EA-87C3-4E9F-80E6-753F6B3EE9E6}" type="pres">
      <dgm:prSet presAssocID="{7E99E864-F9AB-4AAA-8412-1C3D5760E46D}" presName="spaceRect" presStyleCnt="0"/>
      <dgm:spPr/>
    </dgm:pt>
    <dgm:pt modelId="{1EDA8360-7F12-4553-8A78-EDF117081982}" type="pres">
      <dgm:prSet presAssocID="{7E99E864-F9AB-4AAA-8412-1C3D5760E46D}" presName="textRect" presStyleLbl="revTx" presStyleIdx="3" presStyleCnt="4">
        <dgm:presLayoutVars>
          <dgm:chMax val="1"/>
          <dgm:chPref val="1"/>
        </dgm:presLayoutVars>
      </dgm:prSet>
      <dgm:spPr/>
    </dgm:pt>
  </dgm:ptLst>
  <dgm:cxnLst>
    <dgm:cxn modelId="{57C8F003-2164-4B2F-9220-6597FAECA457}" type="presOf" srcId="{E6930C90-DC5D-4087-A55A-5BC3829F5534}" destId="{D12D78E6-AD10-4C28-9508-8CF532D6F56D}" srcOrd="0" destOrd="0" presId="urn:microsoft.com/office/officeart/2018/5/layout/IconCircleLabelList"/>
    <dgm:cxn modelId="{3841B922-CACC-4D0C-8611-C8BDDDB3E47B}" srcId="{C79A9135-5EAC-4E7C-8FD8-983A917C4CDF}" destId="{7E99E864-F9AB-4AAA-8412-1C3D5760E46D}" srcOrd="3" destOrd="0" parTransId="{31F6F8E1-9D24-4D0E-8BEF-C3F9C6869728}" sibTransId="{DC872A0F-3C0F-4907-A156-A71158CF734B}"/>
    <dgm:cxn modelId="{BBD3BA3B-E30E-4E95-AD79-1AE5F3D6B7A8}" type="presOf" srcId="{C79A9135-5EAC-4E7C-8FD8-983A917C4CDF}" destId="{CDA90812-1870-4A30-8140-88CA597FEB80}" srcOrd="0" destOrd="0" presId="urn:microsoft.com/office/officeart/2018/5/layout/IconCircleLabelList"/>
    <dgm:cxn modelId="{474CA83E-8B46-453D-9D79-632348F7F01E}" type="presOf" srcId="{7E99E864-F9AB-4AAA-8412-1C3D5760E46D}" destId="{1EDA8360-7F12-4553-8A78-EDF117081982}" srcOrd="0" destOrd="0" presId="urn:microsoft.com/office/officeart/2018/5/layout/IconCircleLabelList"/>
    <dgm:cxn modelId="{6FAB5EA3-5727-47E2-862B-EDB387BFDAE3}" srcId="{C79A9135-5EAC-4E7C-8FD8-983A917C4CDF}" destId="{881ED27E-EAB6-4E3B-803C-291ECDA43F88}" srcOrd="2" destOrd="0" parTransId="{A05C9DB1-1626-4D28-A98B-5A23B7112139}" sibTransId="{71AFB089-5D56-43C1-8F1A-2D77DDD49EA6}"/>
    <dgm:cxn modelId="{6502A9C6-9F70-4DA8-B72A-501ED1FC52D9}" srcId="{C79A9135-5EAC-4E7C-8FD8-983A917C4CDF}" destId="{689F87D7-1E15-467C-87D5-E8F5685A4F9A}" srcOrd="1" destOrd="0" parTransId="{75410A90-B433-48E3-9336-25B55A0C6440}" sibTransId="{1F86714D-9AC1-4834-84E2-A8CA6F663E8B}"/>
    <dgm:cxn modelId="{DBEC3AD4-8F1C-4D50-AD6D-B1EDFDD5E97B}" srcId="{C79A9135-5EAC-4E7C-8FD8-983A917C4CDF}" destId="{E6930C90-DC5D-4087-A55A-5BC3829F5534}" srcOrd="0" destOrd="0" parTransId="{91ACF62D-09B5-4BB3-A511-FADEABD1A43D}" sibTransId="{4A66AE53-5A2E-4F87-99A7-DF5E41B10368}"/>
    <dgm:cxn modelId="{634D77F8-32EE-4C19-A450-0FF8CB366A53}" type="presOf" srcId="{881ED27E-EAB6-4E3B-803C-291ECDA43F88}" destId="{B86B7063-C72F-4532-87FB-509C80A5A941}" srcOrd="0" destOrd="0" presId="urn:microsoft.com/office/officeart/2018/5/layout/IconCircleLabelList"/>
    <dgm:cxn modelId="{407EA4FE-750B-4C07-8D51-2E8079706DD2}" type="presOf" srcId="{689F87D7-1E15-467C-87D5-E8F5685A4F9A}" destId="{79DBC5A3-DE52-4EA5-BA43-7489B6F34D5B}" srcOrd="0" destOrd="0" presId="urn:microsoft.com/office/officeart/2018/5/layout/IconCircleLabelList"/>
    <dgm:cxn modelId="{00AD70F3-FAB7-43EA-865F-748E4A8B4827}" type="presParOf" srcId="{CDA90812-1870-4A30-8140-88CA597FEB80}" destId="{F24DAE0E-4F37-4669-AE5C-B1B88EA7D5D1}" srcOrd="0" destOrd="0" presId="urn:microsoft.com/office/officeart/2018/5/layout/IconCircleLabelList"/>
    <dgm:cxn modelId="{9B8C362B-1B24-4A57-B52B-BD7C30A23A62}" type="presParOf" srcId="{F24DAE0E-4F37-4669-AE5C-B1B88EA7D5D1}" destId="{A2CA4336-570A-403E-9327-EDDE97065E95}" srcOrd="0" destOrd="0" presId="urn:microsoft.com/office/officeart/2018/5/layout/IconCircleLabelList"/>
    <dgm:cxn modelId="{0D03A542-0E2A-40A9-8752-888920112682}" type="presParOf" srcId="{F24DAE0E-4F37-4669-AE5C-B1B88EA7D5D1}" destId="{09AE9B70-D773-441F-95E0-5352FBA050E9}" srcOrd="1" destOrd="0" presId="urn:microsoft.com/office/officeart/2018/5/layout/IconCircleLabelList"/>
    <dgm:cxn modelId="{19F32D3E-794E-4FD2-BBA8-8D63736FC340}" type="presParOf" srcId="{F24DAE0E-4F37-4669-AE5C-B1B88EA7D5D1}" destId="{4C3B2348-E346-40DB-A83D-4B3A1274A22D}" srcOrd="2" destOrd="0" presId="urn:microsoft.com/office/officeart/2018/5/layout/IconCircleLabelList"/>
    <dgm:cxn modelId="{A496FFBE-FC5D-47C7-98C3-6661A5465545}" type="presParOf" srcId="{F24DAE0E-4F37-4669-AE5C-B1B88EA7D5D1}" destId="{D12D78E6-AD10-4C28-9508-8CF532D6F56D}" srcOrd="3" destOrd="0" presId="urn:microsoft.com/office/officeart/2018/5/layout/IconCircleLabelList"/>
    <dgm:cxn modelId="{A95CA439-84C7-4F1F-9E2C-B0D013BCCB9F}" type="presParOf" srcId="{CDA90812-1870-4A30-8140-88CA597FEB80}" destId="{1CF85F91-BB71-423E-8B76-13C8447A6CF5}" srcOrd="1" destOrd="0" presId="urn:microsoft.com/office/officeart/2018/5/layout/IconCircleLabelList"/>
    <dgm:cxn modelId="{2E0EB6D9-C155-4812-B01D-F2B25DDDF0D4}" type="presParOf" srcId="{CDA90812-1870-4A30-8140-88CA597FEB80}" destId="{B404C1EF-7125-4B04-B894-D2B0212660C3}" srcOrd="2" destOrd="0" presId="urn:microsoft.com/office/officeart/2018/5/layout/IconCircleLabelList"/>
    <dgm:cxn modelId="{851FE70F-2C63-42CE-8A1B-E4B023767AA0}" type="presParOf" srcId="{B404C1EF-7125-4B04-B894-D2B0212660C3}" destId="{5C1516E1-3871-4F76-8A02-6DDF522F507B}" srcOrd="0" destOrd="0" presId="urn:microsoft.com/office/officeart/2018/5/layout/IconCircleLabelList"/>
    <dgm:cxn modelId="{33A1A653-7745-4ECD-AC03-AE2C0753EEE7}" type="presParOf" srcId="{B404C1EF-7125-4B04-B894-D2B0212660C3}" destId="{8EE34AE2-DE82-4274-B05A-9EBF57878E5D}" srcOrd="1" destOrd="0" presId="urn:microsoft.com/office/officeart/2018/5/layout/IconCircleLabelList"/>
    <dgm:cxn modelId="{9E8F2C85-7C29-40D4-985A-47DF00176E59}" type="presParOf" srcId="{B404C1EF-7125-4B04-B894-D2B0212660C3}" destId="{89083D3E-1CB4-440E-AA15-CFF75CFFAF32}" srcOrd="2" destOrd="0" presId="urn:microsoft.com/office/officeart/2018/5/layout/IconCircleLabelList"/>
    <dgm:cxn modelId="{BAC30251-197C-4E38-9F22-A6642A78731D}" type="presParOf" srcId="{B404C1EF-7125-4B04-B894-D2B0212660C3}" destId="{79DBC5A3-DE52-4EA5-BA43-7489B6F34D5B}" srcOrd="3" destOrd="0" presId="urn:microsoft.com/office/officeart/2018/5/layout/IconCircleLabelList"/>
    <dgm:cxn modelId="{C07EF61D-0FE5-4C52-929C-D49B4E9AF4DB}" type="presParOf" srcId="{CDA90812-1870-4A30-8140-88CA597FEB80}" destId="{6A1BF16C-A4EA-4728-AF85-84D04311B963}" srcOrd="3" destOrd="0" presId="urn:microsoft.com/office/officeart/2018/5/layout/IconCircleLabelList"/>
    <dgm:cxn modelId="{B8613982-FAA9-4FFB-BAE1-E0445E2A2D49}" type="presParOf" srcId="{CDA90812-1870-4A30-8140-88CA597FEB80}" destId="{214D1194-01DF-4549-8F06-DA83A065BE54}" srcOrd="4" destOrd="0" presId="urn:microsoft.com/office/officeart/2018/5/layout/IconCircleLabelList"/>
    <dgm:cxn modelId="{265F3C7F-6EBE-4002-8445-917404293242}" type="presParOf" srcId="{214D1194-01DF-4549-8F06-DA83A065BE54}" destId="{C6690656-1200-435D-BC57-5544109BA1B8}" srcOrd="0" destOrd="0" presId="urn:microsoft.com/office/officeart/2018/5/layout/IconCircleLabelList"/>
    <dgm:cxn modelId="{BD37AA4A-0D0E-41DB-8822-ABED30A662BC}" type="presParOf" srcId="{214D1194-01DF-4549-8F06-DA83A065BE54}" destId="{18C88D07-9779-458C-B4F5-1CB934051370}" srcOrd="1" destOrd="0" presId="urn:microsoft.com/office/officeart/2018/5/layout/IconCircleLabelList"/>
    <dgm:cxn modelId="{860418C5-5603-4DE1-BEF2-217A830AB7BF}" type="presParOf" srcId="{214D1194-01DF-4549-8F06-DA83A065BE54}" destId="{D7A2BB95-94AB-4226-8D31-7A552545BD42}" srcOrd="2" destOrd="0" presId="urn:microsoft.com/office/officeart/2018/5/layout/IconCircleLabelList"/>
    <dgm:cxn modelId="{A26B2080-8FFD-4B29-B1E9-3E1941F70A06}" type="presParOf" srcId="{214D1194-01DF-4549-8F06-DA83A065BE54}" destId="{B86B7063-C72F-4532-87FB-509C80A5A941}" srcOrd="3" destOrd="0" presId="urn:microsoft.com/office/officeart/2018/5/layout/IconCircleLabelList"/>
    <dgm:cxn modelId="{AD1D0C55-C4CC-4CC4-A50B-A4BBA4944CA3}" type="presParOf" srcId="{CDA90812-1870-4A30-8140-88CA597FEB80}" destId="{CF5A032E-5BDD-4D35-AF23-BC1486D13BDE}" srcOrd="5" destOrd="0" presId="urn:microsoft.com/office/officeart/2018/5/layout/IconCircleLabelList"/>
    <dgm:cxn modelId="{437C29F5-16DC-4105-A6D6-B071A2D3C18A}" type="presParOf" srcId="{CDA90812-1870-4A30-8140-88CA597FEB80}" destId="{BCE1E930-1012-4CBC-B072-5EF7A9876AD5}" srcOrd="6" destOrd="0" presId="urn:microsoft.com/office/officeart/2018/5/layout/IconCircleLabelList"/>
    <dgm:cxn modelId="{B86AFDBB-78E2-4227-8617-DE092AF63D67}" type="presParOf" srcId="{BCE1E930-1012-4CBC-B072-5EF7A9876AD5}" destId="{83BF6BCF-28CA-48A7-B04D-0610C54A394C}" srcOrd="0" destOrd="0" presId="urn:microsoft.com/office/officeart/2018/5/layout/IconCircleLabelList"/>
    <dgm:cxn modelId="{DA4504B4-945F-4C61-A253-0265AE182696}" type="presParOf" srcId="{BCE1E930-1012-4CBC-B072-5EF7A9876AD5}" destId="{3CAAA42F-7709-4CDE-9657-0DA2BF2E6B6C}" srcOrd="1" destOrd="0" presId="urn:microsoft.com/office/officeart/2018/5/layout/IconCircleLabelList"/>
    <dgm:cxn modelId="{6B67D5DB-6376-49FE-800A-851AD1702A21}" type="presParOf" srcId="{BCE1E930-1012-4CBC-B072-5EF7A9876AD5}" destId="{BF2C19EA-87C3-4E9F-80E6-753F6B3EE9E6}" srcOrd="2" destOrd="0" presId="urn:microsoft.com/office/officeart/2018/5/layout/IconCircleLabelList"/>
    <dgm:cxn modelId="{D4C47B28-519A-49EF-AFC0-0F79DAE3154C}" type="presParOf" srcId="{BCE1E930-1012-4CBC-B072-5EF7A9876AD5}" destId="{1EDA8360-7F12-4553-8A78-EDF11708198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2E6DD0-9151-45ED-8B27-D580351E7F53}" type="doc">
      <dgm:prSet loTypeId="urn:microsoft.com/office/officeart/2018/5/layout/IconLeafLabelList" loCatId="icon" qsTypeId="urn:microsoft.com/office/officeart/2005/8/quickstyle/simple1#10" qsCatId="simple" csTypeId="urn:microsoft.com/office/officeart/2018/5/colors/Iconchunking_neutralicon_colorful1" csCatId="colorful" phldr="1"/>
      <dgm:spPr/>
      <dgm:t>
        <a:bodyPr/>
        <a:lstStyle/>
        <a:p>
          <a:endParaRPr lang="en-US"/>
        </a:p>
      </dgm:t>
    </dgm:pt>
    <dgm:pt modelId="{4E9431AA-316E-4A12-AF66-CFA0997A326C}">
      <dgm:prSet/>
      <dgm:spPr/>
      <dgm:t>
        <a:bodyPr/>
        <a:lstStyle/>
        <a:p>
          <a:pPr>
            <a:lnSpc>
              <a:spcPct val="100000"/>
            </a:lnSpc>
            <a:defRPr cap="all"/>
          </a:pPr>
          <a:r>
            <a:rPr lang="en-GB"/>
            <a:t>A social media platform for professionals</a:t>
          </a:r>
          <a:endParaRPr lang="en-US"/>
        </a:p>
      </dgm:t>
    </dgm:pt>
    <dgm:pt modelId="{2943571B-06F2-4EDA-B66A-0B1E1934B8FD}" type="parTrans" cxnId="{BD02CB28-7818-45B0-A5FA-2D3A6264EC64}">
      <dgm:prSet/>
      <dgm:spPr/>
      <dgm:t>
        <a:bodyPr/>
        <a:lstStyle/>
        <a:p>
          <a:endParaRPr lang="en-US"/>
        </a:p>
      </dgm:t>
    </dgm:pt>
    <dgm:pt modelId="{729456E0-70F7-4344-935D-0C2D538F0EE1}" type="sibTrans" cxnId="{BD02CB28-7818-45B0-A5FA-2D3A6264EC64}">
      <dgm:prSet phldrT="01"/>
      <dgm:spPr/>
      <dgm:t>
        <a:bodyPr/>
        <a:lstStyle/>
        <a:p>
          <a:endParaRPr lang="en-US"/>
        </a:p>
      </dgm:t>
    </dgm:pt>
    <dgm:pt modelId="{2B9D8BF7-A502-4F40-B8A3-E9F35BD1BF6A}">
      <dgm:prSet/>
      <dgm:spPr/>
      <dgm:t>
        <a:bodyPr/>
        <a:lstStyle/>
        <a:p>
          <a:pPr>
            <a:lnSpc>
              <a:spcPct val="100000"/>
            </a:lnSpc>
            <a:defRPr cap="all"/>
          </a:pPr>
          <a:r>
            <a:rPr lang="en-GB"/>
            <a:t>An online 3D CV</a:t>
          </a:r>
          <a:endParaRPr lang="en-US"/>
        </a:p>
      </dgm:t>
    </dgm:pt>
    <dgm:pt modelId="{C4EFCCE2-606A-4326-BB0B-FF9BFAC55192}" type="parTrans" cxnId="{E812D1BC-6613-47E4-9658-FE24C757A2F0}">
      <dgm:prSet/>
      <dgm:spPr/>
      <dgm:t>
        <a:bodyPr/>
        <a:lstStyle/>
        <a:p>
          <a:endParaRPr lang="en-US"/>
        </a:p>
      </dgm:t>
    </dgm:pt>
    <dgm:pt modelId="{C94F80B5-0042-4AEA-BF29-001D81CB43CD}" type="sibTrans" cxnId="{E812D1BC-6613-47E4-9658-FE24C757A2F0}">
      <dgm:prSet phldrT="02"/>
      <dgm:spPr/>
      <dgm:t>
        <a:bodyPr/>
        <a:lstStyle/>
        <a:p>
          <a:endParaRPr lang="en-US"/>
        </a:p>
      </dgm:t>
    </dgm:pt>
    <dgm:pt modelId="{43F2A7DA-739D-489E-B5C9-8204B814D300}">
      <dgm:prSet/>
      <dgm:spPr/>
      <dgm:t>
        <a:bodyPr/>
        <a:lstStyle/>
        <a:p>
          <a:pPr>
            <a:lnSpc>
              <a:spcPct val="100000"/>
            </a:lnSpc>
            <a:defRPr cap="all"/>
          </a:pPr>
          <a:r>
            <a:rPr lang="en-GB"/>
            <a:t>A high-tech networking platform</a:t>
          </a:r>
          <a:endParaRPr lang="en-US"/>
        </a:p>
      </dgm:t>
    </dgm:pt>
    <dgm:pt modelId="{489B3197-8779-4F9A-BFE0-514D0728D844}" type="parTrans" cxnId="{7A9FA25B-9DC0-41D4-93E9-7DDE1BF96393}">
      <dgm:prSet/>
      <dgm:spPr/>
      <dgm:t>
        <a:bodyPr/>
        <a:lstStyle/>
        <a:p>
          <a:endParaRPr lang="en-US"/>
        </a:p>
      </dgm:t>
    </dgm:pt>
    <dgm:pt modelId="{38B256A8-4B1E-41AE-B7DE-17C8292D2BDA}" type="sibTrans" cxnId="{7A9FA25B-9DC0-41D4-93E9-7DDE1BF96393}">
      <dgm:prSet phldrT="03"/>
      <dgm:spPr/>
      <dgm:t>
        <a:bodyPr/>
        <a:lstStyle/>
        <a:p>
          <a:endParaRPr lang="en-US"/>
        </a:p>
      </dgm:t>
    </dgm:pt>
    <dgm:pt modelId="{0273CD71-39C1-4CF6-8E48-5865B10ACC4B}" type="pres">
      <dgm:prSet presAssocID="{5C2E6DD0-9151-45ED-8B27-D580351E7F53}" presName="root" presStyleCnt="0">
        <dgm:presLayoutVars>
          <dgm:dir/>
          <dgm:resizeHandles val="exact"/>
        </dgm:presLayoutVars>
      </dgm:prSet>
      <dgm:spPr/>
    </dgm:pt>
    <dgm:pt modelId="{3BFB0602-DF3B-4828-98D8-9A3A6FE9C37C}" type="pres">
      <dgm:prSet presAssocID="{4E9431AA-316E-4A12-AF66-CFA0997A326C}" presName="compNode" presStyleCnt="0"/>
      <dgm:spPr/>
    </dgm:pt>
    <dgm:pt modelId="{2BE0C343-69F7-457F-A06B-007EF762B848}" type="pres">
      <dgm:prSet presAssocID="{4E9431AA-316E-4A12-AF66-CFA0997A326C}" presName="iconBgRect" presStyleLbl="bgShp" presStyleIdx="0" presStyleCnt="3"/>
      <dgm:spPr>
        <a:prstGeom prst="round2DiagRect">
          <a:avLst>
            <a:gd name="adj1" fmla="val 29727"/>
            <a:gd name="adj2" fmla="val 0"/>
          </a:avLst>
        </a:prstGeom>
      </dgm:spPr>
    </dgm:pt>
    <dgm:pt modelId="{785A4735-00A7-49A5-929D-EE375987139E}" type="pres">
      <dgm:prSet presAssocID="{4E9431AA-316E-4A12-AF66-CFA0997A326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24330A9E-F227-4E8B-B026-300A90CBA85D}" type="pres">
      <dgm:prSet presAssocID="{4E9431AA-316E-4A12-AF66-CFA0997A326C}" presName="spaceRect" presStyleCnt="0"/>
      <dgm:spPr/>
    </dgm:pt>
    <dgm:pt modelId="{3C1EE77B-AD48-48BA-8BA9-7DFECAF42D6E}" type="pres">
      <dgm:prSet presAssocID="{4E9431AA-316E-4A12-AF66-CFA0997A326C}" presName="textRect" presStyleLbl="revTx" presStyleIdx="0" presStyleCnt="3">
        <dgm:presLayoutVars>
          <dgm:chMax val="1"/>
          <dgm:chPref val="1"/>
        </dgm:presLayoutVars>
      </dgm:prSet>
      <dgm:spPr/>
    </dgm:pt>
    <dgm:pt modelId="{A59946F3-42E3-45B5-8C0F-32E239635B33}" type="pres">
      <dgm:prSet presAssocID="{729456E0-70F7-4344-935D-0C2D538F0EE1}" presName="sibTrans" presStyleCnt="0"/>
      <dgm:spPr/>
    </dgm:pt>
    <dgm:pt modelId="{180445BF-5246-4717-BE7F-5EE4DBB12934}" type="pres">
      <dgm:prSet presAssocID="{2B9D8BF7-A502-4F40-B8A3-E9F35BD1BF6A}" presName="compNode" presStyleCnt="0"/>
      <dgm:spPr/>
    </dgm:pt>
    <dgm:pt modelId="{596F2E5E-F021-4491-91A2-376E1F644DD8}" type="pres">
      <dgm:prSet presAssocID="{2B9D8BF7-A502-4F40-B8A3-E9F35BD1BF6A}" presName="iconBgRect" presStyleLbl="bgShp" presStyleIdx="1" presStyleCnt="3"/>
      <dgm:spPr>
        <a:prstGeom prst="round2DiagRect">
          <a:avLst>
            <a:gd name="adj1" fmla="val 29727"/>
            <a:gd name="adj2" fmla="val 0"/>
          </a:avLst>
        </a:prstGeom>
      </dgm:spPr>
    </dgm:pt>
    <dgm:pt modelId="{ECA7ACA2-5465-45D2-885F-138817DCC35D}" type="pres">
      <dgm:prSet presAssocID="{2B9D8BF7-A502-4F40-B8A3-E9F35BD1BF6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52529A0C-E66E-4ACA-BDDB-87D103CF9704}" type="pres">
      <dgm:prSet presAssocID="{2B9D8BF7-A502-4F40-B8A3-E9F35BD1BF6A}" presName="spaceRect" presStyleCnt="0"/>
      <dgm:spPr/>
    </dgm:pt>
    <dgm:pt modelId="{F3DBAE81-49C4-421B-AE2B-FCBC1EA9B0A8}" type="pres">
      <dgm:prSet presAssocID="{2B9D8BF7-A502-4F40-B8A3-E9F35BD1BF6A}" presName="textRect" presStyleLbl="revTx" presStyleIdx="1" presStyleCnt="3">
        <dgm:presLayoutVars>
          <dgm:chMax val="1"/>
          <dgm:chPref val="1"/>
        </dgm:presLayoutVars>
      </dgm:prSet>
      <dgm:spPr/>
    </dgm:pt>
    <dgm:pt modelId="{7464A6E9-C4BB-40C7-8831-828A98212574}" type="pres">
      <dgm:prSet presAssocID="{C94F80B5-0042-4AEA-BF29-001D81CB43CD}" presName="sibTrans" presStyleCnt="0"/>
      <dgm:spPr/>
    </dgm:pt>
    <dgm:pt modelId="{CD2120CA-8C11-415E-A0AE-66247BF6D726}" type="pres">
      <dgm:prSet presAssocID="{43F2A7DA-739D-489E-B5C9-8204B814D300}" presName="compNode" presStyleCnt="0"/>
      <dgm:spPr/>
    </dgm:pt>
    <dgm:pt modelId="{DF12FADE-CE75-4D1E-AA0D-0799C4605224}" type="pres">
      <dgm:prSet presAssocID="{43F2A7DA-739D-489E-B5C9-8204B814D300}" presName="iconBgRect" presStyleLbl="bgShp" presStyleIdx="2" presStyleCnt="3"/>
      <dgm:spPr>
        <a:prstGeom prst="round2DiagRect">
          <a:avLst>
            <a:gd name="adj1" fmla="val 29727"/>
            <a:gd name="adj2" fmla="val 0"/>
          </a:avLst>
        </a:prstGeom>
      </dgm:spPr>
    </dgm:pt>
    <dgm:pt modelId="{CB0EBA3E-E60C-4321-8220-9586E6473ED4}" type="pres">
      <dgm:prSet presAssocID="{43F2A7DA-739D-489E-B5C9-8204B814D30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Network"/>
        </a:ext>
      </dgm:extLst>
    </dgm:pt>
    <dgm:pt modelId="{5034A586-93B1-43AB-BD26-A436C3C64A59}" type="pres">
      <dgm:prSet presAssocID="{43F2A7DA-739D-489E-B5C9-8204B814D300}" presName="spaceRect" presStyleCnt="0"/>
      <dgm:spPr/>
    </dgm:pt>
    <dgm:pt modelId="{97D86038-4C9F-4FDD-8ABE-595AEB7CE7B5}" type="pres">
      <dgm:prSet presAssocID="{43F2A7DA-739D-489E-B5C9-8204B814D300}" presName="textRect" presStyleLbl="revTx" presStyleIdx="2" presStyleCnt="3">
        <dgm:presLayoutVars>
          <dgm:chMax val="1"/>
          <dgm:chPref val="1"/>
        </dgm:presLayoutVars>
      </dgm:prSet>
      <dgm:spPr/>
    </dgm:pt>
  </dgm:ptLst>
  <dgm:cxnLst>
    <dgm:cxn modelId="{0FA85D18-3DE4-4A88-BFFC-B953046326EE}" type="presOf" srcId="{5C2E6DD0-9151-45ED-8B27-D580351E7F53}" destId="{0273CD71-39C1-4CF6-8E48-5865B10ACC4B}" srcOrd="0" destOrd="0" presId="urn:microsoft.com/office/officeart/2018/5/layout/IconLeafLabelList"/>
    <dgm:cxn modelId="{BD02CB28-7818-45B0-A5FA-2D3A6264EC64}" srcId="{5C2E6DD0-9151-45ED-8B27-D580351E7F53}" destId="{4E9431AA-316E-4A12-AF66-CFA0997A326C}" srcOrd="0" destOrd="0" parTransId="{2943571B-06F2-4EDA-B66A-0B1E1934B8FD}" sibTransId="{729456E0-70F7-4344-935D-0C2D538F0EE1}"/>
    <dgm:cxn modelId="{7A9FA25B-9DC0-41D4-93E9-7DDE1BF96393}" srcId="{5C2E6DD0-9151-45ED-8B27-D580351E7F53}" destId="{43F2A7DA-739D-489E-B5C9-8204B814D300}" srcOrd="2" destOrd="0" parTransId="{489B3197-8779-4F9A-BFE0-514D0728D844}" sibTransId="{38B256A8-4B1E-41AE-B7DE-17C8292D2BDA}"/>
    <dgm:cxn modelId="{07363269-8F72-4482-A803-231856DA9775}" type="presOf" srcId="{2B9D8BF7-A502-4F40-B8A3-E9F35BD1BF6A}" destId="{F3DBAE81-49C4-421B-AE2B-FCBC1EA9B0A8}" srcOrd="0" destOrd="0" presId="urn:microsoft.com/office/officeart/2018/5/layout/IconLeafLabelList"/>
    <dgm:cxn modelId="{8A738F4B-4054-453C-9A42-F6A02049D276}" type="presOf" srcId="{43F2A7DA-739D-489E-B5C9-8204B814D300}" destId="{97D86038-4C9F-4FDD-8ABE-595AEB7CE7B5}" srcOrd="0" destOrd="0" presId="urn:microsoft.com/office/officeart/2018/5/layout/IconLeafLabelList"/>
    <dgm:cxn modelId="{E812D1BC-6613-47E4-9658-FE24C757A2F0}" srcId="{5C2E6DD0-9151-45ED-8B27-D580351E7F53}" destId="{2B9D8BF7-A502-4F40-B8A3-E9F35BD1BF6A}" srcOrd="1" destOrd="0" parTransId="{C4EFCCE2-606A-4326-BB0B-FF9BFAC55192}" sibTransId="{C94F80B5-0042-4AEA-BF29-001D81CB43CD}"/>
    <dgm:cxn modelId="{4D63CBE5-281C-4BD7-90B3-BD840DE52740}" type="presOf" srcId="{4E9431AA-316E-4A12-AF66-CFA0997A326C}" destId="{3C1EE77B-AD48-48BA-8BA9-7DFECAF42D6E}" srcOrd="0" destOrd="0" presId="urn:microsoft.com/office/officeart/2018/5/layout/IconLeafLabelList"/>
    <dgm:cxn modelId="{531038D7-FAD5-4F9A-B2A8-1D6B15B26A8A}" type="presParOf" srcId="{0273CD71-39C1-4CF6-8E48-5865B10ACC4B}" destId="{3BFB0602-DF3B-4828-98D8-9A3A6FE9C37C}" srcOrd="0" destOrd="0" presId="urn:microsoft.com/office/officeart/2018/5/layout/IconLeafLabelList"/>
    <dgm:cxn modelId="{494945FB-2896-4005-ADED-66FEDCF2E9BD}" type="presParOf" srcId="{3BFB0602-DF3B-4828-98D8-9A3A6FE9C37C}" destId="{2BE0C343-69F7-457F-A06B-007EF762B848}" srcOrd="0" destOrd="0" presId="urn:microsoft.com/office/officeart/2018/5/layout/IconLeafLabelList"/>
    <dgm:cxn modelId="{EFC464CE-A269-4FF8-9123-ACC1E9B4B4CF}" type="presParOf" srcId="{3BFB0602-DF3B-4828-98D8-9A3A6FE9C37C}" destId="{785A4735-00A7-49A5-929D-EE375987139E}" srcOrd="1" destOrd="0" presId="urn:microsoft.com/office/officeart/2018/5/layout/IconLeafLabelList"/>
    <dgm:cxn modelId="{51CC22F4-547E-4F50-9696-7C8474091F74}" type="presParOf" srcId="{3BFB0602-DF3B-4828-98D8-9A3A6FE9C37C}" destId="{24330A9E-F227-4E8B-B026-300A90CBA85D}" srcOrd="2" destOrd="0" presId="urn:microsoft.com/office/officeart/2018/5/layout/IconLeafLabelList"/>
    <dgm:cxn modelId="{220D6C5C-7606-4608-B777-4DC8A309ACF0}" type="presParOf" srcId="{3BFB0602-DF3B-4828-98D8-9A3A6FE9C37C}" destId="{3C1EE77B-AD48-48BA-8BA9-7DFECAF42D6E}" srcOrd="3" destOrd="0" presId="urn:microsoft.com/office/officeart/2018/5/layout/IconLeafLabelList"/>
    <dgm:cxn modelId="{252D8E55-86C3-419E-BE39-45A026C5B72D}" type="presParOf" srcId="{0273CD71-39C1-4CF6-8E48-5865B10ACC4B}" destId="{A59946F3-42E3-45B5-8C0F-32E239635B33}" srcOrd="1" destOrd="0" presId="urn:microsoft.com/office/officeart/2018/5/layout/IconLeafLabelList"/>
    <dgm:cxn modelId="{0EAAEDE6-55BB-410D-A474-559AC2DE3CD0}" type="presParOf" srcId="{0273CD71-39C1-4CF6-8E48-5865B10ACC4B}" destId="{180445BF-5246-4717-BE7F-5EE4DBB12934}" srcOrd="2" destOrd="0" presId="urn:microsoft.com/office/officeart/2018/5/layout/IconLeafLabelList"/>
    <dgm:cxn modelId="{DA3DF5CF-39BD-4BB9-9A75-C27E5003D2A3}" type="presParOf" srcId="{180445BF-5246-4717-BE7F-5EE4DBB12934}" destId="{596F2E5E-F021-4491-91A2-376E1F644DD8}" srcOrd="0" destOrd="0" presId="urn:microsoft.com/office/officeart/2018/5/layout/IconLeafLabelList"/>
    <dgm:cxn modelId="{CC3EE71E-3205-4424-A3D6-F32B1FB231C7}" type="presParOf" srcId="{180445BF-5246-4717-BE7F-5EE4DBB12934}" destId="{ECA7ACA2-5465-45D2-885F-138817DCC35D}" srcOrd="1" destOrd="0" presId="urn:microsoft.com/office/officeart/2018/5/layout/IconLeafLabelList"/>
    <dgm:cxn modelId="{F3DE6042-6793-4ED1-AA0A-D9660FEAAF7A}" type="presParOf" srcId="{180445BF-5246-4717-BE7F-5EE4DBB12934}" destId="{52529A0C-E66E-4ACA-BDDB-87D103CF9704}" srcOrd="2" destOrd="0" presId="urn:microsoft.com/office/officeart/2018/5/layout/IconLeafLabelList"/>
    <dgm:cxn modelId="{33839E77-C1F7-43A1-82DD-0848F853E415}" type="presParOf" srcId="{180445BF-5246-4717-BE7F-5EE4DBB12934}" destId="{F3DBAE81-49C4-421B-AE2B-FCBC1EA9B0A8}" srcOrd="3" destOrd="0" presId="urn:microsoft.com/office/officeart/2018/5/layout/IconLeafLabelList"/>
    <dgm:cxn modelId="{6276E94D-E6A8-46F9-B3D1-8F3EF45AE195}" type="presParOf" srcId="{0273CD71-39C1-4CF6-8E48-5865B10ACC4B}" destId="{7464A6E9-C4BB-40C7-8831-828A98212574}" srcOrd="3" destOrd="0" presId="urn:microsoft.com/office/officeart/2018/5/layout/IconLeafLabelList"/>
    <dgm:cxn modelId="{0921E6CB-6DB2-445C-9697-276A2CCB58AF}" type="presParOf" srcId="{0273CD71-39C1-4CF6-8E48-5865B10ACC4B}" destId="{CD2120CA-8C11-415E-A0AE-66247BF6D726}" srcOrd="4" destOrd="0" presId="urn:microsoft.com/office/officeart/2018/5/layout/IconLeafLabelList"/>
    <dgm:cxn modelId="{755FD076-5558-4A8E-BF36-BCBC0E2E2009}" type="presParOf" srcId="{CD2120CA-8C11-415E-A0AE-66247BF6D726}" destId="{DF12FADE-CE75-4D1E-AA0D-0799C4605224}" srcOrd="0" destOrd="0" presId="urn:microsoft.com/office/officeart/2018/5/layout/IconLeafLabelList"/>
    <dgm:cxn modelId="{DBEE0155-18F3-4516-8492-637008386B3C}" type="presParOf" srcId="{CD2120CA-8C11-415E-A0AE-66247BF6D726}" destId="{CB0EBA3E-E60C-4321-8220-9586E6473ED4}" srcOrd="1" destOrd="0" presId="urn:microsoft.com/office/officeart/2018/5/layout/IconLeafLabelList"/>
    <dgm:cxn modelId="{9E037E4B-22AF-4A03-BC39-DEEE1DE0AFA8}" type="presParOf" srcId="{CD2120CA-8C11-415E-A0AE-66247BF6D726}" destId="{5034A586-93B1-43AB-BD26-A436C3C64A59}" srcOrd="2" destOrd="0" presId="urn:microsoft.com/office/officeart/2018/5/layout/IconLeafLabelList"/>
    <dgm:cxn modelId="{D42DC439-2651-4C93-8733-36B44707729D}" type="presParOf" srcId="{CD2120CA-8C11-415E-A0AE-66247BF6D726}" destId="{97D86038-4C9F-4FDD-8ABE-595AEB7CE7B5}"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CC69C8-E471-4C37-85FB-F66FE53CF647}" type="doc">
      <dgm:prSet loTypeId="urn:microsoft.com/office/officeart/2005/8/layout/hProcess11" loCatId="process" qsTypeId="urn:microsoft.com/office/officeart/2005/8/quickstyle/simple1#11" qsCatId="simple" csTypeId="urn:microsoft.com/office/officeart/2005/8/colors/accent1_2#5" csCatId="accent1"/>
      <dgm:spPr/>
      <dgm:t>
        <a:bodyPr/>
        <a:lstStyle/>
        <a:p>
          <a:endParaRPr lang="en-GB"/>
        </a:p>
      </dgm:t>
    </dgm:pt>
    <dgm:pt modelId="{286F62D8-D6F4-4771-9369-255C0635BAD2}">
      <dgm:prSet/>
      <dgm:spPr/>
      <dgm:t>
        <a:bodyPr/>
        <a:lstStyle/>
        <a:p>
          <a:r>
            <a:rPr lang="en-US" b="1"/>
            <a:t>A concise story of your professional journey so far</a:t>
          </a:r>
          <a:endParaRPr lang="en-GB"/>
        </a:p>
      </dgm:t>
    </dgm:pt>
    <dgm:pt modelId="{9F00FA5B-6FFE-4158-A868-B7DFF32FB353}" type="parTrans" cxnId="{54AAC5FC-870B-4AEE-AE2D-2C5F15C47327}">
      <dgm:prSet/>
      <dgm:spPr/>
      <dgm:t>
        <a:bodyPr/>
        <a:lstStyle/>
        <a:p>
          <a:endParaRPr lang="en-GB"/>
        </a:p>
      </dgm:t>
    </dgm:pt>
    <dgm:pt modelId="{4AD8A8E7-F593-4FB3-9C4E-3B370BE17FBE}" type="sibTrans" cxnId="{54AAC5FC-870B-4AEE-AE2D-2C5F15C47327}">
      <dgm:prSet/>
      <dgm:spPr/>
      <dgm:t>
        <a:bodyPr/>
        <a:lstStyle/>
        <a:p>
          <a:endParaRPr lang="en-GB"/>
        </a:p>
      </dgm:t>
    </dgm:pt>
    <dgm:pt modelId="{CACAE129-2FA4-42AF-B3B1-B268EFB39DC6}">
      <dgm:prSet/>
      <dgm:spPr/>
      <dgm:t>
        <a:bodyPr/>
        <a:lstStyle/>
        <a:p>
          <a:r>
            <a:rPr lang="en-US" b="1"/>
            <a:t>What interests you about your industry</a:t>
          </a:r>
          <a:endParaRPr lang="en-GB"/>
        </a:p>
      </dgm:t>
    </dgm:pt>
    <dgm:pt modelId="{38402C27-DDEB-4260-9C34-26F3ED631BB9}" type="parTrans" cxnId="{E1304A69-85C5-4D8D-A90D-D7633620B0BD}">
      <dgm:prSet/>
      <dgm:spPr/>
      <dgm:t>
        <a:bodyPr/>
        <a:lstStyle/>
        <a:p>
          <a:endParaRPr lang="en-GB"/>
        </a:p>
      </dgm:t>
    </dgm:pt>
    <dgm:pt modelId="{B3176EA2-BB48-4B87-A1C7-A88E37F67896}" type="sibTrans" cxnId="{E1304A69-85C5-4D8D-A90D-D7633620B0BD}">
      <dgm:prSet/>
      <dgm:spPr/>
      <dgm:t>
        <a:bodyPr/>
        <a:lstStyle/>
        <a:p>
          <a:endParaRPr lang="en-GB"/>
        </a:p>
      </dgm:t>
    </dgm:pt>
    <dgm:pt modelId="{9B639C55-7EB3-4ECF-B818-1303BA900E8F}">
      <dgm:prSet/>
      <dgm:spPr/>
      <dgm:t>
        <a:bodyPr/>
        <a:lstStyle/>
        <a:p>
          <a:r>
            <a:rPr lang="en-US" b="1"/>
            <a:t>Your biggest achievements or learnings</a:t>
          </a:r>
          <a:endParaRPr lang="en-GB"/>
        </a:p>
      </dgm:t>
    </dgm:pt>
    <dgm:pt modelId="{30D87608-608E-488F-9647-AA779EA23E8A}" type="parTrans" cxnId="{65030808-2934-468A-8E29-A05CF40D0DCA}">
      <dgm:prSet/>
      <dgm:spPr/>
      <dgm:t>
        <a:bodyPr/>
        <a:lstStyle/>
        <a:p>
          <a:endParaRPr lang="en-GB"/>
        </a:p>
      </dgm:t>
    </dgm:pt>
    <dgm:pt modelId="{2F0E33AF-9C55-421B-B657-2DFD7341EAD8}" type="sibTrans" cxnId="{65030808-2934-468A-8E29-A05CF40D0DCA}">
      <dgm:prSet/>
      <dgm:spPr/>
      <dgm:t>
        <a:bodyPr/>
        <a:lstStyle/>
        <a:p>
          <a:endParaRPr lang="en-GB"/>
        </a:p>
      </dgm:t>
    </dgm:pt>
    <dgm:pt modelId="{9DB734CC-B769-4F2F-AC9A-98A690B13045}">
      <dgm:prSet/>
      <dgm:spPr/>
      <dgm:t>
        <a:bodyPr/>
        <a:lstStyle/>
        <a:p>
          <a:r>
            <a:rPr lang="en-US" b="1"/>
            <a:t>What your career goals are.</a:t>
          </a:r>
          <a:endParaRPr lang="en-GB"/>
        </a:p>
      </dgm:t>
    </dgm:pt>
    <dgm:pt modelId="{304C179B-C0DA-4793-8759-1835BA25C587}" type="parTrans" cxnId="{C1CEDB39-92B4-4CF5-ABAB-C9F8E2E9C265}">
      <dgm:prSet/>
      <dgm:spPr/>
      <dgm:t>
        <a:bodyPr/>
        <a:lstStyle/>
        <a:p>
          <a:endParaRPr lang="en-GB"/>
        </a:p>
      </dgm:t>
    </dgm:pt>
    <dgm:pt modelId="{CB15682E-649B-4E24-A662-7A5BE9CA2273}" type="sibTrans" cxnId="{C1CEDB39-92B4-4CF5-ABAB-C9F8E2E9C265}">
      <dgm:prSet/>
      <dgm:spPr/>
      <dgm:t>
        <a:bodyPr/>
        <a:lstStyle/>
        <a:p>
          <a:endParaRPr lang="en-GB"/>
        </a:p>
      </dgm:t>
    </dgm:pt>
    <dgm:pt modelId="{25C6DEBB-65D8-4BBE-A6FB-61252FA8E75E}" type="pres">
      <dgm:prSet presAssocID="{90CC69C8-E471-4C37-85FB-F66FE53CF647}" presName="Name0" presStyleCnt="0">
        <dgm:presLayoutVars>
          <dgm:dir/>
          <dgm:resizeHandles val="exact"/>
        </dgm:presLayoutVars>
      </dgm:prSet>
      <dgm:spPr/>
    </dgm:pt>
    <dgm:pt modelId="{959DD36C-1E49-4E2D-B507-F16B82B0C1E6}" type="pres">
      <dgm:prSet presAssocID="{90CC69C8-E471-4C37-85FB-F66FE53CF647}" presName="arrow" presStyleLbl="bgShp" presStyleIdx="0" presStyleCnt="1"/>
      <dgm:spPr/>
    </dgm:pt>
    <dgm:pt modelId="{E6BFE263-6BC6-4939-8DF5-B4957B03B284}" type="pres">
      <dgm:prSet presAssocID="{90CC69C8-E471-4C37-85FB-F66FE53CF647}" presName="points" presStyleCnt="0"/>
      <dgm:spPr/>
    </dgm:pt>
    <dgm:pt modelId="{DEADE5A7-89E6-4B48-920E-B0F16BA30206}" type="pres">
      <dgm:prSet presAssocID="{286F62D8-D6F4-4771-9369-255C0635BAD2}" presName="compositeA" presStyleCnt="0"/>
      <dgm:spPr/>
    </dgm:pt>
    <dgm:pt modelId="{B3FC1F9C-341C-4B50-A98A-FD845E46D795}" type="pres">
      <dgm:prSet presAssocID="{286F62D8-D6F4-4771-9369-255C0635BAD2}" presName="textA" presStyleLbl="revTx" presStyleIdx="0" presStyleCnt="4">
        <dgm:presLayoutVars>
          <dgm:bulletEnabled val="1"/>
        </dgm:presLayoutVars>
      </dgm:prSet>
      <dgm:spPr/>
    </dgm:pt>
    <dgm:pt modelId="{CF7A27D9-5FD3-4754-A43B-70F2B6C63B87}" type="pres">
      <dgm:prSet presAssocID="{286F62D8-D6F4-4771-9369-255C0635BAD2}" presName="circleA" presStyleLbl="node1" presStyleIdx="0" presStyleCnt="4"/>
      <dgm:spPr/>
    </dgm:pt>
    <dgm:pt modelId="{61DE36B4-4412-445E-9B96-DC7CB3FB4776}" type="pres">
      <dgm:prSet presAssocID="{286F62D8-D6F4-4771-9369-255C0635BAD2}" presName="spaceA" presStyleCnt="0"/>
      <dgm:spPr/>
    </dgm:pt>
    <dgm:pt modelId="{72B2CBB6-270E-41AC-8B6B-EEF1A9412BE8}" type="pres">
      <dgm:prSet presAssocID="{4AD8A8E7-F593-4FB3-9C4E-3B370BE17FBE}" presName="space" presStyleCnt="0"/>
      <dgm:spPr/>
    </dgm:pt>
    <dgm:pt modelId="{B884B9FF-AE8B-476E-A128-143F8402DA14}" type="pres">
      <dgm:prSet presAssocID="{CACAE129-2FA4-42AF-B3B1-B268EFB39DC6}" presName="compositeB" presStyleCnt="0"/>
      <dgm:spPr/>
    </dgm:pt>
    <dgm:pt modelId="{65D13D42-339A-49AB-B4C5-3125D2644434}" type="pres">
      <dgm:prSet presAssocID="{CACAE129-2FA4-42AF-B3B1-B268EFB39DC6}" presName="textB" presStyleLbl="revTx" presStyleIdx="1" presStyleCnt="4">
        <dgm:presLayoutVars>
          <dgm:bulletEnabled val="1"/>
        </dgm:presLayoutVars>
      </dgm:prSet>
      <dgm:spPr/>
    </dgm:pt>
    <dgm:pt modelId="{C6A16643-B517-41E0-B0FC-D2AE3724C963}" type="pres">
      <dgm:prSet presAssocID="{CACAE129-2FA4-42AF-B3B1-B268EFB39DC6}" presName="circleB" presStyleLbl="node1" presStyleIdx="1" presStyleCnt="4"/>
      <dgm:spPr/>
    </dgm:pt>
    <dgm:pt modelId="{DE5B5102-6D46-422F-88B7-1D066D1CA707}" type="pres">
      <dgm:prSet presAssocID="{CACAE129-2FA4-42AF-B3B1-B268EFB39DC6}" presName="spaceB" presStyleCnt="0"/>
      <dgm:spPr/>
    </dgm:pt>
    <dgm:pt modelId="{17B6EDA1-24A7-426D-9211-4B8C92FA2170}" type="pres">
      <dgm:prSet presAssocID="{B3176EA2-BB48-4B87-A1C7-A88E37F67896}" presName="space" presStyleCnt="0"/>
      <dgm:spPr/>
    </dgm:pt>
    <dgm:pt modelId="{37FDA70C-067B-4AA2-973F-C21604EE2B36}" type="pres">
      <dgm:prSet presAssocID="{9B639C55-7EB3-4ECF-B818-1303BA900E8F}" presName="compositeA" presStyleCnt="0"/>
      <dgm:spPr/>
    </dgm:pt>
    <dgm:pt modelId="{DC4CE832-98BB-4BCC-B9FB-CE7850BFEAA8}" type="pres">
      <dgm:prSet presAssocID="{9B639C55-7EB3-4ECF-B818-1303BA900E8F}" presName="textA" presStyleLbl="revTx" presStyleIdx="2" presStyleCnt="4">
        <dgm:presLayoutVars>
          <dgm:bulletEnabled val="1"/>
        </dgm:presLayoutVars>
      </dgm:prSet>
      <dgm:spPr/>
    </dgm:pt>
    <dgm:pt modelId="{2159ABA0-6A0E-4241-983B-7882460388DA}" type="pres">
      <dgm:prSet presAssocID="{9B639C55-7EB3-4ECF-B818-1303BA900E8F}" presName="circleA" presStyleLbl="node1" presStyleIdx="2" presStyleCnt="4"/>
      <dgm:spPr/>
    </dgm:pt>
    <dgm:pt modelId="{B4CD9F66-6945-4891-89B5-EE27A7BCF825}" type="pres">
      <dgm:prSet presAssocID="{9B639C55-7EB3-4ECF-B818-1303BA900E8F}" presName="spaceA" presStyleCnt="0"/>
      <dgm:spPr/>
    </dgm:pt>
    <dgm:pt modelId="{7E45AD99-3EEE-49B5-AD83-9C5E6C9FAAC1}" type="pres">
      <dgm:prSet presAssocID="{2F0E33AF-9C55-421B-B657-2DFD7341EAD8}" presName="space" presStyleCnt="0"/>
      <dgm:spPr/>
    </dgm:pt>
    <dgm:pt modelId="{0B30EE48-7CBC-4EF8-B900-A1A0F36D6778}" type="pres">
      <dgm:prSet presAssocID="{9DB734CC-B769-4F2F-AC9A-98A690B13045}" presName="compositeB" presStyleCnt="0"/>
      <dgm:spPr/>
    </dgm:pt>
    <dgm:pt modelId="{9AF6A286-1021-4090-8BF8-00EE166FC940}" type="pres">
      <dgm:prSet presAssocID="{9DB734CC-B769-4F2F-AC9A-98A690B13045}" presName="textB" presStyleLbl="revTx" presStyleIdx="3" presStyleCnt="4">
        <dgm:presLayoutVars>
          <dgm:bulletEnabled val="1"/>
        </dgm:presLayoutVars>
      </dgm:prSet>
      <dgm:spPr/>
    </dgm:pt>
    <dgm:pt modelId="{EA0ECB56-D0AE-4A05-B2AD-A3F77FA6E32A}" type="pres">
      <dgm:prSet presAssocID="{9DB734CC-B769-4F2F-AC9A-98A690B13045}" presName="circleB" presStyleLbl="node1" presStyleIdx="3" presStyleCnt="4"/>
      <dgm:spPr/>
    </dgm:pt>
    <dgm:pt modelId="{631C8D03-CF1F-4446-A778-75CA5DD374E1}" type="pres">
      <dgm:prSet presAssocID="{9DB734CC-B769-4F2F-AC9A-98A690B13045}" presName="spaceB" presStyleCnt="0"/>
      <dgm:spPr/>
    </dgm:pt>
  </dgm:ptLst>
  <dgm:cxnLst>
    <dgm:cxn modelId="{65030808-2934-468A-8E29-A05CF40D0DCA}" srcId="{90CC69C8-E471-4C37-85FB-F66FE53CF647}" destId="{9B639C55-7EB3-4ECF-B818-1303BA900E8F}" srcOrd="2" destOrd="0" parTransId="{30D87608-608E-488F-9647-AA779EA23E8A}" sibTransId="{2F0E33AF-9C55-421B-B657-2DFD7341EAD8}"/>
    <dgm:cxn modelId="{C1CEDB39-92B4-4CF5-ABAB-C9F8E2E9C265}" srcId="{90CC69C8-E471-4C37-85FB-F66FE53CF647}" destId="{9DB734CC-B769-4F2F-AC9A-98A690B13045}" srcOrd="3" destOrd="0" parTransId="{304C179B-C0DA-4793-8759-1835BA25C587}" sibTransId="{CB15682E-649B-4E24-A662-7A5BE9CA2273}"/>
    <dgm:cxn modelId="{D8BADD42-4CD9-4182-9648-5C80251DA57E}" type="presOf" srcId="{9DB734CC-B769-4F2F-AC9A-98A690B13045}" destId="{9AF6A286-1021-4090-8BF8-00EE166FC940}" srcOrd="0" destOrd="0" presId="urn:microsoft.com/office/officeart/2005/8/layout/hProcess11"/>
    <dgm:cxn modelId="{1B50EF66-A724-4740-9A62-6F1178674958}" type="presOf" srcId="{286F62D8-D6F4-4771-9369-255C0635BAD2}" destId="{B3FC1F9C-341C-4B50-A98A-FD845E46D795}" srcOrd="0" destOrd="0" presId="urn:microsoft.com/office/officeart/2005/8/layout/hProcess11"/>
    <dgm:cxn modelId="{E1304A69-85C5-4D8D-A90D-D7633620B0BD}" srcId="{90CC69C8-E471-4C37-85FB-F66FE53CF647}" destId="{CACAE129-2FA4-42AF-B3B1-B268EFB39DC6}" srcOrd="1" destOrd="0" parTransId="{38402C27-DDEB-4260-9C34-26F3ED631BB9}" sibTransId="{B3176EA2-BB48-4B87-A1C7-A88E37F67896}"/>
    <dgm:cxn modelId="{4C534B7F-03B2-4974-86EF-9AE31765BFE8}" type="presOf" srcId="{9B639C55-7EB3-4ECF-B818-1303BA900E8F}" destId="{DC4CE832-98BB-4BCC-B9FB-CE7850BFEAA8}" srcOrd="0" destOrd="0" presId="urn:microsoft.com/office/officeart/2005/8/layout/hProcess11"/>
    <dgm:cxn modelId="{0340CEDE-5BF0-4618-BE38-A4E9D68E2D33}" type="presOf" srcId="{90CC69C8-E471-4C37-85FB-F66FE53CF647}" destId="{25C6DEBB-65D8-4BBE-A6FB-61252FA8E75E}" srcOrd="0" destOrd="0" presId="urn:microsoft.com/office/officeart/2005/8/layout/hProcess11"/>
    <dgm:cxn modelId="{54AAC5FC-870B-4AEE-AE2D-2C5F15C47327}" srcId="{90CC69C8-E471-4C37-85FB-F66FE53CF647}" destId="{286F62D8-D6F4-4771-9369-255C0635BAD2}" srcOrd="0" destOrd="0" parTransId="{9F00FA5B-6FFE-4158-A868-B7DFF32FB353}" sibTransId="{4AD8A8E7-F593-4FB3-9C4E-3B370BE17FBE}"/>
    <dgm:cxn modelId="{2642F4FC-664A-4FBF-AF93-04C6CBB5B651}" type="presOf" srcId="{CACAE129-2FA4-42AF-B3B1-B268EFB39DC6}" destId="{65D13D42-339A-49AB-B4C5-3125D2644434}" srcOrd="0" destOrd="0" presId="urn:microsoft.com/office/officeart/2005/8/layout/hProcess11"/>
    <dgm:cxn modelId="{ED19CB9C-695C-4470-8A22-9CAF9060CB5B}" type="presParOf" srcId="{25C6DEBB-65D8-4BBE-A6FB-61252FA8E75E}" destId="{959DD36C-1E49-4E2D-B507-F16B82B0C1E6}" srcOrd="0" destOrd="0" presId="urn:microsoft.com/office/officeart/2005/8/layout/hProcess11"/>
    <dgm:cxn modelId="{758C6BF4-730F-4B0B-904A-8535CD057337}" type="presParOf" srcId="{25C6DEBB-65D8-4BBE-A6FB-61252FA8E75E}" destId="{E6BFE263-6BC6-4939-8DF5-B4957B03B284}" srcOrd="1" destOrd="0" presId="urn:microsoft.com/office/officeart/2005/8/layout/hProcess11"/>
    <dgm:cxn modelId="{802FC8E2-5E07-4C93-9EEA-0BF83C1C1DB3}" type="presParOf" srcId="{E6BFE263-6BC6-4939-8DF5-B4957B03B284}" destId="{DEADE5A7-89E6-4B48-920E-B0F16BA30206}" srcOrd="0" destOrd="0" presId="urn:microsoft.com/office/officeart/2005/8/layout/hProcess11"/>
    <dgm:cxn modelId="{2972E5D1-29A0-465B-9832-C6BA48108C92}" type="presParOf" srcId="{DEADE5A7-89E6-4B48-920E-B0F16BA30206}" destId="{B3FC1F9C-341C-4B50-A98A-FD845E46D795}" srcOrd="0" destOrd="0" presId="urn:microsoft.com/office/officeart/2005/8/layout/hProcess11"/>
    <dgm:cxn modelId="{D59CB67F-02F7-426C-BA12-C7C820772E51}" type="presParOf" srcId="{DEADE5A7-89E6-4B48-920E-B0F16BA30206}" destId="{CF7A27D9-5FD3-4754-A43B-70F2B6C63B87}" srcOrd="1" destOrd="0" presId="urn:microsoft.com/office/officeart/2005/8/layout/hProcess11"/>
    <dgm:cxn modelId="{D687ABD1-4B20-425B-86CC-F9CC799C4F66}" type="presParOf" srcId="{DEADE5A7-89E6-4B48-920E-B0F16BA30206}" destId="{61DE36B4-4412-445E-9B96-DC7CB3FB4776}" srcOrd="2" destOrd="0" presId="urn:microsoft.com/office/officeart/2005/8/layout/hProcess11"/>
    <dgm:cxn modelId="{F30E04CD-EC4F-4275-AFCC-66B71031FF0B}" type="presParOf" srcId="{E6BFE263-6BC6-4939-8DF5-B4957B03B284}" destId="{72B2CBB6-270E-41AC-8B6B-EEF1A9412BE8}" srcOrd="1" destOrd="0" presId="urn:microsoft.com/office/officeart/2005/8/layout/hProcess11"/>
    <dgm:cxn modelId="{8EB47DF4-6956-4F83-A942-7C16BA9AF970}" type="presParOf" srcId="{E6BFE263-6BC6-4939-8DF5-B4957B03B284}" destId="{B884B9FF-AE8B-476E-A128-143F8402DA14}" srcOrd="2" destOrd="0" presId="urn:microsoft.com/office/officeart/2005/8/layout/hProcess11"/>
    <dgm:cxn modelId="{53CF559F-AE0E-46EF-BBFD-E062779A90A4}" type="presParOf" srcId="{B884B9FF-AE8B-476E-A128-143F8402DA14}" destId="{65D13D42-339A-49AB-B4C5-3125D2644434}" srcOrd="0" destOrd="0" presId="urn:microsoft.com/office/officeart/2005/8/layout/hProcess11"/>
    <dgm:cxn modelId="{7894990D-4C46-43A5-B78E-7814293954A7}" type="presParOf" srcId="{B884B9FF-AE8B-476E-A128-143F8402DA14}" destId="{C6A16643-B517-41E0-B0FC-D2AE3724C963}" srcOrd="1" destOrd="0" presId="urn:microsoft.com/office/officeart/2005/8/layout/hProcess11"/>
    <dgm:cxn modelId="{6399D212-2697-4503-8890-B34F89240BDC}" type="presParOf" srcId="{B884B9FF-AE8B-476E-A128-143F8402DA14}" destId="{DE5B5102-6D46-422F-88B7-1D066D1CA707}" srcOrd="2" destOrd="0" presId="urn:microsoft.com/office/officeart/2005/8/layout/hProcess11"/>
    <dgm:cxn modelId="{01E6CD76-0AC2-4ED9-BC8E-F8EC5173D790}" type="presParOf" srcId="{E6BFE263-6BC6-4939-8DF5-B4957B03B284}" destId="{17B6EDA1-24A7-426D-9211-4B8C92FA2170}" srcOrd="3" destOrd="0" presId="urn:microsoft.com/office/officeart/2005/8/layout/hProcess11"/>
    <dgm:cxn modelId="{4340417F-8541-4FBB-9EE6-3D736678C6DF}" type="presParOf" srcId="{E6BFE263-6BC6-4939-8DF5-B4957B03B284}" destId="{37FDA70C-067B-4AA2-973F-C21604EE2B36}" srcOrd="4" destOrd="0" presId="urn:microsoft.com/office/officeart/2005/8/layout/hProcess11"/>
    <dgm:cxn modelId="{AAAD25EC-FB79-47CE-B049-29E3228F05FE}" type="presParOf" srcId="{37FDA70C-067B-4AA2-973F-C21604EE2B36}" destId="{DC4CE832-98BB-4BCC-B9FB-CE7850BFEAA8}" srcOrd="0" destOrd="0" presId="urn:microsoft.com/office/officeart/2005/8/layout/hProcess11"/>
    <dgm:cxn modelId="{F5E369B7-5226-4593-B842-C11AAA9F2ACB}" type="presParOf" srcId="{37FDA70C-067B-4AA2-973F-C21604EE2B36}" destId="{2159ABA0-6A0E-4241-983B-7882460388DA}" srcOrd="1" destOrd="0" presId="urn:microsoft.com/office/officeart/2005/8/layout/hProcess11"/>
    <dgm:cxn modelId="{671D26A0-A780-4443-8168-64D307DF2454}" type="presParOf" srcId="{37FDA70C-067B-4AA2-973F-C21604EE2B36}" destId="{B4CD9F66-6945-4891-89B5-EE27A7BCF825}" srcOrd="2" destOrd="0" presId="urn:microsoft.com/office/officeart/2005/8/layout/hProcess11"/>
    <dgm:cxn modelId="{CEC55BB9-C1D7-4BAF-8552-1C7B568F5454}" type="presParOf" srcId="{E6BFE263-6BC6-4939-8DF5-B4957B03B284}" destId="{7E45AD99-3EEE-49B5-AD83-9C5E6C9FAAC1}" srcOrd="5" destOrd="0" presId="urn:microsoft.com/office/officeart/2005/8/layout/hProcess11"/>
    <dgm:cxn modelId="{84A1D691-C3AC-428D-A5BF-33F22A37207F}" type="presParOf" srcId="{E6BFE263-6BC6-4939-8DF5-B4957B03B284}" destId="{0B30EE48-7CBC-4EF8-B900-A1A0F36D6778}" srcOrd="6" destOrd="0" presId="urn:microsoft.com/office/officeart/2005/8/layout/hProcess11"/>
    <dgm:cxn modelId="{BD6B6B27-D26F-4FA3-AA5A-DC1054873601}" type="presParOf" srcId="{0B30EE48-7CBC-4EF8-B900-A1A0F36D6778}" destId="{9AF6A286-1021-4090-8BF8-00EE166FC940}" srcOrd="0" destOrd="0" presId="urn:microsoft.com/office/officeart/2005/8/layout/hProcess11"/>
    <dgm:cxn modelId="{DE99574E-2F90-42A0-B2DD-1DB2180ECCBF}" type="presParOf" srcId="{0B30EE48-7CBC-4EF8-B900-A1A0F36D6778}" destId="{EA0ECB56-D0AE-4A05-B2AD-A3F77FA6E32A}" srcOrd="1" destOrd="0" presId="urn:microsoft.com/office/officeart/2005/8/layout/hProcess11"/>
    <dgm:cxn modelId="{90958FCD-7F01-4FC4-9EFC-6D08F4B88D2D}" type="presParOf" srcId="{0B30EE48-7CBC-4EF8-B900-A1A0F36D6778}" destId="{631C8D03-CF1F-4446-A778-75CA5DD374E1}"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C86E2D-1DC4-45B0-A573-BDDC962B8879}" type="doc">
      <dgm:prSet loTypeId="urn:microsoft.com/office/officeart/2016/7/layout/VerticalSolidActionList" loCatId="List" qsTypeId="urn:microsoft.com/office/officeart/2005/8/quickstyle/3d2#1" qsCatId="3D" csTypeId="urn:microsoft.com/office/officeart/2005/8/colors/accent2_3#1" csCatId="accent2"/>
      <dgm:spPr/>
      <dgm:t>
        <a:bodyPr/>
        <a:lstStyle/>
        <a:p>
          <a:endParaRPr lang="en-US"/>
        </a:p>
      </dgm:t>
    </dgm:pt>
    <dgm:pt modelId="{E38E3CB5-A794-4A5A-8720-8BBAC35B0481}">
      <dgm:prSet/>
      <dgm:spPr/>
      <dgm:t>
        <a:bodyPr/>
        <a:lstStyle/>
        <a:p>
          <a:r>
            <a:rPr lang="en-US"/>
            <a:t>Begin</a:t>
          </a:r>
        </a:p>
      </dgm:t>
    </dgm:pt>
    <dgm:pt modelId="{D11B3E7B-858E-4C15-9055-B18881564039}" type="parTrans" cxnId="{8E80BC81-E460-45E0-B08A-273F5B143895}">
      <dgm:prSet/>
      <dgm:spPr/>
      <dgm:t>
        <a:bodyPr/>
        <a:lstStyle/>
        <a:p>
          <a:endParaRPr lang="en-US"/>
        </a:p>
      </dgm:t>
    </dgm:pt>
    <dgm:pt modelId="{6DF13791-C99B-4038-9618-CDA76CF6F950}" type="sibTrans" cxnId="{8E80BC81-E460-45E0-B08A-273F5B143895}">
      <dgm:prSet/>
      <dgm:spPr/>
      <dgm:t>
        <a:bodyPr/>
        <a:lstStyle/>
        <a:p>
          <a:endParaRPr lang="en-US"/>
        </a:p>
      </dgm:t>
    </dgm:pt>
    <dgm:pt modelId="{6E46FD4D-88A5-43F0-B8A4-91A41BAEEF03}">
      <dgm:prSet custT="1"/>
      <dgm:spPr/>
      <dgm:t>
        <a:bodyPr/>
        <a:lstStyle/>
        <a:p>
          <a:r>
            <a:rPr lang="en-US" sz="1800"/>
            <a:t>Begin with a hook or personal anecdote to draw readers in.</a:t>
          </a:r>
        </a:p>
      </dgm:t>
    </dgm:pt>
    <dgm:pt modelId="{44AAA610-0AA7-4AF7-A169-DE56E9961E48}" type="parTrans" cxnId="{B7656C81-6EE1-4873-9B32-022BA87DE329}">
      <dgm:prSet/>
      <dgm:spPr/>
      <dgm:t>
        <a:bodyPr/>
        <a:lstStyle/>
        <a:p>
          <a:endParaRPr lang="en-US"/>
        </a:p>
      </dgm:t>
    </dgm:pt>
    <dgm:pt modelId="{D48CB88F-F173-49AC-BBE6-C2EB355D6B0D}" type="sibTrans" cxnId="{B7656C81-6EE1-4873-9B32-022BA87DE329}">
      <dgm:prSet/>
      <dgm:spPr/>
      <dgm:t>
        <a:bodyPr/>
        <a:lstStyle/>
        <a:p>
          <a:endParaRPr lang="en-US"/>
        </a:p>
      </dgm:t>
    </dgm:pt>
    <dgm:pt modelId="{FA7230E9-CC96-43E7-9E5F-7AB20030394B}">
      <dgm:prSet/>
      <dgm:spPr/>
      <dgm:t>
        <a:bodyPr/>
        <a:lstStyle/>
        <a:p>
          <a:r>
            <a:rPr lang="en-US"/>
            <a:t>Discuss</a:t>
          </a:r>
        </a:p>
      </dgm:t>
    </dgm:pt>
    <dgm:pt modelId="{CFE3E95D-ACEA-476D-B795-5D703DA5F2E9}" type="parTrans" cxnId="{38FDD95B-C6AF-4FB4-96DC-86B0957CC391}">
      <dgm:prSet/>
      <dgm:spPr/>
      <dgm:t>
        <a:bodyPr/>
        <a:lstStyle/>
        <a:p>
          <a:endParaRPr lang="en-US"/>
        </a:p>
      </dgm:t>
    </dgm:pt>
    <dgm:pt modelId="{DD852360-1756-4B7D-BC6F-AD4E23E6757D}" type="sibTrans" cxnId="{38FDD95B-C6AF-4FB4-96DC-86B0957CC391}">
      <dgm:prSet/>
      <dgm:spPr/>
      <dgm:t>
        <a:bodyPr/>
        <a:lstStyle/>
        <a:p>
          <a:endParaRPr lang="en-US"/>
        </a:p>
      </dgm:t>
    </dgm:pt>
    <dgm:pt modelId="{EA1AE220-0E22-4340-8863-BDD89964A0A8}">
      <dgm:prSet custT="1"/>
      <dgm:spPr/>
      <dgm:t>
        <a:bodyPr/>
        <a:lstStyle/>
        <a:p>
          <a:r>
            <a:rPr lang="en-US" sz="1800"/>
            <a:t>Discuss your current role and key skills.</a:t>
          </a:r>
        </a:p>
      </dgm:t>
    </dgm:pt>
    <dgm:pt modelId="{6CEBDDCA-BFB6-4762-979F-998C8B549AC4}" type="parTrans" cxnId="{DC4EE3C5-D1C3-48E7-BCEC-E6CFD02AD590}">
      <dgm:prSet/>
      <dgm:spPr/>
      <dgm:t>
        <a:bodyPr/>
        <a:lstStyle/>
        <a:p>
          <a:endParaRPr lang="en-US"/>
        </a:p>
      </dgm:t>
    </dgm:pt>
    <dgm:pt modelId="{17500906-E730-4573-B163-23F0A0CD35FD}" type="sibTrans" cxnId="{DC4EE3C5-D1C3-48E7-BCEC-E6CFD02AD590}">
      <dgm:prSet/>
      <dgm:spPr/>
      <dgm:t>
        <a:bodyPr/>
        <a:lstStyle/>
        <a:p>
          <a:endParaRPr lang="en-US"/>
        </a:p>
      </dgm:t>
    </dgm:pt>
    <dgm:pt modelId="{1CD96558-3840-4707-9FB8-FE342316F912}">
      <dgm:prSet/>
      <dgm:spPr/>
      <dgm:t>
        <a:bodyPr/>
        <a:lstStyle/>
        <a:p>
          <a:r>
            <a:rPr lang="en-US"/>
            <a:t>Mention</a:t>
          </a:r>
        </a:p>
      </dgm:t>
    </dgm:pt>
    <dgm:pt modelId="{5EDD52CF-5E29-4217-9801-C34817017DF7}" type="parTrans" cxnId="{4FE5A403-8703-4E7A-8B6C-EB9D0C631AF6}">
      <dgm:prSet/>
      <dgm:spPr/>
      <dgm:t>
        <a:bodyPr/>
        <a:lstStyle/>
        <a:p>
          <a:endParaRPr lang="en-US"/>
        </a:p>
      </dgm:t>
    </dgm:pt>
    <dgm:pt modelId="{29A50EA3-B8AB-4F1C-8E0F-DA5A21EFB2FD}" type="sibTrans" cxnId="{4FE5A403-8703-4E7A-8B6C-EB9D0C631AF6}">
      <dgm:prSet/>
      <dgm:spPr/>
      <dgm:t>
        <a:bodyPr/>
        <a:lstStyle/>
        <a:p>
          <a:endParaRPr lang="en-US"/>
        </a:p>
      </dgm:t>
    </dgm:pt>
    <dgm:pt modelId="{357BE8DD-A7F1-460A-85A0-C91B969E25A6}">
      <dgm:prSet/>
      <dgm:spPr/>
      <dgm:t>
        <a:bodyPr/>
        <a:lstStyle/>
        <a:p>
          <a:r>
            <a:rPr lang="en-US"/>
            <a:t>Highlight</a:t>
          </a:r>
        </a:p>
      </dgm:t>
    </dgm:pt>
    <dgm:pt modelId="{F85B7BC6-E30A-4F02-BFC2-9F3B90DBBB82}" type="parTrans" cxnId="{2134D2FF-91F8-4C2A-8708-15850446B019}">
      <dgm:prSet/>
      <dgm:spPr/>
      <dgm:t>
        <a:bodyPr/>
        <a:lstStyle/>
        <a:p>
          <a:endParaRPr lang="en-US"/>
        </a:p>
      </dgm:t>
    </dgm:pt>
    <dgm:pt modelId="{A1723D40-7FB9-4FA3-B214-FA6A805163A6}" type="sibTrans" cxnId="{2134D2FF-91F8-4C2A-8708-15850446B019}">
      <dgm:prSet/>
      <dgm:spPr/>
      <dgm:t>
        <a:bodyPr/>
        <a:lstStyle/>
        <a:p>
          <a:endParaRPr lang="en-US"/>
        </a:p>
      </dgm:t>
    </dgm:pt>
    <dgm:pt modelId="{420013F7-6F32-4076-8A76-875B245F99AD}">
      <dgm:prSet custT="1"/>
      <dgm:spPr/>
      <dgm:t>
        <a:bodyPr/>
        <a:lstStyle/>
        <a:p>
          <a:r>
            <a:rPr lang="en-US" sz="1800"/>
            <a:t>Highlight the value you bring to employers.</a:t>
          </a:r>
        </a:p>
      </dgm:t>
    </dgm:pt>
    <dgm:pt modelId="{9DF444DD-4C6F-47DD-BD07-EBA8FB843C00}" type="parTrans" cxnId="{8D80ABAD-96BF-452B-BB2F-20B50B542367}">
      <dgm:prSet/>
      <dgm:spPr/>
      <dgm:t>
        <a:bodyPr/>
        <a:lstStyle/>
        <a:p>
          <a:endParaRPr lang="en-US"/>
        </a:p>
      </dgm:t>
    </dgm:pt>
    <dgm:pt modelId="{AE2228D6-C7C2-439B-991B-8354E7695E2F}" type="sibTrans" cxnId="{8D80ABAD-96BF-452B-BB2F-20B50B542367}">
      <dgm:prSet/>
      <dgm:spPr/>
      <dgm:t>
        <a:bodyPr/>
        <a:lstStyle/>
        <a:p>
          <a:endParaRPr lang="en-US"/>
        </a:p>
      </dgm:t>
    </dgm:pt>
    <dgm:pt modelId="{635C9016-75C3-467D-B247-363A04715787}">
      <dgm:prSet/>
      <dgm:spPr/>
      <dgm:t>
        <a:bodyPr/>
        <a:lstStyle/>
        <a:p>
          <a:r>
            <a:rPr lang="en-US"/>
            <a:t>Keep</a:t>
          </a:r>
        </a:p>
      </dgm:t>
    </dgm:pt>
    <dgm:pt modelId="{EDE2001B-D81B-4E0A-AB45-B3D7198191B4}" type="parTrans" cxnId="{934D9BC9-71F3-4017-A38E-133DE6B2D3A0}">
      <dgm:prSet/>
      <dgm:spPr/>
      <dgm:t>
        <a:bodyPr/>
        <a:lstStyle/>
        <a:p>
          <a:endParaRPr lang="en-US"/>
        </a:p>
      </dgm:t>
    </dgm:pt>
    <dgm:pt modelId="{B7FFC41C-63CD-4F53-9376-13918CDAC971}" type="sibTrans" cxnId="{934D9BC9-71F3-4017-A38E-133DE6B2D3A0}">
      <dgm:prSet/>
      <dgm:spPr/>
      <dgm:t>
        <a:bodyPr/>
        <a:lstStyle/>
        <a:p>
          <a:endParaRPr lang="en-US"/>
        </a:p>
      </dgm:t>
    </dgm:pt>
    <dgm:pt modelId="{E4399A9F-8A68-4623-A76E-DD919F0B8A03}">
      <dgm:prSet custT="1"/>
      <dgm:spPr/>
      <dgm:t>
        <a:bodyPr/>
        <a:lstStyle/>
        <a:p>
          <a:r>
            <a:rPr lang="en-US" sz="1800"/>
            <a:t>Keep it concise</a:t>
          </a:r>
        </a:p>
      </dgm:t>
    </dgm:pt>
    <dgm:pt modelId="{874B9975-1FB1-4FF1-BD12-152B844DCF36}" type="parTrans" cxnId="{BE611869-E8EE-404D-B877-BE141D4FEC25}">
      <dgm:prSet/>
      <dgm:spPr/>
      <dgm:t>
        <a:bodyPr/>
        <a:lstStyle/>
        <a:p>
          <a:endParaRPr lang="en-US"/>
        </a:p>
      </dgm:t>
    </dgm:pt>
    <dgm:pt modelId="{B6366D75-A8B0-4254-A083-E36A6C5B8D14}" type="sibTrans" cxnId="{BE611869-E8EE-404D-B877-BE141D4FEC25}">
      <dgm:prSet/>
      <dgm:spPr/>
      <dgm:t>
        <a:bodyPr/>
        <a:lstStyle/>
        <a:p>
          <a:endParaRPr lang="en-US"/>
        </a:p>
      </dgm:t>
    </dgm:pt>
    <dgm:pt modelId="{9083406F-C45A-4F34-94D8-5BD066F6E143}">
      <dgm:prSet/>
      <dgm:spPr/>
      <dgm:t>
        <a:bodyPr/>
        <a:lstStyle/>
        <a:p>
          <a:r>
            <a:rPr lang="en-US"/>
            <a:t>Include</a:t>
          </a:r>
        </a:p>
      </dgm:t>
    </dgm:pt>
    <dgm:pt modelId="{2AD41426-1E4C-47E0-B5B7-3445EEAC23BB}" type="parTrans" cxnId="{10A2D934-B0B4-44AB-AC01-45C56AE2418A}">
      <dgm:prSet/>
      <dgm:spPr/>
      <dgm:t>
        <a:bodyPr/>
        <a:lstStyle/>
        <a:p>
          <a:endParaRPr lang="en-US"/>
        </a:p>
      </dgm:t>
    </dgm:pt>
    <dgm:pt modelId="{AB5349D8-2D79-4592-AB12-D4B545EA05E1}" type="sibTrans" cxnId="{10A2D934-B0B4-44AB-AC01-45C56AE2418A}">
      <dgm:prSet/>
      <dgm:spPr/>
      <dgm:t>
        <a:bodyPr/>
        <a:lstStyle/>
        <a:p>
          <a:endParaRPr lang="en-US"/>
        </a:p>
      </dgm:t>
    </dgm:pt>
    <dgm:pt modelId="{E18E8D32-3538-4FF8-970C-7A3D7FDBB26D}">
      <dgm:prSet custT="1"/>
      <dgm:spPr/>
      <dgm:t>
        <a:bodyPr/>
        <a:lstStyle/>
        <a:p>
          <a:r>
            <a:rPr lang="en-US" sz="1800"/>
            <a:t>Include numbers and data</a:t>
          </a:r>
        </a:p>
      </dgm:t>
    </dgm:pt>
    <dgm:pt modelId="{D98DC156-193B-4B70-8247-55F588390C4B}" type="parTrans" cxnId="{53F92004-0550-4E84-AA6F-5152399FB349}">
      <dgm:prSet/>
      <dgm:spPr/>
      <dgm:t>
        <a:bodyPr/>
        <a:lstStyle/>
        <a:p>
          <a:endParaRPr lang="en-US"/>
        </a:p>
      </dgm:t>
    </dgm:pt>
    <dgm:pt modelId="{3CB126C8-947E-489B-B407-2AC68CF5D9BA}" type="sibTrans" cxnId="{53F92004-0550-4E84-AA6F-5152399FB349}">
      <dgm:prSet/>
      <dgm:spPr/>
      <dgm:t>
        <a:bodyPr/>
        <a:lstStyle/>
        <a:p>
          <a:endParaRPr lang="en-US"/>
        </a:p>
      </dgm:t>
    </dgm:pt>
    <dgm:pt modelId="{C5D69094-8251-461A-BEDA-800349C828B3}">
      <dgm:prSet/>
      <dgm:spPr/>
      <dgm:t>
        <a:bodyPr/>
        <a:lstStyle/>
        <a:p>
          <a:r>
            <a:rPr lang="en-US"/>
            <a:t>Provide</a:t>
          </a:r>
        </a:p>
      </dgm:t>
    </dgm:pt>
    <dgm:pt modelId="{DDA5C6C7-2873-44F1-B23E-F46A7635B5D0}" type="parTrans" cxnId="{F2181CCE-9DFF-4A0F-850D-2BED0724526F}">
      <dgm:prSet/>
      <dgm:spPr/>
      <dgm:t>
        <a:bodyPr/>
        <a:lstStyle/>
        <a:p>
          <a:endParaRPr lang="en-US"/>
        </a:p>
      </dgm:t>
    </dgm:pt>
    <dgm:pt modelId="{BFBBCA3F-C365-462F-93A1-81073905398A}" type="sibTrans" cxnId="{F2181CCE-9DFF-4A0F-850D-2BED0724526F}">
      <dgm:prSet/>
      <dgm:spPr/>
      <dgm:t>
        <a:bodyPr/>
        <a:lstStyle/>
        <a:p>
          <a:endParaRPr lang="en-US"/>
        </a:p>
      </dgm:t>
    </dgm:pt>
    <dgm:pt modelId="{B6B085CB-EA7A-4FA2-BFAC-E156A9D0C585}">
      <dgm:prSet custT="1"/>
      <dgm:spPr/>
      <dgm:t>
        <a:bodyPr/>
        <a:lstStyle/>
        <a:p>
          <a:r>
            <a:rPr lang="en-US" sz="1600"/>
            <a:t>Provide a glimpse into your personality and passions.</a:t>
          </a:r>
        </a:p>
      </dgm:t>
    </dgm:pt>
    <dgm:pt modelId="{C8286458-F11B-42A1-8BD9-276098905764}" type="parTrans" cxnId="{7E62BA17-D630-459B-8562-6DC55BBAF947}">
      <dgm:prSet/>
      <dgm:spPr/>
      <dgm:t>
        <a:bodyPr/>
        <a:lstStyle/>
        <a:p>
          <a:endParaRPr lang="en-US"/>
        </a:p>
      </dgm:t>
    </dgm:pt>
    <dgm:pt modelId="{780B7C1A-9A56-4405-B88E-43ACF28AF21D}" type="sibTrans" cxnId="{7E62BA17-D630-459B-8562-6DC55BBAF947}">
      <dgm:prSet/>
      <dgm:spPr/>
      <dgm:t>
        <a:bodyPr/>
        <a:lstStyle/>
        <a:p>
          <a:endParaRPr lang="en-US"/>
        </a:p>
      </dgm:t>
    </dgm:pt>
    <dgm:pt modelId="{6EDC781D-B9BB-4886-9B00-A3C723539C86}">
      <dgm:prSet/>
      <dgm:spPr/>
      <dgm:t>
        <a:bodyPr/>
        <a:lstStyle/>
        <a:p>
          <a:r>
            <a:rPr lang="en-US"/>
            <a:t>End</a:t>
          </a:r>
        </a:p>
      </dgm:t>
    </dgm:pt>
    <dgm:pt modelId="{C98DDDFB-D383-4D53-9C30-FA666EB8A44D}" type="parTrans" cxnId="{214058D4-BA7C-455E-964A-97345EB31DA2}">
      <dgm:prSet/>
      <dgm:spPr/>
      <dgm:t>
        <a:bodyPr/>
        <a:lstStyle/>
        <a:p>
          <a:endParaRPr lang="en-US"/>
        </a:p>
      </dgm:t>
    </dgm:pt>
    <dgm:pt modelId="{5C714A7A-B0F3-4BE2-9DF9-290B5B80A62B}" type="sibTrans" cxnId="{214058D4-BA7C-455E-964A-97345EB31DA2}">
      <dgm:prSet/>
      <dgm:spPr/>
      <dgm:t>
        <a:bodyPr/>
        <a:lstStyle/>
        <a:p>
          <a:endParaRPr lang="en-US"/>
        </a:p>
      </dgm:t>
    </dgm:pt>
    <dgm:pt modelId="{97D08BB0-47B3-4CCA-8FA9-90370756766F}">
      <dgm:prSet custT="1"/>
      <dgm:spPr/>
      <dgm:t>
        <a:bodyPr/>
        <a:lstStyle/>
        <a:p>
          <a:r>
            <a:rPr lang="en-US" sz="1800"/>
            <a:t>End with a call to action – connect with me if you are interested in….</a:t>
          </a:r>
        </a:p>
      </dgm:t>
    </dgm:pt>
    <dgm:pt modelId="{9D267400-1E62-4974-9083-1323478F0B52}" type="parTrans" cxnId="{FCFDF879-A9A0-4347-938B-CE4BDCCE9C2D}">
      <dgm:prSet/>
      <dgm:spPr/>
      <dgm:t>
        <a:bodyPr/>
        <a:lstStyle/>
        <a:p>
          <a:endParaRPr lang="en-US"/>
        </a:p>
      </dgm:t>
    </dgm:pt>
    <dgm:pt modelId="{BA5F252F-6F60-4D69-AACD-981622EF6C8C}" type="sibTrans" cxnId="{FCFDF879-A9A0-4347-938B-CE4BDCCE9C2D}">
      <dgm:prSet/>
      <dgm:spPr/>
      <dgm:t>
        <a:bodyPr/>
        <a:lstStyle/>
        <a:p>
          <a:endParaRPr lang="en-US"/>
        </a:p>
      </dgm:t>
    </dgm:pt>
    <dgm:pt modelId="{286BD581-9131-47B0-80DB-78268BF71A59}">
      <dgm:prSet custT="1"/>
      <dgm:spPr/>
      <dgm:t>
        <a:bodyPr/>
        <a:lstStyle/>
        <a:p>
          <a:pPr marL="0" lvl="0" indent="0" algn="l" defTabSz="800100">
            <a:lnSpc>
              <a:spcPct val="90000"/>
            </a:lnSpc>
            <a:spcBef>
              <a:spcPct val="0"/>
            </a:spcBef>
            <a:spcAft>
              <a:spcPct val="35000"/>
            </a:spcAft>
            <a:buNone/>
          </a:pPr>
          <a:r>
            <a:rPr lang="en-US" sz="1800" kern="1200">
              <a:latin typeface="Arial"/>
              <a:ea typeface="+mn-ea"/>
              <a:cs typeface="+mn-cs"/>
            </a:rPr>
            <a:t>Mention achievements (use numbers).</a:t>
          </a:r>
        </a:p>
      </dgm:t>
    </dgm:pt>
    <dgm:pt modelId="{87C98EF1-B6EA-46AA-9652-22368EFB98B7}" type="sibTrans" cxnId="{6CEB3560-3AFE-49B1-9926-96F31663F7C5}">
      <dgm:prSet/>
      <dgm:spPr/>
      <dgm:t>
        <a:bodyPr/>
        <a:lstStyle/>
        <a:p>
          <a:endParaRPr lang="en-US"/>
        </a:p>
      </dgm:t>
    </dgm:pt>
    <dgm:pt modelId="{30A9528C-2D93-4125-B41C-DB3747679167}" type="parTrans" cxnId="{6CEB3560-3AFE-49B1-9926-96F31663F7C5}">
      <dgm:prSet/>
      <dgm:spPr/>
      <dgm:t>
        <a:bodyPr/>
        <a:lstStyle/>
        <a:p>
          <a:endParaRPr lang="en-US"/>
        </a:p>
      </dgm:t>
    </dgm:pt>
    <dgm:pt modelId="{030B4FD3-57FF-483A-8B4E-921DC7D1EBEC}" type="pres">
      <dgm:prSet presAssocID="{0CC86E2D-1DC4-45B0-A573-BDDC962B8879}" presName="Name0" presStyleCnt="0">
        <dgm:presLayoutVars>
          <dgm:dir/>
          <dgm:animLvl val="lvl"/>
          <dgm:resizeHandles val="exact"/>
        </dgm:presLayoutVars>
      </dgm:prSet>
      <dgm:spPr/>
    </dgm:pt>
    <dgm:pt modelId="{EA48B565-751D-4F24-81E3-9DC13D07733B}" type="pres">
      <dgm:prSet presAssocID="{E38E3CB5-A794-4A5A-8720-8BBAC35B0481}" presName="linNode" presStyleCnt="0"/>
      <dgm:spPr/>
    </dgm:pt>
    <dgm:pt modelId="{EE536ADB-54DB-442A-954A-4025D9C0EC1A}" type="pres">
      <dgm:prSet presAssocID="{E38E3CB5-A794-4A5A-8720-8BBAC35B0481}" presName="parentText" presStyleLbl="alignNode1" presStyleIdx="0" presStyleCnt="8">
        <dgm:presLayoutVars>
          <dgm:chMax val="1"/>
          <dgm:bulletEnabled/>
        </dgm:presLayoutVars>
      </dgm:prSet>
      <dgm:spPr/>
    </dgm:pt>
    <dgm:pt modelId="{E4A8EA74-991E-4C45-8148-07D327C687E0}" type="pres">
      <dgm:prSet presAssocID="{E38E3CB5-A794-4A5A-8720-8BBAC35B0481}" presName="descendantText" presStyleLbl="alignAccFollowNode1" presStyleIdx="0" presStyleCnt="8">
        <dgm:presLayoutVars>
          <dgm:bulletEnabled/>
        </dgm:presLayoutVars>
      </dgm:prSet>
      <dgm:spPr/>
    </dgm:pt>
    <dgm:pt modelId="{44BC1CE2-6BE7-4D4A-9296-4CE6E611E680}" type="pres">
      <dgm:prSet presAssocID="{6DF13791-C99B-4038-9618-CDA76CF6F950}" presName="sp" presStyleCnt="0"/>
      <dgm:spPr/>
    </dgm:pt>
    <dgm:pt modelId="{B7CA8A49-2FDF-4E7F-B91C-D7C5ADA38E77}" type="pres">
      <dgm:prSet presAssocID="{FA7230E9-CC96-43E7-9E5F-7AB20030394B}" presName="linNode" presStyleCnt="0"/>
      <dgm:spPr/>
    </dgm:pt>
    <dgm:pt modelId="{A1ACD65C-AF78-458A-8263-3EA0D4C5FB49}" type="pres">
      <dgm:prSet presAssocID="{FA7230E9-CC96-43E7-9E5F-7AB20030394B}" presName="parentText" presStyleLbl="alignNode1" presStyleIdx="1" presStyleCnt="8">
        <dgm:presLayoutVars>
          <dgm:chMax val="1"/>
          <dgm:bulletEnabled/>
        </dgm:presLayoutVars>
      </dgm:prSet>
      <dgm:spPr/>
    </dgm:pt>
    <dgm:pt modelId="{511EBAA6-0D2A-4D85-934B-A28ECF6AD754}" type="pres">
      <dgm:prSet presAssocID="{FA7230E9-CC96-43E7-9E5F-7AB20030394B}" presName="descendantText" presStyleLbl="alignAccFollowNode1" presStyleIdx="1" presStyleCnt="8">
        <dgm:presLayoutVars>
          <dgm:bulletEnabled/>
        </dgm:presLayoutVars>
      </dgm:prSet>
      <dgm:spPr/>
    </dgm:pt>
    <dgm:pt modelId="{093D4277-5D17-4373-B8C3-D35206086197}" type="pres">
      <dgm:prSet presAssocID="{DD852360-1756-4B7D-BC6F-AD4E23E6757D}" presName="sp" presStyleCnt="0"/>
      <dgm:spPr/>
    </dgm:pt>
    <dgm:pt modelId="{631F584F-D704-44AB-A38F-E8C7E84354C1}" type="pres">
      <dgm:prSet presAssocID="{1CD96558-3840-4707-9FB8-FE342316F912}" presName="linNode" presStyleCnt="0"/>
      <dgm:spPr/>
    </dgm:pt>
    <dgm:pt modelId="{5D005262-0E6B-4934-B518-D6871778C7DE}" type="pres">
      <dgm:prSet presAssocID="{1CD96558-3840-4707-9FB8-FE342316F912}" presName="parentText" presStyleLbl="alignNode1" presStyleIdx="2" presStyleCnt="8">
        <dgm:presLayoutVars>
          <dgm:chMax val="1"/>
          <dgm:bulletEnabled/>
        </dgm:presLayoutVars>
      </dgm:prSet>
      <dgm:spPr/>
    </dgm:pt>
    <dgm:pt modelId="{F3BEB808-73E7-4194-A4A4-D270203A38B6}" type="pres">
      <dgm:prSet presAssocID="{1CD96558-3840-4707-9FB8-FE342316F912}" presName="descendantText" presStyleLbl="alignAccFollowNode1" presStyleIdx="2" presStyleCnt="8">
        <dgm:presLayoutVars>
          <dgm:bulletEnabled/>
        </dgm:presLayoutVars>
      </dgm:prSet>
      <dgm:spPr/>
    </dgm:pt>
    <dgm:pt modelId="{18087A3E-CEC5-46C3-9328-BFAC5FE3B0B1}" type="pres">
      <dgm:prSet presAssocID="{29A50EA3-B8AB-4F1C-8E0F-DA5A21EFB2FD}" presName="sp" presStyleCnt="0"/>
      <dgm:spPr/>
    </dgm:pt>
    <dgm:pt modelId="{1B54044F-6AC6-4D86-9898-83BBC45CE80E}" type="pres">
      <dgm:prSet presAssocID="{357BE8DD-A7F1-460A-85A0-C91B969E25A6}" presName="linNode" presStyleCnt="0"/>
      <dgm:spPr/>
    </dgm:pt>
    <dgm:pt modelId="{81AF320C-0307-4695-BE20-4011430D082D}" type="pres">
      <dgm:prSet presAssocID="{357BE8DD-A7F1-460A-85A0-C91B969E25A6}" presName="parentText" presStyleLbl="alignNode1" presStyleIdx="3" presStyleCnt="8">
        <dgm:presLayoutVars>
          <dgm:chMax val="1"/>
          <dgm:bulletEnabled/>
        </dgm:presLayoutVars>
      </dgm:prSet>
      <dgm:spPr/>
    </dgm:pt>
    <dgm:pt modelId="{7126B42D-B798-47FE-B959-975C4033E043}" type="pres">
      <dgm:prSet presAssocID="{357BE8DD-A7F1-460A-85A0-C91B969E25A6}" presName="descendantText" presStyleLbl="alignAccFollowNode1" presStyleIdx="3" presStyleCnt="8">
        <dgm:presLayoutVars>
          <dgm:bulletEnabled/>
        </dgm:presLayoutVars>
      </dgm:prSet>
      <dgm:spPr/>
    </dgm:pt>
    <dgm:pt modelId="{BFD068DA-9F45-4B71-B65B-BF8BC08F45FC}" type="pres">
      <dgm:prSet presAssocID="{A1723D40-7FB9-4FA3-B214-FA6A805163A6}" presName="sp" presStyleCnt="0"/>
      <dgm:spPr/>
    </dgm:pt>
    <dgm:pt modelId="{C3625310-941F-445B-A544-99FB8074FC46}" type="pres">
      <dgm:prSet presAssocID="{635C9016-75C3-467D-B247-363A04715787}" presName="linNode" presStyleCnt="0"/>
      <dgm:spPr/>
    </dgm:pt>
    <dgm:pt modelId="{EE0925CC-04D6-427E-86F5-2AF1703081D1}" type="pres">
      <dgm:prSet presAssocID="{635C9016-75C3-467D-B247-363A04715787}" presName="parentText" presStyleLbl="alignNode1" presStyleIdx="4" presStyleCnt="8">
        <dgm:presLayoutVars>
          <dgm:chMax val="1"/>
          <dgm:bulletEnabled/>
        </dgm:presLayoutVars>
      </dgm:prSet>
      <dgm:spPr/>
    </dgm:pt>
    <dgm:pt modelId="{D3E12CFE-E1E3-4D6D-B82D-EED5CDAFF1C3}" type="pres">
      <dgm:prSet presAssocID="{635C9016-75C3-467D-B247-363A04715787}" presName="descendantText" presStyleLbl="alignAccFollowNode1" presStyleIdx="4" presStyleCnt="8">
        <dgm:presLayoutVars>
          <dgm:bulletEnabled/>
        </dgm:presLayoutVars>
      </dgm:prSet>
      <dgm:spPr/>
    </dgm:pt>
    <dgm:pt modelId="{027C1FC2-FE4A-47FB-9A6E-60DCB456A7AF}" type="pres">
      <dgm:prSet presAssocID="{B7FFC41C-63CD-4F53-9376-13918CDAC971}" presName="sp" presStyleCnt="0"/>
      <dgm:spPr/>
    </dgm:pt>
    <dgm:pt modelId="{F35F4E4B-F456-4E2D-8C5C-DBF830E1D0BD}" type="pres">
      <dgm:prSet presAssocID="{9083406F-C45A-4F34-94D8-5BD066F6E143}" presName="linNode" presStyleCnt="0"/>
      <dgm:spPr/>
    </dgm:pt>
    <dgm:pt modelId="{62E3DCCB-8A61-42A0-AF04-C37B4AFB34C7}" type="pres">
      <dgm:prSet presAssocID="{9083406F-C45A-4F34-94D8-5BD066F6E143}" presName="parentText" presStyleLbl="alignNode1" presStyleIdx="5" presStyleCnt="8">
        <dgm:presLayoutVars>
          <dgm:chMax val="1"/>
          <dgm:bulletEnabled/>
        </dgm:presLayoutVars>
      </dgm:prSet>
      <dgm:spPr/>
    </dgm:pt>
    <dgm:pt modelId="{3E823733-C0A6-4FBD-8422-0160A835F41F}" type="pres">
      <dgm:prSet presAssocID="{9083406F-C45A-4F34-94D8-5BD066F6E143}" presName="descendantText" presStyleLbl="alignAccFollowNode1" presStyleIdx="5" presStyleCnt="8">
        <dgm:presLayoutVars>
          <dgm:bulletEnabled/>
        </dgm:presLayoutVars>
      </dgm:prSet>
      <dgm:spPr/>
    </dgm:pt>
    <dgm:pt modelId="{7C121DAA-BAB1-43F2-A806-3ECE7D0D55DE}" type="pres">
      <dgm:prSet presAssocID="{AB5349D8-2D79-4592-AB12-D4B545EA05E1}" presName="sp" presStyleCnt="0"/>
      <dgm:spPr/>
    </dgm:pt>
    <dgm:pt modelId="{64195B70-5538-4C02-A04B-E4E833B054CD}" type="pres">
      <dgm:prSet presAssocID="{C5D69094-8251-461A-BEDA-800349C828B3}" presName="linNode" presStyleCnt="0"/>
      <dgm:spPr/>
    </dgm:pt>
    <dgm:pt modelId="{88EE4031-0A29-468E-A671-56891F50AAD5}" type="pres">
      <dgm:prSet presAssocID="{C5D69094-8251-461A-BEDA-800349C828B3}" presName="parentText" presStyleLbl="alignNode1" presStyleIdx="6" presStyleCnt="8">
        <dgm:presLayoutVars>
          <dgm:chMax val="1"/>
          <dgm:bulletEnabled/>
        </dgm:presLayoutVars>
      </dgm:prSet>
      <dgm:spPr/>
    </dgm:pt>
    <dgm:pt modelId="{0B659BFA-A524-4D81-98E5-F6CA1D635C9D}" type="pres">
      <dgm:prSet presAssocID="{C5D69094-8251-461A-BEDA-800349C828B3}" presName="descendantText" presStyleLbl="alignAccFollowNode1" presStyleIdx="6" presStyleCnt="8">
        <dgm:presLayoutVars>
          <dgm:bulletEnabled/>
        </dgm:presLayoutVars>
      </dgm:prSet>
      <dgm:spPr/>
    </dgm:pt>
    <dgm:pt modelId="{B9C74DCF-D77F-4753-B98B-B70F0163E154}" type="pres">
      <dgm:prSet presAssocID="{BFBBCA3F-C365-462F-93A1-81073905398A}" presName="sp" presStyleCnt="0"/>
      <dgm:spPr/>
    </dgm:pt>
    <dgm:pt modelId="{3F8457D7-B46F-4A19-BCF7-78B571AA1361}" type="pres">
      <dgm:prSet presAssocID="{6EDC781D-B9BB-4886-9B00-A3C723539C86}" presName="linNode" presStyleCnt="0"/>
      <dgm:spPr/>
    </dgm:pt>
    <dgm:pt modelId="{14BD5D77-F427-480F-86B2-5A347311A9D7}" type="pres">
      <dgm:prSet presAssocID="{6EDC781D-B9BB-4886-9B00-A3C723539C86}" presName="parentText" presStyleLbl="alignNode1" presStyleIdx="7" presStyleCnt="8">
        <dgm:presLayoutVars>
          <dgm:chMax val="1"/>
          <dgm:bulletEnabled/>
        </dgm:presLayoutVars>
      </dgm:prSet>
      <dgm:spPr/>
    </dgm:pt>
    <dgm:pt modelId="{BC6A222E-3A15-409F-8C06-C71787164F60}" type="pres">
      <dgm:prSet presAssocID="{6EDC781D-B9BB-4886-9B00-A3C723539C86}" presName="descendantText" presStyleLbl="alignAccFollowNode1" presStyleIdx="7" presStyleCnt="8">
        <dgm:presLayoutVars>
          <dgm:bulletEnabled/>
        </dgm:presLayoutVars>
      </dgm:prSet>
      <dgm:spPr/>
    </dgm:pt>
  </dgm:ptLst>
  <dgm:cxnLst>
    <dgm:cxn modelId="{4FE5A403-8703-4E7A-8B6C-EB9D0C631AF6}" srcId="{0CC86E2D-1DC4-45B0-A573-BDDC962B8879}" destId="{1CD96558-3840-4707-9FB8-FE342316F912}" srcOrd="2" destOrd="0" parTransId="{5EDD52CF-5E29-4217-9801-C34817017DF7}" sibTransId="{29A50EA3-B8AB-4F1C-8E0F-DA5A21EFB2FD}"/>
    <dgm:cxn modelId="{53F92004-0550-4E84-AA6F-5152399FB349}" srcId="{9083406F-C45A-4F34-94D8-5BD066F6E143}" destId="{E18E8D32-3538-4FF8-970C-7A3D7FDBB26D}" srcOrd="0" destOrd="0" parTransId="{D98DC156-193B-4B70-8247-55F588390C4B}" sibTransId="{3CB126C8-947E-489B-B407-2AC68CF5D9BA}"/>
    <dgm:cxn modelId="{511CE016-C08A-4F35-9BF2-EDF3830C5700}" type="presOf" srcId="{357BE8DD-A7F1-460A-85A0-C91B969E25A6}" destId="{81AF320C-0307-4695-BE20-4011430D082D}" srcOrd="0" destOrd="0" presId="urn:microsoft.com/office/officeart/2016/7/layout/VerticalSolidActionList"/>
    <dgm:cxn modelId="{7E62BA17-D630-459B-8562-6DC55BBAF947}" srcId="{C5D69094-8251-461A-BEDA-800349C828B3}" destId="{B6B085CB-EA7A-4FA2-BFAC-E156A9D0C585}" srcOrd="0" destOrd="0" parTransId="{C8286458-F11B-42A1-8BD9-276098905764}" sibTransId="{780B7C1A-9A56-4405-B88E-43ACF28AF21D}"/>
    <dgm:cxn modelId="{AC914F23-D39A-41A8-A095-67C71537BBD0}" type="presOf" srcId="{E18E8D32-3538-4FF8-970C-7A3D7FDBB26D}" destId="{3E823733-C0A6-4FBD-8422-0160A835F41F}" srcOrd="0" destOrd="0" presId="urn:microsoft.com/office/officeart/2016/7/layout/VerticalSolidActionList"/>
    <dgm:cxn modelId="{56475C30-DDC6-4051-AB43-027AA21D5633}" type="presOf" srcId="{6E46FD4D-88A5-43F0-B8A4-91A41BAEEF03}" destId="{E4A8EA74-991E-4C45-8148-07D327C687E0}" srcOrd="0" destOrd="0" presId="urn:microsoft.com/office/officeart/2016/7/layout/VerticalSolidActionList"/>
    <dgm:cxn modelId="{E7D73834-53CD-4F7A-8052-FF24C3839C76}" type="presOf" srcId="{EA1AE220-0E22-4340-8863-BDD89964A0A8}" destId="{511EBAA6-0D2A-4D85-934B-A28ECF6AD754}" srcOrd="0" destOrd="0" presId="urn:microsoft.com/office/officeart/2016/7/layout/VerticalSolidActionList"/>
    <dgm:cxn modelId="{10A2D934-B0B4-44AB-AC01-45C56AE2418A}" srcId="{0CC86E2D-1DC4-45B0-A573-BDDC962B8879}" destId="{9083406F-C45A-4F34-94D8-5BD066F6E143}" srcOrd="5" destOrd="0" parTransId="{2AD41426-1E4C-47E0-B5B7-3445EEAC23BB}" sibTransId="{AB5349D8-2D79-4592-AB12-D4B545EA05E1}"/>
    <dgm:cxn modelId="{38FDD95B-C6AF-4FB4-96DC-86B0957CC391}" srcId="{0CC86E2D-1DC4-45B0-A573-BDDC962B8879}" destId="{FA7230E9-CC96-43E7-9E5F-7AB20030394B}" srcOrd="1" destOrd="0" parTransId="{CFE3E95D-ACEA-476D-B795-5D703DA5F2E9}" sibTransId="{DD852360-1756-4B7D-BC6F-AD4E23E6757D}"/>
    <dgm:cxn modelId="{57EEE15C-E52A-429E-B6AD-0BD41763C467}" type="presOf" srcId="{B6B085CB-EA7A-4FA2-BFAC-E156A9D0C585}" destId="{0B659BFA-A524-4D81-98E5-F6CA1D635C9D}" srcOrd="0" destOrd="0" presId="urn:microsoft.com/office/officeart/2016/7/layout/VerticalSolidActionList"/>
    <dgm:cxn modelId="{6CEB3560-3AFE-49B1-9926-96F31663F7C5}" srcId="{1CD96558-3840-4707-9FB8-FE342316F912}" destId="{286BD581-9131-47B0-80DB-78268BF71A59}" srcOrd="0" destOrd="0" parTransId="{30A9528C-2D93-4125-B41C-DB3747679167}" sibTransId="{87C98EF1-B6EA-46AA-9652-22368EFB98B7}"/>
    <dgm:cxn modelId="{D1742063-99C7-4A81-915F-92BB7C4608BC}" type="presOf" srcId="{286BD581-9131-47B0-80DB-78268BF71A59}" destId="{F3BEB808-73E7-4194-A4A4-D270203A38B6}" srcOrd="0" destOrd="0" presId="urn:microsoft.com/office/officeart/2016/7/layout/VerticalSolidActionList"/>
    <dgm:cxn modelId="{BE611869-E8EE-404D-B877-BE141D4FEC25}" srcId="{635C9016-75C3-467D-B247-363A04715787}" destId="{E4399A9F-8A68-4623-A76E-DD919F0B8A03}" srcOrd="0" destOrd="0" parTransId="{874B9975-1FB1-4FF1-BD12-152B844DCF36}" sibTransId="{B6366D75-A8B0-4254-A083-E36A6C5B8D14}"/>
    <dgm:cxn modelId="{CBAF604A-085A-4B7E-88B2-820DE1D87D00}" type="presOf" srcId="{6EDC781D-B9BB-4886-9B00-A3C723539C86}" destId="{14BD5D77-F427-480F-86B2-5A347311A9D7}" srcOrd="0" destOrd="0" presId="urn:microsoft.com/office/officeart/2016/7/layout/VerticalSolidActionList"/>
    <dgm:cxn modelId="{6D05906B-1B89-4C00-828C-43B0AEFE9011}" type="presOf" srcId="{9083406F-C45A-4F34-94D8-5BD066F6E143}" destId="{62E3DCCB-8A61-42A0-AF04-C37B4AFB34C7}" srcOrd="0" destOrd="0" presId="urn:microsoft.com/office/officeart/2016/7/layout/VerticalSolidActionList"/>
    <dgm:cxn modelId="{FCFDF879-A9A0-4347-938B-CE4BDCCE9C2D}" srcId="{6EDC781D-B9BB-4886-9B00-A3C723539C86}" destId="{97D08BB0-47B3-4CCA-8FA9-90370756766F}" srcOrd="0" destOrd="0" parTransId="{9D267400-1E62-4974-9083-1323478F0B52}" sibTransId="{BA5F252F-6F60-4D69-AACD-981622EF6C8C}"/>
    <dgm:cxn modelId="{B7656C81-6EE1-4873-9B32-022BA87DE329}" srcId="{E38E3CB5-A794-4A5A-8720-8BBAC35B0481}" destId="{6E46FD4D-88A5-43F0-B8A4-91A41BAEEF03}" srcOrd="0" destOrd="0" parTransId="{44AAA610-0AA7-4AF7-A169-DE56E9961E48}" sibTransId="{D48CB88F-F173-49AC-BBE6-C2EB355D6B0D}"/>
    <dgm:cxn modelId="{5BBBA781-2EF5-41CD-AE59-A552FC1926FB}" type="presOf" srcId="{635C9016-75C3-467D-B247-363A04715787}" destId="{EE0925CC-04D6-427E-86F5-2AF1703081D1}" srcOrd="0" destOrd="0" presId="urn:microsoft.com/office/officeart/2016/7/layout/VerticalSolidActionList"/>
    <dgm:cxn modelId="{8E80BC81-E460-45E0-B08A-273F5B143895}" srcId="{0CC86E2D-1DC4-45B0-A573-BDDC962B8879}" destId="{E38E3CB5-A794-4A5A-8720-8BBAC35B0481}" srcOrd="0" destOrd="0" parTransId="{D11B3E7B-858E-4C15-9055-B18881564039}" sibTransId="{6DF13791-C99B-4038-9618-CDA76CF6F950}"/>
    <dgm:cxn modelId="{5DAD1D94-00D3-45A8-8234-84C9230A6177}" type="presOf" srcId="{0CC86E2D-1DC4-45B0-A573-BDDC962B8879}" destId="{030B4FD3-57FF-483A-8B4E-921DC7D1EBEC}" srcOrd="0" destOrd="0" presId="urn:microsoft.com/office/officeart/2016/7/layout/VerticalSolidActionList"/>
    <dgm:cxn modelId="{5AC72BA1-1632-4FC9-96EC-33A5D8BB9C46}" type="presOf" srcId="{E4399A9F-8A68-4623-A76E-DD919F0B8A03}" destId="{D3E12CFE-E1E3-4D6D-B82D-EED5CDAFF1C3}" srcOrd="0" destOrd="0" presId="urn:microsoft.com/office/officeart/2016/7/layout/VerticalSolidActionList"/>
    <dgm:cxn modelId="{B3E620AB-A861-4695-BF55-AE80E355395D}" type="presOf" srcId="{FA7230E9-CC96-43E7-9E5F-7AB20030394B}" destId="{A1ACD65C-AF78-458A-8263-3EA0D4C5FB49}" srcOrd="0" destOrd="0" presId="urn:microsoft.com/office/officeart/2016/7/layout/VerticalSolidActionList"/>
    <dgm:cxn modelId="{8D80ABAD-96BF-452B-BB2F-20B50B542367}" srcId="{357BE8DD-A7F1-460A-85A0-C91B969E25A6}" destId="{420013F7-6F32-4076-8A76-875B245F99AD}" srcOrd="0" destOrd="0" parTransId="{9DF444DD-4C6F-47DD-BD07-EBA8FB843C00}" sibTransId="{AE2228D6-C7C2-439B-991B-8354E7695E2F}"/>
    <dgm:cxn modelId="{1890A4BB-6134-4D5C-A6C6-D961E6914D58}" type="presOf" srcId="{C5D69094-8251-461A-BEDA-800349C828B3}" destId="{88EE4031-0A29-468E-A671-56891F50AAD5}" srcOrd="0" destOrd="0" presId="urn:microsoft.com/office/officeart/2016/7/layout/VerticalSolidActionList"/>
    <dgm:cxn modelId="{CE91EFBC-2673-41E2-B79D-4A8D27E96C09}" type="presOf" srcId="{97D08BB0-47B3-4CCA-8FA9-90370756766F}" destId="{BC6A222E-3A15-409F-8C06-C71787164F60}" srcOrd="0" destOrd="0" presId="urn:microsoft.com/office/officeart/2016/7/layout/VerticalSolidActionList"/>
    <dgm:cxn modelId="{819B26C1-3430-4758-8794-F7C61E2390F6}" type="presOf" srcId="{E38E3CB5-A794-4A5A-8720-8BBAC35B0481}" destId="{EE536ADB-54DB-442A-954A-4025D9C0EC1A}" srcOrd="0" destOrd="0" presId="urn:microsoft.com/office/officeart/2016/7/layout/VerticalSolidActionList"/>
    <dgm:cxn modelId="{DC4EE3C5-D1C3-48E7-BCEC-E6CFD02AD590}" srcId="{FA7230E9-CC96-43E7-9E5F-7AB20030394B}" destId="{EA1AE220-0E22-4340-8863-BDD89964A0A8}" srcOrd="0" destOrd="0" parTransId="{6CEBDDCA-BFB6-4762-979F-998C8B549AC4}" sibTransId="{17500906-E730-4573-B163-23F0A0CD35FD}"/>
    <dgm:cxn modelId="{B7770BC8-B349-4BEE-B2DF-5E87B1E82FCE}" type="presOf" srcId="{1CD96558-3840-4707-9FB8-FE342316F912}" destId="{5D005262-0E6B-4934-B518-D6871778C7DE}" srcOrd="0" destOrd="0" presId="urn:microsoft.com/office/officeart/2016/7/layout/VerticalSolidActionList"/>
    <dgm:cxn modelId="{934D9BC9-71F3-4017-A38E-133DE6B2D3A0}" srcId="{0CC86E2D-1DC4-45B0-A573-BDDC962B8879}" destId="{635C9016-75C3-467D-B247-363A04715787}" srcOrd="4" destOrd="0" parTransId="{EDE2001B-D81B-4E0A-AB45-B3D7198191B4}" sibTransId="{B7FFC41C-63CD-4F53-9376-13918CDAC971}"/>
    <dgm:cxn modelId="{F2181CCE-9DFF-4A0F-850D-2BED0724526F}" srcId="{0CC86E2D-1DC4-45B0-A573-BDDC962B8879}" destId="{C5D69094-8251-461A-BEDA-800349C828B3}" srcOrd="6" destOrd="0" parTransId="{DDA5C6C7-2873-44F1-B23E-F46A7635B5D0}" sibTransId="{BFBBCA3F-C365-462F-93A1-81073905398A}"/>
    <dgm:cxn modelId="{214058D4-BA7C-455E-964A-97345EB31DA2}" srcId="{0CC86E2D-1DC4-45B0-A573-BDDC962B8879}" destId="{6EDC781D-B9BB-4886-9B00-A3C723539C86}" srcOrd="7" destOrd="0" parTransId="{C98DDDFB-D383-4D53-9C30-FA666EB8A44D}" sibTransId="{5C714A7A-B0F3-4BE2-9DF9-290B5B80A62B}"/>
    <dgm:cxn modelId="{C6DFBFD5-ECE1-43EE-BE03-CE0110863E39}" type="presOf" srcId="{420013F7-6F32-4076-8A76-875B245F99AD}" destId="{7126B42D-B798-47FE-B959-975C4033E043}" srcOrd="0" destOrd="0" presId="urn:microsoft.com/office/officeart/2016/7/layout/VerticalSolidActionList"/>
    <dgm:cxn modelId="{2134D2FF-91F8-4C2A-8708-15850446B019}" srcId="{0CC86E2D-1DC4-45B0-A573-BDDC962B8879}" destId="{357BE8DD-A7F1-460A-85A0-C91B969E25A6}" srcOrd="3" destOrd="0" parTransId="{F85B7BC6-E30A-4F02-BFC2-9F3B90DBBB82}" sibTransId="{A1723D40-7FB9-4FA3-B214-FA6A805163A6}"/>
    <dgm:cxn modelId="{E4770FF2-1CED-4431-B45C-3BB0D9A30D6D}" type="presParOf" srcId="{030B4FD3-57FF-483A-8B4E-921DC7D1EBEC}" destId="{EA48B565-751D-4F24-81E3-9DC13D07733B}" srcOrd="0" destOrd="0" presId="urn:microsoft.com/office/officeart/2016/7/layout/VerticalSolidActionList"/>
    <dgm:cxn modelId="{BD8A3709-05BF-4570-ABF4-78659D2924EA}" type="presParOf" srcId="{EA48B565-751D-4F24-81E3-9DC13D07733B}" destId="{EE536ADB-54DB-442A-954A-4025D9C0EC1A}" srcOrd="0" destOrd="0" presId="urn:microsoft.com/office/officeart/2016/7/layout/VerticalSolidActionList"/>
    <dgm:cxn modelId="{0E1068E6-39F1-49FD-B290-CD94E469D40D}" type="presParOf" srcId="{EA48B565-751D-4F24-81E3-9DC13D07733B}" destId="{E4A8EA74-991E-4C45-8148-07D327C687E0}" srcOrd="1" destOrd="0" presId="urn:microsoft.com/office/officeart/2016/7/layout/VerticalSolidActionList"/>
    <dgm:cxn modelId="{AAABA786-998C-4027-AD44-E10189018DB0}" type="presParOf" srcId="{030B4FD3-57FF-483A-8B4E-921DC7D1EBEC}" destId="{44BC1CE2-6BE7-4D4A-9296-4CE6E611E680}" srcOrd="1" destOrd="0" presId="urn:microsoft.com/office/officeart/2016/7/layout/VerticalSolidActionList"/>
    <dgm:cxn modelId="{8F65B005-D8A8-4A32-95A1-6C717426E02D}" type="presParOf" srcId="{030B4FD3-57FF-483A-8B4E-921DC7D1EBEC}" destId="{B7CA8A49-2FDF-4E7F-B91C-D7C5ADA38E77}" srcOrd="2" destOrd="0" presId="urn:microsoft.com/office/officeart/2016/7/layout/VerticalSolidActionList"/>
    <dgm:cxn modelId="{E5817E8E-EDC2-4667-97ED-A27CB873111E}" type="presParOf" srcId="{B7CA8A49-2FDF-4E7F-B91C-D7C5ADA38E77}" destId="{A1ACD65C-AF78-458A-8263-3EA0D4C5FB49}" srcOrd="0" destOrd="0" presId="urn:microsoft.com/office/officeart/2016/7/layout/VerticalSolidActionList"/>
    <dgm:cxn modelId="{98277B46-CE83-495C-B91C-E6FF78FC27FD}" type="presParOf" srcId="{B7CA8A49-2FDF-4E7F-B91C-D7C5ADA38E77}" destId="{511EBAA6-0D2A-4D85-934B-A28ECF6AD754}" srcOrd="1" destOrd="0" presId="urn:microsoft.com/office/officeart/2016/7/layout/VerticalSolidActionList"/>
    <dgm:cxn modelId="{D5DADC4A-17D5-4899-A951-039232994D63}" type="presParOf" srcId="{030B4FD3-57FF-483A-8B4E-921DC7D1EBEC}" destId="{093D4277-5D17-4373-B8C3-D35206086197}" srcOrd="3" destOrd="0" presId="urn:microsoft.com/office/officeart/2016/7/layout/VerticalSolidActionList"/>
    <dgm:cxn modelId="{93A1C074-F5A9-440E-88FD-6879003A226A}" type="presParOf" srcId="{030B4FD3-57FF-483A-8B4E-921DC7D1EBEC}" destId="{631F584F-D704-44AB-A38F-E8C7E84354C1}" srcOrd="4" destOrd="0" presId="urn:microsoft.com/office/officeart/2016/7/layout/VerticalSolidActionList"/>
    <dgm:cxn modelId="{853DA8A3-D368-4411-BD21-C9B07D2A8AB7}" type="presParOf" srcId="{631F584F-D704-44AB-A38F-E8C7E84354C1}" destId="{5D005262-0E6B-4934-B518-D6871778C7DE}" srcOrd="0" destOrd="0" presId="urn:microsoft.com/office/officeart/2016/7/layout/VerticalSolidActionList"/>
    <dgm:cxn modelId="{350F5BE2-BF0C-48D1-8DB9-85CD16D84333}" type="presParOf" srcId="{631F584F-D704-44AB-A38F-E8C7E84354C1}" destId="{F3BEB808-73E7-4194-A4A4-D270203A38B6}" srcOrd="1" destOrd="0" presId="urn:microsoft.com/office/officeart/2016/7/layout/VerticalSolidActionList"/>
    <dgm:cxn modelId="{78BD19A9-7AF9-49BD-9FBE-10C396F520E6}" type="presParOf" srcId="{030B4FD3-57FF-483A-8B4E-921DC7D1EBEC}" destId="{18087A3E-CEC5-46C3-9328-BFAC5FE3B0B1}" srcOrd="5" destOrd="0" presId="urn:microsoft.com/office/officeart/2016/7/layout/VerticalSolidActionList"/>
    <dgm:cxn modelId="{189E3CA4-6334-4301-9C29-7CDADB2DB110}" type="presParOf" srcId="{030B4FD3-57FF-483A-8B4E-921DC7D1EBEC}" destId="{1B54044F-6AC6-4D86-9898-83BBC45CE80E}" srcOrd="6" destOrd="0" presId="urn:microsoft.com/office/officeart/2016/7/layout/VerticalSolidActionList"/>
    <dgm:cxn modelId="{708C183E-B5FC-4E25-B06A-EFDC10E5C4F1}" type="presParOf" srcId="{1B54044F-6AC6-4D86-9898-83BBC45CE80E}" destId="{81AF320C-0307-4695-BE20-4011430D082D}" srcOrd="0" destOrd="0" presId="urn:microsoft.com/office/officeart/2016/7/layout/VerticalSolidActionList"/>
    <dgm:cxn modelId="{8E88E2BE-E013-4BC5-AB03-8B2005DFCC14}" type="presParOf" srcId="{1B54044F-6AC6-4D86-9898-83BBC45CE80E}" destId="{7126B42D-B798-47FE-B959-975C4033E043}" srcOrd="1" destOrd="0" presId="urn:microsoft.com/office/officeart/2016/7/layout/VerticalSolidActionList"/>
    <dgm:cxn modelId="{868C2224-2FE1-404D-89A7-EDEB11EEDB7F}" type="presParOf" srcId="{030B4FD3-57FF-483A-8B4E-921DC7D1EBEC}" destId="{BFD068DA-9F45-4B71-B65B-BF8BC08F45FC}" srcOrd="7" destOrd="0" presId="urn:microsoft.com/office/officeart/2016/7/layout/VerticalSolidActionList"/>
    <dgm:cxn modelId="{F3FA0A7D-53CF-45E8-85D3-09FD0089B833}" type="presParOf" srcId="{030B4FD3-57FF-483A-8B4E-921DC7D1EBEC}" destId="{C3625310-941F-445B-A544-99FB8074FC46}" srcOrd="8" destOrd="0" presId="urn:microsoft.com/office/officeart/2016/7/layout/VerticalSolidActionList"/>
    <dgm:cxn modelId="{0C638ED1-7DFA-4393-BB6C-8D8CB147B693}" type="presParOf" srcId="{C3625310-941F-445B-A544-99FB8074FC46}" destId="{EE0925CC-04D6-427E-86F5-2AF1703081D1}" srcOrd="0" destOrd="0" presId="urn:microsoft.com/office/officeart/2016/7/layout/VerticalSolidActionList"/>
    <dgm:cxn modelId="{40792C2E-CBEC-4C40-8963-BEDD5799741F}" type="presParOf" srcId="{C3625310-941F-445B-A544-99FB8074FC46}" destId="{D3E12CFE-E1E3-4D6D-B82D-EED5CDAFF1C3}" srcOrd="1" destOrd="0" presId="urn:microsoft.com/office/officeart/2016/7/layout/VerticalSolidActionList"/>
    <dgm:cxn modelId="{BCE34A44-144A-42BF-97DB-F63328C0C897}" type="presParOf" srcId="{030B4FD3-57FF-483A-8B4E-921DC7D1EBEC}" destId="{027C1FC2-FE4A-47FB-9A6E-60DCB456A7AF}" srcOrd="9" destOrd="0" presId="urn:microsoft.com/office/officeart/2016/7/layout/VerticalSolidActionList"/>
    <dgm:cxn modelId="{E188E9D6-31F7-4539-9FC1-29EBB1DD765E}" type="presParOf" srcId="{030B4FD3-57FF-483A-8B4E-921DC7D1EBEC}" destId="{F35F4E4B-F456-4E2D-8C5C-DBF830E1D0BD}" srcOrd="10" destOrd="0" presId="urn:microsoft.com/office/officeart/2016/7/layout/VerticalSolidActionList"/>
    <dgm:cxn modelId="{30E36EF1-98F4-4FA1-84A0-065AC2B47372}" type="presParOf" srcId="{F35F4E4B-F456-4E2D-8C5C-DBF830E1D0BD}" destId="{62E3DCCB-8A61-42A0-AF04-C37B4AFB34C7}" srcOrd="0" destOrd="0" presId="urn:microsoft.com/office/officeart/2016/7/layout/VerticalSolidActionList"/>
    <dgm:cxn modelId="{59A79924-6E22-4EFB-9CF9-89A4FEB21C59}" type="presParOf" srcId="{F35F4E4B-F456-4E2D-8C5C-DBF830E1D0BD}" destId="{3E823733-C0A6-4FBD-8422-0160A835F41F}" srcOrd="1" destOrd="0" presId="urn:microsoft.com/office/officeart/2016/7/layout/VerticalSolidActionList"/>
    <dgm:cxn modelId="{D0FA8C73-4CC1-437D-AC4F-950A66B74EB7}" type="presParOf" srcId="{030B4FD3-57FF-483A-8B4E-921DC7D1EBEC}" destId="{7C121DAA-BAB1-43F2-A806-3ECE7D0D55DE}" srcOrd="11" destOrd="0" presId="urn:microsoft.com/office/officeart/2016/7/layout/VerticalSolidActionList"/>
    <dgm:cxn modelId="{F5A96E5D-C068-4572-9C34-1A5BBD206458}" type="presParOf" srcId="{030B4FD3-57FF-483A-8B4E-921DC7D1EBEC}" destId="{64195B70-5538-4C02-A04B-E4E833B054CD}" srcOrd="12" destOrd="0" presId="urn:microsoft.com/office/officeart/2016/7/layout/VerticalSolidActionList"/>
    <dgm:cxn modelId="{5E3C745F-B296-4F55-B26D-F5475B231457}" type="presParOf" srcId="{64195B70-5538-4C02-A04B-E4E833B054CD}" destId="{88EE4031-0A29-468E-A671-56891F50AAD5}" srcOrd="0" destOrd="0" presId="urn:microsoft.com/office/officeart/2016/7/layout/VerticalSolidActionList"/>
    <dgm:cxn modelId="{BDE61FAD-1576-40BD-BF8B-9156BC708C4A}" type="presParOf" srcId="{64195B70-5538-4C02-A04B-E4E833B054CD}" destId="{0B659BFA-A524-4D81-98E5-F6CA1D635C9D}" srcOrd="1" destOrd="0" presId="urn:microsoft.com/office/officeart/2016/7/layout/VerticalSolidActionList"/>
    <dgm:cxn modelId="{CACBFBD1-6A60-44E9-A132-5EF7991ED5B1}" type="presParOf" srcId="{030B4FD3-57FF-483A-8B4E-921DC7D1EBEC}" destId="{B9C74DCF-D77F-4753-B98B-B70F0163E154}" srcOrd="13" destOrd="0" presId="urn:microsoft.com/office/officeart/2016/7/layout/VerticalSolidActionList"/>
    <dgm:cxn modelId="{89EF6251-C0A0-48E6-9E63-42B14A527C40}" type="presParOf" srcId="{030B4FD3-57FF-483A-8B4E-921DC7D1EBEC}" destId="{3F8457D7-B46F-4A19-BCF7-78B571AA1361}" srcOrd="14" destOrd="0" presId="urn:microsoft.com/office/officeart/2016/7/layout/VerticalSolidActionList"/>
    <dgm:cxn modelId="{8C5C6455-8B1E-4D67-B993-C12CEBD2D632}" type="presParOf" srcId="{3F8457D7-B46F-4A19-BCF7-78B571AA1361}" destId="{14BD5D77-F427-480F-86B2-5A347311A9D7}" srcOrd="0" destOrd="0" presId="urn:microsoft.com/office/officeart/2016/7/layout/VerticalSolidActionList"/>
    <dgm:cxn modelId="{3E8341D1-0600-4A9F-A696-8015CF6FFA6E}" type="presParOf" srcId="{3F8457D7-B46F-4A19-BCF7-78B571AA1361}" destId="{BC6A222E-3A15-409F-8C06-C71787164F60}"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A4336-570A-403E-9327-EDDE97065E95}">
      <dsp:nvSpPr>
        <dsp:cNvPr id="0" name=""/>
        <dsp:cNvSpPr/>
      </dsp:nvSpPr>
      <dsp:spPr>
        <a:xfrm>
          <a:off x="772668" y="1087632"/>
          <a:ext cx="1467564" cy="14675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AE9B70-D773-441F-95E0-5352FBA050E9}">
      <dsp:nvSpPr>
        <dsp:cNvPr id="0" name=""/>
        <dsp:cNvSpPr/>
      </dsp:nvSpPr>
      <dsp:spPr>
        <a:xfrm>
          <a:off x="1085427" y="1400392"/>
          <a:ext cx="842045" cy="8420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2D78E6-AD10-4C28-9508-8CF532D6F56D}">
      <dsp:nvSpPr>
        <dsp:cNvPr id="0" name=""/>
        <dsp:cNvSpPr/>
      </dsp:nvSpPr>
      <dsp:spPr>
        <a:xfrm>
          <a:off x="303528" y="3012308"/>
          <a:ext cx="24058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Your online presence</a:t>
          </a:r>
        </a:p>
      </dsp:txBody>
      <dsp:txXfrm>
        <a:off x="303528" y="3012308"/>
        <a:ext cx="2405843" cy="720000"/>
      </dsp:txXfrm>
    </dsp:sp>
    <dsp:sp modelId="{5C1516E1-3871-4F76-8A02-6DDF522F507B}">
      <dsp:nvSpPr>
        <dsp:cNvPr id="0" name=""/>
        <dsp:cNvSpPr/>
      </dsp:nvSpPr>
      <dsp:spPr>
        <a:xfrm>
          <a:off x="3599534" y="1087632"/>
          <a:ext cx="1467564" cy="14675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E34AE2-DE82-4274-B05A-9EBF57878E5D}">
      <dsp:nvSpPr>
        <dsp:cNvPr id="0" name=""/>
        <dsp:cNvSpPr/>
      </dsp:nvSpPr>
      <dsp:spPr>
        <a:xfrm>
          <a:off x="3912294" y="1400392"/>
          <a:ext cx="842045" cy="8420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DBC5A3-DE52-4EA5-BA43-7489B6F34D5B}">
      <dsp:nvSpPr>
        <dsp:cNvPr id="0" name=""/>
        <dsp:cNvSpPr/>
      </dsp:nvSpPr>
      <dsp:spPr>
        <a:xfrm>
          <a:off x="3130394" y="3012308"/>
          <a:ext cx="24058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Setting up a LinkedIn profile</a:t>
          </a:r>
        </a:p>
      </dsp:txBody>
      <dsp:txXfrm>
        <a:off x="3130394" y="3012308"/>
        <a:ext cx="2405843" cy="720000"/>
      </dsp:txXfrm>
    </dsp:sp>
    <dsp:sp modelId="{C6690656-1200-435D-BC57-5544109BA1B8}">
      <dsp:nvSpPr>
        <dsp:cNvPr id="0" name=""/>
        <dsp:cNvSpPr/>
      </dsp:nvSpPr>
      <dsp:spPr>
        <a:xfrm>
          <a:off x="6426400" y="1087632"/>
          <a:ext cx="1467564" cy="14675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88D07-9779-458C-B4F5-1CB934051370}">
      <dsp:nvSpPr>
        <dsp:cNvPr id="0" name=""/>
        <dsp:cNvSpPr/>
      </dsp:nvSpPr>
      <dsp:spPr>
        <a:xfrm>
          <a:off x="6739160" y="1400392"/>
          <a:ext cx="842045" cy="8420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6B7063-C72F-4532-87FB-509C80A5A941}">
      <dsp:nvSpPr>
        <dsp:cNvPr id="0" name=""/>
        <dsp:cNvSpPr/>
      </dsp:nvSpPr>
      <dsp:spPr>
        <a:xfrm>
          <a:off x="5957261" y="3012308"/>
          <a:ext cx="24058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LinkedIn Learning</a:t>
          </a:r>
        </a:p>
      </dsp:txBody>
      <dsp:txXfrm>
        <a:off x="5957261" y="3012308"/>
        <a:ext cx="2405843" cy="720000"/>
      </dsp:txXfrm>
    </dsp:sp>
    <dsp:sp modelId="{83BF6BCF-28CA-48A7-B04D-0610C54A394C}">
      <dsp:nvSpPr>
        <dsp:cNvPr id="0" name=""/>
        <dsp:cNvSpPr/>
      </dsp:nvSpPr>
      <dsp:spPr>
        <a:xfrm>
          <a:off x="9253267" y="1087632"/>
          <a:ext cx="1467564" cy="146756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AAA42F-7709-4CDE-9657-0DA2BF2E6B6C}">
      <dsp:nvSpPr>
        <dsp:cNvPr id="0" name=""/>
        <dsp:cNvSpPr/>
      </dsp:nvSpPr>
      <dsp:spPr>
        <a:xfrm>
          <a:off x="9566026" y="1400392"/>
          <a:ext cx="842045" cy="8420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DA8360-7F12-4553-8A78-EDF117081982}">
      <dsp:nvSpPr>
        <dsp:cNvPr id="0" name=""/>
        <dsp:cNvSpPr/>
      </dsp:nvSpPr>
      <dsp:spPr>
        <a:xfrm>
          <a:off x="8784127" y="3012308"/>
          <a:ext cx="24058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DigiCentre and badges</a:t>
          </a:r>
        </a:p>
      </dsp:txBody>
      <dsp:txXfrm>
        <a:off x="8784127" y="3012308"/>
        <a:ext cx="240584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E0C343-69F7-457F-A06B-007EF762B848}">
      <dsp:nvSpPr>
        <dsp:cNvPr id="0" name=""/>
        <dsp:cNvSpPr/>
      </dsp:nvSpPr>
      <dsp:spPr>
        <a:xfrm>
          <a:off x="681337" y="76943"/>
          <a:ext cx="1852875" cy="1852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5A4735-00A7-49A5-929D-EE375987139E}">
      <dsp:nvSpPr>
        <dsp:cNvPr id="0" name=""/>
        <dsp:cNvSpPr/>
      </dsp:nvSpPr>
      <dsp:spPr>
        <a:xfrm>
          <a:off x="1076212" y="471818"/>
          <a:ext cx="1063125" cy="10631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1EE77B-AD48-48BA-8BA9-7DFECAF42D6E}">
      <dsp:nvSpPr>
        <dsp:cNvPr id="0" name=""/>
        <dsp:cNvSpPr/>
      </dsp:nvSpPr>
      <dsp:spPr>
        <a:xfrm>
          <a:off x="89024" y="2506944"/>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A social media platform for professionals</a:t>
          </a:r>
          <a:endParaRPr lang="en-US" sz="1700" kern="1200"/>
        </a:p>
      </dsp:txBody>
      <dsp:txXfrm>
        <a:off x="89024" y="2506944"/>
        <a:ext cx="3037500" cy="720000"/>
      </dsp:txXfrm>
    </dsp:sp>
    <dsp:sp modelId="{596F2E5E-F021-4491-91A2-376E1F644DD8}">
      <dsp:nvSpPr>
        <dsp:cNvPr id="0" name=""/>
        <dsp:cNvSpPr/>
      </dsp:nvSpPr>
      <dsp:spPr>
        <a:xfrm>
          <a:off x="4250400" y="76943"/>
          <a:ext cx="1852875" cy="18528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A7ACA2-5465-45D2-885F-138817DCC35D}">
      <dsp:nvSpPr>
        <dsp:cNvPr id="0" name=""/>
        <dsp:cNvSpPr/>
      </dsp:nvSpPr>
      <dsp:spPr>
        <a:xfrm>
          <a:off x="4645275" y="471818"/>
          <a:ext cx="1063125" cy="10631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DBAE81-49C4-421B-AE2B-FCBC1EA9B0A8}">
      <dsp:nvSpPr>
        <dsp:cNvPr id="0" name=""/>
        <dsp:cNvSpPr/>
      </dsp:nvSpPr>
      <dsp:spPr>
        <a:xfrm>
          <a:off x="3658087" y="2506944"/>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An online 3D CV</a:t>
          </a:r>
          <a:endParaRPr lang="en-US" sz="1700" kern="1200"/>
        </a:p>
      </dsp:txBody>
      <dsp:txXfrm>
        <a:off x="3658087" y="2506944"/>
        <a:ext cx="3037500" cy="720000"/>
      </dsp:txXfrm>
    </dsp:sp>
    <dsp:sp modelId="{DF12FADE-CE75-4D1E-AA0D-0799C4605224}">
      <dsp:nvSpPr>
        <dsp:cNvPr id="0" name=""/>
        <dsp:cNvSpPr/>
      </dsp:nvSpPr>
      <dsp:spPr>
        <a:xfrm>
          <a:off x="7819462" y="76943"/>
          <a:ext cx="1852875" cy="185287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EBA3E-E60C-4321-8220-9586E6473ED4}">
      <dsp:nvSpPr>
        <dsp:cNvPr id="0" name=""/>
        <dsp:cNvSpPr/>
      </dsp:nvSpPr>
      <dsp:spPr>
        <a:xfrm>
          <a:off x="8214337" y="471818"/>
          <a:ext cx="1063125" cy="10631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D86038-4C9F-4FDD-8ABE-595AEB7CE7B5}">
      <dsp:nvSpPr>
        <dsp:cNvPr id="0" name=""/>
        <dsp:cNvSpPr/>
      </dsp:nvSpPr>
      <dsp:spPr>
        <a:xfrm>
          <a:off x="7227150" y="2506944"/>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GB" sz="1700" kern="1200"/>
            <a:t>A high-tech networking platform</a:t>
          </a:r>
          <a:endParaRPr lang="en-US" sz="1700" kern="1200"/>
        </a:p>
      </dsp:txBody>
      <dsp:txXfrm>
        <a:off x="7227150" y="2506944"/>
        <a:ext cx="30375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DD36C-1E49-4E2D-B507-F16B82B0C1E6}">
      <dsp:nvSpPr>
        <dsp:cNvPr id="0" name=""/>
        <dsp:cNvSpPr/>
      </dsp:nvSpPr>
      <dsp:spPr>
        <a:xfrm>
          <a:off x="0" y="1788108"/>
          <a:ext cx="11105072" cy="2384144"/>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C1F9C-341C-4B50-A98A-FD845E46D795}">
      <dsp:nvSpPr>
        <dsp:cNvPr id="0" name=""/>
        <dsp:cNvSpPr/>
      </dsp:nvSpPr>
      <dsp:spPr>
        <a:xfrm>
          <a:off x="5002" y="0"/>
          <a:ext cx="2405918" cy="23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US" sz="2400" b="1" kern="1200"/>
            <a:t>A concise story of your professional journey so far</a:t>
          </a:r>
          <a:endParaRPr lang="en-GB" sz="2400" kern="1200"/>
        </a:p>
      </dsp:txBody>
      <dsp:txXfrm>
        <a:off x="5002" y="0"/>
        <a:ext cx="2405918" cy="2384144"/>
      </dsp:txXfrm>
    </dsp:sp>
    <dsp:sp modelId="{CF7A27D9-5FD3-4754-A43B-70F2B6C63B87}">
      <dsp:nvSpPr>
        <dsp:cNvPr id="0" name=""/>
        <dsp:cNvSpPr/>
      </dsp:nvSpPr>
      <dsp:spPr>
        <a:xfrm>
          <a:off x="909943" y="2682162"/>
          <a:ext cx="596036" cy="5960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D13D42-339A-49AB-B4C5-3125D2644434}">
      <dsp:nvSpPr>
        <dsp:cNvPr id="0" name=""/>
        <dsp:cNvSpPr/>
      </dsp:nvSpPr>
      <dsp:spPr>
        <a:xfrm>
          <a:off x="2531216" y="3576216"/>
          <a:ext cx="2405918" cy="23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kern="1200"/>
            <a:t>What interests you about your industry</a:t>
          </a:r>
          <a:endParaRPr lang="en-GB" sz="2400" kern="1200"/>
        </a:p>
      </dsp:txBody>
      <dsp:txXfrm>
        <a:off x="2531216" y="3576216"/>
        <a:ext cx="2405918" cy="2384144"/>
      </dsp:txXfrm>
    </dsp:sp>
    <dsp:sp modelId="{C6A16643-B517-41E0-B0FC-D2AE3724C963}">
      <dsp:nvSpPr>
        <dsp:cNvPr id="0" name=""/>
        <dsp:cNvSpPr/>
      </dsp:nvSpPr>
      <dsp:spPr>
        <a:xfrm>
          <a:off x="3436157" y="2682162"/>
          <a:ext cx="596036" cy="5960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4CE832-98BB-4BCC-B9FB-CE7850BFEAA8}">
      <dsp:nvSpPr>
        <dsp:cNvPr id="0" name=""/>
        <dsp:cNvSpPr/>
      </dsp:nvSpPr>
      <dsp:spPr>
        <a:xfrm>
          <a:off x="5057430" y="0"/>
          <a:ext cx="2405918" cy="23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b" anchorCtr="0">
          <a:noAutofit/>
        </a:bodyPr>
        <a:lstStyle/>
        <a:p>
          <a:pPr marL="0" lvl="0" indent="0" algn="ctr" defTabSz="1066800">
            <a:lnSpc>
              <a:spcPct val="90000"/>
            </a:lnSpc>
            <a:spcBef>
              <a:spcPct val="0"/>
            </a:spcBef>
            <a:spcAft>
              <a:spcPct val="35000"/>
            </a:spcAft>
            <a:buNone/>
          </a:pPr>
          <a:r>
            <a:rPr lang="en-US" sz="2400" b="1" kern="1200"/>
            <a:t>Your biggest achievements or learnings</a:t>
          </a:r>
          <a:endParaRPr lang="en-GB" sz="2400" kern="1200"/>
        </a:p>
      </dsp:txBody>
      <dsp:txXfrm>
        <a:off x="5057430" y="0"/>
        <a:ext cx="2405918" cy="2384144"/>
      </dsp:txXfrm>
    </dsp:sp>
    <dsp:sp modelId="{2159ABA0-6A0E-4241-983B-7882460388DA}">
      <dsp:nvSpPr>
        <dsp:cNvPr id="0" name=""/>
        <dsp:cNvSpPr/>
      </dsp:nvSpPr>
      <dsp:spPr>
        <a:xfrm>
          <a:off x="5962371" y="2682162"/>
          <a:ext cx="596036" cy="5960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F6A286-1021-4090-8BF8-00EE166FC940}">
      <dsp:nvSpPr>
        <dsp:cNvPr id="0" name=""/>
        <dsp:cNvSpPr/>
      </dsp:nvSpPr>
      <dsp:spPr>
        <a:xfrm>
          <a:off x="7583644" y="3576216"/>
          <a:ext cx="2405918" cy="23841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kern="1200"/>
            <a:t>What your career goals are.</a:t>
          </a:r>
          <a:endParaRPr lang="en-GB" sz="2400" kern="1200"/>
        </a:p>
      </dsp:txBody>
      <dsp:txXfrm>
        <a:off x="7583644" y="3576216"/>
        <a:ext cx="2405918" cy="2384144"/>
      </dsp:txXfrm>
    </dsp:sp>
    <dsp:sp modelId="{EA0ECB56-D0AE-4A05-B2AD-A3F77FA6E32A}">
      <dsp:nvSpPr>
        <dsp:cNvPr id="0" name=""/>
        <dsp:cNvSpPr/>
      </dsp:nvSpPr>
      <dsp:spPr>
        <a:xfrm>
          <a:off x="8488585" y="2682162"/>
          <a:ext cx="596036" cy="5960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A8EA74-991E-4C45-8148-07D327C687E0}">
      <dsp:nvSpPr>
        <dsp:cNvPr id="0" name=""/>
        <dsp:cNvSpPr/>
      </dsp:nvSpPr>
      <dsp:spPr>
        <a:xfrm>
          <a:off x="2159000" y="2166"/>
          <a:ext cx="8636000" cy="5426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67562" tIns="137837" rIns="167562" bIns="137837" numCol="1" spcCol="1270" anchor="ctr" anchorCtr="0">
          <a:noAutofit/>
        </a:bodyPr>
        <a:lstStyle/>
        <a:p>
          <a:pPr marL="0" lvl="0" indent="0" algn="l" defTabSz="800100">
            <a:lnSpc>
              <a:spcPct val="90000"/>
            </a:lnSpc>
            <a:spcBef>
              <a:spcPct val="0"/>
            </a:spcBef>
            <a:spcAft>
              <a:spcPct val="35000"/>
            </a:spcAft>
            <a:buNone/>
          </a:pPr>
          <a:r>
            <a:rPr lang="en-US" sz="1800" kern="1200"/>
            <a:t>Begin with a hook or personal anecdote to draw readers in.</a:t>
          </a:r>
        </a:p>
      </dsp:txBody>
      <dsp:txXfrm>
        <a:off x="2159000" y="2166"/>
        <a:ext cx="8636000" cy="542666"/>
      </dsp:txXfrm>
    </dsp:sp>
    <dsp:sp modelId="{EE536ADB-54DB-442A-954A-4025D9C0EC1A}">
      <dsp:nvSpPr>
        <dsp:cNvPr id="0" name=""/>
        <dsp:cNvSpPr/>
      </dsp:nvSpPr>
      <dsp:spPr>
        <a:xfrm>
          <a:off x="0" y="2166"/>
          <a:ext cx="2159000" cy="542666"/>
        </a:xfrm>
        <a:prstGeom prst="rect">
          <a:avLst/>
        </a:prstGeom>
        <a:gradFill rotWithShape="0">
          <a:gsLst>
            <a:gs pos="0">
              <a:schemeClr val="accent2">
                <a:shade val="80000"/>
                <a:hueOff val="0"/>
                <a:satOff val="0"/>
                <a:lumOff val="0"/>
                <a:alphaOff val="0"/>
                <a:satMod val="103000"/>
                <a:lumMod val="102000"/>
                <a:tint val="94000"/>
              </a:schemeClr>
            </a:gs>
            <a:gs pos="50000">
              <a:schemeClr val="accent2">
                <a:shade val="80000"/>
                <a:hueOff val="0"/>
                <a:satOff val="0"/>
                <a:lumOff val="0"/>
                <a:alphaOff val="0"/>
                <a:satMod val="110000"/>
                <a:lumMod val="100000"/>
                <a:shade val="100000"/>
              </a:schemeClr>
            </a:gs>
            <a:gs pos="100000">
              <a:schemeClr val="accent2">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47" tIns="53603" rIns="114247" bIns="53603" numCol="1" spcCol="1270" anchor="ctr" anchorCtr="0">
          <a:noAutofit/>
        </a:bodyPr>
        <a:lstStyle/>
        <a:p>
          <a:pPr marL="0" lvl="0" indent="0" algn="ctr" defTabSz="1244600">
            <a:lnSpc>
              <a:spcPct val="90000"/>
            </a:lnSpc>
            <a:spcBef>
              <a:spcPct val="0"/>
            </a:spcBef>
            <a:spcAft>
              <a:spcPct val="35000"/>
            </a:spcAft>
            <a:buNone/>
          </a:pPr>
          <a:r>
            <a:rPr lang="en-US" sz="2800" kern="1200"/>
            <a:t>Begin</a:t>
          </a:r>
        </a:p>
      </dsp:txBody>
      <dsp:txXfrm>
        <a:off x="0" y="2166"/>
        <a:ext cx="2159000" cy="542666"/>
      </dsp:txXfrm>
    </dsp:sp>
    <dsp:sp modelId="{511EBAA6-0D2A-4D85-934B-A28ECF6AD754}">
      <dsp:nvSpPr>
        <dsp:cNvPr id="0" name=""/>
        <dsp:cNvSpPr/>
      </dsp:nvSpPr>
      <dsp:spPr>
        <a:xfrm>
          <a:off x="2159000" y="577393"/>
          <a:ext cx="8636000" cy="5426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67562" tIns="137837" rIns="167562" bIns="137837" numCol="1" spcCol="1270" anchor="ctr" anchorCtr="0">
          <a:noAutofit/>
        </a:bodyPr>
        <a:lstStyle/>
        <a:p>
          <a:pPr marL="0" lvl="0" indent="0" algn="l" defTabSz="800100">
            <a:lnSpc>
              <a:spcPct val="90000"/>
            </a:lnSpc>
            <a:spcBef>
              <a:spcPct val="0"/>
            </a:spcBef>
            <a:spcAft>
              <a:spcPct val="35000"/>
            </a:spcAft>
            <a:buNone/>
          </a:pPr>
          <a:r>
            <a:rPr lang="en-US" sz="1800" kern="1200"/>
            <a:t>Discuss your current role and key skills.</a:t>
          </a:r>
        </a:p>
      </dsp:txBody>
      <dsp:txXfrm>
        <a:off x="2159000" y="577393"/>
        <a:ext cx="8636000" cy="542666"/>
      </dsp:txXfrm>
    </dsp:sp>
    <dsp:sp modelId="{A1ACD65C-AF78-458A-8263-3EA0D4C5FB49}">
      <dsp:nvSpPr>
        <dsp:cNvPr id="0" name=""/>
        <dsp:cNvSpPr/>
      </dsp:nvSpPr>
      <dsp:spPr>
        <a:xfrm>
          <a:off x="0" y="577393"/>
          <a:ext cx="2159000" cy="542666"/>
        </a:xfrm>
        <a:prstGeom prst="rect">
          <a:avLst/>
        </a:prstGeom>
        <a:gradFill rotWithShape="0">
          <a:gsLst>
            <a:gs pos="0">
              <a:schemeClr val="accent2">
                <a:shade val="80000"/>
                <a:hueOff val="-11498"/>
                <a:satOff val="-8908"/>
                <a:lumOff val="5381"/>
                <a:alphaOff val="0"/>
                <a:satMod val="103000"/>
                <a:lumMod val="102000"/>
                <a:tint val="94000"/>
              </a:schemeClr>
            </a:gs>
            <a:gs pos="50000">
              <a:schemeClr val="accent2">
                <a:shade val="80000"/>
                <a:hueOff val="-11498"/>
                <a:satOff val="-8908"/>
                <a:lumOff val="5381"/>
                <a:alphaOff val="0"/>
                <a:satMod val="110000"/>
                <a:lumMod val="100000"/>
                <a:shade val="100000"/>
              </a:schemeClr>
            </a:gs>
            <a:gs pos="100000">
              <a:schemeClr val="accent2">
                <a:shade val="80000"/>
                <a:hueOff val="-11498"/>
                <a:satOff val="-8908"/>
                <a:lumOff val="5381"/>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47" tIns="53603" rIns="114247" bIns="53603" numCol="1" spcCol="1270" anchor="ctr" anchorCtr="0">
          <a:noAutofit/>
        </a:bodyPr>
        <a:lstStyle/>
        <a:p>
          <a:pPr marL="0" lvl="0" indent="0" algn="ctr" defTabSz="1244600">
            <a:lnSpc>
              <a:spcPct val="90000"/>
            </a:lnSpc>
            <a:spcBef>
              <a:spcPct val="0"/>
            </a:spcBef>
            <a:spcAft>
              <a:spcPct val="35000"/>
            </a:spcAft>
            <a:buNone/>
          </a:pPr>
          <a:r>
            <a:rPr lang="en-US" sz="2800" kern="1200"/>
            <a:t>Discuss</a:t>
          </a:r>
        </a:p>
      </dsp:txBody>
      <dsp:txXfrm>
        <a:off x="0" y="577393"/>
        <a:ext cx="2159000" cy="542666"/>
      </dsp:txXfrm>
    </dsp:sp>
    <dsp:sp modelId="{F3BEB808-73E7-4194-A4A4-D270203A38B6}">
      <dsp:nvSpPr>
        <dsp:cNvPr id="0" name=""/>
        <dsp:cNvSpPr/>
      </dsp:nvSpPr>
      <dsp:spPr>
        <a:xfrm>
          <a:off x="2159000" y="1152619"/>
          <a:ext cx="8636000" cy="5426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67562" tIns="137837" rIns="167562" bIns="137837" numCol="1" spcCol="1270" anchor="ctr" anchorCtr="0">
          <a:noAutofit/>
        </a:bodyPr>
        <a:lstStyle/>
        <a:p>
          <a:pPr marL="0" lvl="0" indent="0" algn="l" defTabSz="800100">
            <a:lnSpc>
              <a:spcPct val="90000"/>
            </a:lnSpc>
            <a:spcBef>
              <a:spcPct val="0"/>
            </a:spcBef>
            <a:spcAft>
              <a:spcPct val="35000"/>
            </a:spcAft>
            <a:buNone/>
          </a:pPr>
          <a:r>
            <a:rPr lang="en-US" sz="1800" kern="1200">
              <a:latin typeface="Arial"/>
              <a:ea typeface="+mn-ea"/>
              <a:cs typeface="+mn-cs"/>
            </a:rPr>
            <a:t>Mention achievements (use numbers).</a:t>
          </a:r>
        </a:p>
      </dsp:txBody>
      <dsp:txXfrm>
        <a:off x="2159000" y="1152619"/>
        <a:ext cx="8636000" cy="542666"/>
      </dsp:txXfrm>
    </dsp:sp>
    <dsp:sp modelId="{5D005262-0E6B-4934-B518-D6871778C7DE}">
      <dsp:nvSpPr>
        <dsp:cNvPr id="0" name=""/>
        <dsp:cNvSpPr/>
      </dsp:nvSpPr>
      <dsp:spPr>
        <a:xfrm>
          <a:off x="0" y="1152619"/>
          <a:ext cx="2159000" cy="542666"/>
        </a:xfrm>
        <a:prstGeom prst="rect">
          <a:avLst/>
        </a:prstGeom>
        <a:gradFill rotWithShape="0">
          <a:gsLst>
            <a:gs pos="0">
              <a:schemeClr val="accent2">
                <a:shade val="80000"/>
                <a:hueOff val="-22996"/>
                <a:satOff val="-17815"/>
                <a:lumOff val="10763"/>
                <a:alphaOff val="0"/>
                <a:satMod val="103000"/>
                <a:lumMod val="102000"/>
                <a:tint val="94000"/>
              </a:schemeClr>
            </a:gs>
            <a:gs pos="50000">
              <a:schemeClr val="accent2">
                <a:shade val="80000"/>
                <a:hueOff val="-22996"/>
                <a:satOff val="-17815"/>
                <a:lumOff val="10763"/>
                <a:alphaOff val="0"/>
                <a:satMod val="110000"/>
                <a:lumMod val="100000"/>
                <a:shade val="100000"/>
              </a:schemeClr>
            </a:gs>
            <a:gs pos="100000">
              <a:schemeClr val="accent2">
                <a:shade val="80000"/>
                <a:hueOff val="-22996"/>
                <a:satOff val="-17815"/>
                <a:lumOff val="10763"/>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47" tIns="53603" rIns="114247" bIns="53603" numCol="1" spcCol="1270" anchor="ctr" anchorCtr="0">
          <a:noAutofit/>
        </a:bodyPr>
        <a:lstStyle/>
        <a:p>
          <a:pPr marL="0" lvl="0" indent="0" algn="ctr" defTabSz="1244600">
            <a:lnSpc>
              <a:spcPct val="90000"/>
            </a:lnSpc>
            <a:spcBef>
              <a:spcPct val="0"/>
            </a:spcBef>
            <a:spcAft>
              <a:spcPct val="35000"/>
            </a:spcAft>
            <a:buNone/>
          </a:pPr>
          <a:r>
            <a:rPr lang="en-US" sz="2800" kern="1200"/>
            <a:t>Mention</a:t>
          </a:r>
        </a:p>
      </dsp:txBody>
      <dsp:txXfrm>
        <a:off x="0" y="1152619"/>
        <a:ext cx="2159000" cy="542666"/>
      </dsp:txXfrm>
    </dsp:sp>
    <dsp:sp modelId="{7126B42D-B798-47FE-B959-975C4033E043}">
      <dsp:nvSpPr>
        <dsp:cNvPr id="0" name=""/>
        <dsp:cNvSpPr/>
      </dsp:nvSpPr>
      <dsp:spPr>
        <a:xfrm>
          <a:off x="2159000" y="1727846"/>
          <a:ext cx="8636000" cy="5426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67562" tIns="137837" rIns="167562" bIns="137837" numCol="1" spcCol="1270" anchor="ctr" anchorCtr="0">
          <a:noAutofit/>
        </a:bodyPr>
        <a:lstStyle/>
        <a:p>
          <a:pPr marL="0" lvl="0" indent="0" algn="l" defTabSz="800100">
            <a:lnSpc>
              <a:spcPct val="90000"/>
            </a:lnSpc>
            <a:spcBef>
              <a:spcPct val="0"/>
            </a:spcBef>
            <a:spcAft>
              <a:spcPct val="35000"/>
            </a:spcAft>
            <a:buNone/>
          </a:pPr>
          <a:r>
            <a:rPr lang="en-US" sz="1800" kern="1200"/>
            <a:t>Highlight the value you bring to employers.</a:t>
          </a:r>
        </a:p>
      </dsp:txBody>
      <dsp:txXfrm>
        <a:off x="2159000" y="1727846"/>
        <a:ext cx="8636000" cy="542666"/>
      </dsp:txXfrm>
    </dsp:sp>
    <dsp:sp modelId="{81AF320C-0307-4695-BE20-4011430D082D}">
      <dsp:nvSpPr>
        <dsp:cNvPr id="0" name=""/>
        <dsp:cNvSpPr/>
      </dsp:nvSpPr>
      <dsp:spPr>
        <a:xfrm>
          <a:off x="0" y="1727846"/>
          <a:ext cx="2159000" cy="542666"/>
        </a:xfrm>
        <a:prstGeom prst="rect">
          <a:avLst/>
        </a:prstGeom>
        <a:gradFill rotWithShape="0">
          <a:gsLst>
            <a:gs pos="0">
              <a:schemeClr val="accent2">
                <a:shade val="80000"/>
                <a:hueOff val="-34494"/>
                <a:satOff val="-26723"/>
                <a:lumOff val="16144"/>
                <a:alphaOff val="0"/>
                <a:satMod val="103000"/>
                <a:lumMod val="102000"/>
                <a:tint val="94000"/>
              </a:schemeClr>
            </a:gs>
            <a:gs pos="50000">
              <a:schemeClr val="accent2">
                <a:shade val="80000"/>
                <a:hueOff val="-34494"/>
                <a:satOff val="-26723"/>
                <a:lumOff val="16144"/>
                <a:alphaOff val="0"/>
                <a:satMod val="110000"/>
                <a:lumMod val="100000"/>
                <a:shade val="100000"/>
              </a:schemeClr>
            </a:gs>
            <a:gs pos="100000">
              <a:schemeClr val="accent2">
                <a:shade val="80000"/>
                <a:hueOff val="-34494"/>
                <a:satOff val="-26723"/>
                <a:lumOff val="1614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47" tIns="53603" rIns="114247" bIns="53603" numCol="1" spcCol="1270" anchor="ctr" anchorCtr="0">
          <a:noAutofit/>
        </a:bodyPr>
        <a:lstStyle/>
        <a:p>
          <a:pPr marL="0" lvl="0" indent="0" algn="ctr" defTabSz="1244600">
            <a:lnSpc>
              <a:spcPct val="90000"/>
            </a:lnSpc>
            <a:spcBef>
              <a:spcPct val="0"/>
            </a:spcBef>
            <a:spcAft>
              <a:spcPct val="35000"/>
            </a:spcAft>
            <a:buNone/>
          </a:pPr>
          <a:r>
            <a:rPr lang="en-US" sz="2800" kern="1200"/>
            <a:t>Highlight</a:t>
          </a:r>
        </a:p>
      </dsp:txBody>
      <dsp:txXfrm>
        <a:off x="0" y="1727846"/>
        <a:ext cx="2159000" cy="542666"/>
      </dsp:txXfrm>
    </dsp:sp>
    <dsp:sp modelId="{D3E12CFE-E1E3-4D6D-B82D-EED5CDAFF1C3}">
      <dsp:nvSpPr>
        <dsp:cNvPr id="0" name=""/>
        <dsp:cNvSpPr/>
      </dsp:nvSpPr>
      <dsp:spPr>
        <a:xfrm>
          <a:off x="2159000" y="2303073"/>
          <a:ext cx="8636000" cy="5426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67562" tIns="137837" rIns="167562" bIns="137837" numCol="1" spcCol="1270" anchor="ctr" anchorCtr="0">
          <a:noAutofit/>
        </a:bodyPr>
        <a:lstStyle/>
        <a:p>
          <a:pPr marL="0" lvl="0" indent="0" algn="l" defTabSz="800100">
            <a:lnSpc>
              <a:spcPct val="90000"/>
            </a:lnSpc>
            <a:spcBef>
              <a:spcPct val="0"/>
            </a:spcBef>
            <a:spcAft>
              <a:spcPct val="35000"/>
            </a:spcAft>
            <a:buNone/>
          </a:pPr>
          <a:r>
            <a:rPr lang="en-US" sz="1800" kern="1200"/>
            <a:t>Keep it concise</a:t>
          </a:r>
        </a:p>
      </dsp:txBody>
      <dsp:txXfrm>
        <a:off x="2159000" y="2303073"/>
        <a:ext cx="8636000" cy="542666"/>
      </dsp:txXfrm>
    </dsp:sp>
    <dsp:sp modelId="{EE0925CC-04D6-427E-86F5-2AF1703081D1}">
      <dsp:nvSpPr>
        <dsp:cNvPr id="0" name=""/>
        <dsp:cNvSpPr/>
      </dsp:nvSpPr>
      <dsp:spPr>
        <a:xfrm>
          <a:off x="0" y="2303073"/>
          <a:ext cx="2159000" cy="542666"/>
        </a:xfrm>
        <a:prstGeom prst="rect">
          <a:avLst/>
        </a:prstGeom>
        <a:gradFill rotWithShape="0">
          <a:gsLst>
            <a:gs pos="0">
              <a:schemeClr val="accent2">
                <a:shade val="80000"/>
                <a:hueOff val="-45992"/>
                <a:satOff val="-35631"/>
                <a:lumOff val="21526"/>
                <a:alphaOff val="0"/>
                <a:satMod val="103000"/>
                <a:lumMod val="102000"/>
                <a:tint val="94000"/>
              </a:schemeClr>
            </a:gs>
            <a:gs pos="50000">
              <a:schemeClr val="accent2">
                <a:shade val="80000"/>
                <a:hueOff val="-45992"/>
                <a:satOff val="-35631"/>
                <a:lumOff val="21526"/>
                <a:alphaOff val="0"/>
                <a:satMod val="110000"/>
                <a:lumMod val="100000"/>
                <a:shade val="100000"/>
              </a:schemeClr>
            </a:gs>
            <a:gs pos="100000">
              <a:schemeClr val="accent2">
                <a:shade val="80000"/>
                <a:hueOff val="-45992"/>
                <a:satOff val="-35631"/>
                <a:lumOff val="21526"/>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47" tIns="53603" rIns="114247" bIns="53603" numCol="1" spcCol="1270" anchor="ctr" anchorCtr="0">
          <a:noAutofit/>
        </a:bodyPr>
        <a:lstStyle/>
        <a:p>
          <a:pPr marL="0" lvl="0" indent="0" algn="ctr" defTabSz="1244600">
            <a:lnSpc>
              <a:spcPct val="90000"/>
            </a:lnSpc>
            <a:spcBef>
              <a:spcPct val="0"/>
            </a:spcBef>
            <a:spcAft>
              <a:spcPct val="35000"/>
            </a:spcAft>
            <a:buNone/>
          </a:pPr>
          <a:r>
            <a:rPr lang="en-US" sz="2800" kern="1200"/>
            <a:t>Keep</a:t>
          </a:r>
        </a:p>
      </dsp:txBody>
      <dsp:txXfrm>
        <a:off x="0" y="2303073"/>
        <a:ext cx="2159000" cy="542666"/>
      </dsp:txXfrm>
    </dsp:sp>
    <dsp:sp modelId="{3E823733-C0A6-4FBD-8422-0160A835F41F}">
      <dsp:nvSpPr>
        <dsp:cNvPr id="0" name=""/>
        <dsp:cNvSpPr/>
      </dsp:nvSpPr>
      <dsp:spPr>
        <a:xfrm>
          <a:off x="2159000" y="2878300"/>
          <a:ext cx="8636000" cy="5426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67562" tIns="137837" rIns="167562" bIns="137837" numCol="1" spcCol="1270" anchor="ctr" anchorCtr="0">
          <a:noAutofit/>
        </a:bodyPr>
        <a:lstStyle/>
        <a:p>
          <a:pPr marL="0" lvl="0" indent="0" algn="l" defTabSz="800100">
            <a:lnSpc>
              <a:spcPct val="90000"/>
            </a:lnSpc>
            <a:spcBef>
              <a:spcPct val="0"/>
            </a:spcBef>
            <a:spcAft>
              <a:spcPct val="35000"/>
            </a:spcAft>
            <a:buNone/>
          </a:pPr>
          <a:r>
            <a:rPr lang="en-US" sz="1800" kern="1200"/>
            <a:t>Include numbers and data</a:t>
          </a:r>
        </a:p>
      </dsp:txBody>
      <dsp:txXfrm>
        <a:off x="2159000" y="2878300"/>
        <a:ext cx="8636000" cy="542666"/>
      </dsp:txXfrm>
    </dsp:sp>
    <dsp:sp modelId="{62E3DCCB-8A61-42A0-AF04-C37B4AFB34C7}">
      <dsp:nvSpPr>
        <dsp:cNvPr id="0" name=""/>
        <dsp:cNvSpPr/>
      </dsp:nvSpPr>
      <dsp:spPr>
        <a:xfrm>
          <a:off x="0" y="2878300"/>
          <a:ext cx="2159000" cy="542666"/>
        </a:xfrm>
        <a:prstGeom prst="rect">
          <a:avLst/>
        </a:prstGeom>
        <a:gradFill rotWithShape="0">
          <a:gsLst>
            <a:gs pos="0">
              <a:schemeClr val="accent2">
                <a:shade val="80000"/>
                <a:hueOff val="-57490"/>
                <a:satOff val="-44539"/>
                <a:lumOff val="26907"/>
                <a:alphaOff val="0"/>
                <a:satMod val="103000"/>
                <a:lumMod val="102000"/>
                <a:tint val="94000"/>
              </a:schemeClr>
            </a:gs>
            <a:gs pos="50000">
              <a:schemeClr val="accent2">
                <a:shade val="80000"/>
                <a:hueOff val="-57490"/>
                <a:satOff val="-44539"/>
                <a:lumOff val="26907"/>
                <a:alphaOff val="0"/>
                <a:satMod val="110000"/>
                <a:lumMod val="100000"/>
                <a:shade val="100000"/>
              </a:schemeClr>
            </a:gs>
            <a:gs pos="100000">
              <a:schemeClr val="accent2">
                <a:shade val="80000"/>
                <a:hueOff val="-57490"/>
                <a:satOff val="-44539"/>
                <a:lumOff val="26907"/>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47" tIns="53603" rIns="114247" bIns="53603" numCol="1" spcCol="1270" anchor="ctr" anchorCtr="0">
          <a:noAutofit/>
        </a:bodyPr>
        <a:lstStyle/>
        <a:p>
          <a:pPr marL="0" lvl="0" indent="0" algn="ctr" defTabSz="1244600">
            <a:lnSpc>
              <a:spcPct val="90000"/>
            </a:lnSpc>
            <a:spcBef>
              <a:spcPct val="0"/>
            </a:spcBef>
            <a:spcAft>
              <a:spcPct val="35000"/>
            </a:spcAft>
            <a:buNone/>
          </a:pPr>
          <a:r>
            <a:rPr lang="en-US" sz="2800" kern="1200"/>
            <a:t>Include</a:t>
          </a:r>
        </a:p>
      </dsp:txBody>
      <dsp:txXfrm>
        <a:off x="0" y="2878300"/>
        <a:ext cx="2159000" cy="542666"/>
      </dsp:txXfrm>
    </dsp:sp>
    <dsp:sp modelId="{0B659BFA-A524-4D81-98E5-F6CA1D635C9D}">
      <dsp:nvSpPr>
        <dsp:cNvPr id="0" name=""/>
        <dsp:cNvSpPr/>
      </dsp:nvSpPr>
      <dsp:spPr>
        <a:xfrm>
          <a:off x="2159000" y="3453527"/>
          <a:ext cx="8636000" cy="5426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67562" tIns="137837" rIns="167562" bIns="137837" numCol="1" spcCol="1270" anchor="ctr" anchorCtr="0">
          <a:noAutofit/>
        </a:bodyPr>
        <a:lstStyle/>
        <a:p>
          <a:pPr marL="0" lvl="0" indent="0" algn="l" defTabSz="711200">
            <a:lnSpc>
              <a:spcPct val="90000"/>
            </a:lnSpc>
            <a:spcBef>
              <a:spcPct val="0"/>
            </a:spcBef>
            <a:spcAft>
              <a:spcPct val="35000"/>
            </a:spcAft>
            <a:buNone/>
          </a:pPr>
          <a:r>
            <a:rPr lang="en-US" sz="1600" kern="1200"/>
            <a:t>Provide a glimpse into your personality and passions.</a:t>
          </a:r>
        </a:p>
      </dsp:txBody>
      <dsp:txXfrm>
        <a:off x="2159000" y="3453527"/>
        <a:ext cx="8636000" cy="542666"/>
      </dsp:txXfrm>
    </dsp:sp>
    <dsp:sp modelId="{88EE4031-0A29-468E-A671-56891F50AAD5}">
      <dsp:nvSpPr>
        <dsp:cNvPr id="0" name=""/>
        <dsp:cNvSpPr/>
      </dsp:nvSpPr>
      <dsp:spPr>
        <a:xfrm>
          <a:off x="0" y="3453527"/>
          <a:ext cx="2159000" cy="542666"/>
        </a:xfrm>
        <a:prstGeom prst="rect">
          <a:avLst/>
        </a:prstGeom>
        <a:gradFill rotWithShape="0">
          <a:gsLst>
            <a:gs pos="0">
              <a:schemeClr val="accent2">
                <a:shade val="80000"/>
                <a:hueOff val="-68988"/>
                <a:satOff val="-53446"/>
                <a:lumOff val="32289"/>
                <a:alphaOff val="0"/>
                <a:satMod val="103000"/>
                <a:lumMod val="102000"/>
                <a:tint val="94000"/>
              </a:schemeClr>
            </a:gs>
            <a:gs pos="50000">
              <a:schemeClr val="accent2">
                <a:shade val="80000"/>
                <a:hueOff val="-68988"/>
                <a:satOff val="-53446"/>
                <a:lumOff val="32289"/>
                <a:alphaOff val="0"/>
                <a:satMod val="110000"/>
                <a:lumMod val="100000"/>
                <a:shade val="100000"/>
              </a:schemeClr>
            </a:gs>
            <a:gs pos="100000">
              <a:schemeClr val="accent2">
                <a:shade val="80000"/>
                <a:hueOff val="-68988"/>
                <a:satOff val="-53446"/>
                <a:lumOff val="32289"/>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47" tIns="53603" rIns="114247" bIns="53603" numCol="1" spcCol="1270" anchor="ctr" anchorCtr="0">
          <a:noAutofit/>
        </a:bodyPr>
        <a:lstStyle/>
        <a:p>
          <a:pPr marL="0" lvl="0" indent="0" algn="ctr" defTabSz="1244600">
            <a:lnSpc>
              <a:spcPct val="90000"/>
            </a:lnSpc>
            <a:spcBef>
              <a:spcPct val="0"/>
            </a:spcBef>
            <a:spcAft>
              <a:spcPct val="35000"/>
            </a:spcAft>
            <a:buNone/>
          </a:pPr>
          <a:r>
            <a:rPr lang="en-US" sz="2800" kern="1200"/>
            <a:t>Provide</a:t>
          </a:r>
        </a:p>
      </dsp:txBody>
      <dsp:txXfrm>
        <a:off x="0" y="3453527"/>
        <a:ext cx="2159000" cy="542666"/>
      </dsp:txXfrm>
    </dsp:sp>
    <dsp:sp modelId="{BC6A222E-3A15-409F-8C06-C71787164F60}">
      <dsp:nvSpPr>
        <dsp:cNvPr id="0" name=""/>
        <dsp:cNvSpPr/>
      </dsp:nvSpPr>
      <dsp:spPr>
        <a:xfrm>
          <a:off x="2159000" y="4028753"/>
          <a:ext cx="8636000" cy="542666"/>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67562" tIns="137837" rIns="167562" bIns="137837" numCol="1" spcCol="1270" anchor="ctr" anchorCtr="0">
          <a:noAutofit/>
        </a:bodyPr>
        <a:lstStyle/>
        <a:p>
          <a:pPr marL="0" lvl="0" indent="0" algn="l" defTabSz="800100">
            <a:lnSpc>
              <a:spcPct val="90000"/>
            </a:lnSpc>
            <a:spcBef>
              <a:spcPct val="0"/>
            </a:spcBef>
            <a:spcAft>
              <a:spcPct val="35000"/>
            </a:spcAft>
            <a:buNone/>
          </a:pPr>
          <a:r>
            <a:rPr lang="en-US" sz="1800" kern="1200"/>
            <a:t>End with a call to action – connect with me if you are interested in….</a:t>
          </a:r>
        </a:p>
      </dsp:txBody>
      <dsp:txXfrm>
        <a:off x="2159000" y="4028753"/>
        <a:ext cx="8636000" cy="542666"/>
      </dsp:txXfrm>
    </dsp:sp>
    <dsp:sp modelId="{14BD5D77-F427-480F-86B2-5A347311A9D7}">
      <dsp:nvSpPr>
        <dsp:cNvPr id="0" name=""/>
        <dsp:cNvSpPr/>
      </dsp:nvSpPr>
      <dsp:spPr>
        <a:xfrm>
          <a:off x="0" y="4028753"/>
          <a:ext cx="2159000" cy="542666"/>
        </a:xfrm>
        <a:prstGeom prst="rect">
          <a:avLst/>
        </a:prstGeom>
        <a:gradFill rotWithShape="0">
          <a:gsLst>
            <a:gs pos="0">
              <a:schemeClr val="accent2">
                <a:shade val="80000"/>
                <a:hueOff val="-80486"/>
                <a:satOff val="-62354"/>
                <a:lumOff val="37670"/>
                <a:alphaOff val="0"/>
                <a:satMod val="103000"/>
                <a:lumMod val="102000"/>
                <a:tint val="94000"/>
              </a:schemeClr>
            </a:gs>
            <a:gs pos="50000">
              <a:schemeClr val="accent2">
                <a:shade val="80000"/>
                <a:hueOff val="-80486"/>
                <a:satOff val="-62354"/>
                <a:lumOff val="37670"/>
                <a:alphaOff val="0"/>
                <a:satMod val="110000"/>
                <a:lumMod val="100000"/>
                <a:shade val="100000"/>
              </a:schemeClr>
            </a:gs>
            <a:gs pos="100000">
              <a:schemeClr val="accent2">
                <a:shade val="80000"/>
                <a:hueOff val="-80486"/>
                <a:satOff val="-62354"/>
                <a:lumOff val="3767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247" tIns="53603" rIns="114247" bIns="53603" numCol="1" spcCol="1270" anchor="ctr" anchorCtr="0">
          <a:noAutofit/>
        </a:bodyPr>
        <a:lstStyle/>
        <a:p>
          <a:pPr marL="0" lvl="0" indent="0" algn="ctr" defTabSz="1244600">
            <a:lnSpc>
              <a:spcPct val="90000"/>
            </a:lnSpc>
            <a:spcBef>
              <a:spcPct val="0"/>
            </a:spcBef>
            <a:spcAft>
              <a:spcPct val="35000"/>
            </a:spcAft>
            <a:buNone/>
          </a:pPr>
          <a:r>
            <a:rPr lang="en-US" sz="2800" kern="1200"/>
            <a:t>End</a:t>
          </a:r>
        </a:p>
      </dsp:txBody>
      <dsp:txXfrm>
        <a:off x="0" y="4028753"/>
        <a:ext cx="2159000" cy="54266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0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t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53BE7D-2903-4897-A4C2-55FE58945E1F}"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A000A4-CC69-44B3-B2CA-23D3DCE4215B}" type="slidenum">
              <a:rPr lang="en-GB" smtClean="0"/>
              <a:t>‹#›</a:t>
            </a:fld>
            <a:endParaRPr lang="en-GB"/>
          </a:p>
        </p:txBody>
      </p:sp>
    </p:spTree>
    <p:extLst>
      <p:ext uri="{BB962C8B-B14F-4D97-AF65-F5344CB8AC3E}">
        <p14:creationId xmlns:p14="http://schemas.microsoft.com/office/powerpoint/2010/main" val="2817512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ogle.com/url?sa=i&amp;source=web&amp;rct=j&amp;url=https://digitalcapability.jisc.ac.uk/our-service/discovery-tool/&amp;ved=2ahUKEwicu8j-nbOUAxXrVEEAHT5hH7MQy_kOegoIAggACAAIERAC&amp;opi=89978449&amp;cd&amp;psig=AOvVaw06Eo9rFuv8vyDUFoV9j0Ft&amp;ust=1778657587199000"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a:t>My details are on screen so you can contact me via email or use the booking link. The website connects to the </a:t>
            </a:r>
            <a:r>
              <a:rPr lang="en-GB" sz="1400" err="1"/>
              <a:t>DigiCentre</a:t>
            </a:r>
            <a:r>
              <a:rPr lang="en-GB" sz="1400"/>
              <a:t>, which I will explain more about a little later.  Of course you can also connect with me on LinkedIn.</a:t>
            </a:r>
          </a:p>
        </p:txBody>
      </p:sp>
      <p:sp>
        <p:nvSpPr>
          <p:cNvPr id="4" name="Slide Number Placeholder 3"/>
          <p:cNvSpPr>
            <a:spLocks noGrp="1"/>
          </p:cNvSpPr>
          <p:nvPr>
            <p:ph type="sldNum" sz="quarter" idx="5"/>
          </p:nvPr>
        </p:nvSpPr>
        <p:spPr/>
        <p:txBody>
          <a:bodyPr/>
          <a:lstStyle/>
          <a:p>
            <a:fld id="{90A000A4-CC69-44B3-B2CA-23D3DCE4215B}" type="slidenum">
              <a:rPr lang="en-GB" smtClean="0"/>
              <a:t>2</a:t>
            </a:fld>
            <a:endParaRPr lang="en-GB"/>
          </a:p>
        </p:txBody>
      </p:sp>
    </p:spTree>
    <p:extLst>
      <p:ext uri="{BB962C8B-B14F-4D97-AF65-F5344CB8AC3E}">
        <p14:creationId xmlns:p14="http://schemas.microsoft.com/office/powerpoint/2010/main" val="394501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cs typeface="Calibri" panose="020F0502020204030204" pitchFamily="34" charset="0"/>
              </a:rPr>
              <a:t>78% of employers believe that current employees should maintain a work-appropriate social media profile</a:t>
            </a:r>
          </a:p>
          <a:p>
            <a:r>
              <a:rPr lang="en-GB"/>
              <a:t>It helps reach a larger audience, engage with customers and build brand awareness – being active also boosts credibility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Use privacy settings to ensure you are targeting your audience. </a:t>
            </a:r>
            <a:r>
              <a:rPr lang="en-GB">
                <a:cs typeface="Calibri" panose="020F0502020204030204" pitchFamily="34" charset="0"/>
              </a:rPr>
              <a:t>91% of all employers are currently using social media as part of their hiring process so…</a:t>
            </a:r>
            <a:endParaRPr lang="en-GB"/>
          </a:p>
          <a:p>
            <a:r>
              <a:rPr lang="en-GB"/>
              <a:t>Think about your digital footprint – the information you leave behind you its like a tattoo once its on, it is difficult to remove</a:t>
            </a:r>
          </a:p>
        </p:txBody>
      </p:sp>
      <p:sp>
        <p:nvSpPr>
          <p:cNvPr id="4" name="Slide Number Placeholder 3"/>
          <p:cNvSpPr>
            <a:spLocks noGrp="1"/>
          </p:cNvSpPr>
          <p:nvPr>
            <p:ph type="sldNum" sz="quarter" idx="5"/>
          </p:nvPr>
        </p:nvSpPr>
        <p:spPr/>
        <p:txBody>
          <a:bodyPr/>
          <a:lstStyle/>
          <a:p>
            <a:fld id="{90A000A4-CC69-44B3-B2CA-23D3DCE4215B}" type="slidenum">
              <a:rPr lang="en-GB" smtClean="0"/>
              <a:t>5</a:t>
            </a:fld>
            <a:endParaRPr lang="en-GB"/>
          </a:p>
        </p:txBody>
      </p:sp>
    </p:spTree>
    <p:extLst>
      <p:ext uri="{BB962C8B-B14F-4D97-AF65-F5344CB8AC3E}">
        <p14:creationId xmlns:p14="http://schemas.microsoft.com/office/powerpoint/2010/main" val="1002543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6C864D-916D-0BD4-84D3-49E4CFB4E4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DAF164-68D0-C4D5-9B74-1502228999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9382A6-24DF-0D54-9BF9-965210152F82}"/>
              </a:ext>
            </a:extLst>
          </p:cNvPr>
          <p:cNvSpPr>
            <a:spLocks noGrp="1"/>
          </p:cNvSpPr>
          <p:nvPr>
            <p:ph type="body" idx="1"/>
          </p:nvPr>
        </p:nvSpPr>
        <p:spPr/>
        <p:txBody>
          <a:bodyPr/>
          <a:lstStyle/>
          <a:p>
            <a:r>
              <a:rPr lang="en-GB"/>
              <a:t>The privacy settings can be found by navigating to the me icon in the top right -hand corner on your LinkedIn profile and then </a:t>
            </a:r>
            <a:r>
              <a:rPr lang="en-GB" err="1"/>
              <a:t>chooing</a:t>
            </a:r>
            <a:r>
              <a:rPr lang="en-GB"/>
              <a:t> settings and privacy from the drop- down menu.  Click on data privacy and select which ones you would like to manage for example you  could choose ‘invitations to connect’ and select ‘everyone’ or maybe you would like messages from certain individuals.</a:t>
            </a:r>
          </a:p>
        </p:txBody>
      </p:sp>
      <p:sp>
        <p:nvSpPr>
          <p:cNvPr id="4" name="Slide Number Placeholder 3">
            <a:extLst>
              <a:ext uri="{FF2B5EF4-FFF2-40B4-BE49-F238E27FC236}">
                <a16:creationId xmlns:a16="http://schemas.microsoft.com/office/drawing/2014/main" id="{3F94C25F-1F51-91E5-F94A-7F2CA96F8602}"/>
              </a:ext>
            </a:extLst>
          </p:cNvPr>
          <p:cNvSpPr>
            <a:spLocks noGrp="1"/>
          </p:cNvSpPr>
          <p:nvPr>
            <p:ph type="sldNum" sz="quarter" idx="5"/>
          </p:nvPr>
        </p:nvSpPr>
        <p:spPr/>
        <p:txBody>
          <a:bodyPr/>
          <a:lstStyle/>
          <a:p>
            <a:fld id="{90A000A4-CC69-44B3-B2CA-23D3DCE4215B}" type="slidenum">
              <a:rPr lang="en-GB" smtClean="0"/>
              <a:t>8</a:t>
            </a:fld>
            <a:endParaRPr lang="en-GB"/>
          </a:p>
        </p:txBody>
      </p:sp>
    </p:spTree>
    <p:extLst>
      <p:ext uri="{BB962C8B-B14F-4D97-AF65-F5344CB8AC3E}">
        <p14:creationId xmlns:p14="http://schemas.microsoft.com/office/powerpoint/2010/main" val="3858876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0A000A4-CC69-44B3-B2CA-23D3DCE4215B}" type="slidenum">
              <a:rPr lang="en-GB" smtClean="0"/>
              <a:t>11</a:t>
            </a:fld>
            <a:endParaRPr lang="en-GB"/>
          </a:p>
        </p:txBody>
      </p:sp>
    </p:spTree>
    <p:extLst>
      <p:ext uri="{BB962C8B-B14F-4D97-AF65-F5344CB8AC3E}">
        <p14:creationId xmlns:p14="http://schemas.microsoft.com/office/powerpoint/2010/main" val="21243117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Demonstration for LinkedIn learning</a:t>
            </a: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12647222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are some statistics on the benefits of LinkedIn Learning and LinkedIn, which you can look at in your own time.</a:t>
            </a:r>
          </a:p>
        </p:txBody>
      </p:sp>
      <p:sp>
        <p:nvSpPr>
          <p:cNvPr id="4" name="Slide Number Placeholder 3"/>
          <p:cNvSpPr>
            <a:spLocks noGrp="1"/>
          </p:cNvSpPr>
          <p:nvPr>
            <p:ph type="sldNum" sz="quarter" idx="5"/>
          </p:nvPr>
        </p:nvSpPr>
        <p:spPr/>
        <p:txBody>
          <a:bodyPr/>
          <a:lstStyle/>
          <a:p>
            <a:fld id="{90A000A4-CC69-44B3-B2CA-23D3DCE4215B}" type="slidenum">
              <a:rPr lang="en-GB" smtClean="0"/>
              <a:t>24</a:t>
            </a:fld>
            <a:endParaRPr lang="en-GB"/>
          </a:p>
        </p:txBody>
      </p:sp>
    </p:spTree>
    <p:extLst>
      <p:ext uri="{BB962C8B-B14F-4D97-AF65-F5344CB8AC3E}">
        <p14:creationId xmlns:p14="http://schemas.microsoft.com/office/powerpoint/2010/main" val="3747831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309" rtl="0" eaLnBrk="1" fontAlgn="auto" latinLnBrk="0" hangingPunct="1">
              <a:lnSpc>
                <a:spcPct val="100000"/>
              </a:lnSpc>
              <a:spcBef>
                <a:spcPts val="0"/>
              </a:spcBef>
              <a:spcAft>
                <a:spcPts val="0"/>
              </a:spcAft>
              <a:buClrTx/>
              <a:buSzTx/>
              <a:buFontTx/>
              <a:buNone/>
              <a:tabLst/>
              <a:defRPr/>
            </a:pPr>
            <a:fld id="{7C1845D0-53D4-4312-8F17-71CDCA72431A}"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309"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08563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just under 20 questions to complete</a:t>
            </a:r>
          </a:p>
          <a:p>
            <a:endParaRPr lang="en-GB" dirty="0"/>
          </a:p>
          <a:p>
            <a:r>
              <a:rPr lang="en-US" dirty="0"/>
              <a:t>It is a reflective, quiz-like tool based on the </a:t>
            </a:r>
            <a:r>
              <a:rPr lang="en-US" sz="1200" b="0" u="none" strike="noStrike" kern="1200" dirty="0" err="1">
                <a:solidFill>
                  <a:schemeClr val="tx1"/>
                </a:solidFill>
                <a:effectLst/>
                <a:latin typeface="+mn-lt"/>
                <a:ea typeface="+mn-ea"/>
                <a:cs typeface="+mn-cs"/>
                <a:hlinkClick r:id="rId3"/>
              </a:rPr>
              <a:t>Jisc</a:t>
            </a:r>
            <a:r>
              <a:rPr lang="en-US" sz="1200" b="0" u="none" strike="noStrike" kern="1200" dirty="0">
                <a:solidFill>
                  <a:schemeClr val="tx1"/>
                </a:solidFill>
                <a:effectLst/>
                <a:latin typeface="+mn-lt"/>
                <a:ea typeface="+mn-ea"/>
                <a:cs typeface="+mn-cs"/>
                <a:hlinkClick r:id="rId3"/>
              </a:rPr>
              <a:t> digital capabilities framework</a:t>
            </a:r>
            <a:r>
              <a:rPr lang="en-US" dirty="0"/>
              <a:t>. It helps students build confidence and proficiency in digital skills required in the workplace, such as digital creation, collaboration, and data management.</a:t>
            </a:r>
            <a:endParaRPr lang="en-GB" dirty="0"/>
          </a:p>
        </p:txBody>
      </p:sp>
      <p:sp>
        <p:nvSpPr>
          <p:cNvPr id="4" name="Slide Number Placeholder 3"/>
          <p:cNvSpPr>
            <a:spLocks noGrp="1"/>
          </p:cNvSpPr>
          <p:nvPr>
            <p:ph type="sldNum" sz="quarter" idx="5"/>
          </p:nvPr>
        </p:nvSpPr>
        <p:spPr/>
        <p:txBody>
          <a:bodyPr/>
          <a:lstStyle/>
          <a:p>
            <a:fld id="{90A000A4-CC69-44B3-B2CA-23D3DCE4215B}" type="slidenum">
              <a:rPr lang="en-GB" smtClean="0"/>
              <a:t>28</a:t>
            </a:fld>
            <a:endParaRPr lang="en-GB"/>
          </a:p>
        </p:txBody>
      </p:sp>
    </p:spTree>
    <p:extLst>
      <p:ext uri="{BB962C8B-B14F-4D97-AF65-F5344CB8AC3E}">
        <p14:creationId xmlns:p14="http://schemas.microsoft.com/office/powerpoint/2010/main" val="13650085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hyperlink" Target="mailto:t.johal@uwtsd.ac.uk" TargetMode="External"/><Relationship Id="rId13" Type="http://schemas.openxmlformats.org/officeDocument/2006/relationships/image" Target="../media/image12.jpeg"/><Relationship Id="rId3" Type="http://schemas.openxmlformats.org/officeDocument/2006/relationships/hyperlink" Target="mailto:m.Rodgers@uwtsd.ac.uk" TargetMode="External"/><Relationship Id="rId7" Type="http://schemas.openxmlformats.org/officeDocument/2006/relationships/image" Target="../media/image9.jpeg"/><Relationship Id="rId12" Type="http://schemas.openxmlformats.org/officeDocument/2006/relationships/image" Target="../media/image11.png"/><Relationship Id="rId17" Type="http://schemas.openxmlformats.org/officeDocument/2006/relationships/hyperlink" Target="bit.ly/UWTSD-DSA-Booking-form" TargetMode="External"/><Relationship Id="rId2" Type="http://schemas.openxmlformats.org/officeDocument/2006/relationships/image" Target="../media/image7.jpeg"/><Relationship Id="rId16" Type="http://schemas.openxmlformats.org/officeDocument/2006/relationships/hyperlink" Target="https://digitalskills.uwtsd.ac.uk/" TargetMode="External"/><Relationship Id="rId1" Type="http://schemas.openxmlformats.org/officeDocument/2006/relationships/slideMaster" Target="../slideMasters/slideMaster1.xml"/><Relationship Id="rId6" Type="http://schemas.openxmlformats.org/officeDocument/2006/relationships/hyperlink" Target="mailto:s.gill@uwtsd.ac.uk" TargetMode="External"/><Relationship Id="rId11" Type="http://schemas.openxmlformats.org/officeDocument/2006/relationships/hyperlink" Target="mailto:g.couch@uwtsd.ac.uk" TargetMode="External"/><Relationship Id="rId5" Type="http://schemas.openxmlformats.org/officeDocument/2006/relationships/image" Target="../media/image8.jpeg"/><Relationship Id="rId15" Type="http://schemas.openxmlformats.org/officeDocument/2006/relationships/hyperlink" Target="mailto:digitalskills@uwtsd.ac.uk" TargetMode="External"/><Relationship Id="rId10" Type="http://schemas.microsoft.com/office/2007/relationships/hdphoto" Target="NULL"/><Relationship Id="rId4" Type="http://schemas.openxmlformats.org/officeDocument/2006/relationships/hyperlink" Target="mailto:j.hill@uwtsd.ac.uk" TargetMode="External"/><Relationship Id="rId9" Type="http://schemas.openxmlformats.org/officeDocument/2006/relationships/image" Target="../media/image10.png"/><Relationship Id="rId14" Type="http://schemas.openxmlformats.org/officeDocument/2006/relationships/hyperlink" Target="mailto:r.covello@uwtsd.ac.uk" TargetMode="Externa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hyperlink" Target="https://bit.ly/DigiSkills-Feedback" TargetMode="External"/><Relationship Id="rId2" Type="http://schemas.openxmlformats.org/officeDocument/2006/relationships/hyperlink" Target="https://lnkd.in/equPUue" TargetMode="External"/><Relationship Id="rId1" Type="http://schemas.openxmlformats.org/officeDocument/2006/relationships/slideMaster" Target="../slideMasters/slideMaster2.xml"/><Relationship Id="rId5" Type="http://schemas.openxmlformats.org/officeDocument/2006/relationships/image" Target="../media/image29.png"/><Relationship Id="rId4" Type="http://schemas.openxmlformats.org/officeDocument/2006/relationships/image" Target="../media/image28.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bit.ly/DigiSkills-Feedback" TargetMode="Externa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bit.ly/A-DSFeedback-staff" TargetMode="External"/><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8" Type="http://schemas.openxmlformats.org/officeDocument/2006/relationships/hyperlink" Target="mailto:t.johal@uwtsd.ac.uk" TargetMode="External"/><Relationship Id="rId13" Type="http://schemas.openxmlformats.org/officeDocument/2006/relationships/image" Target="../media/image12.jpeg"/><Relationship Id="rId3" Type="http://schemas.openxmlformats.org/officeDocument/2006/relationships/hyperlink" Target="mailto:m.Rodgers@uwtsd.ac.uk" TargetMode="External"/><Relationship Id="rId7" Type="http://schemas.openxmlformats.org/officeDocument/2006/relationships/image" Target="../media/image9.jpeg"/><Relationship Id="rId12" Type="http://schemas.openxmlformats.org/officeDocument/2006/relationships/image" Target="../media/image11.png"/><Relationship Id="rId17" Type="http://schemas.openxmlformats.org/officeDocument/2006/relationships/hyperlink" Target="bit.ly/UWTSD-DSA-Booking-form" TargetMode="External"/><Relationship Id="rId2" Type="http://schemas.openxmlformats.org/officeDocument/2006/relationships/image" Target="../media/image7.jpeg"/><Relationship Id="rId16" Type="http://schemas.openxmlformats.org/officeDocument/2006/relationships/hyperlink" Target="https://digitalskills.uwtsd.ac.uk/" TargetMode="External"/><Relationship Id="rId1" Type="http://schemas.openxmlformats.org/officeDocument/2006/relationships/slideMaster" Target="../slideMasters/slideMaster4.xml"/><Relationship Id="rId6" Type="http://schemas.openxmlformats.org/officeDocument/2006/relationships/hyperlink" Target="mailto:s.gill@uwtsd.ac.uk" TargetMode="External"/><Relationship Id="rId11" Type="http://schemas.openxmlformats.org/officeDocument/2006/relationships/hyperlink" Target="mailto:g.couch@uwtsd.ac.uk" TargetMode="External"/><Relationship Id="rId5" Type="http://schemas.openxmlformats.org/officeDocument/2006/relationships/image" Target="../media/image8.jpeg"/><Relationship Id="rId15" Type="http://schemas.openxmlformats.org/officeDocument/2006/relationships/hyperlink" Target="mailto:digitalskills@uwtsd.ac.uk" TargetMode="External"/><Relationship Id="rId10" Type="http://schemas.microsoft.com/office/2007/relationships/hdphoto" Target="NULL"/><Relationship Id="rId4" Type="http://schemas.openxmlformats.org/officeDocument/2006/relationships/hyperlink" Target="mailto:j.hill@uwtsd.ac.uk" TargetMode="External"/><Relationship Id="rId9" Type="http://schemas.openxmlformats.org/officeDocument/2006/relationships/image" Target="../media/image10.png"/><Relationship Id="rId14" Type="http://schemas.openxmlformats.org/officeDocument/2006/relationships/hyperlink" Target="mailto:r.covello@uwtsd.ac.uk" TargetMode="Externa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4.xml"/><Relationship Id="rId4" Type="http://schemas.openxmlformats.org/officeDocument/2006/relationships/image" Target="../media/image14.png"/></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3" Type="http://schemas.openxmlformats.org/officeDocument/2006/relationships/hyperlink" Target="https://bit.ly/DigiSkills-Feedback" TargetMode="External"/><Relationship Id="rId2" Type="http://schemas.openxmlformats.org/officeDocument/2006/relationships/hyperlink" Target="https://lnkd.in/equPUue" TargetMode="External"/><Relationship Id="rId1" Type="http://schemas.openxmlformats.org/officeDocument/2006/relationships/slideMaster" Target="../slideMasters/slideMaster5.xml"/><Relationship Id="rId5" Type="http://schemas.openxmlformats.org/officeDocument/2006/relationships/image" Target="../media/image29.png"/><Relationship Id="rId4" Type="http://schemas.openxmlformats.org/officeDocument/2006/relationships/image" Target="../media/image28.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bit.ly/DigiSkills-Feedback" TargetMode="External"/><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bit.ly/A-DSFeedback-staff" TargetMode="External"/><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3" Type="http://schemas.openxmlformats.org/officeDocument/2006/relationships/hyperlink" Target="https://bit.ly/DigiSkills-Feedback" TargetMode="External"/><Relationship Id="rId2" Type="http://schemas.openxmlformats.org/officeDocument/2006/relationships/hyperlink" Target="https://lnkd.in/equPUue" TargetMode="External"/><Relationship Id="rId1" Type="http://schemas.openxmlformats.org/officeDocument/2006/relationships/slideMaster" Target="../slideMasters/slideMaster5.xml"/><Relationship Id="rId5" Type="http://schemas.openxmlformats.org/officeDocument/2006/relationships/image" Target="../media/image29.png"/><Relationship Id="rId4" Type="http://schemas.openxmlformats.org/officeDocument/2006/relationships/image" Target="../media/image28.pn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bit.ly/DigiSkills-Feedback" TargetMode="External"/><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bit.ly/A-DSFeedback-staff" TargetMode="External"/><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8" Type="http://schemas.openxmlformats.org/officeDocument/2006/relationships/hyperlink" Target="mailto:t.johal@uwtsd.ac.uk" TargetMode="External"/><Relationship Id="rId13" Type="http://schemas.openxmlformats.org/officeDocument/2006/relationships/image" Target="../media/image12.jpeg"/><Relationship Id="rId3" Type="http://schemas.openxmlformats.org/officeDocument/2006/relationships/hyperlink" Target="mailto:m.Rodgers@uwtsd.ac.uk" TargetMode="External"/><Relationship Id="rId7" Type="http://schemas.openxmlformats.org/officeDocument/2006/relationships/image" Target="../media/image9.jpeg"/><Relationship Id="rId12" Type="http://schemas.openxmlformats.org/officeDocument/2006/relationships/image" Target="../media/image11.png"/><Relationship Id="rId17" Type="http://schemas.openxmlformats.org/officeDocument/2006/relationships/hyperlink" Target="bit.ly/UWTSD-DSA-Booking-form" TargetMode="External"/><Relationship Id="rId2" Type="http://schemas.openxmlformats.org/officeDocument/2006/relationships/image" Target="../media/image7.jpeg"/><Relationship Id="rId16" Type="http://schemas.openxmlformats.org/officeDocument/2006/relationships/hyperlink" Target="https://digitalskills.uwtsd.ac.uk/" TargetMode="External"/><Relationship Id="rId1" Type="http://schemas.openxmlformats.org/officeDocument/2006/relationships/slideMaster" Target="../slideMasters/slideMaster6.xml"/><Relationship Id="rId6" Type="http://schemas.openxmlformats.org/officeDocument/2006/relationships/hyperlink" Target="mailto:s.gill@uwtsd.ac.uk" TargetMode="External"/><Relationship Id="rId11" Type="http://schemas.openxmlformats.org/officeDocument/2006/relationships/hyperlink" Target="mailto:g.couch@uwtsd.ac.uk" TargetMode="External"/><Relationship Id="rId5" Type="http://schemas.openxmlformats.org/officeDocument/2006/relationships/image" Target="../media/image8.jpeg"/><Relationship Id="rId15" Type="http://schemas.openxmlformats.org/officeDocument/2006/relationships/hyperlink" Target="mailto:digitalskills@uwtsd.ac.uk" TargetMode="External"/><Relationship Id="rId10" Type="http://schemas.microsoft.com/office/2007/relationships/hdphoto" Target="NULL"/><Relationship Id="rId4" Type="http://schemas.openxmlformats.org/officeDocument/2006/relationships/hyperlink" Target="mailto:j.hill@uwtsd.ac.uk" TargetMode="External"/><Relationship Id="rId9" Type="http://schemas.openxmlformats.org/officeDocument/2006/relationships/image" Target="../media/image10.png"/><Relationship Id="rId14" Type="http://schemas.openxmlformats.org/officeDocument/2006/relationships/hyperlink" Target="mailto:r.covello@uwtsd.ac.uk" TargetMode="Externa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3.png"/><Relationship Id="rId1" Type="http://schemas.openxmlformats.org/officeDocument/2006/relationships/slideMaster" Target="../slideMasters/slideMaster6.xml"/><Relationship Id="rId4" Type="http://schemas.openxmlformats.org/officeDocument/2006/relationships/image" Target="../media/image35.png"/></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3" Type="http://schemas.openxmlformats.org/officeDocument/2006/relationships/hyperlink" Target="https://bit.ly/DigiSkills-Feedback" TargetMode="External"/><Relationship Id="rId2" Type="http://schemas.openxmlformats.org/officeDocument/2006/relationships/hyperlink" Target="https://lnkd.in/equPUue" TargetMode="External"/><Relationship Id="rId1" Type="http://schemas.openxmlformats.org/officeDocument/2006/relationships/slideMaster" Target="../slideMasters/slideMaster7.xml"/><Relationship Id="rId5" Type="http://schemas.openxmlformats.org/officeDocument/2006/relationships/image" Target="../media/image29.png"/><Relationship Id="rId4" Type="http://schemas.openxmlformats.org/officeDocument/2006/relationships/image" Target="../media/image28.png"/></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bit.ly/DigiSkills-Feedback" TargetMode="External"/><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bit.ly/A-DSFeedback-staff" TargetMode="External"/><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8" Type="http://schemas.openxmlformats.org/officeDocument/2006/relationships/hyperlink" Target="https://bit.ly/UWTSD-DSA-Booking-form" TargetMode="External"/><Relationship Id="rId13" Type="http://schemas.openxmlformats.org/officeDocument/2006/relationships/hyperlink" Target="mailto:g.couch@uwtsd.ac.uk" TargetMode="External"/><Relationship Id="rId18" Type="http://schemas.openxmlformats.org/officeDocument/2006/relationships/hyperlink" Target="mailto:s.gill@uwtsd.ac.uk" TargetMode="External"/><Relationship Id="rId3" Type="http://schemas.openxmlformats.org/officeDocument/2006/relationships/image" Target="../media/image36.jpeg"/><Relationship Id="rId7" Type="http://schemas.openxmlformats.org/officeDocument/2006/relationships/hyperlink" Target="mailto:digitalskills@uwtsd.ac.uk" TargetMode="External"/><Relationship Id="rId12" Type="http://schemas.microsoft.com/office/2007/relationships/hdphoto" Target="../media/hdphoto1.wdp"/><Relationship Id="rId17" Type="http://schemas.openxmlformats.org/officeDocument/2006/relationships/hyperlink" Target="mailto:r.covello@uwtsd.ac.uk" TargetMode="External"/><Relationship Id="rId2" Type="http://schemas.openxmlformats.org/officeDocument/2006/relationships/slideMaster" Target="../slideMasters/slideMaster7.xml"/><Relationship Id="rId16" Type="http://schemas.openxmlformats.org/officeDocument/2006/relationships/hyperlink" Target="mailto:j.hill@uwtsd.ac.uk" TargetMode="External"/><Relationship Id="rId1" Type="http://schemas.openxmlformats.org/officeDocument/2006/relationships/themeOverride" Target="../theme/themeOverride1.xml"/><Relationship Id="rId6" Type="http://schemas.openxmlformats.org/officeDocument/2006/relationships/image" Target="../media/image39.svg"/><Relationship Id="rId11" Type="http://schemas.openxmlformats.org/officeDocument/2006/relationships/image" Target="../media/image41.png"/><Relationship Id="rId5" Type="http://schemas.openxmlformats.org/officeDocument/2006/relationships/image" Target="../media/image38.svg"/><Relationship Id="rId15" Type="http://schemas.openxmlformats.org/officeDocument/2006/relationships/image" Target="../media/image43.svg"/><Relationship Id="rId10" Type="http://schemas.openxmlformats.org/officeDocument/2006/relationships/image" Target="../media/image40.jpeg"/><Relationship Id="rId4" Type="http://schemas.openxmlformats.org/officeDocument/2006/relationships/image" Target="../media/image37.jpeg"/><Relationship Id="rId9" Type="http://schemas.openxmlformats.org/officeDocument/2006/relationships/hyperlink" Target="mailto:t.johal@uwtsd.ac.uk" TargetMode="External"/><Relationship Id="rId14" Type="http://schemas.openxmlformats.org/officeDocument/2006/relationships/image" Target="../media/image42.png"/></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image" Target="../media/image44.png"/><Relationship Id="rId1" Type="http://schemas.openxmlformats.org/officeDocument/2006/relationships/slideMaster" Target="../slideMasters/slideMaster8.xml"/><Relationship Id="rId6" Type="http://schemas.openxmlformats.org/officeDocument/2006/relationships/image" Target="../media/image3.png"/><Relationship Id="rId5" Type="http://schemas.openxmlformats.org/officeDocument/2006/relationships/hyperlink" Target="mailto:digitalskills@uwtsd.ac.uk" TargetMode="External"/><Relationship Id="rId4" Type="http://schemas.openxmlformats.org/officeDocument/2006/relationships/image" Target="../media/image2.png"/></Relationships>
</file>

<file path=ppt/slideLayouts/_rels/slideLayout10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bit.ly/DigiSkills-Feedback" TargetMode="External"/><Relationship Id="rId7" Type="http://schemas.openxmlformats.org/officeDocument/2006/relationships/hyperlink" Target="mailto:digitalskills@uwtsd.ac.uk" TargetMode="External"/><Relationship Id="rId2" Type="http://schemas.openxmlformats.org/officeDocument/2006/relationships/image" Target="../media/image31.png"/><Relationship Id="rId1" Type="http://schemas.openxmlformats.org/officeDocument/2006/relationships/slideMaster" Target="../slideMasters/slideMaster8.xml"/><Relationship Id="rId6" Type="http://schemas.openxmlformats.org/officeDocument/2006/relationships/image" Target="../media/image2.png"/><Relationship Id="rId5" Type="http://schemas.openxmlformats.org/officeDocument/2006/relationships/hyperlink" Target="https://digitalskills.uwtsd.ac.uk/" TargetMode="External"/><Relationship Id="rId4" Type="http://schemas.openxmlformats.org/officeDocument/2006/relationships/image" Target="../media/image44.png"/></Relationships>
</file>

<file path=ppt/slideLayouts/_rels/slideLayout10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bit.ly/DigiSkills-Feedback" TargetMode="External"/><Relationship Id="rId7" Type="http://schemas.openxmlformats.org/officeDocument/2006/relationships/hyperlink" Target="mailto:digitalskills@uwtsd.ac.uk" TargetMode="External"/><Relationship Id="rId2" Type="http://schemas.openxmlformats.org/officeDocument/2006/relationships/image" Target="../media/image30.png"/><Relationship Id="rId1" Type="http://schemas.openxmlformats.org/officeDocument/2006/relationships/slideMaster" Target="../slideMasters/slideMaster8.xml"/><Relationship Id="rId6" Type="http://schemas.openxmlformats.org/officeDocument/2006/relationships/image" Target="../media/image2.png"/><Relationship Id="rId5" Type="http://schemas.openxmlformats.org/officeDocument/2006/relationships/hyperlink" Target="https://digitalskills.uwtsd.ac.uk/" TargetMode="External"/><Relationship Id="rId4" Type="http://schemas.openxmlformats.org/officeDocument/2006/relationships/image" Target="../media/image44.png"/></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8" Type="http://schemas.openxmlformats.org/officeDocument/2006/relationships/hyperlink" Target="mailto:digitalskills@uwtsd.ac.uk" TargetMode="External"/><Relationship Id="rId3" Type="http://schemas.openxmlformats.org/officeDocument/2006/relationships/image" Target="../media/image8.jpeg"/><Relationship Id="rId7" Type="http://schemas.openxmlformats.org/officeDocument/2006/relationships/image" Target="../media/image11.png"/><Relationship Id="rId2" Type="http://schemas.openxmlformats.org/officeDocument/2006/relationships/hyperlink" Target="mailto:j.hill@uwtsd.ac.uk" TargetMode="External"/><Relationship Id="rId1" Type="http://schemas.openxmlformats.org/officeDocument/2006/relationships/slideMaster" Target="../slideMasters/slideMaster8.xml"/><Relationship Id="rId6" Type="http://schemas.openxmlformats.org/officeDocument/2006/relationships/hyperlink" Target="mailto:g.couch@uwtsd.ac.uk" TargetMode="External"/><Relationship Id="rId5" Type="http://schemas.openxmlformats.org/officeDocument/2006/relationships/image" Target="../media/image9.jpeg"/><Relationship Id="rId10" Type="http://schemas.openxmlformats.org/officeDocument/2006/relationships/hyperlink" Target="Session%202/bit.ly/UWTSD-DSA-Booking-form" TargetMode="External"/><Relationship Id="rId4" Type="http://schemas.openxmlformats.org/officeDocument/2006/relationships/hyperlink" Target="mailto:s.gill@uwtsd.ac.uk" TargetMode="External"/><Relationship Id="rId9" Type="http://schemas.openxmlformats.org/officeDocument/2006/relationships/hyperlink" Target="https://digitalskills.uwtsd.ac.uk/" TargetMode="Externa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Quote">
    <p:bg>
      <p:bgPr>
        <a:solidFill>
          <a:srgbClr val="F9F9F9"/>
        </a:solidFill>
        <a:effectLst/>
      </p:bgPr>
    </p:bg>
    <p:spTree>
      <p:nvGrpSpPr>
        <p:cNvPr id="1" name=""/>
        <p:cNvGrpSpPr/>
        <p:nvPr/>
      </p:nvGrpSpPr>
      <p:grpSpPr>
        <a:xfrm>
          <a:off x="0" y="0"/>
          <a:ext cx="0" cy="0"/>
          <a:chOff x="0" y="0"/>
          <a:chExt cx="0" cy="0"/>
        </a:xfrm>
      </p:grpSpPr>
      <p:sp>
        <p:nvSpPr>
          <p:cNvPr id="7" name="Rectangle 6"/>
          <p:cNvSpPr/>
          <p:nvPr/>
        </p:nvSpPr>
        <p:spPr>
          <a:xfrm>
            <a:off x="0" y="1"/>
            <a:ext cx="4315626"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646" y="218255"/>
            <a:ext cx="1023113" cy="1023113"/>
          </a:xfrm>
          <a:prstGeom prst="rect">
            <a:avLst/>
          </a:prstGeom>
        </p:spPr>
      </p:pic>
      <p:sp>
        <p:nvSpPr>
          <p:cNvPr id="2" name="Subtitle 2">
            <a:extLst>
              <a:ext uri="{FF2B5EF4-FFF2-40B4-BE49-F238E27FC236}">
                <a16:creationId xmlns:a16="http://schemas.microsoft.com/office/drawing/2014/main" id="{6AA82EE7-EF09-4137-67D0-D627C62ADA39}"/>
              </a:ext>
            </a:extLst>
          </p:cNvPr>
          <p:cNvSpPr>
            <a:spLocks noGrp="1"/>
          </p:cNvSpPr>
          <p:nvPr>
            <p:ph type="subTitle" idx="1"/>
          </p:nvPr>
        </p:nvSpPr>
        <p:spPr>
          <a:xfrm>
            <a:off x="286222" y="1263534"/>
            <a:ext cx="3670481" cy="3641841"/>
          </a:xfrm>
        </p:spPr>
        <p:txBody>
          <a:bodyPr>
            <a:normAutofit/>
          </a:bodyPr>
          <a:lstStyle>
            <a:lvl1pPr marL="0" indent="0" algn="l">
              <a:buNone/>
              <a:defRPr sz="4000" i="1"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sp>
        <p:nvSpPr>
          <p:cNvPr id="5" name="Picture Placeholder 10">
            <a:extLst>
              <a:ext uri="{FF2B5EF4-FFF2-40B4-BE49-F238E27FC236}">
                <a16:creationId xmlns:a16="http://schemas.microsoft.com/office/drawing/2014/main" id="{43A56E21-C534-59ED-760F-70573419E4AC}"/>
              </a:ext>
            </a:extLst>
          </p:cNvPr>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Tree>
    <p:extLst>
      <p:ext uri="{BB962C8B-B14F-4D97-AF65-F5344CB8AC3E}">
        <p14:creationId xmlns:p14="http://schemas.microsoft.com/office/powerpoint/2010/main" val="2561893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420663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 Big Box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ormAutofit/>
          </a:bodyPr>
          <a:lstStyle>
            <a:lvl1pPr>
              <a:lnSpc>
                <a:spcPct val="114000"/>
              </a:lnSpc>
              <a:spcBef>
                <a:spcPts val="1200"/>
              </a:spcBef>
              <a:defRPr sz="1800"/>
            </a:lvl1pPr>
          </a:lstStyle>
          <a:p>
            <a:pPr lvl="0"/>
            <a:r>
              <a:rPr lang="en-US"/>
              <a:t>Body Text</a:t>
            </a:r>
          </a:p>
          <a:p>
            <a:pPr lvl="0"/>
            <a:endParaRPr lang="en-US"/>
          </a:p>
        </p:txBody>
      </p:sp>
      <p:sp>
        <p:nvSpPr>
          <p:cNvPr id="4" name="Footer Placeholder 2">
            <a:extLst>
              <a:ext uri="{FF2B5EF4-FFF2-40B4-BE49-F238E27FC236}">
                <a16:creationId xmlns:a16="http://schemas.microsoft.com/office/drawing/2014/main" id="{84175D67-6165-0DF8-465B-64656FFAA0D1}"/>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2251284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descr="@UWTSDlib Socials">
            <a:extLst>
              <a:ext uri="{FF2B5EF4-FFF2-40B4-BE49-F238E27FC236}">
                <a16:creationId xmlns:a16="http://schemas.microsoft.com/office/drawing/2014/main" id="{6C7E8142-D5E4-0B24-1A8A-9EB107B08A1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5338762" y="6464753"/>
            <a:ext cx="1514475" cy="285750"/>
          </a:xfrm>
          <a:prstGeom prst="rect">
            <a:avLst/>
          </a:prstGeom>
        </p:spPr>
      </p:pic>
    </p:spTree>
    <p:extLst>
      <p:ext uri="{BB962C8B-B14F-4D97-AF65-F5344CB8AC3E}">
        <p14:creationId xmlns:p14="http://schemas.microsoft.com/office/powerpoint/2010/main" val="1538825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Meet the Digital Skills Team</a:t>
            </a:r>
          </a:p>
        </p:txBody>
      </p:sp>
      <p:grpSp>
        <p:nvGrpSpPr>
          <p:cNvPr id="39" name="Group 38">
            <a:extLst>
              <a:ext uri="{FF2B5EF4-FFF2-40B4-BE49-F238E27FC236}">
                <a16:creationId xmlns:a16="http://schemas.microsoft.com/office/drawing/2014/main" id="{6CCF26AD-400C-88CF-57D9-8AE1845A9F3B}"/>
              </a:ext>
            </a:extLst>
          </p:cNvPr>
          <p:cNvGrpSpPr/>
          <p:nvPr/>
        </p:nvGrpSpPr>
        <p:grpSpPr>
          <a:xfrm>
            <a:off x="4200516" y="2724478"/>
            <a:ext cx="4060347" cy="1183196"/>
            <a:chOff x="4289181" y="2724478"/>
            <a:chExt cx="4060347" cy="1183196"/>
          </a:xfrm>
        </p:grpSpPr>
        <p:pic>
          <p:nvPicPr>
            <p:cNvPr id="10" name="Picture 9" descr="Photo of Michael Rodgers">
              <a:extLst>
                <a:ext uri="{FF2B5EF4-FFF2-40B4-BE49-F238E27FC236}">
                  <a16:creationId xmlns:a16="http://schemas.microsoft.com/office/drawing/2014/main" id="{F83023BD-949F-F61F-CF46-9A8FC3280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418" b="5833"/>
            <a:stretch/>
          </p:blipFill>
          <p:spPr>
            <a:xfrm>
              <a:off x="4289181" y="2727161"/>
              <a:ext cx="1072800" cy="1180513"/>
            </a:xfrm>
            <a:prstGeom prst="rect">
              <a:avLst/>
            </a:prstGeom>
          </p:spPr>
        </p:pic>
        <p:sp>
          <p:nvSpPr>
            <p:cNvPr id="12" name="Text Placeholder 12">
              <a:extLst>
                <a:ext uri="{FF2B5EF4-FFF2-40B4-BE49-F238E27FC236}">
                  <a16:creationId xmlns:a16="http://schemas.microsoft.com/office/drawing/2014/main" id="{DFF8979A-B9CC-3E4C-546B-1FB70980B776}"/>
                </a:ext>
              </a:extLst>
            </p:cNvPr>
            <p:cNvSpPr txBox="1">
              <a:spLocks/>
            </p:cNvSpPr>
            <p:nvPr/>
          </p:nvSpPr>
          <p:spPr>
            <a:xfrm>
              <a:off x="5361528" y="2724478"/>
              <a:ext cx="2988000" cy="1180512"/>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Michael Rodgers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London</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3"/>
                </a:rPr>
                <a:t>m.rodgers@uwtsd.ac.uk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grpSp>
      <p:grpSp>
        <p:nvGrpSpPr>
          <p:cNvPr id="3" name="Group 2">
            <a:extLst>
              <a:ext uri="{FF2B5EF4-FFF2-40B4-BE49-F238E27FC236}">
                <a16:creationId xmlns:a16="http://schemas.microsoft.com/office/drawing/2014/main" id="{94CAFB4C-7D2A-B5FF-45C0-91A0E2E84CA7}"/>
              </a:ext>
            </a:extLst>
          </p:cNvPr>
          <p:cNvGrpSpPr/>
          <p:nvPr/>
        </p:nvGrpSpPr>
        <p:grpSpPr>
          <a:xfrm>
            <a:off x="140299" y="1252901"/>
            <a:ext cx="3780293" cy="1186384"/>
            <a:chOff x="140299" y="1252901"/>
            <a:chExt cx="3780293"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p:nvSpPr>
          <p:spPr>
            <a:xfrm>
              <a:off x="1320695" y="1252901"/>
              <a:ext cx="2599897"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IMH, Estates, Student Services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4"/>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p:nvGrpSpPr>
        <p:grpSpPr>
          <a:xfrm>
            <a:off x="4200515" y="1258485"/>
            <a:ext cx="4060348" cy="1180800"/>
            <a:chOff x="4289180" y="1258485"/>
            <a:chExt cx="4060348" cy="1180800"/>
          </a:xfrm>
        </p:grpSpPr>
        <p:sp>
          <p:nvSpPr>
            <p:cNvPr id="4" name="TextBox 3">
              <a:extLst>
                <a:ext uri="{FF2B5EF4-FFF2-40B4-BE49-F238E27FC236}">
                  <a16:creationId xmlns:a16="http://schemas.microsoft.com/office/drawing/2014/main" id="{51A82C52-6923-3575-F58E-93FDA50BE45B}"/>
                </a:ext>
              </a:extLst>
            </p:cNvPr>
            <p:cNvSpPr txBox="1"/>
            <p:nvPr/>
          </p:nvSpPr>
          <p:spPr>
            <a:xfrm>
              <a:off x="5361528" y="1258485"/>
              <a:ext cx="2988000"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WISA, Marketing/Comms, Finance, INSPIRE</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27" name="Group 26">
            <a:extLst>
              <a:ext uri="{FF2B5EF4-FFF2-40B4-BE49-F238E27FC236}">
                <a16:creationId xmlns:a16="http://schemas.microsoft.com/office/drawing/2014/main" id="{59890213-4027-0076-A0B3-67E4C6C235D8}"/>
              </a:ext>
            </a:extLst>
          </p:cNvPr>
          <p:cNvGrpSpPr/>
          <p:nvPr/>
        </p:nvGrpSpPr>
        <p:grpSpPr>
          <a:xfrm>
            <a:off x="140299" y="2727017"/>
            <a:ext cx="3780293" cy="1180657"/>
            <a:chOff x="119271" y="2700904"/>
            <a:chExt cx="3780293" cy="1180657"/>
          </a:xfrm>
        </p:grpSpPr>
        <p:sp>
          <p:nvSpPr>
            <p:cNvPr id="15" name="Text Placeholder 4">
              <a:extLst>
                <a:ext uri="{FF2B5EF4-FFF2-40B4-BE49-F238E27FC236}">
                  <a16:creationId xmlns:a16="http://schemas.microsoft.com/office/drawing/2014/main" id="{859C3F72-3E5E-C22F-698E-E8E002758109}"/>
                </a:ext>
              </a:extLst>
            </p:cNvPr>
            <p:cNvSpPr txBox="1">
              <a:spLocks/>
            </p:cNvSpPr>
            <p:nvPr/>
          </p:nvSpPr>
          <p:spPr>
            <a:xfrm>
              <a:off x="1191490" y="2700904"/>
              <a:ext cx="2708074" cy="1173062"/>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Tarandeep Johal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Birmingham, ITSI, ITSD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8"/>
                </a:rPr>
                <a:t>t.johal@uwtsd.ac.uk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7" name="Picture 16" descr="Photo of Taran Johal">
              <a:extLst>
                <a:ext uri="{FF2B5EF4-FFF2-40B4-BE49-F238E27FC236}">
                  <a16:creationId xmlns:a16="http://schemas.microsoft.com/office/drawing/2014/main" id="{2D6AD82D-9DE5-C706-677A-275648495EA7}"/>
                </a:ext>
              </a:extLst>
            </p:cNvPr>
            <p:cNvPicPr>
              <a:picLocks noChangeAspect="1"/>
            </p:cNvPicPr>
            <p:nvPr/>
          </p:nvPicPr>
          <p:blipFill>
            <a:blip r:embed="rId9" cstate="screen">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a:ext>
              </a:extLst>
            </a:blip>
            <a:stretch>
              <a:fillRect/>
            </a:stretch>
          </p:blipFill>
          <p:spPr>
            <a:xfrm>
              <a:off x="119271" y="2700904"/>
              <a:ext cx="1072220" cy="1180657"/>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p:nvGrpSpPr>
        <p:grpSpPr>
          <a:xfrm>
            <a:off x="8271409" y="1252901"/>
            <a:ext cx="3841078" cy="1178789"/>
            <a:chOff x="8379588" y="1252901"/>
            <a:chExt cx="3841078"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p:nvSpPr>
          <p:spPr>
            <a:xfrm>
              <a:off x="9448666" y="1252901"/>
              <a:ext cx="2772000"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IEH, Academic Office, Registry, Facilities/Ops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1"/>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grpSp>
        <p:nvGrpSpPr>
          <p:cNvPr id="30" name="Group 29">
            <a:extLst>
              <a:ext uri="{FF2B5EF4-FFF2-40B4-BE49-F238E27FC236}">
                <a16:creationId xmlns:a16="http://schemas.microsoft.com/office/drawing/2014/main" id="{8657E55F-B851-38F6-1563-FE20C6E0646E}"/>
              </a:ext>
            </a:extLst>
          </p:cNvPr>
          <p:cNvGrpSpPr/>
          <p:nvPr/>
        </p:nvGrpSpPr>
        <p:grpSpPr>
          <a:xfrm>
            <a:off x="8271409" y="2727162"/>
            <a:ext cx="3841078" cy="1180512"/>
            <a:chOff x="8273760" y="2701049"/>
            <a:chExt cx="3841078" cy="1180512"/>
          </a:xfrm>
        </p:grpSpPr>
        <p:pic>
          <p:nvPicPr>
            <p:cNvPr id="14" name="Picture 13" descr="Photo of Roger Covello">
              <a:extLst>
                <a:ext uri="{FF2B5EF4-FFF2-40B4-BE49-F238E27FC236}">
                  <a16:creationId xmlns:a16="http://schemas.microsoft.com/office/drawing/2014/main" id="{4B5F75AA-F6E1-E511-9779-EBF833EDD7AC}"/>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8273760" y="2704361"/>
              <a:ext cx="1069078" cy="1177200"/>
            </a:xfrm>
            <a:prstGeom prst="rect">
              <a:avLst/>
            </a:prstGeom>
          </p:spPr>
        </p:pic>
        <p:sp>
          <p:nvSpPr>
            <p:cNvPr id="8" name="TextBox 7">
              <a:extLst>
                <a:ext uri="{FF2B5EF4-FFF2-40B4-BE49-F238E27FC236}">
                  <a16:creationId xmlns:a16="http://schemas.microsoft.com/office/drawing/2014/main" id="{A8C9E486-D4BF-C18D-A124-AD4B92A388A0}"/>
                </a:ext>
              </a:extLst>
            </p:cNvPr>
            <p:cNvSpPr txBox="1"/>
            <p:nvPr/>
          </p:nvSpPr>
          <p:spPr>
            <a:xfrm>
              <a:off x="9342838" y="2701049"/>
              <a:ext cx="2772000" cy="1180512"/>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Roger Covello</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Principal Learning Technologist</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4"/>
                </a:rPr>
                <a:t>r.covello@uwtsd.ac.uk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grpSp>
      <p:sp>
        <p:nvSpPr>
          <p:cNvPr id="33" name="TextBox 32">
            <a:extLst>
              <a:ext uri="{FF2B5EF4-FFF2-40B4-BE49-F238E27FC236}">
                <a16:creationId xmlns:a16="http://schemas.microsoft.com/office/drawing/2014/main" id="{2BA31100-37A9-F755-4E97-B87FBB93583F}"/>
              </a:ext>
            </a:extLst>
          </p:cNvPr>
          <p:cNvSpPr txBox="1"/>
          <p:nvPr/>
        </p:nvSpPr>
        <p:spPr>
          <a:xfrm>
            <a:off x="3289382" y="4177872"/>
            <a:ext cx="5613235" cy="1840621"/>
          </a:xfrm>
          <a:prstGeom prst="roundRect">
            <a:avLst/>
          </a:prstGeom>
          <a:noFill/>
          <a:ln w="28575">
            <a:solidFill>
              <a:schemeClr val="accent4"/>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15"/>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16"/>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7"/>
              </a:rPr>
              <a:t>bit.ly/UWTSD-DSA-Booking-form</a:t>
            </a:r>
            <a:endParaRPr lang="en-US" sz="2000"/>
          </a:p>
        </p:txBody>
      </p:sp>
      <p:sp>
        <p:nvSpPr>
          <p:cNvPr id="5" name="Footer Placeholder 2">
            <a:extLst>
              <a:ext uri="{FF2B5EF4-FFF2-40B4-BE49-F238E27FC236}">
                <a16:creationId xmlns:a16="http://schemas.microsoft.com/office/drawing/2014/main" id="{C7C88749-DD85-1AD8-8356-E420E3BD16C7}"/>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3129453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o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Find Us On Social Media!</a:t>
            </a:r>
          </a:p>
        </p:txBody>
      </p:sp>
      <p:pic>
        <p:nvPicPr>
          <p:cNvPr id="4" name="Picture Placeholder 24">
            <a:extLst>
              <a:ext uri="{FF2B5EF4-FFF2-40B4-BE49-F238E27FC236}">
                <a16:creationId xmlns:a16="http://schemas.microsoft.com/office/drawing/2014/main" id="{A517C787-0CCD-8E53-61E8-6915480FEF17}"/>
              </a:ext>
              <a:ext uri="{C183D7F6-B498-43B3-948B-1728B52AA6E4}">
                <adec:decorative xmlns:adec="http://schemas.microsoft.com/office/drawing/2017/decorative" val="1"/>
              </a:ext>
            </a:extLst>
          </p:cNvPr>
          <p:cNvPicPr>
            <a:picLocks noChangeAspect="1"/>
          </p:cNvPicPr>
          <p:nvPr/>
        </p:nvPicPr>
        <p:blipFill>
          <a:blip r:embed="rId2"/>
          <a:srcRect t="6165" b="6165"/>
          <a:stretch>
            <a:fillRect/>
          </a:stretch>
        </p:blipFill>
        <p:spPr>
          <a:xfrm>
            <a:off x="6591482" y="1302491"/>
            <a:ext cx="5239011" cy="4565650"/>
          </a:xfrm>
          <a:prstGeom prst="rect">
            <a:avLst/>
          </a:prstGeom>
        </p:spPr>
      </p:pic>
      <p:sp>
        <p:nvSpPr>
          <p:cNvPr id="6" name="TextBox 5">
            <a:extLst>
              <a:ext uri="{FF2B5EF4-FFF2-40B4-BE49-F238E27FC236}">
                <a16:creationId xmlns:a16="http://schemas.microsoft.com/office/drawing/2014/main" id="{AEBBD7F0-DA9D-56ED-A871-50F14F5AADDB}"/>
              </a:ext>
            </a:extLst>
          </p:cNvPr>
          <p:cNvSpPr txBox="1"/>
          <p:nvPr/>
        </p:nvSpPr>
        <p:spPr>
          <a:xfrm>
            <a:off x="361507" y="1302491"/>
            <a:ext cx="5847907" cy="1033745"/>
          </a:xfrm>
          <a:prstGeom prst="rect">
            <a:avLst/>
          </a:prstGeom>
          <a:noFill/>
        </p:spPr>
        <p:txBody>
          <a:bodyPr wrap="square" rtlCol="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p:txBody>
      </p:sp>
      <p:sp>
        <p:nvSpPr>
          <p:cNvPr id="9" name="TextBox 8">
            <a:extLst>
              <a:ext uri="{FF2B5EF4-FFF2-40B4-BE49-F238E27FC236}">
                <a16:creationId xmlns:a16="http://schemas.microsoft.com/office/drawing/2014/main" id="{CD9A7806-5B9D-FC75-AB20-A96591FEEA61}"/>
              </a:ext>
            </a:extLst>
          </p:cNvPr>
          <p:cNvSpPr txBox="1"/>
          <p:nvPr/>
        </p:nvSpPr>
        <p:spPr>
          <a:xfrm>
            <a:off x="361507" y="4555532"/>
            <a:ext cx="5847907" cy="1161985"/>
          </a:xfrm>
          <a:prstGeom prst="rect">
            <a:avLst/>
          </a:prstGeom>
          <a:noFill/>
        </p:spPr>
        <p:txBody>
          <a:bodyPr wrap="square" rtlCol="0" anchor="b" anchorCtr="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p:txBody>
      </p:sp>
      <p:pic>
        <p:nvPicPr>
          <p:cNvPr id="5" name="Picture 4" descr="@UWTSDlib Socials">
            <a:extLst>
              <a:ext uri="{FF2B5EF4-FFF2-40B4-BE49-F238E27FC236}">
                <a16:creationId xmlns:a16="http://schemas.microsoft.com/office/drawing/2014/main" id="{3E9A0607-BEBE-B9A6-F1BA-0F4C213CC7D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5338762" y="6464753"/>
            <a:ext cx="1514475" cy="285750"/>
          </a:xfrm>
          <a:prstGeom prst="rect">
            <a:avLst/>
          </a:prstGeom>
        </p:spPr>
      </p:pic>
      <p:pic>
        <p:nvPicPr>
          <p:cNvPr id="3" name="Picture 2" descr="A black square with a circle&#10;&#10;Description automatically generated">
            <a:extLst>
              <a:ext uri="{FF2B5EF4-FFF2-40B4-BE49-F238E27FC236}">
                <a16:creationId xmlns:a16="http://schemas.microsoft.com/office/drawing/2014/main" id="{8E4BFF2E-7863-2316-F2A8-7942E1CA885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0096" y="3105029"/>
            <a:ext cx="5032354" cy="862416"/>
          </a:xfrm>
          <a:prstGeom prst="rect">
            <a:avLst/>
          </a:prstGeom>
        </p:spPr>
      </p:pic>
    </p:spTree>
    <p:extLst>
      <p:ext uri="{BB962C8B-B14F-4D97-AF65-F5344CB8AC3E}">
        <p14:creationId xmlns:p14="http://schemas.microsoft.com/office/powerpoint/2010/main" val="2387143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Objects">
    <p:spTree>
      <p:nvGrpSpPr>
        <p:cNvPr id="1" name=""/>
        <p:cNvGrpSpPr/>
        <p:nvPr/>
      </p:nvGrpSpPr>
      <p:grpSpPr>
        <a:xfrm>
          <a:off x="0" y="0"/>
          <a:ext cx="0" cy="0"/>
          <a:chOff x="0" y="0"/>
          <a:chExt cx="0" cy="0"/>
        </a:xfrm>
      </p:grpSpPr>
      <p:sp>
        <p:nvSpPr>
          <p:cNvPr id="5" name="Teardrop 4" descr="Pointer ">
            <a:extLst>
              <a:ext uri="{FF2B5EF4-FFF2-40B4-BE49-F238E27FC236}">
                <a16:creationId xmlns:a16="http://schemas.microsoft.com/office/drawing/2014/main" id="{7D983739-EABC-9073-B8B7-3538747EAAC2}"/>
              </a:ext>
            </a:extLst>
          </p:cNvPr>
          <p:cNvSpPr/>
          <p:nvPr/>
        </p:nvSpPr>
        <p:spPr>
          <a:xfrm rot="5400000">
            <a:off x="1905802"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9A58196B-8584-427F-669D-FB170FD4DCE6}"/>
              </a:ext>
            </a:extLst>
          </p:cNvPr>
          <p:cNvSpPr/>
          <p:nvPr/>
        </p:nvSpPr>
        <p:spPr>
          <a:xfrm rot="10800000">
            <a:off x="2481316"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scene3d>
              <a:camera prst="orthographicFront">
                <a:rot lat="0" lon="0" rev="10800000"/>
              </a:camera>
              <a:lightRig rig="threePt" dir="t"/>
            </a:scene3d>
          </a:bodyPr>
          <a:lstStyle/>
          <a:p>
            <a:pPr algn="ctr"/>
            <a:r>
              <a:rPr lang="en-US" sz="2200">
                <a:solidFill>
                  <a:schemeClr val="tx1"/>
                </a:solidFill>
                <a:latin typeface="+mj-lt"/>
              </a:rPr>
              <a:t>2</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7AA98512-BD2A-5794-1459-582DF071180B}"/>
              </a:ext>
            </a:extLst>
          </p:cNvPr>
          <p:cNvSpPr/>
          <p:nvPr/>
        </p:nvSpPr>
        <p:spPr>
          <a:xfrm>
            <a:off x="1905802"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r>
              <a:rPr lang="en-US" sz="2200">
                <a:solidFill>
                  <a:schemeClr val="tx1"/>
                </a:solidFill>
                <a:latin typeface="+mj-lt"/>
              </a:rPr>
              <a:t>3</a:t>
            </a:r>
            <a:endParaRPr lang="en-GB" sz="2200">
              <a:solidFill>
                <a:schemeClr val="tx1"/>
              </a:solidFill>
              <a:latin typeface="+mj-lt"/>
            </a:endParaRPr>
          </a:p>
        </p:txBody>
      </p:sp>
      <p:sp>
        <p:nvSpPr>
          <p:cNvPr id="9" name="Teardrop 8" descr="Pointer ">
            <a:extLst>
              <a:ext uri="{FF2B5EF4-FFF2-40B4-BE49-F238E27FC236}">
                <a16:creationId xmlns:a16="http://schemas.microsoft.com/office/drawing/2014/main" id="{93025900-9156-CCD8-5E58-237899FA317F}"/>
              </a:ext>
            </a:extLst>
          </p:cNvPr>
          <p:cNvSpPr/>
          <p:nvPr/>
        </p:nvSpPr>
        <p:spPr>
          <a:xfrm rot="16200000">
            <a:off x="2481315"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scene3d>
              <a:camera prst="orthographicFront">
                <a:rot lat="0" lon="0" rev="10800000"/>
              </a:camera>
              <a:lightRig rig="threePt" dir="t"/>
            </a:scene3d>
          </a:bodyPr>
          <a:lstStyle/>
          <a:p>
            <a:pPr algn="ctr"/>
            <a:r>
              <a:rPr lang="en-US" sz="2200">
                <a:solidFill>
                  <a:schemeClr val="tx1"/>
                </a:solidFill>
                <a:latin typeface="+mj-lt"/>
              </a:rPr>
              <a:t>4</a:t>
            </a:r>
            <a:endParaRPr lang="en-GB" sz="2200">
              <a:solidFill>
                <a:schemeClr val="tx1"/>
              </a:solidFill>
              <a:latin typeface="+mj-lt"/>
            </a:endParaRPr>
          </a:p>
        </p:txBody>
      </p:sp>
      <p:sp>
        <p:nvSpPr>
          <p:cNvPr id="10" name="TextBox 9">
            <a:extLst>
              <a:ext uri="{FF2B5EF4-FFF2-40B4-BE49-F238E27FC236}">
                <a16:creationId xmlns:a16="http://schemas.microsoft.com/office/drawing/2014/main" id="{34CF836D-2A8D-F20F-4621-EF95AC0C0AD0}"/>
              </a:ext>
            </a:extLst>
          </p:cNvPr>
          <p:cNvSpPr txBox="1"/>
          <p:nvPr/>
        </p:nvSpPr>
        <p:spPr>
          <a:xfrm>
            <a:off x="171449" y="1020333"/>
            <a:ext cx="11306447" cy="646331"/>
          </a:xfrm>
          <a:prstGeom prst="rect">
            <a:avLst/>
          </a:prstGeom>
          <a:noFill/>
        </p:spPr>
        <p:txBody>
          <a:bodyPr wrap="square" rtlCol="0">
            <a:spAutoFit/>
          </a:bodyPr>
          <a:lstStyle/>
          <a:p>
            <a:pPr marL="342900" indent="-342900">
              <a:buFont typeface="+mj-lt"/>
              <a:buAutoNum type="arabicPeriod"/>
            </a:pPr>
            <a:r>
              <a:rPr lang="en-US"/>
              <a:t>Go to </a:t>
            </a:r>
            <a:r>
              <a:rPr lang="en-US" err="1"/>
              <a:t>View</a:t>
            </a:r>
            <a:r>
              <a:rPr lang="en-US" err="1">
                <a:sym typeface="Wingdings" panose="05000000000000000000" pitchFamily="2" charset="2"/>
              </a:rPr>
              <a:t>Slide</a:t>
            </a:r>
            <a:r>
              <a:rPr lang="en-US">
                <a:sym typeface="Wingdings" panose="05000000000000000000" pitchFamily="2" charset="2"/>
              </a:rPr>
              <a:t> Master and select the Objects Layout to copy objects you want for pasting into slides.  </a:t>
            </a:r>
          </a:p>
          <a:p>
            <a:pPr marL="342900" indent="-342900">
              <a:buFont typeface="+mj-lt"/>
              <a:buAutoNum type="arabicPeriod"/>
            </a:pPr>
            <a:r>
              <a:rPr lang="en-US">
                <a:sym typeface="Wingdings" panose="05000000000000000000" pitchFamily="2" charset="2"/>
              </a:rPr>
              <a:t>Click Slide Master  Close Master View to return to the presentation.</a:t>
            </a:r>
            <a:endParaRPr lang="en-GB"/>
          </a:p>
        </p:txBody>
      </p:sp>
    </p:spTree>
    <p:extLst>
      <p:ext uri="{BB962C8B-B14F-4D97-AF65-F5344CB8AC3E}">
        <p14:creationId xmlns:p14="http://schemas.microsoft.com/office/powerpoint/2010/main" val="163046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853500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Empty (Grey)">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799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3" name="Subtitle 2"/>
          <p:cNvSpPr>
            <a:spLocks noGrp="1"/>
          </p:cNvSpPr>
          <p:nvPr>
            <p:ph type="subTitle" idx="1"/>
          </p:nvPr>
        </p:nvSpPr>
        <p:spPr>
          <a:xfrm>
            <a:off x="6378927" y="4698065"/>
            <a:ext cx="5435249" cy="1046857"/>
          </a:xfrm>
        </p:spPr>
        <p:txBody>
          <a:bodyPr/>
          <a:lstStyle>
            <a:lvl1pPr marL="0" indent="0" algn="l">
              <a:buNone/>
              <a:defRPr sz="2400"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sp>
        <p:nvSpPr>
          <p:cNvPr id="4" name="Title 3"/>
          <p:cNvSpPr>
            <a:spLocks noGrp="1"/>
          </p:cNvSpPr>
          <p:nvPr>
            <p:ph type="title"/>
          </p:nvPr>
        </p:nvSpPr>
        <p:spPr>
          <a:xfrm>
            <a:off x="6367978" y="2286001"/>
            <a:ext cx="5446198" cy="2225400"/>
          </a:xfrm>
        </p:spPr>
        <p:txBody>
          <a:bodyPr anchor="b"/>
          <a:lstStyle>
            <a:lvl1pPr algn="l">
              <a:defRPr/>
            </a:lvl1p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3D605401-A5D8-9C42-538A-9CCD5E51997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374948" y="6466297"/>
            <a:ext cx="1493523" cy="254529"/>
          </a:xfrm>
          <a:prstGeom prst="rect">
            <a:avLst/>
          </a:prstGeom>
        </p:spPr>
      </p:pic>
    </p:spTree>
    <p:extLst>
      <p:ext uri="{BB962C8B-B14F-4D97-AF65-F5344CB8AC3E}">
        <p14:creationId xmlns:p14="http://schemas.microsoft.com/office/powerpoint/2010/main" val="2348989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879798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2535439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9/29/2026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pic>
        <p:nvPicPr>
          <p:cNvPr id="7" name="Graphic 6">
            <a:extLst>
              <a:ext uri="{FF2B5EF4-FFF2-40B4-BE49-F238E27FC236}">
                <a16:creationId xmlns:a16="http://schemas.microsoft.com/office/drawing/2014/main" id="{37A8C3C5-96BD-1D7F-A04E-C411CC58BBE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13403" y="202760"/>
            <a:ext cx="2077056" cy="721606"/>
          </a:xfrm>
          <a:prstGeom prst="rect">
            <a:avLst/>
          </a:prstGeom>
        </p:spPr>
      </p:pic>
    </p:spTree>
    <p:extLst>
      <p:ext uri="{BB962C8B-B14F-4D97-AF65-F5344CB8AC3E}">
        <p14:creationId xmlns:p14="http://schemas.microsoft.com/office/powerpoint/2010/main" val="16900485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6647089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16215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76415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17689774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42030193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2734820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Wo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Microsoft Word interface">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328" r="1535"/>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Word Logo">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7944" y="2522235"/>
            <a:ext cx="3022654" cy="2813162"/>
          </a:xfrm>
          <a:prstGeom prst="rect">
            <a:avLst/>
          </a:prstGeom>
        </p:spPr>
      </p:pic>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42091182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owerPoi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PowerPoint editing screen">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692" b="28232"/>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BD86FF1-3BAB-38AA-010E-0B2FF55F3BF0}"/>
              </a:ext>
            </a:extLst>
          </p:cNvPr>
          <p:cNvSpPr/>
          <p:nvPr/>
        </p:nvSpPr>
        <p:spPr>
          <a:xfrm>
            <a:off x="1869786" y="2023583"/>
            <a:ext cx="4243849" cy="483441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PowerPoint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31999" y="2023583"/>
            <a:ext cx="3540125" cy="3540125"/>
          </a:xfrm>
          <a:prstGeom prst="rect">
            <a:avLst/>
          </a:prstGeom>
        </p:spPr>
      </p:pic>
      <p:sp>
        <p:nvSpPr>
          <p:cNvPr id="10" name="Text Placeholder 7">
            <a:extLst>
              <a:ext uri="{FF2B5EF4-FFF2-40B4-BE49-F238E27FC236}">
                <a16:creationId xmlns:a16="http://schemas.microsoft.com/office/drawing/2014/main" id="{2C5DBFAF-57F8-868E-6275-BAF98B977A36}"/>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27106540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Exc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Excel Worksheet">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014"/>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Excel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07944" y="2525896"/>
            <a:ext cx="3022654" cy="2805839"/>
          </a:xfrm>
          <a:prstGeom prst="rect">
            <a:avLst/>
          </a:prstGeom>
        </p:spPr>
      </p:pic>
      <p:sp>
        <p:nvSpPr>
          <p:cNvPr id="4" name="Text Placeholder 7">
            <a:extLst>
              <a:ext uri="{FF2B5EF4-FFF2-40B4-BE49-F238E27FC236}">
                <a16:creationId xmlns:a16="http://schemas.microsoft.com/office/drawing/2014/main" id="{47B68F01-47D5-D93B-F88F-88064FA415C3}"/>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9885145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ea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a:extLst>
              <a:ext uri="{FF2B5EF4-FFF2-40B4-BE49-F238E27FC236}">
                <a16:creationId xmlns:a16="http://schemas.microsoft.com/office/drawing/2014/main" id="{BB96A648-E90F-AB33-1001-6B5E11DD541A}"/>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527" t="1" r="-1" b="-26337"/>
          <a:stretch/>
        </p:blipFill>
        <p:spPr>
          <a:xfrm>
            <a:off x="0" y="0"/>
            <a:ext cx="6113635" cy="6858000"/>
          </a:xfrm>
          <a:prstGeom prst="rect">
            <a:avLst/>
          </a:prstGeom>
          <a:solidFill>
            <a:srgbClr val="F6F5F5"/>
          </a:solidFill>
        </p:spPr>
      </p:pic>
      <p:grpSp>
        <p:nvGrpSpPr>
          <p:cNvPr id="14" name="Group 13" descr="Microsoft Teams Logo">
            <a:extLst>
              <a:ext uri="{FF2B5EF4-FFF2-40B4-BE49-F238E27FC236}">
                <a16:creationId xmlns:a16="http://schemas.microsoft.com/office/drawing/2014/main" id="{FAB5EFAA-0EC0-6C4F-9A80-015AC7A8A0C8}"/>
              </a:ext>
            </a:extLst>
          </p:cNvPr>
          <p:cNvGrpSpPr/>
          <p:nvPr/>
        </p:nvGrpSpPr>
        <p:grpSpPr>
          <a:xfrm>
            <a:off x="1222689" y="3429000"/>
            <a:ext cx="3662217" cy="2806166"/>
            <a:chOff x="1048517" y="2491556"/>
            <a:chExt cx="3985846" cy="3054146"/>
          </a:xfrm>
        </p:grpSpPr>
        <p:sp>
          <p:nvSpPr>
            <p:cNvPr id="4" name="Rectangle 3">
              <a:extLst>
                <a:ext uri="{FF2B5EF4-FFF2-40B4-BE49-F238E27FC236}">
                  <a16:creationId xmlns:a16="http://schemas.microsoft.com/office/drawing/2014/main" id="{95706C14-E379-4B73-A772-ED3F2DA0645C}"/>
                </a:ext>
              </a:extLst>
            </p:cNvPr>
            <p:cNvSpPr/>
            <p:nvPr/>
          </p:nvSpPr>
          <p:spPr>
            <a:xfrm>
              <a:off x="1048517" y="2491556"/>
              <a:ext cx="3985846" cy="3054146"/>
            </a:xfrm>
            <a:prstGeom prst="rect">
              <a:avLst/>
            </a:prstGeom>
            <a:solidFill>
              <a:srgbClr val="F6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1420779" y="2491556"/>
              <a:ext cx="3022654" cy="2811068"/>
            </a:xfrm>
            <a:prstGeom prst="rect">
              <a:avLst/>
            </a:prstGeom>
          </p:spPr>
        </p:pic>
      </p:gr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a:extLst>
              <a:ext uri="{FF2B5EF4-FFF2-40B4-BE49-F238E27FC236}">
                <a16:creationId xmlns:a16="http://schemas.microsoft.com/office/drawing/2014/main" id="{9C185F9F-B380-55C4-658D-5C72884AAFBA}"/>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40802114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Moodle">
    <p:spTree>
      <p:nvGrpSpPr>
        <p:cNvPr id="1" name=""/>
        <p:cNvGrpSpPr/>
        <p:nvPr/>
      </p:nvGrpSpPr>
      <p:grpSpPr>
        <a:xfrm>
          <a:off x="0" y="0"/>
          <a:ext cx="0" cy="0"/>
          <a:chOff x="0" y="0"/>
          <a:chExt cx="0" cy="0"/>
        </a:xfrm>
      </p:grpSpPr>
      <p:pic>
        <p:nvPicPr>
          <p:cNvPr id="3" name="Picture Placeholder 5">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1104" t="9402" r="35396" b="84440"/>
          <a:stretch/>
        </p:blipFill>
        <p:spPr>
          <a:xfrm>
            <a:off x="0" y="0"/>
            <a:ext cx="6113635" cy="463551"/>
          </a:xfrm>
          <a:prstGeom prst="rect">
            <a:avLst/>
          </a:prstGeom>
        </p:spPr>
      </p:pic>
      <p:pic>
        <p:nvPicPr>
          <p:cNvPr id="8" name="Picture Placeholder 5">
            <a:extLst>
              <a:ext uri="{FF2B5EF4-FFF2-40B4-BE49-F238E27FC236}">
                <a16:creationId xmlns:a16="http://schemas.microsoft.com/office/drawing/2014/main" id="{FCC60D57-0989-25FE-CBFE-E1BD7361B181}"/>
              </a:ext>
            </a:extLst>
          </p:cNvPr>
          <p:cNvPicPr>
            <a:picLocks noChangeAspect="1"/>
          </p:cNvPicPr>
          <p:nvPr/>
        </p:nvPicPr>
        <p:blipFill rotWithShape="1">
          <a:blip r:embed="rId3">
            <a:extLst>
              <a:ext uri="{28A0092B-C50C-407E-A947-70E740481C1C}">
                <a14:useLocalDpi xmlns:a14="http://schemas.microsoft.com/office/drawing/2010/main" val="0"/>
              </a:ext>
            </a:extLst>
          </a:blip>
          <a:srcRect l="5864" t="16971" r="32066"/>
          <a:stretch/>
        </p:blipFill>
        <p:spPr>
          <a:xfrm>
            <a:off x="0" y="463550"/>
            <a:ext cx="6113635" cy="6394450"/>
          </a:xfrm>
          <a:prstGeom prst="rect">
            <a:avLst/>
          </a:prstGeom>
        </p:spPr>
      </p:pic>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918924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Tree>
    <p:extLst>
      <p:ext uri="{BB962C8B-B14F-4D97-AF65-F5344CB8AC3E}">
        <p14:creationId xmlns:p14="http://schemas.microsoft.com/office/powerpoint/2010/main" val="27271431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LinkedIn Learn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TextBox 4">
            <a:extLst>
              <a:ext uri="{FF2B5EF4-FFF2-40B4-BE49-F238E27FC236}">
                <a16:creationId xmlns:a16="http://schemas.microsoft.com/office/drawing/2014/main" id="{A62A33FD-B30F-96D9-C61D-AB39D481318D}"/>
              </a:ext>
            </a:extLst>
          </p:cNvPr>
          <p:cNvSpPr txBox="1"/>
          <p:nvPr/>
        </p:nvSpPr>
        <p:spPr>
          <a:xfrm>
            <a:off x="-59297" y="5861141"/>
            <a:ext cx="6096000" cy="606073"/>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https://lnkd.in/equPUue</a:t>
            </a:r>
            <a:endParaRPr lang="en-GB" sz="3200">
              <a:solidFill>
                <a:srgbClr val="034A90"/>
              </a:solidFill>
              <a:ea typeface="+mn-lt"/>
              <a:cs typeface="+mn-lt"/>
            </a:endParaRPr>
          </a:p>
        </p:txBody>
      </p:sp>
      <p:pic>
        <p:nvPicPr>
          <p:cNvPr id="6" name="Picture 5">
            <a:hlinkClick r:id="rId3"/>
            <a:extLst>
              <a:ext uri="{FF2B5EF4-FFF2-40B4-BE49-F238E27FC236}">
                <a16:creationId xmlns:a16="http://schemas.microsoft.com/office/drawing/2014/main" id="{A8572EB2-CC5C-C53D-F8B2-26B48AF2482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31303" y="1371600"/>
            <a:ext cx="4114800" cy="4114800"/>
          </a:xfrm>
          <a:prstGeom prst="rect">
            <a:avLst/>
          </a:prstGeom>
        </p:spPr>
      </p:pic>
      <p:pic>
        <p:nvPicPr>
          <p:cNvPr id="7" name="Picture 6" descr="A blue and black logo&#10;&#10;Description automatically generated">
            <a:extLst>
              <a:ext uri="{FF2B5EF4-FFF2-40B4-BE49-F238E27FC236}">
                <a16:creationId xmlns:a16="http://schemas.microsoft.com/office/drawing/2014/main" id="{9198A0FD-2F22-F3B1-8274-DD84E3758A2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875" y="428494"/>
            <a:ext cx="5120249" cy="697534"/>
          </a:xfrm>
          <a:prstGeom prst="rect">
            <a:avLst/>
          </a:prstGeom>
        </p:spPr>
      </p:pic>
    </p:spTree>
    <p:extLst>
      <p:ext uri="{BB962C8B-B14F-4D97-AF65-F5344CB8AC3E}">
        <p14:creationId xmlns:p14="http://schemas.microsoft.com/office/powerpoint/2010/main" val="1294928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Feedback - Stud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5" name="TextBox 4">
            <a:extLst>
              <a:ext uri="{FF2B5EF4-FFF2-40B4-BE49-F238E27FC236}">
                <a16:creationId xmlns:a16="http://schemas.microsoft.com/office/drawing/2014/main" id="{A62A33FD-B30F-96D9-C61D-AB39D481318D}"/>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Student feedback form</a:t>
            </a:r>
            <a:endParaRPr lang="en-US" sz="3200"/>
          </a:p>
        </p:txBody>
      </p:sp>
      <p:pic>
        <p:nvPicPr>
          <p:cNvPr id="6" name="Picture 5" descr="QR code for Digital Skills Feedback weblink">
            <a:hlinkClick r:id="rId2"/>
            <a:extLst>
              <a:ext uri="{FF2B5EF4-FFF2-40B4-BE49-F238E27FC236}">
                <a16:creationId xmlns:a16="http://schemas.microsoft.com/office/drawing/2014/main" id="{A8572EB2-CC5C-C53D-F8B2-26B48AF24824}"/>
              </a:ext>
            </a:extLst>
          </p:cNvPr>
          <p:cNvPicPr>
            <a:picLocks noChangeAspect="1"/>
          </p:cNvPicPr>
          <p:nvPr/>
        </p:nvPicPr>
        <p:blipFill>
          <a:blip r:embed="rId3"/>
          <a:stretch>
            <a:fillRect/>
          </a:stretch>
        </p:blipFill>
        <p:spPr>
          <a:xfrm>
            <a:off x="986400" y="1021969"/>
            <a:ext cx="4114800" cy="4114800"/>
          </a:xfrm>
          <a:prstGeom prst="rect">
            <a:avLst/>
          </a:prstGeom>
        </p:spPr>
      </p:pic>
      <p:sp>
        <p:nvSpPr>
          <p:cNvPr id="4" name="TextBox 3">
            <a:extLst>
              <a:ext uri="{FF2B5EF4-FFF2-40B4-BE49-F238E27FC236}">
                <a16:creationId xmlns:a16="http://schemas.microsoft.com/office/drawing/2014/main" id="{CDA64DE5-A522-C103-114C-CC896AE8BB47}"/>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Tree>
    <p:extLst>
      <p:ext uri="{BB962C8B-B14F-4D97-AF65-F5344CB8AC3E}">
        <p14:creationId xmlns:p14="http://schemas.microsoft.com/office/powerpoint/2010/main" val="6453580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Feedback - Staff">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pic>
        <p:nvPicPr>
          <p:cNvPr id="4" name="Picture 3" descr="A qr code on a white background&#10;&#10;Description automatically generated">
            <a:hlinkClick r:id="rId2"/>
            <a:extLst>
              <a:ext uri="{FF2B5EF4-FFF2-40B4-BE49-F238E27FC236}">
                <a16:creationId xmlns:a16="http://schemas.microsoft.com/office/drawing/2014/main" id="{C18FD1A7-D747-76DA-0C0D-A617C1B5FF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000" y="1021969"/>
            <a:ext cx="4114800" cy="4114800"/>
          </a:xfrm>
          <a:prstGeom prst="rect">
            <a:avLst/>
          </a:prstGeom>
        </p:spPr>
      </p:pic>
      <p:sp>
        <p:nvSpPr>
          <p:cNvPr id="10" name="TextBox 9">
            <a:extLst>
              <a:ext uri="{FF2B5EF4-FFF2-40B4-BE49-F238E27FC236}">
                <a16:creationId xmlns:a16="http://schemas.microsoft.com/office/drawing/2014/main" id="{2E507ADB-24A8-7A4F-4EE4-ACA1AC9B895F}"/>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
        <p:nvSpPr>
          <p:cNvPr id="3" name="TextBox 2">
            <a:extLst>
              <a:ext uri="{FF2B5EF4-FFF2-40B4-BE49-F238E27FC236}">
                <a16:creationId xmlns:a16="http://schemas.microsoft.com/office/drawing/2014/main" id="{DA3682F8-A802-933B-28BA-B618E0794C7B}"/>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Staff feedback form</a:t>
            </a:r>
            <a:endParaRPr lang="en-US" sz="3200"/>
          </a:p>
        </p:txBody>
      </p:sp>
    </p:spTree>
    <p:extLst>
      <p:ext uri="{BB962C8B-B14F-4D97-AF65-F5344CB8AC3E}">
        <p14:creationId xmlns:p14="http://schemas.microsoft.com/office/powerpoint/2010/main" val="30188146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33381121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Quote">
    <p:bg>
      <p:bgPr>
        <a:solidFill>
          <a:srgbClr val="F9F9F9"/>
        </a:solidFill>
        <a:effectLst/>
      </p:bgPr>
    </p:bg>
    <p:spTree>
      <p:nvGrpSpPr>
        <p:cNvPr id="1" name=""/>
        <p:cNvGrpSpPr/>
        <p:nvPr/>
      </p:nvGrpSpPr>
      <p:grpSpPr>
        <a:xfrm>
          <a:off x="0" y="0"/>
          <a:ext cx="0" cy="0"/>
          <a:chOff x="0" y="0"/>
          <a:chExt cx="0" cy="0"/>
        </a:xfrm>
      </p:grpSpPr>
      <p:sp>
        <p:nvSpPr>
          <p:cNvPr id="7" name="Rectangle 6"/>
          <p:cNvSpPr/>
          <p:nvPr/>
        </p:nvSpPr>
        <p:spPr>
          <a:xfrm>
            <a:off x="0" y="1"/>
            <a:ext cx="4315626"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646" y="218255"/>
            <a:ext cx="1023113" cy="1023113"/>
          </a:xfrm>
          <a:prstGeom prst="rect">
            <a:avLst/>
          </a:prstGeom>
        </p:spPr>
      </p:pic>
      <p:sp>
        <p:nvSpPr>
          <p:cNvPr id="2" name="Subtitle 2">
            <a:extLst>
              <a:ext uri="{FF2B5EF4-FFF2-40B4-BE49-F238E27FC236}">
                <a16:creationId xmlns:a16="http://schemas.microsoft.com/office/drawing/2014/main" id="{6AA82EE7-EF09-4137-67D0-D627C62ADA39}"/>
              </a:ext>
            </a:extLst>
          </p:cNvPr>
          <p:cNvSpPr>
            <a:spLocks noGrp="1"/>
          </p:cNvSpPr>
          <p:nvPr>
            <p:ph type="subTitle" idx="1"/>
          </p:nvPr>
        </p:nvSpPr>
        <p:spPr>
          <a:xfrm>
            <a:off x="286222" y="1263534"/>
            <a:ext cx="3670481" cy="3641841"/>
          </a:xfrm>
        </p:spPr>
        <p:txBody>
          <a:bodyPr>
            <a:normAutofit/>
          </a:bodyPr>
          <a:lstStyle>
            <a:lvl1pPr marL="0" indent="0" algn="l">
              <a:buNone/>
              <a:defRPr sz="4000" i="1"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GB"/>
              <a:t>Click to edit Master subtitle style</a:t>
            </a:r>
          </a:p>
        </p:txBody>
      </p:sp>
      <p:sp>
        <p:nvSpPr>
          <p:cNvPr id="5" name="Picture Placeholder 10">
            <a:extLst>
              <a:ext uri="{FF2B5EF4-FFF2-40B4-BE49-F238E27FC236}">
                <a16:creationId xmlns:a16="http://schemas.microsoft.com/office/drawing/2014/main" id="{43A56E21-C534-59ED-760F-70573419E4AC}"/>
              </a:ext>
            </a:extLst>
          </p:cNvPr>
          <p:cNvSpPr>
            <a:spLocks noGrp="1"/>
          </p:cNvSpPr>
          <p:nvPr>
            <p:ph type="pic" sz="quarter" idx="13"/>
          </p:nvPr>
        </p:nvSpPr>
        <p:spPr>
          <a:xfrm>
            <a:off x="4315626" y="0"/>
            <a:ext cx="7876374" cy="6858000"/>
          </a:xfrm>
          <a:ln>
            <a:noFill/>
          </a:ln>
        </p:spPr>
        <p:txBody>
          <a:bodyPr/>
          <a:lstStyle/>
          <a:p>
            <a:r>
              <a:rPr lang="en-GB"/>
              <a:t>Click icon to add picture</a:t>
            </a:r>
          </a:p>
        </p:txBody>
      </p:sp>
    </p:spTree>
    <p:extLst>
      <p:ext uri="{BB962C8B-B14F-4D97-AF65-F5344CB8AC3E}">
        <p14:creationId xmlns:p14="http://schemas.microsoft.com/office/powerpoint/2010/main" val="280967165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25490321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 Big Box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ormAutofit/>
          </a:bodyPr>
          <a:lstStyle>
            <a:lvl1pPr>
              <a:lnSpc>
                <a:spcPct val="114000"/>
              </a:lnSpc>
              <a:spcBef>
                <a:spcPts val="1200"/>
              </a:spcBef>
              <a:defRPr sz="1800"/>
            </a:lvl1pPr>
          </a:lstStyle>
          <a:p>
            <a:pPr lvl="0"/>
            <a:r>
              <a:rPr lang="en-US"/>
              <a:t>Body Text</a:t>
            </a:r>
          </a:p>
          <a:p>
            <a:pPr lvl="0"/>
            <a:endParaRPr lang="en-US"/>
          </a:p>
        </p:txBody>
      </p:sp>
      <p:sp>
        <p:nvSpPr>
          <p:cNvPr id="4" name="Footer Placeholder 2">
            <a:extLst>
              <a:ext uri="{FF2B5EF4-FFF2-40B4-BE49-F238E27FC236}">
                <a16:creationId xmlns:a16="http://schemas.microsoft.com/office/drawing/2014/main" id="{84175D67-6165-0DF8-465B-64656FFAA0D1}"/>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endParaRPr lang="en-GB"/>
          </a:p>
        </p:txBody>
      </p:sp>
    </p:spTree>
    <p:extLst>
      <p:ext uri="{BB962C8B-B14F-4D97-AF65-F5344CB8AC3E}">
        <p14:creationId xmlns:p14="http://schemas.microsoft.com/office/powerpoint/2010/main" val="30503555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descr="@UWTSDlib Socials">
            <a:extLst>
              <a:ext uri="{FF2B5EF4-FFF2-40B4-BE49-F238E27FC236}">
                <a16:creationId xmlns:a16="http://schemas.microsoft.com/office/drawing/2014/main" id="{6C7E8142-D5E4-0B24-1A8A-9EB107B08A1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5338762" y="6464753"/>
            <a:ext cx="1514475" cy="285750"/>
          </a:xfrm>
          <a:prstGeom prst="rect">
            <a:avLst/>
          </a:prstGeom>
        </p:spPr>
      </p:pic>
    </p:spTree>
    <p:extLst>
      <p:ext uri="{BB962C8B-B14F-4D97-AF65-F5344CB8AC3E}">
        <p14:creationId xmlns:p14="http://schemas.microsoft.com/office/powerpoint/2010/main" val="192018509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Meet the Digital Skills Team</a:t>
            </a:r>
          </a:p>
        </p:txBody>
      </p:sp>
      <p:grpSp>
        <p:nvGrpSpPr>
          <p:cNvPr id="39" name="Group 38">
            <a:extLst>
              <a:ext uri="{FF2B5EF4-FFF2-40B4-BE49-F238E27FC236}">
                <a16:creationId xmlns:a16="http://schemas.microsoft.com/office/drawing/2014/main" id="{6CCF26AD-400C-88CF-57D9-8AE1845A9F3B}"/>
              </a:ext>
            </a:extLst>
          </p:cNvPr>
          <p:cNvGrpSpPr/>
          <p:nvPr/>
        </p:nvGrpSpPr>
        <p:grpSpPr>
          <a:xfrm>
            <a:off x="4200516" y="2724478"/>
            <a:ext cx="4060347" cy="1183196"/>
            <a:chOff x="4289181" y="2724478"/>
            <a:chExt cx="4060347" cy="1183196"/>
          </a:xfrm>
        </p:grpSpPr>
        <p:pic>
          <p:nvPicPr>
            <p:cNvPr id="10" name="Picture 9" descr="Photo of Michael Rodgers">
              <a:extLst>
                <a:ext uri="{FF2B5EF4-FFF2-40B4-BE49-F238E27FC236}">
                  <a16:creationId xmlns:a16="http://schemas.microsoft.com/office/drawing/2014/main" id="{F83023BD-949F-F61F-CF46-9A8FC3280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418" b="5833"/>
            <a:stretch/>
          </p:blipFill>
          <p:spPr>
            <a:xfrm>
              <a:off x="4289181" y="2727161"/>
              <a:ext cx="1072800" cy="1180513"/>
            </a:xfrm>
            <a:prstGeom prst="rect">
              <a:avLst/>
            </a:prstGeom>
          </p:spPr>
        </p:pic>
        <p:sp>
          <p:nvSpPr>
            <p:cNvPr id="12" name="Text Placeholder 12">
              <a:extLst>
                <a:ext uri="{FF2B5EF4-FFF2-40B4-BE49-F238E27FC236}">
                  <a16:creationId xmlns:a16="http://schemas.microsoft.com/office/drawing/2014/main" id="{DFF8979A-B9CC-3E4C-546B-1FB70980B776}"/>
                </a:ext>
              </a:extLst>
            </p:cNvPr>
            <p:cNvSpPr txBox="1">
              <a:spLocks/>
            </p:cNvSpPr>
            <p:nvPr/>
          </p:nvSpPr>
          <p:spPr>
            <a:xfrm>
              <a:off x="5361528" y="2724478"/>
              <a:ext cx="2988000" cy="1180512"/>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Michael Rodgers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London</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3"/>
                </a:rPr>
                <a:t>m.rodgers@uwtsd.ac.uk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grpSp>
      <p:grpSp>
        <p:nvGrpSpPr>
          <p:cNvPr id="3" name="Group 2">
            <a:extLst>
              <a:ext uri="{FF2B5EF4-FFF2-40B4-BE49-F238E27FC236}">
                <a16:creationId xmlns:a16="http://schemas.microsoft.com/office/drawing/2014/main" id="{94CAFB4C-7D2A-B5FF-45C0-91A0E2E84CA7}"/>
              </a:ext>
            </a:extLst>
          </p:cNvPr>
          <p:cNvGrpSpPr/>
          <p:nvPr/>
        </p:nvGrpSpPr>
        <p:grpSpPr>
          <a:xfrm>
            <a:off x="140299" y="1252901"/>
            <a:ext cx="3780293" cy="1186384"/>
            <a:chOff x="140299" y="1252901"/>
            <a:chExt cx="3780293"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p:nvSpPr>
          <p:spPr>
            <a:xfrm>
              <a:off x="1320695" y="1252901"/>
              <a:ext cx="2599897"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IMH, Estates, Student Services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4"/>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p:nvGrpSpPr>
        <p:grpSpPr>
          <a:xfrm>
            <a:off x="4200515" y="1258485"/>
            <a:ext cx="4060348" cy="1180800"/>
            <a:chOff x="4289180" y="1258485"/>
            <a:chExt cx="4060348" cy="1180800"/>
          </a:xfrm>
        </p:grpSpPr>
        <p:sp>
          <p:nvSpPr>
            <p:cNvPr id="4" name="TextBox 3">
              <a:extLst>
                <a:ext uri="{FF2B5EF4-FFF2-40B4-BE49-F238E27FC236}">
                  <a16:creationId xmlns:a16="http://schemas.microsoft.com/office/drawing/2014/main" id="{51A82C52-6923-3575-F58E-93FDA50BE45B}"/>
                </a:ext>
              </a:extLst>
            </p:cNvPr>
            <p:cNvSpPr txBox="1"/>
            <p:nvPr/>
          </p:nvSpPr>
          <p:spPr>
            <a:xfrm>
              <a:off x="5361528" y="1258485"/>
              <a:ext cx="2988000"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WISA, Marketing/Comms, Finance, INSPIRE</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p:nvPicPr>
          <p:blipFill>
            <a:blip r:embed="rId7"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27" name="Group 26">
            <a:extLst>
              <a:ext uri="{FF2B5EF4-FFF2-40B4-BE49-F238E27FC236}">
                <a16:creationId xmlns:a16="http://schemas.microsoft.com/office/drawing/2014/main" id="{59890213-4027-0076-A0B3-67E4C6C235D8}"/>
              </a:ext>
            </a:extLst>
          </p:cNvPr>
          <p:cNvGrpSpPr/>
          <p:nvPr/>
        </p:nvGrpSpPr>
        <p:grpSpPr>
          <a:xfrm>
            <a:off x="140299" y="2727017"/>
            <a:ext cx="3780293" cy="1180657"/>
            <a:chOff x="119271" y="2700904"/>
            <a:chExt cx="3780293" cy="1180657"/>
          </a:xfrm>
        </p:grpSpPr>
        <p:sp>
          <p:nvSpPr>
            <p:cNvPr id="15" name="Text Placeholder 4">
              <a:extLst>
                <a:ext uri="{FF2B5EF4-FFF2-40B4-BE49-F238E27FC236}">
                  <a16:creationId xmlns:a16="http://schemas.microsoft.com/office/drawing/2014/main" id="{859C3F72-3E5E-C22F-698E-E8E002758109}"/>
                </a:ext>
              </a:extLst>
            </p:cNvPr>
            <p:cNvSpPr txBox="1">
              <a:spLocks/>
            </p:cNvSpPr>
            <p:nvPr/>
          </p:nvSpPr>
          <p:spPr>
            <a:xfrm>
              <a:off x="1191490" y="2700904"/>
              <a:ext cx="2708074" cy="1173062"/>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Tarandeep Johal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Birmingham, ITSI, ITSD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8"/>
                </a:rPr>
                <a:t>t.johal@uwtsd.ac.uk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7" name="Picture 16" descr="Photo of Taran Johal">
              <a:extLst>
                <a:ext uri="{FF2B5EF4-FFF2-40B4-BE49-F238E27FC236}">
                  <a16:creationId xmlns:a16="http://schemas.microsoft.com/office/drawing/2014/main" id="{2D6AD82D-9DE5-C706-677A-275648495EA7}"/>
                </a:ext>
              </a:extLst>
            </p:cNvPr>
            <p:cNvPicPr>
              <a:picLocks noChangeAspect="1"/>
            </p:cNvPicPr>
            <p:nvPr/>
          </p:nvPicPr>
          <p:blipFill>
            <a:blip r:embed="rId9" cstate="screen">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a:ext>
              </a:extLst>
            </a:blip>
            <a:stretch>
              <a:fillRect/>
            </a:stretch>
          </p:blipFill>
          <p:spPr>
            <a:xfrm>
              <a:off x="119271" y="2700904"/>
              <a:ext cx="1072220" cy="1180657"/>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p:nvGrpSpPr>
        <p:grpSpPr>
          <a:xfrm>
            <a:off x="8271409" y="1252901"/>
            <a:ext cx="3841078" cy="1178789"/>
            <a:chOff x="8379588" y="1252901"/>
            <a:chExt cx="3841078"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p:nvSpPr>
          <p:spPr>
            <a:xfrm>
              <a:off x="9448666" y="1252901"/>
              <a:ext cx="2772000"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IEH, Academic Office, Registry, Facilities/Ops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1"/>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p:nvPicPr>
          <p:blipFill rotWithShape="1">
            <a:blip r:embed="rId12"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grpSp>
        <p:nvGrpSpPr>
          <p:cNvPr id="30" name="Group 29">
            <a:extLst>
              <a:ext uri="{FF2B5EF4-FFF2-40B4-BE49-F238E27FC236}">
                <a16:creationId xmlns:a16="http://schemas.microsoft.com/office/drawing/2014/main" id="{8657E55F-B851-38F6-1563-FE20C6E0646E}"/>
              </a:ext>
            </a:extLst>
          </p:cNvPr>
          <p:cNvGrpSpPr/>
          <p:nvPr/>
        </p:nvGrpSpPr>
        <p:grpSpPr>
          <a:xfrm>
            <a:off x="8271409" y="2727162"/>
            <a:ext cx="3841078" cy="1180512"/>
            <a:chOff x="8273760" y="2701049"/>
            <a:chExt cx="3841078" cy="1180512"/>
          </a:xfrm>
        </p:grpSpPr>
        <p:pic>
          <p:nvPicPr>
            <p:cNvPr id="14" name="Picture 13" descr="Photo of Roger Covello">
              <a:extLst>
                <a:ext uri="{FF2B5EF4-FFF2-40B4-BE49-F238E27FC236}">
                  <a16:creationId xmlns:a16="http://schemas.microsoft.com/office/drawing/2014/main" id="{4B5F75AA-F6E1-E511-9779-EBF833EDD7AC}"/>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8273760" y="2704361"/>
              <a:ext cx="1069078" cy="1177200"/>
            </a:xfrm>
            <a:prstGeom prst="rect">
              <a:avLst/>
            </a:prstGeom>
          </p:spPr>
        </p:pic>
        <p:sp>
          <p:nvSpPr>
            <p:cNvPr id="8" name="TextBox 7">
              <a:extLst>
                <a:ext uri="{FF2B5EF4-FFF2-40B4-BE49-F238E27FC236}">
                  <a16:creationId xmlns:a16="http://schemas.microsoft.com/office/drawing/2014/main" id="{A8C9E486-D4BF-C18D-A124-AD4B92A388A0}"/>
                </a:ext>
              </a:extLst>
            </p:cNvPr>
            <p:cNvSpPr txBox="1"/>
            <p:nvPr/>
          </p:nvSpPr>
          <p:spPr>
            <a:xfrm>
              <a:off x="9342838" y="2701049"/>
              <a:ext cx="2772000" cy="1180512"/>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Roger Covello</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Principal Learning Technologist</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4"/>
                </a:rPr>
                <a:t>r.covello@uwtsd.ac.uk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grpSp>
      <p:sp>
        <p:nvSpPr>
          <p:cNvPr id="33" name="TextBox 32">
            <a:extLst>
              <a:ext uri="{FF2B5EF4-FFF2-40B4-BE49-F238E27FC236}">
                <a16:creationId xmlns:a16="http://schemas.microsoft.com/office/drawing/2014/main" id="{2BA31100-37A9-F755-4E97-B87FBB93583F}"/>
              </a:ext>
            </a:extLst>
          </p:cNvPr>
          <p:cNvSpPr txBox="1"/>
          <p:nvPr/>
        </p:nvSpPr>
        <p:spPr>
          <a:xfrm>
            <a:off x="3289382" y="4177872"/>
            <a:ext cx="5613235" cy="1840621"/>
          </a:xfrm>
          <a:prstGeom prst="roundRect">
            <a:avLst/>
          </a:prstGeom>
          <a:noFill/>
          <a:ln w="28575">
            <a:solidFill>
              <a:schemeClr val="accent4"/>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15"/>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16"/>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7"/>
              </a:rPr>
              <a:t>bit.ly/UWTSD-DSA-Booking-form</a:t>
            </a:r>
            <a:endParaRPr lang="en-US" sz="2000"/>
          </a:p>
        </p:txBody>
      </p:sp>
      <p:sp>
        <p:nvSpPr>
          <p:cNvPr id="5" name="Footer Placeholder 2">
            <a:extLst>
              <a:ext uri="{FF2B5EF4-FFF2-40B4-BE49-F238E27FC236}">
                <a16:creationId xmlns:a16="http://schemas.microsoft.com/office/drawing/2014/main" id="{C7C88749-DD85-1AD8-8356-E420E3BD16C7}"/>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endParaRPr lang="en-GB"/>
          </a:p>
        </p:txBody>
      </p:sp>
    </p:spTree>
    <p:extLst>
      <p:ext uri="{BB962C8B-B14F-4D97-AF65-F5344CB8AC3E}">
        <p14:creationId xmlns:p14="http://schemas.microsoft.com/office/powerpoint/2010/main" val="70707387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o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Find Us On Social Media!</a:t>
            </a:r>
          </a:p>
        </p:txBody>
      </p:sp>
      <p:pic>
        <p:nvPicPr>
          <p:cNvPr id="4" name="Picture Placeholder 24">
            <a:extLst>
              <a:ext uri="{FF2B5EF4-FFF2-40B4-BE49-F238E27FC236}">
                <a16:creationId xmlns:a16="http://schemas.microsoft.com/office/drawing/2014/main" id="{A517C787-0CCD-8E53-61E8-6915480FEF17}"/>
              </a:ext>
              <a:ext uri="{C183D7F6-B498-43B3-948B-1728B52AA6E4}">
                <adec:decorative xmlns:adec="http://schemas.microsoft.com/office/drawing/2017/decorative" val="1"/>
              </a:ext>
            </a:extLst>
          </p:cNvPr>
          <p:cNvPicPr>
            <a:picLocks noChangeAspect="1"/>
          </p:cNvPicPr>
          <p:nvPr/>
        </p:nvPicPr>
        <p:blipFill>
          <a:blip r:embed="rId2"/>
          <a:srcRect t="6165" b="6165"/>
          <a:stretch>
            <a:fillRect/>
          </a:stretch>
        </p:blipFill>
        <p:spPr>
          <a:xfrm>
            <a:off x="6591482" y="1302491"/>
            <a:ext cx="5239011" cy="4565650"/>
          </a:xfrm>
          <a:prstGeom prst="rect">
            <a:avLst/>
          </a:prstGeom>
        </p:spPr>
      </p:pic>
      <p:sp>
        <p:nvSpPr>
          <p:cNvPr id="6" name="TextBox 5">
            <a:extLst>
              <a:ext uri="{FF2B5EF4-FFF2-40B4-BE49-F238E27FC236}">
                <a16:creationId xmlns:a16="http://schemas.microsoft.com/office/drawing/2014/main" id="{AEBBD7F0-DA9D-56ED-A871-50F14F5AADDB}"/>
              </a:ext>
            </a:extLst>
          </p:cNvPr>
          <p:cNvSpPr txBox="1"/>
          <p:nvPr/>
        </p:nvSpPr>
        <p:spPr>
          <a:xfrm>
            <a:off x="361507" y="1302491"/>
            <a:ext cx="5847907" cy="1033745"/>
          </a:xfrm>
          <a:prstGeom prst="rect">
            <a:avLst/>
          </a:prstGeom>
          <a:noFill/>
        </p:spPr>
        <p:txBody>
          <a:bodyPr wrap="square" rtlCol="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p:txBody>
      </p:sp>
      <p:sp>
        <p:nvSpPr>
          <p:cNvPr id="9" name="TextBox 8">
            <a:extLst>
              <a:ext uri="{FF2B5EF4-FFF2-40B4-BE49-F238E27FC236}">
                <a16:creationId xmlns:a16="http://schemas.microsoft.com/office/drawing/2014/main" id="{CD9A7806-5B9D-FC75-AB20-A96591FEEA61}"/>
              </a:ext>
            </a:extLst>
          </p:cNvPr>
          <p:cNvSpPr txBox="1"/>
          <p:nvPr/>
        </p:nvSpPr>
        <p:spPr>
          <a:xfrm>
            <a:off x="361507" y="4555532"/>
            <a:ext cx="5847907" cy="1161985"/>
          </a:xfrm>
          <a:prstGeom prst="rect">
            <a:avLst/>
          </a:prstGeom>
          <a:noFill/>
        </p:spPr>
        <p:txBody>
          <a:bodyPr wrap="square" rtlCol="0" anchor="b" anchorCtr="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p:txBody>
      </p:sp>
      <p:pic>
        <p:nvPicPr>
          <p:cNvPr id="5" name="Picture 4" descr="@UWTSDlib Socials">
            <a:extLst>
              <a:ext uri="{FF2B5EF4-FFF2-40B4-BE49-F238E27FC236}">
                <a16:creationId xmlns:a16="http://schemas.microsoft.com/office/drawing/2014/main" id="{3E9A0607-BEBE-B9A6-F1BA-0F4C213CC7D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5338762" y="6464753"/>
            <a:ext cx="1514475" cy="285750"/>
          </a:xfrm>
          <a:prstGeom prst="rect">
            <a:avLst/>
          </a:prstGeom>
        </p:spPr>
      </p:pic>
      <p:pic>
        <p:nvPicPr>
          <p:cNvPr id="3" name="Picture 2" descr="A black square with a circle&#10;&#10;Description automatically generated">
            <a:extLst>
              <a:ext uri="{FF2B5EF4-FFF2-40B4-BE49-F238E27FC236}">
                <a16:creationId xmlns:a16="http://schemas.microsoft.com/office/drawing/2014/main" id="{8E4BFF2E-7863-2316-F2A8-7942E1CA885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0096" y="3105029"/>
            <a:ext cx="5032354" cy="862416"/>
          </a:xfrm>
          <a:prstGeom prst="rect">
            <a:avLst/>
          </a:prstGeom>
        </p:spPr>
      </p:pic>
    </p:spTree>
    <p:extLst>
      <p:ext uri="{BB962C8B-B14F-4D97-AF65-F5344CB8AC3E}">
        <p14:creationId xmlns:p14="http://schemas.microsoft.com/office/powerpoint/2010/main" val="29297457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Objects">
    <p:spTree>
      <p:nvGrpSpPr>
        <p:cNvPr id="1" name=""/>
        <p:cNvGrpSpPr/>
        <p:nvPr/>
      </p:nvGrpSpPr>
      <p:grpSpPr>
        <a:xfrm>
          <a:off x="0" y="0"/>
          <a:ext cx="0" cy="0"/>
          <a:chOff x="0" y="0"/>
          <a:chExt cx="0" cy="0"/>
        </a:xfrm>
      </p:grpSpPr>
      <p:sp>
        <p:nvSpPr>
          <p:cNvPr id="5" name="Teardrop 4" descr="Pointer ">
            <a:extLst>
              <a:ext uri="{FF2B5EF4-FFF2-40B4-BE49-F238E27FC236}">
                <a16:creationId xmlns:a16="http://schemas.microsoft.com/office/drawing/2014/main" id="{7D983739-EABC-9073-B8B7-3538747EAAC2}"/>
              </a:ext>
            </a:extLst>
          </p:cNvPr>
          <p:cNvSpPr/>
          <p:nvPr/>
        </p:nvSpPr>
        <p:spPr>
          <a:xfrm rot="5400000">
            <a:off x="1905802"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9A58196B-8584-427F-669D-FB170FD4DCE6}"/>
              </a:ext>
            </a:extLst>
          </p:cNvPr>
          <p:cNvSpPr/>
          <p:nvPr/>
        </p:nvSpPr>
        <p:spPr>
          <a:xfrm rot="10800000">
            <a:off x="2481316"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scene3d>
              <a:camera prst="orthographicFront">
                <a:rot lat="0" lon="0" rev="10800000"/>
              </a:camera>
              <a:lightRig rig="threePt" dir="t"/>
            </a:scene3d>
          </a:bodyPr>
          <a:lstStyle/>
          <a:p>
            <a:pPr algn="ctr"/>
            <a:r>
              <a:rPr lang="en-US" sz="2200">
                <a:solidFill>
                  <a:schemeClr val="tx1"/>
                </a:solidFill>
                <a:latin typeface="+mj-lt"/>
              </a:rPr>
              <a:t>2</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7AA98512-BD2A-5794-1459-582DF071180B}"/>
              </a:ext>
            </a:extLst>
          </p:cNvPr>
          <p:cNvSpPr/>
          <p:nvPr/>
        </p:nvSpPr>
        <p:spPr>
          <a:xfrm>
            <a:off x="1905802"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r>
              <a:rPr lang="en-US" sz="2200">
                <a:solidFill>
                  <a:schemeClr val="tx1"/>
                </a:solidFill>
                <a:latin typeface="+mj-lt"/>
              </a:rPr>
              <a:t>3</a:t>
            </a:r>
            <a:endParaRPr lang="en-GB" sz="2200">
              <a:solidFill>
                <a:schemeClr val="tx1"/>
              </a:solidFill>
              <a:latin typeface="+mj-lt"/>
            </a:endParaRPr>
          </a:p>
        </p:txBody>
      </p:sp>
      <p:sp>
        <p:nvSpPr>
          <p:cNvPr id="9" name="Teardrop 8" descr="Pointer ">
            <a:extLst>
              <a:ext uri="{FF2B5EF4-FFF2-40B4-BE49-F238E27FC236}">
                <a16:creationId xmlns:a16="http://schemas.microsoft.com/office/drawing/2014/main" id="{93025900-9156-CCD8-5E58-237899FA317F}"/>
              </a:ext>
            </a:extLst>
          </p:cNvPr>
          <p:cNvSpPr/>
          <p:nvPr/>
        </p:nvSpPr>
        <p:spPr>
          <a:xfrm rot="16200000">
            <a:off x="2481315"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scene3d>
              <a:camera prst="orthographicFront">
                <a:rot lat="0" lon="0" rev="10800000"/>
              </a:camera>
              <a:lightRig rig="threePt" dir="t"/>
            </a:scene3d>
          </a:bodyPr>
          <a:lstStyle/>
          <a:p>
            <a:pPr algn="ctr"/>
            <a:r>
              <a:rPr lang="en-US" sz="2200">
                <a:solidFill>
                  <a:schemeClr val="tx1"/>
                </a:solidFill>
                <a:latin typeface="+mj-lt"/>
              </a:rPr>
              <a:t>4</a:t>
            </a:r>
            <a:endParaRPr lang="en-GB" sz="2200">
              <a:solidFill>
                <a:schemeClr val="tx1"/>
              </a:solidFill>
              <a:latin typeface="+mj-lt"/>
            </a:endParaRPr>
          </a:p>
        </p:txBody>
      </p:sp>
      <p:sp>
        <p:nvSpPr>
          <p:cNvPr id="10" name="TextBox 9">
            <a:extLst>
              <a:ext uri="{FF2B5EF4-FFF2-40B4-BE49-F238E27FC236}">
                <a16:creationId xmlns:a16="http://schemas.microsoft.com/office/drawing/2014/main" id="{34CF836D-2A8D-F20F-4621-EF95AC0C0AD0}"/>
              </a:ext>
            </a:extLst>
          </p:cNvPr>
          <p:cNvSpPr txBox="1"/>
          <p:nvPr/>
        </p:nvSpPr>
        <p:spPr>
          <a:xfrm>
            <a:off x="171449" y="1020333"/>
            <a:ext cx="11306447" cy="646331"/>
          </a:xfrm>
          <a:prstGeom prst="rect">
            <a:avLst/>
          </a:prstGeom>
          <a:noFill/>
        </p:spPr>
        <p:txBody>
          <a:bodyPr wrap="square" rtlCol="0">
            <a:spAutoFit/>
          </a:bodyPr>
          <a:lstStyle/>
          <a:p>
            <a:pPr marL="342900" indent="-342900">
              <a:buFont typeface="+mj-lt"/>
              <a:buAutoNum type="arabicPeriod"/>
            </a:pPr>
            <a:r>
              <a:rPr lang="en-US"/>
              <a:t>Go to </a:t>
            </a:r>
            <a:r>
              <a:rPr lang="en-US" err="1"/>
              <a:t>View</a:t>
            </a:r>
            <a:r>
              <a:rPr lang="en-US" err="1">
                <a:sym typeface="Wingdings" panose="05000000000000000000" pitchFamily="2" charset="2"/>
              </a:rPr>
              <a:t>Slide</a:t>
            </a:r>
            <a:r>
              <a:rPr lang="en-US">
                <a:sym typeface="Wingdings" panose="05000000000000000000" pitchFamily="2" charset="2"/>
              </a:rPr>
              <a:t> Master and select the Objects Layout to copy objects you want for pasting into slides.  </a:t>
            </a:r>
          </a:p>
          <a:p>
            <a:pPr marL="342900" indent="-342900">
              <a:buFont typeface="+mj-lt"/>
              <a:buAutoNum type="arabicPeriod"/>
            </a:pPr>
            <a:r>
              <a:rPr lang="en-US">
                <a:sym typeface="Wingdings" panose="05000000000000000000" pitchFamily="2" charset="2"/>
              </a:rPr>
              <a:t>Click Slide Master  Close Master View to return to the presentation.</a:t>
            </a:r>
            <a:endParaRPr lang="en-GB"/>
          </a:p>
        </p:txBody>
      </p:sp>
    </p:spTree>
    <p:extLst>
      <p:ext uri="{BB962C8B-B14F-4D97-AF65-F5344CB8AC3E}">
        <p14:creationId xmlns:p14="http://schemas.microsoft.com/office/powerpoint/2010/main" val="18270251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02961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Empty (Grey)">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46595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obj">
  <p:cSld name="Blank">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9/29/2026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4020992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obj">
  <p:cSld name="Title and Content">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bg1"/>
                </a:solidFill>
                <a:latin typeface="Lucida Sans Unicode"/>
                <a:cs typeface="Lucida Sans Unicode"/>
              </a:defRPr>
            </a:lvl1pPr>
          </a:lstStyle>
          <a:p>
            <a:endParaRPr/>
          </a:p>
        </p:txBody>
      </p:sp>
      <p:sp>
        <p:nvSpPr>
          <p:cNvPr id="3" name="Holder 3"/>
          <p:cNvSpPr>
            <a:spLocks noGrp="1"/>
          </p:cNvSpPr>
          <p:nvPr>
            <p:ph type="body" idx="1"/>
          </p:nvPr>
        </p:nvSpPr>
        <p:spPr/>
        <p:txBody>
          <a:bodyPr lIns="0" tIns="0" rIns="0" bIns="0"/>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9/29/2026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9540213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
  <p:cSld name="Title Only">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bg1"/>
                </a:solidFill>
                <a:latin typeface="Lucida Sans Unicode"/>
                <a:cs typeface="Lucida Sans Unicode"/>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9/29/2026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0143222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451137069"/>
      </p:ext>
    </p:extLst>
  </p:cSld>
  <p:clrMapOvr>
    <a:masterClrMapping/>
  </p:clrMapOvr>
  <p:hf sldNum="0" hdr="0" dt="0"/>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Wo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Microsoft Word interface">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328" r="1535"/>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Word Logo">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7944" y="2522235"/>
            <a:ext cx="3022654" cy="2813162"/>
          </a:xfrm>
          <a:prstGeom prst="rect">
            <a:avLst/>
          </a:prstGeom>
        </p:spPr>
      </p:pic>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1797779446"/>
      </p:ext>
    </p:extLst>
  </p:cSld>
  <p:clrMapOvr>
    <a:masterClrMapping/>
  </p:clrMapOvr>
  <p:hf sldNum="0" hdr="0" dt="0"/>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PowerPoi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PowerPoint editing screen">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692" b="28232"/>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BD86FF1-3BAB-38AA-010E-0B2FF55F3BF0}"/>
              </a:ext>
            </a:extLst>
          </p:cNvPr>
          <p:cNvSpPr/>
          <p:nvPr/>
        </p:nvSpPr>
        <p:spPr>
          <a:xfrm>
            <a:off x="1869786" y="2023583"/>
            <a:ext cx="4243849" cy="483441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PowerPoint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31999" y="2023583"/>
            <a:ext cx="3540125" cy="3540125"/>
          </a:xfrm>
          <a:prstGeom prst="rect">
            <a:avLst/>
          </a:prstGeom>
        </p:spPr>
      </p:pic>
      <p:sp>
        <p:nvSpPr>
          <p:cNvPr id="10" name="Text Placeholder 7">
            <a:extLst>
              <a:ext uri="{FF2B5EF4-FFF2-40B4-BE49-F238E27FC236}">
                <a16:creationId xmlns:a16="http://schemas.microsoft.com/office/drawing/2014/main" id="{2C5DBFAF-57F8-868E-6275-BAF98B977A36}"/>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104579768"/>
      </p:ext>
    </p:extLst>
  </p:cSld>
  <p:clrMapOvr>
    <a:masterClrMapping/>
  </p:clrMapOvr>
  <p:hf sldNum="0" hdr="0" dt="0"/>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Exc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Excel Worksheet">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014"/>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Excel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07944" y="2525896"/>
            <a:ext cx="3022654" cy="2805839"/>
          </a:xfrm>
          <a:prstGeom prst="rect">
            <a:avLst/>
          </a:prstGeom>
        </p:spPr>
      </p:pic>
      <p:sp>
        <p:nvSpPr>
          <p:cNvPr id="4" name="Text Placeholder 7">
            <a:extLst>
              <a:ext uri="{FF2B5EF4-FFF2-40B4-BE49-F238E27FC236}">
                <a16:creationId xmlns:a16="http://schemas.microsoft.com/office/drawing/2014/main" id="{47B68F01-47D5-D93B-F88F-88064FA415C3}"/>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795305917"/>
      </p:ext>
    </p:extLst>
  </p:cSld>
  <p:clrMapOvr>
    <a:masterClrMapping/>
  </p:clrMapOvr>
  <p:hf sldNum="0" hdr="0" dt="0"/>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ea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a:extLst>
              <a:ext uri="{FF2B5EF4-FFF2-40B4-BE49-F238E27FC236}">
                <a16:creationId xmlns:a16="http://schemas.microsoft.com/office/drawing/2014/main" id="{BB96A648-E90F-AB33-1001-6B5E11DD541A}"/>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527" t="1" r="-1" b="-26337"/>
          <a:stretch/>
        </p:blipFill>
        <p:spPr>
          <a:xfrm>
            <a:off x="0" y="0"/>
            <a:ext cx="6113635" cy="6858000"/>
          </a:xfrm>
          <a:prstGeom prst="rect">
            <a:avLst/>
          </a:prstGeom>
          <a:solidFill>
            <a:srgbClr val="F6F5F5"/>
          </a:solidFill>
        </p:spPr>
      </p:pic>
      <p:grpSp>
        <p:nvGrpSpPr>
          <p:cNvPr id="14" name="Group 13" descr="Microsoft Teams Logo">
            <a:extLst>
              <a:ext uri="{FF2B5EF4-FFF2-40B4-BE49-F238E27FC236}">
                <a16:creationId xmlns:a16="http://schemas.microsoft.com/office/drawing/2014/main" id="{FAB5EFAA-0EC0-6C4F-9A80-015AC7A8A0C8}"/>
              </a:ext>
            </a:extLst>
          </p:cNvPr>
          <p:cNvGrpSpPr/>
          <p:nvPr/>
        </p:nvGrpSpPr>
        <p:grpSpPr>
          <a:xfrm>
            <a:off x="1222689" y="3429000"/>
            <a:ext cx="3662217" cy="2806166"/>
            <a:chOff x="1048517" y="2491556"/>
            <a:chExt cx="3985846" cy="3054146"/>
          </a:xfrm>
        </p:grpSpPr>
        <p:sp>
          <p:nvSpPr>
            <p:cNvPr id="4" name="Rectangle 3">
              <a:extLst>
                <a:ext uri="{FF2B5EF4-FFF2-40B4-BE49-F238E27FC236}">
                  <a16:creationId xmlns:a16="http://schemas.microsoft.com/office/drawing/2014/main" id="{95706C14-E379-4B73-A772-ED3F2DA0645C}"/>
                </a:ext>
              </a:extLst>
            </p:cNvPr>
            <p:cNvSpPr/>
            <p:nvPr userDrawn="1"/>
          </p:nvSpPr>
          <p:spPr>
            <a:xfrm>
              <a:off x="1048517" y="2491556"/>
              <a:ext cx="3985846" cy="3054146"/>
            </a:xfrm>
            <a:prstGeom prst="rect">
              <a:avLst/>
            </a:prstGeom>
            <a:solidFill>
              <a:srgbClr val="F6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217C798-F66F-FC80-3C16-2F06BC0CEEF6}"/>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1420779" y="2491556"/>
              <a:ext cx="3022654" cy="2811068"/>
            </a:xfrm>
            <a:prstGeom prst="rect">
              <a:avLst/>
            </a:prstGeom>
          </p:spPr>
        </p:pic>
      </p:gr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a:extLst>
              <a:ext uri="{FF2B5EF4-FFF2-40B4-BE49-F238E27FC236}">
                <a16:creationId xmlns:a16="http://schemas.microsoft.com/office/drawing/2014/main" id="{9C185F9F-B380-55C4-658D-5C72884AAFBA}"/>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858109941"/>
      </p:ext>
    </p:extLst>
  </p:cSld>
  <p:clrMapOvr>
    <a:masterClrMapping/>
  </p:clrMapOvr>
  <p:hf sldNum="0" hd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Moodle">
    <p:spTree>
      <p:nvGrpSpPr>
        <p:cNvPr id="1" name=""/>
        <p:cNvGrpSpPr/>
        <p:nvPr/>
      </p:nvGrpSpPr>
      <p:grpSpPr>
        <a:xfrm>
          <a:off x="0" y="0"/>
          <a:ext cx="0" cy="0"/>
          <a:chOff x="0" y="0"/>
          <a:chExt cx="0" cy="0"/>
        </a:xfrm>
      </p:grpSpPr>
      <p:pic>
        <p:nvPicPr>
          <p:cNvPr id="3" name="Picture Placeholder 5">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1104" t="9402" r="35396" b="84440"/>
          <a:stretch/>
        </p:blipFill>
        <p:spPr>
          <a:xfrm>
            <a:off x="0" y="0"/>
            <a:ext cx="6113635" cy="463551"/>
          </a:xfrm>
          <a:prstGeom prst="rect">
            <a:avLst/>
          </a:prstGeom>
        </p:spPr>
      </p:pic>
      <p:pic>
        <p:nvPicPr>
          <p:cNvPr id="8" name="Picture Placeholder 5">
            <a:extLst>
              <a:ext uri="{FF2B5EF4-FFF2-40B4-BE49-F238E27FC236}">
                <a16:creationId xmlns:a16="http://schemas.microsoft.com/office/drawing/2014/main" id="{FCC60D57-0989-25FE-CBFE-E1BD7361B181}"/>
              </a:ext>
            </a:extLst>
          </p:cNvPr>
          <p:cNvPicPr>
            <a:picLocks noChangeAspect="1"/>
          </p:cNvPicPr>
          <p:nvPr/>
        </p:nvPicPr>
        <p:blipFill rotWithShape="1">
          <a:blip r:embed="rId3">
            <a:extLst>
              <a:ext uri="{28A0092B-C50C-407E-A947-70E740481C1C}">
                <a14:useLocalDpi xmlns:a14="http://schemas.microsoft.com/office/drawing/2010/main" val="0"/>
              </a:ext>
            </a:extLst>
          </a:blip>
          <a:srcRect l="5864" t="16971" r="32066"/>
          <a:stretch/>
        </p:blipFill>
        <p:spPr>
          <a:xfrm>
            <a:off x="0" y="463550"/>
            <a:ext cx="6113635" cy="6394450"/>
          </a:xfrm>
          <a:prstGeom prst="rect">
            <a:avLst/>
          </a:prstGeom>
        </p:spPr>
      </p:pic>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4900948"/>
      </p:ext>
    </p:extLst>
  </p:cSld>
  <p:clrMapOvr>
    <a:masterClrMapping/>
  </p:clrMapOvr>
  <p:hf sldNum="0" hd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GB"/>
              <a:t>Click icon to add picture</a:t>
            </a:r>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Tree>
    <p:extLst>
      <p:ext uri="{BB962C8B-B14F-4D97-AF65-F5344CB8AC3E}">
        <p14:creationId xmlns:p14="http://schemas.microsoft.com/office/powerpoint/2010/main" val="3529900412"/>
      </p:ext>
    </p:extLst>
  </p:cSld>
  <p:clrMapOvr>
    <a:masterClrMapping/>
  </p:clrMapOvr>
  <p:hf sldNum="0" hd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LinkedIn Learn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GB"/>
              <a:t>Click icon to add picture</a:t>
            </a:r>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TextBox 4">
            <a:extLst>
              <a:ext uri="{FF2B5EF4-FFF2-40B4-BE49-F238E27FC236}">
                <a16:creationId xmlns:a16="http://schemas.microsoft.com/office/drawing/2014/main" id="{A62A33FD-B30F-96D9-C61D-AB39D481318D}"/>
              </a:ext>
            </a:extLst>
          </p:cNvPr>
          <p:cNvSpPr txBox="1"/>
          <p:nvPr/>
        </p:nvSpPr>
        <p:spPr>
          <a:xfrm>
            <a:off x="-59297" y="5861141"/>
            <a:ext cx="6096000" cy="606073"/>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https://lnkd.in/equPUue</a:t>
            </a:r>
            <a:endParaRPr lang="en-GB" sz="3200">
              <a:solidFill>
                <a:srgbClr val="034A90"/>
              </a:solidFill>
              <a:ea typeface="+mn-lt"/>
              <a:cs typeface="+mn-lt"/>
            </a:endParaRPr>
          </a:p>
        </p:txBody>
      </p:sp>
      <p:pic>
        <p:nvPicPr>
          <p:cNvPr id="6" name="Picture 5">
            <a:hlinkClick r:id="rId3"/>
            <a:extLst>
              <a:ext uri="{FF2B5EF4-FFF2-40B4-BE49-F238E27FC236}">
                <a16:creationId xmlns:a16="http://schemas.microsoft.com/office/drawing/2014/main" id="{A8572EB2-CC5C-C53D-F8B2-26B48AF2482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31303" y="1371600"/>
            <a:ext cx="4114800" cy="4114800"/>
          </a:xfrm>
          <a:prstGeom prst="rect">
            <a:avLst/>
          </a:prstGeom>
        </p:spPr>
      </p:pic>
      <p:pic>
        <p:nvPicPr>
          <p:cNvPr id="7" name="Picture 6" descr="A blue and black logo&#10;&#10;Description automatically generated">
            <a:extLst>
              <a:ext uri="{FF2B5EF4-FFF2-40B4-BE49-F238E27FC236}">
                <a16:creationId xmlns:a16="http://schemas.microsoft.com/office/drawing/2014/main" id="{9198A0FD-2F22-F3B1-8274-DD84E3758A2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875" y="428494"/>
            <a:ext cx="5120249" cy="697534"/>
          </a:xfrm>
          <a:prstGeom prst="rect">
            <a:avLst/>
          </a:prstGeom>
        </p:spPr>
      </p:pic>
    </p:spTree>
    <p:extLst>
      <p:ext uri="{BB962C8B-B14F-4D97-AF65-F5344CB8AC3E}">
        <p14:creationId xmlns:p14="http://schemas.microsoft.com/office/powerpoint/2010/main" val="2435430824"/>
      </p:ext>
    </p:extLst>
  </p:cSld>
  <p:clrMapOvr>
    <a:masterClrMapping/>
  </p:clrMapOvr>
  <p:hf sldNum="0" hd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Feedback - Stud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5" name="TextBox 4">
            <a:extLst>
              <a:ext uri="{FF2B5EF4-FFF2-40B4-BE49-F238E27FC236}">
                <a16:creationId xmlns:a16="http://schemas.microsoft.com/office/drawing/2014/main" id="{A62A33FD-B30F-96D9-C61D-AB39D481318D}"/>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Student feedback form</a:t>
            </a:r>
            <a:endParaRPr lang="en-US" sz="3200"/>
          </a:p>
        </p:txBody>
      </p:sp>
      <p:pic>
        <p:nvPicPr>
          <p:cNvPr id="6" name="Picture 5" descr="QR code for Digital Skills Feedback weblink">
            <a:hlinkClick r:id="rId2"/>
            <a:extLst>
              <a:ext uri="{FF2B5EF4-FFF2-40B4-BE49-F238E27FC236}">
                <a16:creationId xmlns:a16="http://schemas.microsoft.com/office/drawing/2014/main" id="{A8572EB2-CC5C-C53D-F8B2-26B48AF24824}"/>
              </a:ext>
            </a:extLst>
          </p:cNvPr>
          <p:cNvPicPr>
            <a:picLocks noChangeAspect="1"/>
          </p:cNvPicPr>
          <p:nvPr/>
        </p:nvPicPr>
        <p:blipFill>
          <a:blip r:embed="rId3"/>
          <a:stretch>
            <a:fillRect/>
          </a:stretch>
        </p:blipFill>
        <p:spPr>
          <a:xfrm>
            <a:off x="986400" y="1021969"/>
            <a:ext cx="4114800" cy="4114800"/>
          </a:xfrm>
          <a:prstGeom prst="rect">
            <a:avLst/>
          </a:prstGeom>
        </p:spPr>
      </p:pic>
      <p:sp>
        <p:nvSpPr>
          <p:cNvPr id="4" name="TextBox 3">
            <a:extLst>
              <a:ext uri="{FF2B5EF4-FFF2-40B4-BE49-F238E27FC236}">
                <a16:creationId xmlns:a16="http://schemas.microsoft.com/office/drawing/2014/main" id="{CDA64DE5-A522-C103-114C-CC896AE8BB47}"/>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Tree>
    <p:extLst>
      <p:ext uri="{BB962C8B-B14F-4D97-AF65-F5344CB8AC3E}">
        <p14:creationId xmlns:p14="http://schemas.microsoft.com/office/powerpoint/2010/main" val="3178327805"/>
      </p:ext>
    </p:extLst>
  </p:cSld>
  <p:clrMapOvr>
    <a:masterClrMapping/>
  </p:clrMapOvr>
  <p:hf sldNum="0" hdr="0" dt="0"/>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Feedback - Staff">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pic>
        <p:nvPicPr>
          <p:cNvPr id="4" name="Picture 3" descr="A qr code on a white background&#10;&#10;Description automatically generated">
            <a:hlinkClick r:id="rId2"/>
            <a:extLst>
              <a:ext uri="{FF2B5EF4-FFF2-40B4-BE49-F238E27FC236}">
                <a16:creationId xmlns:a16="http://schemas.microsoft.com/office/drawing/2014/main" id="{C18FD1A7-D747-76DA-0C0D-A617C1B5FF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000" y="1021969"/>
            <a:ext cx="4114800" cy="4114800"/>
          </a:xfrm>
          <a:prstGeom prst="rect">
            <a:avLst/>
          </a:prstGeom>
        </p:spPr>
      </p:pic>
      <p:sp>
        <p:nvSpPr>
          <p:cNvPr id="10" name="TextBox 9">
            <a:extLst>
              <a:ext uri="{FF2B5EF4-FFF2-40B4-BE49-F238E27FC236}">
                <a16:creationId xmlns:a16="http://schemas.microsoft.com/office/drawing/2014/main" id="{2E507ADB-24A8-7A4F-4EE4-ACA1AC9B895F}"/>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
        <p:nvSpPr>
          <p:cNvPr id="3" name="TextBox 2">
            <a:extLst>
              <a:ext uri="{FF2B5EF4-FFF2-40B4-BE49-F238E27FC236}">
                <a16:creationId xmlns:a16="http://schemas.microsoft.com/office/drawing/2014/main" id="{DA3682F8-A802-933B-28BA-B618E0794C7B}"/>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Staff feedback form</a:t>
            </a:r>
            <a:endParaRPr lang="en-US" sz="3200"/>
          </a:p>
        </p:txBody>
      </p:sp>
    </p:spTree>
    <p:extLst>
      <p:ext uri="{BB962C8B-B14F-4D97-AF65-F5344CB8AC3E}">
        <p14:creationId xmlns:p14="http://schemas.microsoft.com/office/powerpoint/2010/main" val="3028593999"/>
      </p:ext>
    </p:extLst>
  </p:cSld>
  <p:clrMapOvr>
    <a:masterClrMapping/>
  </p:clrMapOvr>
  <p:hf sldNum="0" hd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0831459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GB"/>
              <a:t>Click icon to add picture</a:t>
            </a:r>
          </a:p>
        </p:txBody>
      </p:sp>
      <p:sp>
        <p:nvSpPr>
          <p:cNvPr id="3" name="Subtitle 2"/>
          <p:cNvSpPr>
            <a:spLocks noGrp="1"/>
          </p:cNvSpPr>
          <p:nvPr>
            <p:ph type="subTitle" idx="1"/>
          </p:nvPr>
        </p:nvSpPr>
        <p:spPr>
          <a:xfrm>
            <a:off x="6378927" y="4698065"/>
            <a:ext cx="5435249" cy="1046857"/>
          </a:xfrm>
        </p:spPr>
        <p:txBody>
          <a:bodyPr/>
          <a:lstStyle>
            <a:lvl1pPr marL="0" indent="0" algn="l">
              <a:buNone/>
              <a:defRPr sz="2400"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GB"/>
              <a:t>Click to edit Master subtitle style</a:t>
            </a:r>
          </a:p>
        </p:txBody>
      </p:sp>
      <p:sp>
        <p:nvSpPr>
          <p:cNvPr id="4" name="Title 3"/>
          <p:cNvSpPr>
            <a:spLocks noGrp="1"/>
          </p:cNvSpPr>
          <p:nvPr>
            <p:ph type="title"/>
          </p:nvPr>
        </p:nvSpPr>
        <p:spPr>
          <a:xfrm>
            <a:off x="6367978" y="2286001"/>
            <a:ext cx="5446198" cy="2225400"/>
          </a:xfrm>
        </p:spPr>
        <p:txBody>
          <a:bodyPr anchor="b"/>
          <a:lstStyle>
            <a:lvl1pPr algn="l">
              <a:defRPr/>
            </a:lvl1pPr>
          </a:lstStyle>
          <a:p>
            <a:r>
              <a:rPr lang="en-GB"/>
              <a:t>Click to edit Master title style</a:t>
            </a:r>
          </a:p>
        </p:txBody>
      </p:sp>
    </p:spTree>
    <p:extLst>
      <p:ext uri="{BB962C8B-B14F-4D97-AF65-F5344CB8AC3E}">
        <p14:creationId xmlns:p14="http://schemas.microsoft.com/office/powerpoint/2010/main" val="410327677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1_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5" name="Picture 4">
            <a:extLst>
              <a:ext uri="{FF2B5EF4-FFF2-40B4-BE49-F238E27FC236}">
                <a16:creationId xmlns:a16="http://schemas.microsoft.com/office/drawing/2014/main" id="{3C4DF8F3-F7F3-7339-6AC3-8E1CEFA3DA0A}"/>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8594587" y="6443229"/>
            <a:ext cx="1319276" cy="225180"/>
          </a:xfrm>
          <a:prstGeom prst="rect">
            <a:avLst/>
          </a:prstGeom>
        </p:spPr>
      </p:pic>
    </p:spTree>
    <p:extLst>
      <p:ext uri="{BB962C8B-B14F-4D97-AF65-F5344CB8AC3E}">
        <p14:creationId xmlns:p14="http://schemas.microsoft.com/office/powerpoint/2010/main" val="250640763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451137069"/>
      </p:ext>
    </p:extLst>
  </p:cSld>
  <p:clrMapOvr>
    <a:masterClrMapping/>
  </p:clrMapOvr>
  <p:hf sldNum="0" hdr="0" dt="0"/>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Wo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Microsoft Word interface">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328" r="1535"/>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Word Logo">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7944" y="2522235"/>
            <a:ext cx="3022654" cy="2813162"/>
          </a:xfrm>
          <a:prstGeom prst="rect">
            <a:avLst/>
          </a:prstGeom>
        </p:spPr>
      </p:pic>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1797779446"/>
      </p:ext>
    </p:extLst>
  </p:cSld>
  <p:clrMapOvr>
    <a:masterClrMapping/>
  </p:clrMapOvr>
  <p:hf sldNum="0" hdr="0" dt="0"/>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PowerPoi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PowerPoint editing screen">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692" b="28232"/>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BD86FF1-3BAB-38AA-010E-0B2FF55F3BF0}"/>
              </a:ext>
            </a:extLst>
          </p:cNvPr>
          <p:cNvSpPr/>
          <p:nvPr/>
        </p:nvSpPr>
        <p:spPr>
          <a:xfrm>
            <a:off x="1869786" y="2023583"/>
            <a:ext cx="4243849" cy="483441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PowerPoint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31999" y="2023583"/>
            <a:ext cx="3540125" cy="3540125"/>
          </a:xfrm>
          <a:prstGeom prst="rect">
            <a:avLst/>
          </a:prstGeom>
        </p:spPr>
      </p:pic>
      <p:sp>
        <p:nvSpPr>
          <p:cNvPr id="10" name="Text Placeholder 7">
            <a:extLst>
              <a:ext uri="{FF2B5EF4-FFF2-40B4-BE49-F238E27FC236}">
                <a16:creationId xmlns:a16="http://schemas.microsoft.com/office/drawing/2014/main" id="{2C5DBFAF-57F8-868E-6275-BAF98B977A36}"/>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104579768"/>
      </p:ext>
    </p:extLst>
  </p:cSld>
  <p:clrMapOvr>
    <a:masterClrMapping/>
  </p:clrMapOvr>
  <p:hf sldNum="0" hdr="0" dt="0"/>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Exc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Excel Worksheet">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014"/>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Excel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07944" y="2525896"/>
            <a:ext cx="3022654" cy="2805839"/>
          </a:xfrm>
          <a:prstGeom prst="rect">
            <a:avLst/>
          </a:prstGeom>
        </p:spPr>
      </p:pic>
      <p:sp>
        <p:nvSpPr>
          <p:cNvPr id="4" name="Text Placeholder 7">
            <a:extLst>
              <a:ext uri="{FF2B5EF4-FFF2-40B4-BE49-F238E27FC236}">
                <a16:creationId xmlns:a16="http://schemas.microsoft.com/office/drawing/2014/main" id="{47B68F01-47D5-D93B-F88F-88064FA415C3}"/>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795305917"/>
      </p:ext>
    </p:extLst>
  </p:cSld>
  <p:clrMapOvr>
    <a:masterClrMapping/>
  </p:clrMapOvr>
  <p:hf sldNum="0" hdr="0" dt="0"/>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ea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a:extLst>
              <a:ext uri="{FF2B5EF4-FFF2-40B4-BE49-F238E27FC236}">
                <a16:creationId xmlns:a16="http://schemas.microsoft.com/office/drawing/2014/main" id="{BB96A648-E90F-AB33-1001-6B5E11DD541A}"/>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527" t="1" r="-1" b="-26337"/>
          <a:stretch/>
        </p:blipFill>
        <p:spPr>
          <a:xfrm>
            <a:off x="0" y="0"/>
            <a:ext cx="6113635" cy="6858000"/>
          </a:xfrm>
          <a:prstGeom prst="rect">
            <a:avLst/>
          </a:prstGeom>
          <a:solidFill>
            <a:srgbClr val="F6F5F5"/>
          </a:solidFill>
        </p:spPr>
      </p:pic>
      <p:grpSp>
        <p:nvGrpSpPr>
          <p:cNvPr id="14" name="Group 13" descr="Microsoft Teams Logo">
            <a:extLst>
              <a:ext uri="{FF2B5EF4-FFF2-40B4-BE49-F238E27FC236}">
                <a16:creationId xmlns:a16="http://schemas.microsoft.com/office/drawing/2014/main" id="{FAB5EFAA-0EC0-6C4F-9A80-015AC7A8A0C8}"/>
              </a:ext>
            </a:extLst>
          </p:cNvPr>
          <p:cNvGrpSpPr/>
          <p:nvPr/>
        </p:nvGrpSpPr>
        <p:grpSpPr>
          <a:xfrm>
            <a:off x="1222689" y="3429000"/>
            <a:ext cx="3662217" cy="2806166"/>
            <a:chOff x="1048517" y="2491556"/>
            <a:chExt cx="3985846" cy="3054146"/>
          </a:xfrm>
        </p:grpSpPr>
        <p:sp>
          <p:nvSpPr>
            <p:cNvPr id="4" name="Rectangle 3">
              <a:extLst>
                <a:ext uri="{FF2B5EF4-FFF2-40B4-BE49-F238E27FC236}">
                  <a16:creationId xmlns:a16="http://schemas.microsoft.com/office/drawing/2014/main" id="{95706C14-E379-4B73-A772-ED3F2DA0645C}"/>
                </a:ext>
              </a:extLst>
            </p:cNvPr>
            <p:cNvSpPr/>
            <p:nvPr userDrawn="1"/>
          </p:nvSpPr>
          <p:spPr>
            <a:xfrm>
              <a:off x="1048517" y="2491556"/>
              <a:ext cx="3985846" cy="3054146"/>
            </a:xfrm>
            <a:prstGeom prst="rect">
              <a:avLst/>
            </a:prstGeom>
            <a:solidFill>
              <a:srgbClr val="F6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217C798-F66F-FC80-3C16-2F06BC0CEEF6}"/>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1420779" y="2491556"/>
              <a:ext cx="3022654" cy="2811068"/>
            </a:xfrm>
            <a:prstGeom prst="rect">
              <a:avLst/>
            </a:prstGeom>
          </p:spPr>
        </p:pic>
      </p:gr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a:extLst>
              <a:ext uri="{FF2B5EF4-FFF2-40B4-BE49-F238E27FC236}">
                <a16:creationId xmlns:a16="http://schemas.microsoft.com/office/drawing/2014/main" id="{9C185F9F-B380-55C4-658D-5C72884AAFBA}"/>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858109941"/>
      </p:ext>
    </p:extLst>
  </p:cSld>
  <p:clrMapOvr>
    <a:masterClrMapping/>
  </p:clrMapOvr>
  <p:hf sldNum="0" hdr="0" dt="0"/>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Moodle">
    <p:spTree>
      <p:nvGrpSpPr>
        <p:cNvPr id="1" name=""/>
        <p:cNvGrpSpPr/>
        <p:nvPr/>
      </p:nvGrpSpPr>
      <p:grpSpPr>
        <a:xfrm>
          <a:off x="0" y="0"/>
          <a:ext cx="0" cy="0"/>
          <a:chOff x="0" y="0"/>
          <a:chExt cx="0" cy="0"/>
        </a:xfrm>
      </p:grpSpPr>
      <p:pic>
        <p:nvPicPr>
          <p:cNvPr id="3" name="Picture Placeholder 5">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1104" t="9402" r="35396" b="84440"/>
          <a:stretch/>
        </p:blipFill>
        <p:spPr>
          <a:xfrm>
            <a:off x="0" y="0"/>
            <a:ext cx="6113635" cy="463551"/>
          </a:xfrm>
          <a:prstGeom prst="rect">
            <a:avLst/>
          </a:prstGeom>
        </p:spPr>
      </p:pic>
      <p:pic>
        <p:nvPicPr>
          <p:cNvPr id="8" name="Picture Placeholder 5">
            <a:extLst>
              <a:ext uri="{FF2B5EF4-FFF2-40B4-BE49-F238E27FC236}">
                <a16:creationId xmlns:a16="http://schemas.microsoft.com/office/drawing/2014/main" id="{FCC60D57-0989-25FE-CBFE-E1BD7361B181}"/>
              </a:ext>
            </a:extLst>
          </p:cNvPr>
          <p:cNvPicPr>
            <a:picLocks noChangeAspect="1"/>
          </p:cNvPicPr>
          <p:nvPr/>
        </p:nvPicPr>
        <p:blipFill rotWithShape="1">
          <a:blip r:embed="rId3">
            <a:extLst>
              <a:ext uri="{28A0092B-C50C-407E-A947-70E740481C1C}">
                <a14:useLocalDpi xmlns:a14="http://schemas.microsoft.com/office/drawing/2010/main" val="0"/>
              </a:ext>
            </a:extLst>
          </a:blip>
          <a:srcRect l="5864" t="16971" r="32066"/>
          <a:stretch/>
        </p:blipFill>
        <p:spPr>
          <a:xfrm>
            <a:off x="0" y="463550"/>
            <a:ext cx="6113635" cy="6394450"/>
          </a:xfrm>
          <a:prstGeom prst="rect">
            <a:avLst/>
          </a:prstGeom>
        </p:spPr>
      </p:pic>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4900948"/>
      </p:ext>
    </p:extLst>
  </p:cSld>
  <p:clrMapOvr>
    <a:masterClrMapping/>
  </p:clrMapOvr>
  <p:hf sldNum="0" hdr="0" dt="0"/>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GB"/>
              <a:t>Click icon to add picture</a:t>
            </a:r>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Tree>
    <p:extLst>
      <p:ext uri="{BB962C8B-B14F-4D97-AF65-F5344CB8AC3E}">
        <p14:creationId xmlns:p14="http://schemas.microsoft.com/office/powerpoint/2010/main" val="3529900412"/>
      </p:ext>
    </p:extLst>
  </p:cSld>
  <p:clrMapOvr>
    <a:masterClrMapping/>
  </p:clrMapOvr>
  <p:hf sldNum="0" hdr="0" dt="0"/>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inkedIn Learn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GB"/>
              <a:t>Click icon to add picture</a:t>
            </a:r>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TextBox 4">
            <a:extLst>
              <a:ext uri="{FF2B5EF4-FFF2-40B4-BE49-F238E27FC236}">
                <a16:creationId xmlns:a16="http://schemas.microsoft.com/office/drawing/2014/main" id="{A62A33FD-B30F-96D9-C61D-AB39D481318D}"/>
              </a:ext>
            </a:extLst>
          </p:cNvPr>
          <p:cNvSpPr txBox="1"/>
          <p:nvPr/>
        </p:nvSpPr>
        <p:spPr>
          <a:xfrm>
            <a:off x="-59297" y="5861141"/>
            <a:ext cx="6096000" cy="606073"/>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https://lnkd.in/equPUue</a:t>
            </a:r>
            <a:endParaRPr lang="en-GB" sz="3200">
              <a:solidFill>
                <a:srgbClr val="034A90"/>
              </a:solidFill>
              <a:ea typeface="+mn-lt"/>
              <a:cs typeface="+mn-lt"/>
            </a:endParaRPr>
          </a:p>
        </p:txBody>
      </p:sp>
      <p:pic>
        <p:nvPicPr>
          <p:cNvPr id="6" name="Picture 5">
            <a:hlinkClick r:id="rId3"/>
            <a:extLst>
              <a:ext uri="{FF2B5EF4-FFF2-40B4-BE49-F238E27FC236}">
                <a16:creationId xmlns:a16="http://schemas.microsoft.com/office/drawing/2014/main" id="{A8572EB2-CC5C-C53D-F8B2-26B48AF2482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31303" y="1371600"/>
            <a:ext cx="4114800" cy="4114800"/>
          </a:xfrm>
          <a:prstGeom prst="rect">
            <a:avLst/>
          </a:prstGeom>
        </p:spPr>
      </p:pic>
      <p:pic>
        <p:nvPicPr>
          <p:cNvPr id="7" name="Picture 6" descr="A blue and black logo&#10;&#10;Description automatically generated">
            <a:extLst>
              <a:ext uri="{FF2B5EF4-FFF2-40B4-BE49-F238E27FC236}">
                <a16:creationId xmlns:a16="http://schemas.microsoft.com/office/drawing/2014/main" id="{9198A0FD-2F22-F3B1-8274-DD84E3758A2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875" y="428494"/>
            <a:ext cx="5120249" cy="697534"/>
          </a:xfrm>
          <a:prstGeom prst="rect">
            <a:avLst/>
          </a:prstGeom>
        </p:spPr>
      </p:pic>
    </p:spTree>
    <p:extLst>
      <p:ext uri="{BB962C8B-B14F-4D97-AF65-F5344CB8AC3E}">
        <p14:creationId xmlns:p14="http://schemas.microsoft.com/office/powerpoint/2010/main" val="2435430824"/>
      </p:ext>
    </p:extLst>
  </p:cSld>
  <p:clrMapOvr>
    <a:masterClrMapping/>
  </p:clrMapOvr>
  <p:hf sldNum="0" hdr="0" dt="0"/>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Feedback - Stud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5" name="TextBox 4">
            <a:extLst>
              <a:ext uri="{FF2B5EF4-FFF2-40B4-BE49-F238E27FC236}">
                <a16:creationId xmlns:a16="http://schemas.microsoft.com/office/drawing/2014/main" id="{A62A33FD-B30F-96D9-C61D-AB39D481318D}"/>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Student feedback form</a:t>
            </a:r>
            <a:endParaRPr lang="en-US" sz="3200"/>
          </a:p>
        </p:txBody>
      </p:sp>
      <p:pic>
        <p:nvPicPr>
          <p:cNvPr id="6" name="Picture 5" descr="QR code for Digital Skills Feedback weblink">
            <a:hlinkClick r:id="rId2"/>
            <a:extLst>
              <a:ext uri="{FF2B5EF4-FFF2-40B4-BE49-F238E27FC236}">
                <a16:creationId xmlns:a16="http://schemas.microsoft.com/office/drawing/2014/main" id="{A8572EB2-CC5C-C53D-F8B2-26B48AF24824}"/>
              </a:ext>
            </a:extLst>
          </p:cNvPr>
          <p:cNvPicPr>
            <a:picLocks noChangeAspect="1"/>
          </p:cNvPicPr>
          <p:nvPr/>
        </p:nvPicPr>
        <p:blipFill>
          <a:blip r:embed="rId3"/>
          <a:stretch>
            <a:fillRect/>
          </a:stretch>
        </p:blipFill>
        <p:spPr>
          <a:xfrm>
            <a:off x="986400" y="1021969"/>
            <a:ext cx="4114800" cy="4114800"/>
          </a:xfrm>
          <a:prstGeom prst="rect">
            <a:avLst/>
          </a:prstGeom>
        </p:spPr>
      </p:pic>
      <p:sp>
        <p:nvSpPr>
          <p:cNvPr id="4" name="TextBox 3">
            <a:extLst>
              <a:ext uri="{FF2B5EF4-FFF2-40B4-BE49-F238E27FC236}">
                <a16:creationId xmlns:a16="http://schemas.microsoft.com/office/drawing/2014/main" id="{CDA64DE5-A522-C103-114C-CC896AE8BB47}"/>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Tree>
    <p:extLst>
      <p:ext uri="{BB962C8B-B14F-4D97-AF65-F5344CB8AC3E}">
        <p14:creationId xmlns:p14="http://schemas.microsoft.com/office/powerpoint/2010/main" val="3178327805"/>
      </p:ext>
    </p:extLst>
  </p:cSld>
  <p:clrMapOvr>
    <a:masterClrMapping/>
  </p:clrMapOvr>
  <p:hf sldNum="0" hdr="0" dt="0"/>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Feedback - Staff">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pic>
        <p:nvPicPr>
          <p:cNvPr id="4" name="Picture 3" descr="A qr code on a white background&#10;&#10;Description automatically generated">
            <a:hlinkClick r:id="rId2"/>
            <a:extLst>
              <a:ext uri="{FF2B5EF4-FFF2-40B4-BE49-F238E27FC236}">
                <a16:creationId xmlns:a16="http://schemas.microsoft.com/office/drawing/2014/main" id="{C18FD1A7-D747-76DA-0C0D-A617C1B5FF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000" y="1021969"/>
            <a:ext cx="4114800" cy="4114800"/>
          </a:xfrm>
          <a:prstGeom prst="rect">
            <a:avLst/>
          </a:prstGeom>
        </p:spPr>
      </p:pic>
      <p:sp>
        <p:nvSpPr>
          <p:cNvPr id="10" name="TextBox 9">
            <a:extLst>
              <a:ext uri="{FF2B5EF4-FFF2-40B4-BE49-F238E27FC236}">
                <a16:creationId xmlns:a16="http://schemas.microsoft.com/office/drawing/2014/main" id="{2E507ADB-24A8-7A4F-4EE4-ACA1AC9B895F}"/>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
        <p:nvSpPr>
          <p:cNvPr id="3" name="TextBox 2">
            <a:extLst>
              <a:ext uri="{FF2B5EF4-FFF2-40B4-BE49-F238E27FC236}">
                <a16:creationId xmlns:a16="http://schemas.microsoft.com/office/drawing/2014/main" id="{DA3682F8-A802-933B-28BA-B618E0794C7B}"/>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Staff feedback form</a:t>
            </a:r>
            <a:endParaRPr lang="en-US" sz="3200"/>
          </a:p>
        </p:txBody>
      </p:sp>
    </p:spTree>
    <p:extLst>
      <p:ext uri="{BB962C8B-B14F-4D97-AF65-F5344CB8AC3E}">
        <p14:creationId xmlns:p14="http://schemas.microsoft.com/office/powerpoint/2010/main" val="3028593999"/>
      </p:ext>
    </p:extLst>
  </p:cSld>
  <p:clrMapOvr>
    <a:masterClrMapping/>
  </p:clrMapOvr>
  <p:hf sldNum="0" hdr="0" dt="0"/>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0831459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GB"/>
              <a:t>Click icon to add picture</a:t>
            </a:r>
          </a:p>
        </p:txBody>
      </p:sp>
      <p:sp>
        <p:nvSpPr>
          <p:cNvPr id="3" name="Subtitle 2"/>
          <p:cNvSpPr>
            <a:spLocks noGrp="1"/>
          </p:cNvSpPr>
          <p:nvPr>
            <p:ph type="subTitle" idx="1"/>
          </p:nvPr>
        </p:nvSpPr>
        <p:spPr>
          <a:xfrm>
            <a:off x="6378927" y="4698065"/>
            <a:ext cx="5435249" cy="1046857"/>
          </a:xfrm>
        </p:spPr>
        <p:txBody>
          <a:bodyPr/>
          <a:lstStyle>
            <a:lvl1pPr marL="0" indent="0" algn="l">
              <a:buNone/>
              <a:defRPr sz="2400"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GB"/>
              <a:t>Click to edit Master subtitle style</a:t>
            </a:r>
          </a:p>
        </p:txBody>
      </p:sp>
      <p:sp>
        <p:nvSpPr>
          <p:cNvPr id="4" name="Title 3"/>
          <p:cNvSpPr>
            <a:spLocks noGrp="1"/>
          </p:cNvSpPr>
          <p:nvPr>
            <p:ph type="title"/>
          </p:nvPr>
        </p:nvSpPr>
        <p:spPr>
          <a:xfrm>
            <a:off x="6367978" y="2286001"/>
            <a:ext cx="5446198" cy="2225400"/>
          </a:xfrm>
        </p:spPr>
        <p:txBody>
          <a:bodyPr anchor="b"/>
          <a:lstStyle>
            <a:lvl1pPr algn="l">
              <a:defRPr/>
            </a:lvl1pPr>
          </a:lstStyle>
          <a:p>
            <a:r>
              <a:rPr lang="en-GB"/>
              <a:t>Click to edit Master title style</a:t>
            </a:r>
          </a:p>
        </p:txBody>
      </p:sp>
    </p:spTree>
    <p:extLst>
      <p:ext uri="{BB962C8B-B14F-4D97-AF65-F5344CB8AC3E}">
        <p14:creationId xmlns:p14="http://schemas.microsoft.com/office/powerpoint/2010/main" val="410327677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1_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5" name="Picture 4">
            <a:extLst>
              <a:ext uri="{FF2B5EF4-FFF2-40B4-BE49-F238E27FC236}">
                <a16:creationId xmlns:a16="http://schemas.microsoft.com/office/drawing/2014/main" id="{3C4DF8F3-F7F3-7339-6AC3-8E1CEFA3DA0A}"/>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8594587" y="6443229"/>
            <a:ext cx="1319276" cy="225180"/>
          </a:xfrm>
          <a:prstGeom prst="rect">
            <a:avLst/>
          </a:prstGeom>
        </p:spPr>
      </p:pic>
    </p:spTree>
    <p:extLst>
      <p:ext uri="{BB962C8B-B14F-4D97-AF65-F5344CB8AC3E}">
        <p14:creationId xmlns:p14="http://schemas.microsoft.com/office/powerpoint/2010/main" val="250640763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4315626"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646" y="218255"/>
            <a:ext cx="1023113" cy="1023113"/>
          </a:xfrm>
          <a:prstGeom prst="rect">
            <a:avLst/>
          </a:prstGeom>
        </p:spPr>
      </p:pic>
      <p:sp>
        <p:nvSpPr>
          <p:cNvPr id="2" name="Subtitle 2">
            <a:extLst>
              <a:ext uri="{FF2B5EF4-FFF2-40B4-BE49-F238E27FC236}">
                <a16:creationId xmlns:a16="http://schemas.microsoft.com/office/drawing/2014/main" id="{6AA82EE7-EF09-4137-67D0-D627C62ADA39}"/>
              </a:ext>
            </a:extLst>
          </p:cNvPr>
          <p:cNvSpPr>
            <a:spLocks noGrp="1"/>
          </p:cNvSpPr>
          <p:nvPr>
            <p:ph type="subTitle" idx="1"/>
          </p:nvPr>
        </p:nvSpPr>
        <p:spPr>
          <a:xfrm>
            <a:off x="286222" y="1263534"/>
            <a:ext cx="3670481" cy="3641841"/>
          </a:xfrm>
        </p:spPr>
        <p:txBody>
          <a:bodyPr>
            <a:normAutofit/>
          </a:bodyPr>
          <a:lstStyle>
            <a:lvl1pPr marL="0" indent="0" algn="l">
              <a:buNone/>
              <a:defRPr sz="4000" i="1"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GB"/>
              <a:t>Click to edit Master subtitle style</a:t>
            </a:r>
          </a:p>
        </p:txBody>
      </p:sp>
      <p:sp>
        <p:nvSpPr>
          <p:cNvPr id="5" name="Picture Placeholder 10">
            <a:extLst>
              <a:ext uri="{FF2B5EF4-FFF2-40B4-BE49-F238E27FC236}">
                <a16:creationId xmlns:a16="http://schemas.microsoft.com/office/drawing/2014/main" id="{43A56E21-C534-59ED-760F-70573419E4AC}"/>
              </a:ext>
            </a:extLst>
          </p:cNvPr>
          <p:cNvSpPr>
            <a:spLocks noGrp="1"/>
          </p:cNvSpPr>
          <p:nvPr>
            <p:ph type="pic" sz="quarter" idx="13"/>
          </p:nvPr>
        </p:nvSpPr>
        <p:spPr>
          <a:xfrm>
            <a:off x="4315626" y="0"/>
            <a:ext cx="7876374" cy="6858000"/>
          </a:xfrm>
          <a:ln>
            <a:noFill/>
          </a:ln>
        </p:spPr>
        <p:txBody>
          <a:bodyPr/>
          <a:lstStyle/>
          <a:p>
            <a:r>
              <a:rPr lang="en-GB"/>
              <a:t>Click icon to add picture</a:t>
            </a:r>
          </a:p>
        </p:txBody>
      </p:sp>
    </p:spTree>
    <p:extLst>
      <p:ext uri="{BB962C8B-B14F-4D97-AF65-F5344CB8AC3E}">
        <p14:creationId xmlns:p14="http://schemas.microsoft.com/office/powerpoint/2010/main" val="15912576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414735765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1 Big Box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ormAutofit/>
          </a:bodyPr>
          <a:lstStyle>
            <a:lvl1pPr>
              <a:lnSpc>
                <a:spcPct val="114000"/>
              </a:lnSpc>
              <a:spcBef>
                <a:spcPts val="1200"/>
              </a:spcBef>
              <a:defRPr sz="1800"/>
            </a:lvl1pPr>
          </a:lstStyle>
          <a:p>
            <a:pPr lvl="0"/>
            <a:r>
              <a:rPr lang="en-US"/>
              <a:t>Body Text</a:t>
            </a:r>
          </a:p>
          <a:p>
            <a:pPr lvl="0"/>
            <a:endParaRPr lang="en-US"/>
          </a:p>
        </p:txBody>
      </p:sp>
      <p:sp>
        <p:nvSpPr>
          <p:cNvPr id="4" name="Footer Placeholder 2">
            <a:extLst>
              <a:ext uri="{FF2B5EF4-FFF2-40B4-BE49-F238E27FC236}">
                <a16:creationId xmlns:a16="http://schemas.microsoft.com/office/drawing/2014/main" id="{84175D67-6165-0DF8-465B-64656FFAA0D1}"/>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120223748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a:extLst>
              <a:ext uri="{FF2B5EF4-FFF2-40B4-BE49-F238E27FC236}">
                <a16:creationId xmlns:a16="http://schemas.microsoft.com/office/drawing/2014/main" id="{6C7E8142-D5E4-0B24-1A8A-9EB107B08A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spTree>
    <p:extLst>
      <p:ext uri="{BB962C8B-B14F-4D97-AF65-F5344CB8AC3E}">
        <p14:creationId xmlns:p14="http://schemas.microsoft.com/office/powerpoint/2010/main" val="395139343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Meet the Digital Skills Team</a:t>
            </a:r>
          </a:p>
        </p:txBody>
      </p:sp>
      <p:grpSp>
        <p:nvGrpSpPr>
          <p:cNvPr id="39" name="Group 38">
            <a:extLst>
              <a:ext uri="{FF2B5EF4-FFF2-40B4-BE49-F238E27FC236}">
                <a16:creationId xmlns:a16="http://schemas.microsoft.com/office/drawing/2014/main" id="{6CCF26AD-400C-88CF-57D9-8AE1845A9F3B}"/>
              </a:ext>
            </a:extLst>
          </p:cNvPr>
          <p:cNvGrpSpPr/>
          <p:nvPr userDrawn="1"/>
        </p:nvGrpSpPr>
        <p:grpSpPr>
          <a:xfrm>
            <a:off x="4200516" y="2724478"/>
            <a:ext cx="4060347" cy="1183196"/>
            <a:chOff x="4289181" y="2724478"/>
            <a:chExt cx="4060347" cy="1183196"/>
          </a:xfrm>
        </p:grpSpPr>
        <p:pic>
          <p:nvPicPr>
            <p:cNvPr id="10" name="Picture 9" descr="Photo of Michael Rodgers">
              <a:extLst>
                <a:ext uri="{FF2B5EF4-FFF2-40B4-BE49-F238E27FC236}">
                  <a16:creationId xmlns:a16="http://schemas.microsoft.com/office/drawing/2014/main" id="{F83023BD-949F-F61F-CF46-9A8FC3280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418" b="5833"/>
            <a:stretch/>
          </p:blipFill>
          <p:spPr>
            <a:xfrm>
              <a:off x="4289181" y="2727161"/>
              <a:ext cx="1072800" cy="1180513"/>
            </a:xfrm>
            <a:prstGeom prst="rect">
              <a:avLst/>
            </a:prstGeom>
          </p:spPr>
        </p:pic>
        <p:sp>
          <p:nvSpPr>
            <p:cNvPr id="12" name="Text Placeholder 12">
              <a:extLst>
                <a:ext uri="{FF2B5EF4-FFF2-40B4-BE49-F238E27FC236}">
                  <a16:creationId xmlns:a16="http://schemas.microsoft.com/office/drawing/2014/main" id="{DFF8979A-B9CC-3E4C-546B-1FB70980B776}"/>
                </a:ext>
              </a:extLst>
            </p:cNvPr>
            <p:cNvSpPr txBox="1">
              <a:spLocks/>
            </p:cNvSpPr>
            <p:nvPr/>
          </p:nvSpPr>
          <p:spPr>
            <a:xfrm>
              <a:off x="5361528" y="2724478"/>
              <a:ext cx="2988000" cy="1180512"/>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Michael Rodgers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London</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3"/>
                </a:rPr>
                <a:t>m.rodgers@uwtsd.ac.uk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grpSp>
      <p:grpSp>
        <p:nvGrpSpPr>
          <p:cNvPr id="3" name="Group 2">
            <a:extLst>
              <a:ext uri="{FF2B5EF4-FFF2-40B4-BE49-F238E27FC236}">
                <a16:creationId xmlns:a16="http://schemas.microsoft.com/office/drawing/2014/main" id="{94CAFB4C-7D2A-B5FF-45C0-91A0E2E84CA7}"/>
              </a:ext>
            </a:extLst>
          </p:cNvPr>
          <p:cNvGrpSpPr/>
          <p:nvPr userDrawn="1"/>
        </p:nvGrpSpPr>
        <p:grpSpPr>
          <a:xfrm>
            <a:off x="140299" y="1252901"/>
            <a:ext cx="3780293" cy="1186384"/>
            <a:chOff x="140299" y="1252901"/>
            <a:chExt cx="3780293"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userDrawn="1"/>
          </p:nvSpPr>
          <p:spPr>
            <a:xfrm>
              <a:off x="1320695" y="1252901"/>
              <a:ext cx="2599897"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IMH, Estates, Student Services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4"/>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userDrawn="1"/>
        </p:nvGrpSpPr>
        <p:grpSpPr>
          <a:xfrm>
            <a:off x="4200515" y="1258485"/>
            <a:ext cx="4060348" cy="1180800"/>
            <a:chOff x="4289180" y="1258485"/>
            <a:chExt cx="4060348" cy="1180800"/>
          </a:xfrm>
        </p:grpSpPr>
        <p:sp>
          <p:nvSpPr>
            <p:cNvPr id="4" name="TextBox 3">
              <a:extLst>
                <a:ext uri="{FF2B5EF4-FFF2-40B4-BE49-F238E27FC236}">
                  <a16:creationId xmlns:a16="http://schemas.microsoft.com/office/drawing/2014/main" id="{51A82C52-6923-3575-F58E-93FDA50BE45B}"/>
                </a:ext>
              </a:extLst>
            </p:cNvPr>
            <p:cNvSpPr txBox="1"/>
            <p:nvPr userDrawn="1"/>
          </p:nvSpPr>
          <p:spPr>
            <a:xfrm>
              <a:off x="5361528" y="1258485"/>
              <a:ext cx="2988000"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WISA, Marketing/Comms, Finance, INSPIRE</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userDrawn="1"/>
          </p:nvPicPr>
          <p:blipFill>
            <a:blip r:embed="rId7"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27" name="Group 26">
            <a:extLst>
              <a:ext uri="{FF2B5EF4-FFF2-40B4-BE49-F238E27FC236}">
                <a16:creationId xmlns:a16="http://schemas.microsoft.com/office/drawing/2014/main" id="{59890213-4027-0076-A0B3-67E4C6C235D8}"/>
              </a:ext>
            </a:extLst>
          </p:cNvPr>
          <p:cNvGrpSpPr/>
          <p:nvPr userDrawn="1"/>
        </p:nvGrpSpPr>
        <p:grpSpPr>
          <a:xfrm>
            <a:off x="140299" y="2727017"/>
            <a:ext cx="3780293" cy="1180657"/>
            <a:chOff x="119271" y="2700904"/>
            <a:chExt cx="3780293" cy="1180657"/>
          </a:xfrm>
        </p:grpSpPr>
        <p:sp>
          <p:nvSpPr>
            <p:cNvPr id="15" name="Text Placeholder 4">
              <a:extLst>
                <a:ext uri="{FF2B5EF4-FFF2-40B4-BE49-F238E27FC236}">
                  <a16:creationId xmlns:a16="http://schemas.microsoft.com/office/drawing/2014/main" id="{859C3F72-3E5E-C22F-698E-E8E002758109}"/>
                </a:ext>
              </a:extLst>
            </p:cNvPr>
            <p:cNvSpPr txBox="1">
              <a:spLocks/>
            </p:cNvSpPr>
            <p:nvPr/>
          </p:nvSpPr>
          <p:spPr>
            <a:xfrm>
              <a:off x="1191490" y="2700904"/>
              <a:ext cx="2708074" cy="1173062"/>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Tarandeep Johal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Birmingham, ITSI, ITSD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8"/>
                </a:rPr>
                <a:t>t.johal@uwtsd.ac.uk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7" name="Picture 16" descr="Photo of Taran Johal">
              <a:extLst>
                <a:ext uri="{FF2B5EF4-FFF2-40B4-BE49-F238E27FC236}">
                  <a16:creationId xmlns:a16="http://schemas.microsoft.com/office/drawing/2014/main" id="{2D6AD82D-9DE5-C706-677A-275648495EA7}"/>
                </a:ext>
              </a:extLst>
            </p:cNvPr>
            <p:cNvPicPr>
              <a:picLocks noChangeAspect="1"/>
            </p:cNvPicPr>
            <p:nvPr/>
          </p:nvPicPr>
          <p:blipFill>
            <a:blip r:embed="rId9" cstate="screen">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a:ext>
              </a:extLst>
            </a:blip>
            <a:stretch>
              <a:fillRect/>
            </a:stretch>
          </p:blipFill>
          <p:spPr>
            <a:xfrm>
              <a:off x="119271" y="2700904"/>
              <a:ext cx="1072220" cy="1180657"/>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userDrawn="1"/>
        </p:nvGrpSpPr>
        <p:grpSpPr>
          <a:xfrm>
            <a:off x="8271409" y="1252901"/>
            <a:ext cx="3841078" cy="1178789"/>
            <a:chOff x="8379588" y="1252901"/>
            <a:chExt cx="3841078"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userDrawn="1"/>
          </p:nvSpPr>
          <p:spPr>
            <a:xfrm>
              <a:off x="9448666" y="1252901"/>
              <a:ext cx="2772000"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IEH, Academic Office, Registry, Facilities/Ops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1"/>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userDrawn="1"/>
          </p:nvPicPr>
          <p:blipFill rotWithShape="1">
            <a:blip r:embed="rId12"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grpSp>
        <p:nvGrpSpPr>
          <p:cNvPr id="30" name="Group 29">
            <a:extLst>
              <a:ext uri="{FF2B5EF4-FFF2-40B4-BE49-F238E27FC236}">
                <a16:creationId xmlns:a16="http://schemas.microsoft.com/office/drawing/2014/main" id="{8657E55F-B851-38F6-1563-FE20C6E0646E}"/>
              </a:ext>
            </a:extLst>
          </p:cNvPr>
          <p:cNvGrpSpPr/>
          <p:nvPr userDrawn="1"/>
        </p:nvGrpSpPr>
        <p:grpSpPr>
          <a:xfrm>
            <a:off x="8271409" y="2727162"/>
            <a:ext cx="3841078" cy="1180512"/>
            <a:chOff x="8273760" y="2701049"/>
            <a:chExt cx="3841078" cy="1180512"/>
          </a:xfrm>
        </p:grpSpPr>
        <p:pic>
          <p:nvPicPr>
            <p:cNvPr id="14" name="Picture 13" descr="Photo of Roger Covello">
              <a:extLst>
                <a:ext uri="{FF2B5EF4-FFF2-40B4-BE49-F238E27FC236}">
                  <a16:creationId xmlns:a16="http://schemas.microsoft.com/office/drawing/2014/main" id="{4B5F75AA-F6E1-E511-9779-EBF833EDD7AC}"/>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8273760" y="2704361"/>
              <a:ext cx="1069078" cy="1177200"/>
            </a:xfrm>
            <a:prstGeom prst="rect">
              <a:avLst/>
            </a:prstGeom>
          </p:spPr>
        </p:pic>
        <p:sp>
          <p:nvSpPr>
            <p:cNvPr id="8" name="TextBox 7">
              <a:extLst>
                <a:ext uri="{FF2B5EF4-FFF2-40B4-BE49-F238E27FC236}">
                  <a16:creationId xmlns:a16="http://schemas.microsoft.com/office/drawing/2014/main" id="{A8C9E486-D4BF-C18D-A124-AD4B92A388A0}"/>
                </a:ext>
              </a:extLst>
            </p:cNvPr>
            <p:cNvSpPr txBox="1"/>
            <p:nvPr/>
          </p:nvSpPr>
          <p:spPr>
            <a:xfrm>
              <a:off x="9342838" y="2701049"/>
              <a:ext cx="2772000" cy="1180512"/>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Roger Covello</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Principal Learning Technologist</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4"/>
                </a:rPr>
                <a:t>r.covello@uwtsd.ac.uk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grpSp>
      <p:sp>
        <p:nvSpPr>
          <p:cNvPr id="33" name="TextBox 32">
            <a:extLst>
              <a:ext uri="{FF2B5EF4-FFF2-40B4-BE49-F238E27FC236}">
                <a16:creationId xmlns:a16="http://schemas.microsoft.com/office/drawing/2014/main" id="{2BA31100-37A9-F755-4E97-B87FBB93583F}"/>
              </a:ext>
            </a:extLst>
          </p:cNvPr>
          <p:cNvSpPr txBox="1"/>
          <p:nvPr userDrawn="1"/>
        </p:nvSpPr>
        <p:spPr>
          <a:xfrm>
            <a:off x="3289382" y="4177872"/>
            <a:ext cx="5613235" cy="1840621"/>
          </a:xfrm>
          <a:prstGeom prst="roundRect">
            <a:avLst/>
          </a:prstGeom>
          <a:noFill/>
          <a:ln w="28575">
            <a:solidFill>
              <a:schemeClr val="accent4"/>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15"/>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16"/>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7"/>
              </a:rPr>
              <a:t>bit.ly/UWTSD-DSA-Booking-form</a:t>
            </a:r>
            <a:endParaRPr lang="en-US" sz="2000"/>
          </a:p>
        </p:txBody>
      </p:sp>
      <p:sp>
        <p:nvSpPr>
          <p:cNvPr id="5" name="Footer Placeholder 2">
            <a:extLst>
              <a:ext uri="{FF2B5EF4-FFF2-40B4-BE49-F238E27FC236}">
                <a16:creationId xmlns:a16="http://schemas.microsoft.com/office/drawing/2014/main" id="{C7C88749-DD85-1AD8-8356-E420E3BD16C7}"/>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210793188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So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Find Us On Social Media!</a:t>
            </a:r>
          </a:p>
        </p:txBody>
      </p:sp>
      <p:pic>
        <p:nvPicPr>
          <p:cNvPr id="4" name="Picture Placeholder 24">
            <a:extLst>
              <a:ext uri="{FF2B5EF4-FFF2-40B4-BE49-F238E27FC236}">
                <a16:creationId xmlns:a16="http://schemas.microsoft.com/office/drawing/2014/main" id="{A517C787-0CCD-8E53-61E8-6915480FEF17}"/>
              </a:ext>
              <a:ext uri="{C183D7F6-B498-43B3-948B-1728B52AA6E4}">
                <adec:decorative xmlns:adec="http://schemas.microsoft.com/office/drawing/2017/decorative" val="1"/>
              </a:ext>
            </a:extLst>
          </p:cNvPr>
          <p:cNvPicPr>
            <a:picLocks noChangeAspect="1"/>
          </p:cNvPicPr>
          <p:nvPr userDrawn="1"/>
        </p:nvPicPr>
        <p:blipFill>
          <a:blip r:embed="rId2"/>
          <a:srcRect t="6165" b="6165"/>
          <a:stretch>
            <a:fillRect/>
          </a:stretch>
        </p:blipFill>
        <p:spPr>
          <a:xfrm>
            <a:off x="6591482" y="1302491"/>
            <a:ext cx="5239011" cy="4565650"/>
          </a:xfrm>
          <a:prstGeom prst="rect">
            <a:avLst/>
          </a:prstGeom>
        </p:spPr>
      </p:pic>
      <p:sp>
        <p:nvSpPr>
          <p:cNvPr id="6" name="TextBox 5">
            <a:extLst>
              <a:ext uri="{FF2B5EF4-FFF2-40B4-BE49-F238E27FC236}">
                <a16:creationId xmlns:a16="http://schemas.microsoft.com/office/drawing/2014/main" id="{AEBBD7F0-DA9D-56ED-A871-50F14F5AADDB}"/>
              </a:ext>
            </a:extLst>
          </p:cNvPr>
          <p:cNvSpPr txBox="1"/>
          <p:nvPr userDrawn="1"/>
        </p:nvSpPr>
        <p:spPr>
          <a:xfrm>
            <a:off x="361507" y="1302491"/>
            <a:ext cx="5847907" cy="1033745"/>
          </a:xfrm>
          <a:prstGeom prst="rect">
            <a:avLst/>
          </a:prstGeom>
          <a:noFill/>
        </p:spPr>
        <p:txBody>
          <a:bodyPr wrap="square" rtlCol="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p:txBody>
      </p:sp>
      <p:sp>
        <p:nvSpPr>
          <p:cNvPr id="9" name="TextBox 8">
            <a:extLst>
              <a:ext uri="{FF2B5EF4-FFF2-40B4-BE49-F238E27FC236}">
                <a16:creationId xmlns:a16="http://schemas.microsoft.com/office/drawing/2014/main" id="{CD9A7806-5B9D-FC75-AB20-A96591FEEA61}"/>
              </a:ext>
            </a:extLst>
          </p:cNvPr>
          <p:cNvSpPr txBox="1"/>
          <p:nvPr userDrawn="1"/>
        </p:nvSpPr>
        <p:spPr>
          <a:xfrm>
            <a:off x="361507" y="4555532"/>
            <a:ext cx="5847907" cy="1161985"/>
          </a:xfrm>
          <a:prstGeom prst="rect">
            <a:avLst/>
          </a:prstGeom>
          <a:noFill/>
        </p:spPr>
        <p:txBody>
          <a:bodyPr wrap="square" rtlCol="0" anchor="b" anchorCtr="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p:txBody>
      </p:sp>
      <p:pic>
        <p:nvPicPr>
          <p:cNvPr id="5" name="Picture 4">
            <a:extLst>
              <a:ext uri="{FF2B5EF4-FFF2-40B4-BE49-F238E27FC236}">
                <a16:creationId xmlns:a16="http://schemas.microsoft.com/office/drawing/2014/main" id="{3E9A0607-BEBE-B9A6-F1BA-0F4C213CC7D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pic>
        <p:nvPicPr>
          <p:cNvPr id="3" name="Picture 2">
            <a:extLst>
              <a:ext uri="{FF2B5EF4-FFF2-40B4-BE49-F238E27FC236}">
                <a16:creationId xmlns:a16="http://schemas.microsoft.com/office/drawing/2014/main" id="{8E4BFF2E-7863-2316-F2A8-7942E1CA885E}"/>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600096" y="3105166"/>
            <a:ext cx="5032354" cy="862142"/>
          </a:xfrm>
          <a:prstGeom prst="rect">
            <a:avLst/>
          </a:prstGeom>
        </p:spPr>
      </p:pic>
    </p:spTree>
    <p:extLst>
      <p:ext uri="{BB962C8B-B14F-4D97-AF65-F5344CB8AC3E}">
        <p14:creationId xmlns:p14="http://schemas.microsoft.com/office/powerpoint/2010/main" val="222215278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Objects">
    <p:spTree>
      <p:nvGrpSpPr>
        <p:cNvPr id="1" name=""/>
        <p:cNvGrpSpPr/>
        <p:nvPr/>
      </p:nvGrpSpPr>
      <p:grpSpPr>
        <a:xfrm>
          <a:off x="0" y="0"/>
          <a:ext cx="0" cy="0"/>
          <a:chOff x="0" y="0"/>
          <a:chExt cx="0" cy="0"/>
        </a:xfrm>
      </p:grpSpPr>
      <p:sp>
        <p:nvSpPr>
          <p:cNvPr id="5" name="Teardrop 4" descr="Pointer ">
            <a:extLst>
              <a:ext uri="{FF2B5EF4-FFF2-40B4-BE49-F238E27FC236}">
                <a16:creationId xmlns:a16="http://schemas.microsoft.com/office/drawing/2014/main" id="{7D983739-EABC-9073-B8B7-3538747EAAC2}"/>
              </a:ext>
            </a:extLst>
          </p:cNvPr>
          <p:cNvSpPr/>
          <p:nvPr userDrawn="1"/>
        </p:nvSpPr>
        <p:spPr>
          <a:xfrm rot="5400000">
            <a:off x="1905802"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9A58196B-8584-427F-669D-FB170FD4DCE6}"/>
              </a:ext>
            </a:extLst>
          </p:cNvPr>
          <p:cNvSpPr/>
          <p:nvPr userDrawn="1"/>
        </p:nvSpPr>
        <p:spPr>
          <a:xfrm rot="10800000">
            <a:off x="2481316"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scene3d>
              <a:camera prst="orthographicFront">
                <a:rot lat="0" lon="0" rev="10800000"/>
              </a:camera>
              <a:lightRig rig="threePt" dir="t"/>
            </a:scene3d>
          </a:bodyPr>
          <a:lstStyle/>
          <a:p>
            <a:pPr algn="ctr"/>
            <a:r>
              <a:rPr lang="en-US" sz="2200">
                <a:solidFill>
                  <a:schemeClr val="tx1"/>
                </a:solidFill>
                <a:latin typeface="+mj-lt"/>
              </a:rPr>
              <a:t>2</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7AA98512-BD2A-5794-1459-582DF071180B}"/>
              </a:ext>
            </a:extLst>
          </p:cNvPr>
          <p:cNvSpPr/>
          <p:nvPr userDrawn="1"/>
        </p:nvSpPr>
        <p:spPr>
          <a:xfrm>
            <a:off x="1905802"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r>
              <a:rPr lang="en-US" sz="2200">
                <a:solidFill>
                  <a:schemeClr val="tx1"/>
                </a:solidFill>
                <a:latin typeface="+mj-lt"/>
              </a:rPr>
              <a:t>3</a:t>
            </a:r>
            <a:endParaRPr lang="en-GB" sz="2200">
              <a:solidFill>
                <a:schemeClr val="tx1"/>
              </a:solidFill>
              <a:latin typeface="+mj-lt"/>
            </a:endParaRPr>
          </a:p>
        </p:txBody>
      </p:sp>
      <p:sp>
        <p:nvSpPr>
          <p:cNvPr id="9" name="Teardrop 8" descr="Pointer ">
            <a:extLst>
              <a:ext uri="{FF2B5EF4-FFF2-40B4-BE49-F238E27FC236}">
                <a16:creationId xmlns:a16="http://schemas.microsoft.com/office/drawing/2014/main" id="{93025900-9156-CCD8-5E58-237899FA317F}"/>
              </a:ext>
            </a:extLst>
          </p:cNvPr>
          <p:cNvSpPr/>
          <p:nvPr userDrawn="1"/>
        </p:nvSpPr>
        <p:spPr>
          <a:xfrm rot="16200000">
            <a:off x="2481315"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scene3d>
              <a:camera prst="orthographicFront">
                <a:rot lat="0" lon="0" rev="10800000"/>
              </a:camera>
              <a:lightRig rig="threePt" dir="t"/>
            </a:scene3d>
          </a:bodyPr>
          <a:lstStyle/>
          <a:p>
            <a:pPr algn="ctr"/>
            <a:r>
              <a:rPr lang="en-US" sz="2200">
                <a:solidFill>
                  <a:schemeClr val="tx1"/>
                </a:solidFill>
                <a:latin typeface="+mj-lt"/>
              </a:rPr>
              <a:t>4</a:t>
            </a:r>
            <a:endParaRPr lang="en-GB" sz="2200">
              <a:solidFill>
                <a:schemeClr val="tx1"/>
              </a:solidFill>
              <a:latin typeface="+mj-lt"/>
            </a:endParaRPr>
          </a:p>
        </p:txBody>
      </p:sp>
      <p:sp>
        <p:nvSpPr>
          <p:cNvPr id="10" name="TextBox 9">
            <a:extLst>
              <a:ext uri="{FF2B5EF4-FFF2-40B4-BE49-F238E27FC236}">
                <a16:creationId xmlns:a16="http://schemas.microsoft.com/office/drawing/2014/main" id="{34CF836D-2A8D-F20F-4621-EF95AC0C0AD0}"/>
              </a:ext>
            </a:extLst>
          </p:cNvPr>
          <p:cNvSpPr txBox="1"/>
          <p:nvPr userDrawn="1"/>
        </p:nvSpPr>
        <p:spPr>
          <a:xfrm>
            <a:off x="171449" y="1020333"/>
            <a:ext cx="11306447" cy="646331"/>
          </a:xfrm>
          <a:prstGeom prst="rect">
            <a:avLst/>
          </a:prstGeom>
          <a:noFill/>
        </p:spPr>
        <p:txBody>
          <a:bodyPr wrap="square" rtlCol="0">
            <a:spAutoFit/>
          </a:bodyPr>
          <a:lstStyle/>
          <a:p>
            <a:pPr marL="342900" indent="-342900">
              <a:buFont typeface="+mj-lt"/>
              <a:buAutoNum type="arabicPeriod"/>
            </a:pPr>
            <a:r>
              <a:rPr lang="en-US"/>
              <a:t>Go to </a:t>
            </a:r>
            <a:r>
              <a:rPr lang="en-US" err="1"/>
              <a:t>View</a:t>
            </a:r>
            <a:r>
              <a:rPr lang="en-US" err="1">
                <a:sym typeface="Wingdings" panose="05000000000000000000" pitchFamily="2" charset="2"/>
              </a:rPr>
              <a:t>Slide</a:t>
            </a:r>
            <a:r>
              <a:rPr lang="en-US">
                <a:sym typeface="Wingdings" panose="05000000000000000000" pitchFamily="2" charset="2"/>
              </a:rPr>
              <a:t> Master and select the Objects Layout to copy objects you want for pasting into slides.  </a:t>
            </a:r>
          </a:p>
          <a:p>
            <a:pPr marL="342900" indent="-342900">
              <a:buFont typeface="+mj-lt"/>
              <a:buAutoNum type="arabicPeriod"/>
            </a:pPr>
            <a:r>
              <a:rPr lang="en-US">
                <a:sym typeface="Wingdings" panose="05000000000000000000" pitchFamily="2" charset="2"/>
              </a:rPr>
              <a:t>Click Slide Master  Close Master View to return to the presentation.</a:t>
            </a:r>
            <a:endParaRPr lang="en-GB"/>
          </a:p>
        </p:txBody>
      </p:sp>
    </p:spTree>
    <p:extLst>
      <p:ext uri="{BB962C8B-B14F-4D97-AF65-F5344CB8AC3E}">
        <p14:creationId xmlns:p14="http://schemas.microsoft.com/office/powerpoint/2010/main" val="420547814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preserve="1" userDrawn="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718321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preserve="1" userDrawn="1">
  <p:cSld name="Empty (Grey)">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200479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051276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7" name="Content Placeholder 6"/>
          <p:cNvSpPr>
            <a:spLocks noGrp="1"/>
          </p:cNvSpPr>
          <p:nvPr>
            <p:ph sz="quarter" idx="10"/>
          </p:nvPr>
        </p:nvSpPr>
        <p:spPr>
          <a:xfrm>
            <a:off x="698242" y="1592263"/>
            <a:ext cx="10795518" cy="45740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25024673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GB"/>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09/29/2026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I"/>
          </a:p>
        </p:txBody>
      </p:sp>
    </p:spTree>
    <p:extLst>
      <p:ext uri="{BB962C8B-B14F-4D97-AF65-F5344CB8AC3E}">
        <p14:creationId xmlns:p14="http://schemas.microsoft.com/office/powerpoint/2010/main" val="2435863949"/>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597709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74416864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9/29/2026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64250373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3292820842"/>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92216878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684269604"/>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Wo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Microsoft Word interface">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328" r="1535"/>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Word Logo">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7944" y="2522235"/>
            <a:ext cx="3022654" cy="2813162"/>
          </a:xfrm>
          <a:prstGeom prst="rect">
            <a:avLst/>
          </a:prstGeom>
        </p:spPr>
      </p:pic>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422477022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PowerPoi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PowerPoint editing screen">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692" b="28232"/>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BD86FF1-3BAB-38AA-010E-0B2FF55F3BF0}"/>
              </a:ext>
            </a:extLst>
          </p:cNvPr>
          <p:cNvSpPr/>
          <p:nvPr/>
        </p:nvSpPr>
        <p:spPr>
          <a:xfrm>
            <a:off x="1869786" y="2023583"/>
            <a:ext cx="4243849" cy="483441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PowerPoint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31999" y="2023583"/>
            <a:ext cx="3540125" cy="3540125"/>
          </a:xfrm>
          <a:prstGeom prst="rect">
            <a:avLst/>
          </a:prstGeom>
        </p:spPr>
      </p:pic>
      <p:sp>
        <p:nvSpPr>
          <p:cNvPr id="10" name="Text Placeholder 7">
            <a:extLst>
              <a:ext uri="{FF2B5EF4-FFF2-40B4-BE49-F238E27FC236}">
                <a16:creationId xmlns:a16="http://schemas.microsoft.com/office/drawing/2014/main" id="{2C5DBFAF-57F8-868E-6275-BAF98B977A36}"/>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6746806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Exc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Excel Worksheet">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014"/>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Excel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07944" y="2525896"/>
            <a:ext cx="3022654" cy="2805839"/>
          </a:xfrm>
          <a:prstGeom prst="rect">
            <a:avLst/>
          </a:prstGeom>
        </p:spPr>
      </p:pic>
      <p:sp>
        <p:nvSpPr>
          <p:cNvPr id="4" name="Text Placeholder 7">
            <a:extLst>
              <a:ext uri="{FF2B5EF4-FFF2-40B4-BE49-F238E27FC236}">
                <a16:creationId xmlns:a16="http://schemas.microsoft.com/office/drawing/2014/main" id="{47B68F01-47D5-D93B-F88F-88064FA415C3}"/>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48701850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Tea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a:extLst>
              <a:ext uri="{FF2B5EF4-FFF2-40B4-BE49-F238E27FC236}">
                <a16:creationId xmlns:a16="http://schemas.microsoft.com/office/drawing/2014/main" id="{BB96A648-E90F-AB33-1001-6B5E11DD541A}"/>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527" t="1" r="-1" b="-26337"/>
          <a:stretch/>
        </p:blipFill>
        <p:spPr>
          <a:xfrm>
            <a:off x="0" y="0"/>
            <a:ext cx="6113635" cy="6858000"/>
          </a:xfrm>
          <a:prstGeom prst="rect">
            <a:avLst/>
          </a:prstGeom>
          <a:solidFill>
            <a:srgbClr val="F6F5F5"/>
          </a:solidFill>
        </p:spPr>
      </p:pic>
      <p:grpSp>
        <p:nvGrpSpPr>
          <p:cNvPr id="14" name="Group 13" descr="Microsoft Teams Logo">
            <a:extLst>
              <a:ext uri="{FF2B5EF4-FFF2-40B4-BE49-F238E27FC236}">
                <a16:creationId xmlns:a16="http://schemas.microsoft.com/office/drawing/2014/main" id="{FAB5EFAA-0EC0-6C4F-9A80-015AC7A8A0C8}"/>
              </a:ext>
            </a:extLst>
          </p:cNvPr>
          <p:cNvGrpSpPr/>
          <p:nvPr/>
        </p:nvGrpSpPr>
        <p:grpSpPr>
          <a:xfrm>
            <a:off x="1222689" y="3429000"/>
            <a:ext cx="3662217" cy="2806166"/>
            <a:chOff x="1048517" y="2491556"/>
            <a:chExt cx="3985846" cy="3054146"/>
          </a:xfrm>
        </p:grpSpPr>
        <p:sp>
          <p:nvSpPr>
            <p:cNvPr id="4" name="Rectangle 3">
              <a:extLst>
                <a:ext uri="{FF2B5EF4-FFF2-40B4-BE49-F238E27FC236}">
                  <a16:creationId xmlns:a16="http://schemas.microsoft.com/office/drawing/2014/main" id="{95706C14-E379-4B73-A772-ED3F2DA0645C}"/>
                </a:ext>
              </a:extLst>
            </p:cNvPr>
            <p:cNvSpPr/>
            <p:nvPr userDrawn="1"/>
          </p:nvSpPr>
          <p:spPr>
            <a:xfrm>
              <a:off x="1048517" y="2491556"/>
              <a:ext cx="3985846" cy="3054146"/>
            </a:xfrm>
            <a:prstGeom prst="rect">
              <a:avLst/>
            </a:prstGeom>
            <a:solidFill>
              <a:srgbClr val="F6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217C798-F66F-FC80-3C16-2F06BC0CEEF6}"/>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1420779" y="2491556"/>
              <a:ext cx="3022654" cy="2811068"/>
            </a:xfrm>
            <a:prstGeom prst="rect">
              <a:avLst/>
            </a:prstGeom>
          </p:spPr>
        </p:pic>
      </p:gr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a:extLst>
              <a:ext uri="{FF2B5EF4-FFF2-40B4-BE49-F238E27FC236}">
                <a16:creationId xmlns:a16="http://schemas.microsoft.com/office/drawing/2014/main" id="{9C185F9F-B380-55C4-658D-5C72884AAFBA}"/>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421910498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Moodle">
    <p:spTree>
      <p:nvGrpSpPr>
        <p:cNvPr id="1" name=""/>
        <p:cNvGrpSpPr/>
        <p:nvPr/>
      </p:nvGrpSpPr>
      <p:grpSpPr>
        <a:xfrm>
          <a:off x="0" y="0"/>
          <a:ext cx="0" cy="0"/>
          <a:chOff x="0" y="0"/>
          <a:chExt cx="0" cy="0"/>
        </a:xfrm>
      </p:grpSpPr>
      <p:pic>
        <p:nvPicPr>
          <p:cNvPr id="3" name="Picture Placeholder 5">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1104" t="9402" r="35396" b="84440"/>
          <a:stretch/>
        </p:blipFill>
        <p:spPr>
          <a:xfrm>
            <a:off x="0" y="0"/>
            <a:ext cx="6113635" cy="463551"/>
          </a:xfrm>
          <a:prstGeom prst="rect">
            <a:avLst/>
          </a:prstGeom>
        </p:spPr>
      </p:pic>
      <p:pic>
        <p:nvPicPr>
          <p:cNvPr id="8" name="Picture Placeholder 5">
            <a:extLst>
              <a:ext uri="{FF2B5EF4-FFF2-40B4-BE49-F238E27FC236}">
                <a16:creationId xmlns:a16="http://schemas.microsoft.com/office/drawing/2014/main" id="{FCC60D57-0989-25FE-CBFE-E1BD7361B181}"/>
              </a:ext>
            </a:extLst>
          </p:cNvPr>
          <p:cNvPicPr>
            <a:picLocks noChangeAspect="1"/>
          </p:cNvPicPr>
          <p:nvPr/>
        </p:nvPicPr>
        <p:blipFill rotWithShape="1">
          <a:blip r:embed="rId3">
            <a:extLst>
              <a:ext uri="{28A0092B-C50C-407E-A947-70E740481C1C}">
                <a14:useLocalDpi xmlns:a14="http://schemas.microsoft.com/office/drawing/2010/main" val="0"/>
              </a:ext>
            </a:extLst>
          </a:blip>
          <a:srcRect l="5864" t="16971" r="32066"/>
          <a:stretch/>
        </p:blipFill>
        <p:spPr>
          <a:xfrm>
            <a:off x="0" y="463550"/>
            <a:ext cx="6113635" cy="6394450"/>
          </a:xfrm>
          <a:prstGeom prst="rect">
            <a:avLst/>
          </a:prstGeom>
        </p:spPr>
      </p:pic>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9004374"/>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GB"/>
              <a:t>Click icon to add picture</a:t>
            </a:r>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Tree>
    <p:extLst>
      <p:ext uri="{BB962C8B-B14F-4D97-AF65-F5344CB8AC3E}">
        <p14:creationId xmlns:p14="http://schemas.microsoft.com/office/powerpoint/2010/main" val="3881928461"/>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LinkedIn Learn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GB"/>
              <a:t>Click icon to add picture</a:t>
            </a:r>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TextBox 4">
            <a:extLst>
              <a:ext uri="{FF2B5EF4-FFF2-40B4-BE49-F238E27FC236}">
                <a16:creationId xmlns:a16="http://schemas.microsoft.com/office/drawing/2014/main" id="{A62A33FD-B30F-96D9-C61D-AB39D481318D}"/>
              </a:ext>
            </a:extLst>
          </p:cNvPr>
          <p:cNvSpPr txBox="1"/>
          <p:nvPr/>
        </p:nvSpPr>
        <p:spPr>
          <a:xfrm>
            <a:off x="-59297" y="5861141"/>
            <a:ext cx="6096000" cy="606073"/>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https://lnkd.in/equPUue</a:t>
            </a:r>
            <a:endParaRPr lang="en-GB" sz="3200">
              <a:solidFill>
                <a:srgbClr val="034A90"/>
              </a:solidFill>
              <a:ea typeface="+mn-lt"/>
              <a:cs typeface="+mn-lt"/>
            </a:endParaRPr>
          </a:p>
        </p:txBody>
      </p:sp>
      <p:pic>
        <p:nvPicPr>
          <p:cNvPr id="6" name="Picture 5">
            <a:hlinkClick r:id="rId3"/>
            <a:extLst>
              <a:ext uri="{FF2B5EF4-FFF2-40B4-BE49-F238E27FC236}">
                <a16:creationId xmlns:a16="http://schemas.microsoft.com/office/drawing/2014/main" id="{A8572EB2-CC5C-C53D-F8B2-26B48AF2482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31303" y="1371600"/>
            <a:ext cx="4114800" cy="4114800"/>
          </a:xfrm>
          <a:prstGeom prst="rect">
            <a:avLst/>
          </a:prstGeom>
        </p:spPr>
      </p:pic>
      <p:pic>
        <p:nvPicPr>
          <p:cNvPr id="7" name="Picture 6" descr="A blue and black logo&#10;&#10;Description automatically generated">
            <a:extLst>
              <a:ext uri="{FF2B5EF4-FFF2-40B4-BE49-F238E27FC236}">
                <a16:creationId xmlns:a16="http://schemas.microsoft.com/office/drawing/2014/main" id="{9198A0FD-2F22-F3B1-8274-DD84E3758A2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875" y="428494"/>
            <a:ext cx="5120249" cy="697534"/>
          </a:xfrm>
          <a:prstGeom prst="rect">
            <a:avLst/>
          </a:prstGeom>
        </p:spPr>
      </p:pic>
    </p:spTree>
    <p:extLst>
      <p:ext uri="{BB962C8B-B14F-4D97-AF65-F5344CB8AC3E}">
        <p14:creationId xmlns:p14="http://schemas.microsoft.com/office/powerpoint/2010/main" val="355394896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Feedback - Stud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5" name="TextBox 4">
            <a:extLst>
              <a:ext uri="{FF2B5EF4-FFF2-40B4-BE49-F238E27FC236}">
                <a16:creationId xmlns:a16="http://schemas.microsoft.com/office/drawing/2014/main" id="{A62A33FD-B30F-96D9-C61D-AB39D481318D}"/>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Student feedback form</a:t>
            </a:r>
            <a:endParaRPr lang="en-US" sz="3200"/>
          </a:p>
        </p:txBody>
      </p:sp>
      <p:pic>
        <p:nvPicPr>
          <p:cNvPr id="6" name="Picture 5" descr="QR code for Digital Skills Feedback weblink">
            <a:hlinkClick r:id="rId2"/>
            <a:extLst>
              <a:ext uri="{FF2B5EF4-FFF2-40B4-BE49-F238E27FC236}">
                <a16:creationId xmlns:a16="http://schemas.microsoft.com/office/drawing/2014/main" id="{A8572EB2-CC5C-C53D-F8B2-26B48AF24824}"/>
              </a:ext>
            </a:extLst>
          </p:cNvPr>
          <p:cNvPicPr>
            <a:picLocks noChangeAspect="1"/>
          </p:cNvPicPr>
          <p:nvPr/>
        </p:nvPicPr>
        <p:blipFill>
          <a:blip r:embed="rId3"/>
          <a:stretch>
            <a:fillRect/>
          </a:stretch>
        </p:blipFill>
        <p:spPr>
          <a:xfrm>
            <a:off x="986400" y="1021969"/>
            <a:ext cx="4114800" cy="4114800"/>
          </a:xfrm>
          <a:prstGeom prst="rect">
            <a:avLst/>
          </a:prstGeom>
        </p:spPr>
      </p:pic>
      <p:sp>
        <p:nvSpPr>
          <p:cNvPr id="4" name="TextBox 3">
            <a:extLst>
              <a:ext uri="{FF2B5EF4-FFF2-40B4-BE49-F238E27FC236}">
                <a16:creationId xmlns:a16="http://schemas.microsoft.com/office/drawing/2014/main" id="{CDA64DE5-A522-C103-114C-CC896AE8BB47}"/>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Tree>
    <p:extLst>
      <p:ext uri="{BB962C8B-B14F-4D97-AF65-F5344CB8AC3E}">
        <p14:creationId xmlns:p14="http://schemas.microsoft.com/office/powerpoint/2010/main" val="189943407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Feedback - Staff">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pic>
        <p:nvPicPr>
          <p:cNvPr id="4" name="Picture 3" descr="A qr code on a white background&#10;&#10;Description automatically generated">
            <a:hlinkClick r:id="rId2"/>
            <a:extLst>
              <a:ext uri="{FF2B5EF4-FFF2-40B4-BE49-F238E27FC236}">
                <a16:creationId xmlns:a16="http://schemas.microsoft.com/office/drawing/2014/main" id="{C18FD1A7-D747-76DA-0C0D-A617C1B5FF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000" y="1021969"/>
            <a:ext cx="4114800" cy="4114800"/>
          </a:xfrm>
          <a:prstGeom prst="rect">
            <a:avLst/>
          </a:prstGeom>
        </p:spPr>
      </p:pic>
      <p:sp>
        <p:nvSpPr>
          <p:cNvPr id="10" name="TextBox 9">
            <a:extLst>
              <a:ext uri="{FF2B5EF4-FFF2-40B4-BE49-F238E27FC236}">
                <a16:creationId xmlns:a16="http://schemas.microsoft.com/office/drawing/2014/main" id="{2E507ADB-24A8-7A4F-4EE4-ACA1AC9B895F}"/>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
        <p:nvSpPr>
          <p:cNvPr id="3" name="TextBox 2">
            <a:extLst>
              <a:ext uri="{FF2B5EF4-FFF2-40B4-BE49-F238E27FC236}">
                <a16:creationId xmlns:a16="http://schemas.microsoft.com/office/drawing/2014/main" id="{DA3682F8-A802-933B-28BA-B618E0794C7B}"/>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Staff feedback form</a:t>
            </a:r>
            <a:endParaRPr lang="en-US" sz="3200"/>
          </a:p>
        </p:txBody>
      </p:sp>
    </p:spTree>
    <p:extLst>
      <p:ext uri="{BB962C8B-B14F-4D97-AF65-F5344CB8AC3E}">
        <p14:creationId xmlns:p14="http://schemas.microsoft.com/office/powerpoint/2010/main" val="108046161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preserve="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GB"/>
              <a:t>Click icon to add picture</a:t>
            </a:r>
          </a:p>
        </p:txBody>
      </p:sp>
      <p:sp>
        <p:nvSpPr>
          <p:cNvPr id="3" name="Subtitle 2"/>
          <p:cNvSpPr>
            <a:spLocks noGrp="1"/>
          </p:cNvSpPr>
          <p:nvPr>
            <p:ph type="subTitle" idx="1"/>
          </p:nvPr>
        </p:nvSpPr>
        <p:spPr>
          <a:xfrm>
            <a:off x="6378927" y="4698065"/>
            <a:ext cx="5435249" cy="1046857"/>
          </a:xfrm>
        </p:spPr>
        <p:txBody>
          <a:bodyPr/>
          <a:lstStyle>
            <a:lvl1pPr marL="0" indent="0" algn="l">
              <a:buNone/>
              <a:defRPr sz="2400"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GB"/>
              <a:t>Click to edit Master subtitle style</a:t>
            </a:r>
          </a:p>
        </p:txBody>
      </p:sp>
      <p:sp>
        <p:nvSpPr>
          <p:cNvPr id="4" name="Title 3"/>
          <p:cNvSpPr>
            <a:spLocks noGrp="1"/>
          </p:cNvSpPr>
          <p:nvPr>
            <p:ph type="title"/>
          </p:nvPr>
        </p:nvSpPr>
        <p:spPr>
          <a:xfrm>
            <a:off x="6367978" y="2286001"/>
            <a:ext cx="5446198" cy="2225400"/>
          </a:xfrm>
        </p:spPr>
        <p:txBody>
          <a:bodyPr anchor="b"/>
          <a:lstStyle>
            <a:lvl1pPr algn="l">
              <a:defRPr/>
            </a:lvl1pPr>
          </a:lstStyle>
          <a:p>
            <a:r>
              <a:rPr lang="en-GB"/>
              <a:t>Click to edit Master title style</a:t>
            </a:r>
          </a:p>
        </p:txBody>
      </p:sp>
    </p:spTree>
    <p:extLst>
      <p:ext uri="{BB962C8B-B14F-4D97-AF65-F5344CB8AC3E}">
        <p14:creationId xmlns:p14="http://schemas.microsoft.com/office/powerpoint/2010/main" val="4151367357"/>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bg1"/>
                </a:solidFill>
                <a:latin typeface="Lucida Sans Unicode"/>
                <a:cs typeface="Lucida Sans Unicode"/>
              </a:defRPr>
            </a:lvl1pPr>
          </a:lstStyle>
          <a:p>
            <a:r>
              <a:rPr lang="en-GB"/>
              <a:t>Click to edit Master title style</a:t>
            </a:r>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pPr lvl="0"/>
            <a:r>
              <a:rPr lang="en-GB"/>
              <a:t>Click to edit Master text styles</a:t>
            </a: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pPr lvl="0"/>
            <a:r>
              <a:rPr lang="en-GB"/>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9/29/2026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9501855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7" name="Content Placeholder 6"/>
          <p:cNvSpPr>
            <a:spLocks noGrp="1"/>
          </p:cNvSpPr>
          <p:nvPr>
            <p:ph sz="quarter" idx="10"/>
          </p:nvPr>
        </p:nvSpPr>
        <p:spPr>
          <a:xfrm>
            <a:off x="698242" y="1592263"/>
            <a:ext cx="10795518" cy="45740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2505631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GB"/>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09/29/2026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FI"/>
          </a:p>
        </p:txBody>
      </p:sp>
    </p:spTree>
    <p:extLst>
      <p:ext uri="{BB962C8B-B14F-4D97-AF65-F5344CB8AC3E}">
        <p14:creationId xmlns:p14="http://schemas.microsoft.com/office/powerpoint/2010/main" val="298133527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GB"/>
              <a:t>Click icon to add picture</a:t>
            </a:r>
          </a:p>
        </p:txBody>
      </p:sp>
      <p:sp>
        <p:nvSpPr>
          <p:cNvPr id="3" name="Subtitle 2"/>
          <p:cNvSpPr>
            <a:spLocks noGrp="1"/>
          </p:cNvSpPr>
          <p:nvPr>
            <p:ph type="subTitle" idx="1"/>
          </p:nvPr>
        </p:nvSpPr>
        <p:spPr>
          <a:xfrm>
            <a:off x="286222" y="1263534"/>
            <a:ext cx="3670481" cy="3641841"/>
          </a:xfrm>
        </p:spPr>
        <p:txBody>
          <a:bodyPr>
            <a:normAutofit/>
          </a:bodyPr>
          <a:lstStyle>
            <a:lvl1pPr marL="0" indent="0" algn="l">
              <a:buNone/>
              <a:defRPr sz="4000" i="1"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GB"/>
              <a:t>Click to edit Master subtitle style</a:t>
            </a:r>
          </a:p>
        </p:txBody>
      </p:sp>
    </p:spTree>
    <p:extLst>
      <p:ext uri="{BB962C8B-B14F-4D97-AF65-F5344CB8AC3E}">
        <p14:creationId xmlns:p14="http://schemas.microsoft.com/office/powerpoint/2010/main" val="21363618"/>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extLst>
      <p:ext uri="{BB962C8B-B14F-4D97-AF65-F5344CB8AC3E}">
        <p14:creationId xmlns:p14="http://schemas.microsoft.com/office/powerpoint/2010/main" val="264542788"/>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preserve="1">
  <p:cSld name="Title blank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GB"/>
              <a:t>Click icon to add picture</a:t>
            </a:r>
          </a:p>
        </p:txBody>
      </p:sp>
      <p:sp>
        <p:nvSpPr>
          <p:cNvPr id="4" name="Title 3"/>
          <p:cNvSpPr>
            <a:spLocks noGrp="1"/>
          </p:cNvSpPr>
          <p:nvPr>
            <p:ph type="title"/>
          </p:nvPr>
        </p:nvSpPr>
        <p:spPr>
          <a:xfrm>
            <a:off x="6367978" y="2109158"/>
            <a:ext cx="5446198" cy="2977189"/>
          </a:xfrm>
        </p:spPr>
        <p:txBody>
          <a:bodyPr anchor="t"/>
          <a:lstStyle>
            <a:lvl1pPr algn="l">
              <a:defRPr/>
            </a:lvl1pPr>
          </a:lstStyle>
          <a:p>
            <a:r>
              <a:rPr lang="en-GB"/>
              <a:t>Click to edit Master title style</a:t>
            </a:r>
          </a:p>
        </p:txBody>
      </p:sp>
    </p:spTree>
    <p:extLst>
      <p:ext uri="{BB962C8B-B14F-4D97-AF65-F5344CB8AC3E}">
        <p14:creationId xmlns:p14="http://schemas.microsoft.com/office/powerpoint/2010/main" val="1100570189"/>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5980876"/>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Social media">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1583425"/>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preserve="1" userDrawn="1">
  <p:cSld name="1_Title blank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prstGeom prst="rect">
            <a:avLst/>
          </a:prstGeom>
          <a:ln>
            <a:noFill/>
          </a:ln>
        </p:spPr>
        <p:txBody>
          <a:bodyPr/>
          <a:lstStyle/>
          <a:p>
            <a:r>
              <a:rPr lang="en-GB"/>
              <a:t>Click icon to add picture</a:t>
            </a:r>
          </a:p>
        </p:txBody>
      </p:sp>
      <p:sp>
        <p:nvSpPr>
          <p:cNvPr id="7" name="Rectangle 6"/>
          <p:cNvSpPr/>
          <p:nvPr/>
        </p:nvSpPr>
        <p:spPr>
          <a:xfrm>
            <a:off x="6102220" y="2"/>
            <a:ext cx="6089780"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9" name="Title 1"/>
          <p:cNvSpPr txBox="1">
            <a:spLocks/>
          </p:cNvSpPr>
          <p:nvPr/>
        </p:nvSpPr>
        <p:spPr>
          <a:xfrm>
            <a:off x="6367978" y="2109159"/>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sz="4000"/>
          </a:p>
        </p:txBody>
      </p:sp>
      <p:sp>
        <p:nvSpPr>
          <p:cNvPr id="4" name="Title 3"/>
          <p:cNvSpPr>
            <a:spLocks noGrp="1"/>
          </p:cNvSpPr>
          <p:nvPr>
            <p:ph type="title"/>
          </p:nvPr>
        </p:nvSpPr>
        <p:spPr>
          <a:xfrm>
            <a:off x="6367978" y="2109158"/>
            <a:ext cx="5446198" cy="2977189"/>
          </a:xfrm>
        </p:spPr>
        <p:txBody>
          <a:bodyPr anchor="t"/>
          <a:lstStyle>
            <a:lvl1pPr algn="l">
              <a:defRPr/>
            </a:lvl1pPr>
          </a:lstStyle>
          <a:p>
            <a:r>
              <a:rPr lang="en-GB"/>
              <a:t>Click to edit Master title style</a:t>
            </a:r>
          </a:p>
        </p:txBody>
      </p:sp>
    </p:spTree>
    <p:extLst>
      <p:ext uri="{BB962C8B-B14F-4D97-AF65-F5344CB8AC3E}">
        <p14:creationId xmlns:p14="http://schemas.microsoft.com/office/powerpoint/2010/main" val="83719467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1_Team slide">
    <p:bg>
      <p:bgPr>
        <a:solidFill>
          <a:srgbClr val="F9F9F9"/>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A79A354-98EF-EF61-AC5C-7AEFE3CD04AD}"/>
              </a:ext>
            </a:extLst>
          </p:cNvPr>
          <p:cNvSpPr txBox="1">
            <a:spLocks/>
          </p:cNvSpPr>
          <p:nvPr userDrawn="1"/>
        </p:nvSpPr>
        <p:spPr>
          <a:xfrm>
            <a:off x="2047681" y="77487"/>
            <a:ext cx="8096639" cy="100391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pPr algn="ctr"/>
            <a:r>
              <a:rPr lang="en-GB"/>
              <a:t>Meet the Digital Skills Team</a:t>
            </a:r>
          </a:p>
        </p:txBody>
      </p:sp>
      <p:pic>
        <p:nvPicPr>
          <p:cNvPr id="21" name="Picture 20" descr="A person wearing glasses&#10;&#10;Description automatically generated with medium confidence">
            <a:extLst>
              <a:ext uri="{FF2B5EF4-FFF2-40B4-BE49-F238E27FC236}">
                <a16:creationId xmlns:a16="http://schemas.microsoft.com/office/drawing/2014/main" id="{A7171707-5E79-1B93-0951-93AD7B200E5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92690" y="1668923"/>
            <a:ext cx="1195200" cy="1195200"/>
          </a:xfrm>
          <a:prstGeom prst="rect">
            <a:avLst/>
          </a:prstGeom>
        </p:spPr>
      </p:pic>
      <p:pic>
        <p:nvPicPr>
          <p:cNvPr id="22" name="Picture 21" descr="A picture containing person, person, necktie, wall&#10;&#10;Description automatically generated">
            <a:extLst>
              <a:ext uri="{FF2B5EF4-FFF2-40B4-BE49-F238E27FC236}">
                <a16:creationId xmlns:a16="http://schemas.microsoft.com/office/drawing/2014/main" id="{C6ECFBC1-6C5E-CD10-1682-D40CE694F6E5}"/>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l="1847" r="1847"/>
          <a:stretch/>
        </p:blipFill>
        <p:spPr>
          <a:xfrm>
            <a:off x="6637222" y="3174012"/>
            <a:ext cx="1195200" cy="1195200"/>
          </a:xfrm>
          <a:prstGeom prst="rect">
            <a:avLst/>
          </a:prstGeom>
        </p:spPr>
      </p:pic>
      <p:pic>
        <p:nvPicPr>
          <p:cNvPr id="23" name="Graphic 22" descr="Open envelope outline">
            <a:extLst>
              <a:ext uri="{FF2B5EF4-FFF2-40B4-BE49-F238E27FC236}">
                <a16:creationId xmlns:a16="http://schemas.microsoft.com/office/drawing/2014/main" id="{B8E5A3C8-15F4-7E96-0B9B-182803905C2C}"/>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02836" y="4704573"/>
            <a:ext cx="321641" cy="321641"/>
          </a:xfrm>
          <a:prstGeom prst="rect">
            <a:avLst/>
          </a:prstGeom>
        </p:spPr>
      </p:pic>
      <p:pic>
        <p:nvPicPr>
          <p:cNvPr id="24" name="Graphic 23" descr="Internet outline">
            <a:extLst>
              <a:ext uri="{FF2B5EF4-FFF2-40B4-BE49-F238E27FC236}">
                <a16:creationId xmlns:a16="http://schemas.microsoft.com/office/drawing/2014/main" id="{FFDFD370-D28A-E05E-9A40-6F2F009066F8}"/>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576953" y="5254393"/>
            <a:ext cx="369331" cy="369331"/>
          </a:xfrm>
          <a:prstGeom prst="rect">
            <a:avLst/>
          </a:prstGeom>
        </p:spPr>
      </p:pic>
      <p:sp>
        <p:nvSpPr>
          <p:cNvPr id="25" name="TextBox 24">
            <a:extLst>
              <a:ext uri="{FF2B5EF4-FFF2-40B4-BE49-F238E27FC236}">
                <a16:creationId xmlns:a16="http://schemas.microsoft.com/office/drawing/2014/main" id="{3A5A41D3-FC5D-9265-DED6-48D09E23D56D}"/>
              </a:ext>
            </a:extLst>
          </p:cNvPr>
          <p:cNvSpPr txBox="1"/>
          <p:nvPr userDrawn="1"/>
        </p:nvSpPr>
        <p:spPr>
          <a:xfrm>
            <a:off x="6968089" y="4679101"/>
            <a:ext cx="5094601" cy="1754326"/>
          </a:xfrm>
          <a:prstGeom prst="rect">
            <a:avLst/>
          </a:prstGeom>
          <a:noFill/>
        </p:spPr>
        <p:txBody>
          <a:bodyPr wrap="square" rtlCol="0">
            <a:spAutoFit/>
          </a:bodyPr>
          <a:lstStyle/>
          <a:p>
            <a:pPr algn="l" rtl="0" fontAlgn="base"/>
            <a:r>
              <a:rPr lang="en-GB">
                <a:solidFill>
                  <a:srgbClr val="000000"/>
                </a:solidFill>
                <a:latin typeface="Calibri Light" panose="020F0302020204030204" pitchFamily="34" charset="0"/>
              </a:rPr>
              <a:t>E-mail: </a:t>
            </a:r>
            <a:r>
              <a:rPr lang="en-GB" u="sng">
                <a:solidFill>
                  <a:srgbClr val="034A90"/>
                </a:solidFill>
                <a:latin typeface="Calibri Light" panose="020F0302020204030204" pitchFamily="34" charset="0"/>
                <a:hlinkClick r:id="rId7"/>
              </a:rPr>
              <a:t>digitalskills@uwtsd.ac.uk</a:t>
            </a:r>
            <a:r>
              <a:rPr lang="en-GB">
                <a:solidFill>
                  <a:srgbClr val="000000"/>
                </a:solidFill>
                <a:latin typeface="Calibri Light" panose="020F0302020204030204" pitchFamily="34" charset="0"/>
              </a:rPr>
              <a:t>​</a:t>
            </a:r>
            <a:endParaRPr lang="en-GB">
              <a:solidFill>
                <a:srgbClr val="000000"/>
              </a:solidFill>
              <a:latin typeface="Segoe UI" panose="020B0502040204020203"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Website: </a:t>
            </a:r>
            <a:r>
              <a:rPr lang="en-GB" u="sng">
                <a:solidFill>
                  <a:srgbClr val="034A90"/>
                </a:solidFill>
                <a:latin typeface="Calibri Light" panose="020F0302020204030204" pitchFamily="34" charset="0"/>
              </a:rPr>
              <a:t>digitalskills.uwtsd.ac.uk</a:t>
            </a:r>
            <a:endParaRPr lang="en-GB" u="sng">
              <a:solidFill>
                <a:srgbClr val="000000"/>
              </a:solidFill>
              <a:latin typeface="Calibri Light" panose="020F0302020204030204"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Book us: </a:t>
            </a:r>
            <a:r>
              <a:rPr lang="en-GB">
                <a:solidFill>
                  <a:srgbClr val="000000"/>
                </a:solidFill>
                <a:latin typeface="Calibri Light" panose="020F0302020204030204" pitchFamily="34" charset="0"/>
                <a:hlinkClick r:id="rId8"/>
              </a:rPr>
              <a:t>bit.ly/UWTSD-DSA-Booking-form</a:t>
            </a:r>
            <a:endParaRPr lang="en-GB">
              <a:solidFill>
                <a:srgbClr val="000000"/>
              </a:solidFill>
              <a:latin typeface="Segoe UI" panose="020B0502040204020203" pitchFamily="34" charset="0"/>
            </a:endParaRPr>
          </a:p>
          <a:p>
            <a:endParaRPr lang="en-GB"/>
          </a:p>
        </p:txBody>
      </p:sp>
      <p:sp>
        <p:nvSpPr>
          <p:cNvPr id="26" name="Text Placeholder 4">
            <a:extLst>
              <a:ext uri="{FF2B5EF4-FFF2-40B4-BE49-F238E27FC236}">
                <a16:creationId xmlns:a16="http://schemas.microsoft.com/office/drawing/2014/main" id="{8C0EA172-1B6E-9780-88A9-5224BC399415}"/>
              </a:ext>
            </a:extLst>
          </p:cNvPr>
          <p:cNvSpPr txBox="1">
            <a:spLocks/>
          </p:cNvSpPr>
          <p:nvPr userDrawn="1"/>
        </p:nvSpPr>
        <p:spPr>
          <a:xfrm>
            <a:off x="2501057" y="317496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Tarandeep Johal</a:t>
            </a:r>
          </a:p>
          <a:p>
            <a:pPr>
              <a:lnSpc>
                <a:spcPct val="100000"/>
              </a:lnSpc>
              <a:spcBef>
                <a:spcPts val="0"/>
              </a:spcBef>
            </a:pPr>
            <a:r>
              <a:rPr lang="en-GB" sz="2400"/>
              <a:t>IICL</a:t>
            </a:r>
          </a:p>
          <a:p>
            <a:pPr>
              <a:lnSpc>
                <a:spcPct val="100000"/>
              </a:lnSpc>
              <a:spcBef>
                <a:spcPts val="0"/>
              </a:spcBef>
            </a:pPr>
            <a:r>
              <a:rPr lang="en-GB" sz="2400">
                <a:hlinkClick r:id="rId9"/>
              </a:rPr>
              <a:t>t.johal@uwtsd.ac.uk</a:t>
            </a:r>
            <a:r>
              <a:rPr lang="en-GB" sz="2400"/>
              <a:t> </a:t>
            </a:r>
          </a:p>
        </p:txBody>
      </p:sp>
      <p:pic>
        <p:nvPicPr>
          <p:cNvPr id="27" name="Picture 26">
            <a:extLst>
              <a:ext uri="{FF2B5EF4-FFF2-40B4-BE49-F238E27FC236}">
                <a16:creationId xmlns:a16="http://schemas.microsoft.com/office/drawing/2014/main" id="{7AC42349-9F18-449A-DE8A-30D4E740E4BC}"/>
              </a:ext>
            </a:extLst>
          </p:cNvPr>
          <p:cNvPicPr>
            <a:picLocks noChangeAspect="1"/>
          </p:cNvPicPr>
          <p:nvPr userDrawn="1"/>
        </p:nvPicPr>
        <p:blipFill>
          <a:blip r:embed="rId10" cstate="print">
            <a:extLst>
              <a:ext uri="{28A0092B-C50C-407E-A947-70E740481C1C}">
                <a14:useLocalDpi xmlns:a14="http://schemas.microsoft.com/office/drawing/2010/main" val="0"/>
              </a:ext>
            </a:extLst>
          </a:blip>
          <a:srcRect/>
          <a:stretch/>
        </p:blipFill>
        <p:spPr>
          <a:xfrm>
            <a:off x="6637222" y="1668923"/>
            <a:ext cx="1195200" cy="1195200"/>
          </a:xfrm>
          <a:prstGeom prst="rect">
            <a:avLst/>
          </a:prstGeom>
        </p:spPr>
      </p:pic>
      <p:pic>
        <p:nvPicPr>
          <p:cNvPr id="28" name="Picture 27" descr="A person smiling for the camera&#10;&#10;Description automatically generated with medium confidence">
            <a:extLst>
              <a:ext uri="{FF2B5EF4-FFF2-40B4-BE49-F238E27FC236}">
                <a16:creationId xmlns:a16="http://schemas.microsoft.com/office/drawing/2014/main" id="{4508AC9A-64C8-A026-A599-B08950E92C66}"/>
              </a:ext>
            </a:extLst>
          </p:cNvPr>
          <p:cNvPicPr>
            <a:picLocks noChangeAspect="1"/>
          </p:cNvPicPr>
          <p:nvPr userDrawn="1"/>
        </p:nvPicPr>
        <p:blipFill>
          <a:blip r:embed="rId11" cstate="print">
            <a:extLst>
              <a:ext uri="{BEBA8EAE-BF5A-486C-A8C5-ECC9F3942E4B}">
                <a14:imgProps xmlns:a14="http://schemas.microsoft.com/office/drawing/2010/main">
                  <a14:imgLayer r:embed="rId12">
                    <a14:imgEffect>
                      <a14:saturation sat="0"/>
                    </a14:imgEffect>
                  </a14:imgLayer>
                </a14:imgProps>
              </a:ext>
              <a:ext uri="{28A0092B-C50C-407E-A947-70E740481C1C}">
                <a14:useLocalDpi xmlns:a14="http://schemas.microsoft.com/office/drawing/2010/main" val="0"/>
              </a:ext>
            </a:extLst>
          </a:blip>
          <a:stretch>
            <a:fillRect/>
          </a:stretch>
        </p:blipFill>
        <p:spPr>
          <a:xfrm>
            <a:off x="1093644" y="3174966"/>
            <a:ext cx="1193293" cy="1193293"/>
          </a:xfrm>
          <a:prstGeom prst="rect">
            <a:avLst/>
          </a:prstGeom>
        </p:spPr>
      </p:pic>
      <p:sp>
        <p:nvSpPr>
          <p:cNvPr id="29" name="Text Placeholder 4">
            <a:extLst>
              <a:ext uri="{FF2B5EF4-FFF2-40B4-BE49-F238E27FC236}">
                <a16:creationId xmlns:a16="http://schemas.microsoft.com/office/drawing/2014/main" id="{33C05799-8D84-4652-17A6-17DA976AC348}"/>
              </a:ext>
            </a:extLst>
          </p:cNvPr>
          <p:cNvSpPr txBox="1">
            <a:spLocks/>
          </p:cNvSpPr>
          <p:nvPr userDrawn="1"/>
        </p:nvSpPr>
        <p:spPr>
          <a:xfrm>
            <a:off x="2501057" y="4679101"/>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Gwen Couch</a:t>
            </a:r>
          </a:p>
          <a:p>
            <a:pPr>
              <a:lnSpc>
                <a:spcPct val="100000"/>
              </a:lnSpc>
              <a:spcBef>
                <a:spcPts val="0"/>
              </a:spcBef>
            </a:pPr>
            <a:r>
              <a:rPr lang="en-GB" sz="2400"/>
              <a:t>IEH</a:t>
            </a:r>
          </a:p>
          <a:p>
            <a:pPr>
              <a:lnSpc>
                <a:spcPct val="100000"/>
              </a:lnSpc>
              <a:spcBef>
                <a:spcPts val="0"/>
              </a:spcBef>
            </a:pPr>
            <a:r>
              <a:rPr lang="en-GB" sz="2400">
                <a:hlinkClick r:id="rId13"/>
              </a:rPr>
              <a:t>g.couch@uwtsd.ac.uk</a:t>
            </a:r>
            <a:r>
              <a:rPr lang="en-GB" sz="2400"/>
              <a:t> </a:t>
            </a:r>
          </a:p>
        </p:txBody>
      </p:sp>
      <p:pic>
        <p:nvPicPr>
          <p:cNvPr id="30" name="Picture 6">
            <a:extLst>
              <a:ext uri="{FF2B5EF4-FFF2-40B4-BE49-F238E27FC236}">
                <a16:creationId xmlns:a16="http://schemas.microsoft.com/office/drawing/2014/main" id="{8D82C08A-60B5-751C-5A6D-D67A1E95D9E7}"/>
              </a:ext>
            </a:extLst>
          </p:cNvPr>
          <p:cNvPicPr>
            <a:picLocks noChangeAspect="1"/>
          </p:cNvPicPr>
          <p:nvPr userDrawn="1"/>
        </p:nvPicPr>
        <p:blipFill rotWithShape="1">
          <a:blip r:embed="rId14"/>
          <a:srcRect l="3481" r="4473" b="23317"/>
          <a:stretch/>
        </p:blipFill>
        <p:spPr>
          <a:xfrm>
            <a:off x="1094863" y="4679102"/>
            <a:ext cx="1195200" cy="1193293"/>
          </a:xfrm>
          <a:prstGeom prst="rect">
            <a:avLst/>
          </a:prstGeom>
        </p:spPr>
      </p:pic>
      <p:pic>
        <p:nvPicPr>
          <p:cNvPr id="31" name="Graphic 30" descr="Daily calendar outline">
            <a:extLst>
              <a:ext uri="{FF2B5EF4-FFF2-40B4-BE49-F238E27FC236}">
                <a16:creationId xmlns:a16="http://schemas.microsoft.com/office/drawing/2014/main" id="{752F2402-D921-C75D-1DAE-CF7B37D9D805}"/>
              </a:ext>
            </a:extLst>
          </p:cNvPr>
          <p:cNvPicPr>
            <a:picLocks noChangeAspect="1"/>
          </p:cNvPicPr>
          <p:nvPr userDrawn="1"/>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p:blipFill>
        <p:spPr>
          <a:xfrm>
            <a:off x="6576953" y="5771631"/>
            <a:ext cx="369331" cy="369331"/>
          </a:xfrm>
          <a:prstGeom prst="rect">
            <a:avLst/>
          </a:prstGeom>
        </p:spPr>
      </p:pic>
      <p:sp>
        <p:nvSpPr>
          <p:cNvPr id="33" name="Text Placeholder 4">
            <a:extLst>
              <a:ext uri="{FF2B5EF4-FFF2-40B4-BE49-F238E27FC236}">
                <a16:creationId xmlns:a16="http://schemas.microsoft.com/office/drawing/2014/main" id="{56858745-AEAA-3F9E-0E10-548EDF1BB431}"/>
              </a:ext>
            </a:extLst>
          </p:cNvPr>
          <p:cNvSpPr txBox="1">
            <a:spLocks/>
          </p:cNvSpPr>
          <p:nvPr userDrawn="1"/>
        </p:nvSpPr>
        <p:spPr>
          <a:xfrm>
            <a:off x="2501057" y="166987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Jessica Hill</a:t>
            </a:r>
            <a:br>
              <a:rPr lang="en-GB" sz="2400"/>
            </a:br>
            <a:r>
              <a:rPr lang="en-GB" sz="2400"/>
              <a:t>IMH</a:t>
            </a:r>
          </a:p>
          <a:p>
            <a:pPr>
              <a:lnSpc>
                <a:spcPct val="100000"/>
              </a:lnSpc>
              <a:spcBef>
                <a:spcPts val="0"/>
              </a:spcBef>
            </a:pPr>
            <a:r>
              <a:rPr lang="en-GB" sz="2400">
                <a:hlinkClick r:id="rId16"/>
              </a:rPr>
              <a:t>j.hill@uwtsd.ac.uk</a:t>
            </a:r>
            <a:r>
              <a:rPr lang="en-GB" sz="2400"/>
              <a:t> </a:t>
            </a:r>
          </a:p>
        </p:txBody>
      </p:sp>
      <p:sp>
        <p:nvSpPr>
          <p:cNvPr id="34" name="Text Placeholder 4">
            <a:extLst>
              <a:ext uri="{FF2B5EF4-FFF2-40B4-BE49-F238E27FC236}">
                <a16:creationId xmlns:a16="http://schemas.microsoft.com/office/drawing/2014/main" id="{15F02DC5-A04B-A5AF-75D1-C29B843D0766}"/>
              </a:ext>
            </a:extLst>
          </p:cNvPr>
          <p:cNvSpPr txBox="1">
            <a:spLocks/>
          </p:cNvSpPr>
          <p:nvPr userDrawn="1"/>
        </p:nvSpPr>
        <p:spPr>
          <a:xfrm>
            <a:off x="8016032" y="317496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Roger Covello </a:t>
            </a:r>
          </a:p>
          <a:p>
            <a:pPr>
              <a:lnSpc>
                <a:spcPct val="100000"/>
              </a:lnSpc>
              <a:spcBef>
                <a:spcPts val="0"/>
              </a:spcBef>
            </a:pPr>
            <a:r>
              <a:rPr lang="en-GB" sz="2400"/>
              <a:t>Learning Technologist</a:t>
            </a:r>
          </a:p>
          <a:p>
            <a:pPr>
              <a:lnSpc>
                <a:spcPct val="100000"/>
              </a:lnSpc>
              <a:spcBef>
                <a:spcPts val="0"/>
              </a:spcBef>
            </a:pPr>
            <a:r>
              <a:rPr lang="en-GB" sz="2400">
                <a:hlinkClick r:id="rId17"/>
              </a:rPr>
              <a:t>r.covello@uwtsd.ac.uk</a:t>
            </a:r>
            <a:r>
              <a:rPr lang="en-GB" sz="2400"/>
              <a:t> </a:t>
            </a:r>
          </a:p>
        </p:txBody>
      </p:sp>
      <p:sp>
        <p:nvSpPr>
          <p:cNvPr id="35" name="Text Placeholder 4">
            <a:extLst>
              <a:ext uri="{FF2B5EF4-FFF2-40B4-BE49-F238E27FC236}">
                <a16:creationId xmlns:a16="http://schemas.microsoft.com/office/drawing/2014/main" id="{D837DD6A-867B-CFFA-B6D8-2322F1161D19}"/>
              </a:ext>
            </a:extLst>
          </p:cNvPr>
          <p:cNvSpPr txBox="1">
            <a:spLocks/>
          </p:cNvSpPr>
          <p:nvPr userDrawn="1"/>
        </p:nvSpPr>
        <p:spPr>
          <a:xfrm>
            <a:off x="8016032" y="166987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Stuart Gill</a:t>
            </a:r>
          </a:p>
          <a:p>
            <a:pPr>
              <a:lnSpc>
                <a:spcPct val="100000"/>
              </a:lnSpc>
              <a:spcBef>
                <a:spcPts val="0"/>
              </a:spcBef>
            </a:pPr>
            <a:r>
              <a:rPr lang="en-GB" sz="2400"/>
              <a:t>WISA</a:t>
            </a:r>
          </a:p>
          <a:p>
            <a:pPr>
              <a:lnSpc>
                <a:spcPct val="100000"/>
              </a:lnSpc>
              <a:spcBef>
                <a:spcPts val="0"/>
              </a:spcBef>
            </a:pPr>
            <a:r>
              <a:rPr lang="en-GB" sz="2400">
                <a:hlinkClick r:id="rId18"/>
              </a:rPr>
              <a:t>s.gill@uwtsd.ac.uk</a:t>
            </a:r>
            <a:endParaRPr lang="en-GB" sz="2400"/>
          </a:p>
        </p:txBody>
      </p:sp>
    </p:spTree>
    <p:extLst>
      <p:ext uri="{BB962C8B-B14F-4D97-AF65-F5344CB8AC3E}">
        <p14:creationId xmlns:p14="http://schemas.microsoft.com/office/powerpoint/2010/main" val="1123255621"/>
      </p:ext>
    </p:extLst>
  </p:cSld>
  <p:clrMapOvr>
    <a:overrideClrMapping bg1="lt1" tx1="dk1" bg2="lt2" tx2="dk2" accent1="accent1" accent2="accent2" accent3="accent3" accent4="accent4" accent5="accent5" accent6="accent6" hlink="hlink" folHlink="folHlink"/>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Basic 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0DDCB-A9FF-3B6D-2172-64DC7157E597}"/>
              </a:ext>
            </a:extLst>
          </p:cNvPr>
          <p:cNvSpPr>
            <a:spLocks noGrp="1"/>
          </p:cNvSpPr>
          <p:nvPr>
            <p:ph type="title" hasCustomPrompt="1"/>
          </p:nvPr>
        </p:nvSpPr>
        <p:spPr>
          <a:xfrm>
            <a:off x="267646" y="1241368"/>
            <a:ext cx="3751461" cy="5276390"/>
          </a:xfrm>
          <a:prstGeom prst="rect">
            <a:avLst/>
          </a:prstGeom>
        </p:spPr>
        <p:txBody>
          <a:bodyPr/>
          <a:lstStyle>
            <a:lvl1pPr>
              <a:defRPr b="1">
                <a:latin typeface="Akzidenz Grotesk BE (Headings)"/>
              </a:defRPr>
            </a:lvl1pPr>
          </a:lstStyle>
          <a:p>
            <a:r>
              <a:rPr lang="en-US"/>
              <a:t>Quote Text</a:t>
            </a:r>
            <a:endParaRPr lang="en-GB"/>
          </a:p>
        </p:txBody>
      </p:sp>
      <p:sp>
        <p:nvSpPr>
          <p:cNvPr id="8" name="Text Placeholder 7">
            <a:extLst>
              <a:ext uri="{FF2B5EF4-FFF2-40B4-BE49-F238E27FC236}">
                <a16:creationId xmlns:a16="http://schemas.microsoft.com/office/drawing/2014/main" id="{C4FCC1D8-887A-4CE6-CB57-EFD268B6BC99}"/>
              </a:ext>
            </a:extLst>
          </p:cNvPr>
          <p:cNvSpPr>
            <a:spLocks noGrp="1"/>
          </p:cNvSpPr>
          <p:nvPr>
            <p:ph type="body" sz="quarter" idx="10"/>
          </p:nvPr>
        </p:nvSpPr>
        <p:spPr>
          <a:xfrm>
            <a:off x="4540102" y="350874"/>
            <a:ext cx="7384252" cy="6166884"/>
          </a:xfrm>
          <a:prstGeom prst="rect">
            <a:avLst/>
          </a:prstGeom>
        </p:spPr>
        <p:txBody>
          <a:bodyPr/>
          <a:lstStyle>
            <a:lvl1pPr>
              <a:defRPr>
                <a:solidFill>
                  <a:schemeClr val="tx1"/>
                </a:solidFill>
              </a:defRPr>
            </a:lvl1pPr>
            <a:lvl2pPr marL="457200" indent="0">
              <a:buNone/>
              <a:defRPr/>
            </a:lvl2pPr>
          </a:lstStyle>
          <a:p>
            <a:pPr lvl="0"/>
            <a:r>
              <a:rPr lang="en-GB"/>
              <a:t>Click to edit Master text styles</a:t>
            </a:r>
          </a:p>
        </p:txBody>
      </p:sp>
    </p:spTree>
    <p:extLst>
      <p:ext uri="{BB962C8B-B14F-4D97-AF65-F5344CB8AC3E}">
        <p14:creationId xmlns:p14="http://schemas.microsoft.com/office/powerpoint/2010/main" val="732260077"/>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preserve="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p:nvSpPr>
        <p:spPr>
          <a:xfrm>
            <a:off x="6102220" y="2"/>
            <a:ext cx="6089780"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 name="Subtitle 2"/>
          <p:cNvSpPr>
            <a:spLocks noGrp="1"/>
          </p:cNvSpPr>
          <p:nvPr>
            <p:ph type="subTitle" idx="1"/>
          </p:nvPr>
        </p:nvSpPr>
        <p:spPr>
          <a:xfrm>
            <a:off x="6378927" y="4698065"/>
            <a:ext cx="5435249" cy="1046857"/>
          </a:xfrm>
        </p:spPr>
        <p:txBody>
          <a:bodyPr/>
          <a:lstStyle>
            <a:lvl1pPr marL="0" indent="0" algn="l">
              <a:buNone/>
              <a:defRPr sz="2400"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17941" y="447657"/>
            <a:ext cx="1419921" cy="542381"/>
          </a:xfrm>
          <a:prstGeom prst="rect">
            <a:avLst/>
          </a:prstGeom>
        </p:spPr>
      </p:pic>
      <p:cxnSp>
        <p:nvCxnSpPr>
          <p:cNvPr id="18" name="Straight Connector 17"/>
          <p:cNvCxnSpPr/>
          <p:nvPr/>
        </p:nvCxnSpPr>
        <p:spPr>
          <a:xfrm>
            <a:off x="6367978"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p:nvSpPr>
        <p:spPr>
          <a:xfrm>
            <a:off x="6367978" y="2109159"/>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sz="4000"/>
          </a:p>
        </p:txBody>
      </p:sp>
      <p:sp>
        <p:nvSpPr>
          <p:cNvPr id="4" name="Title 3"/>
          <p:cNvSpPr>
            <a:spLocks noGrp="1"/>
          </p:cNvSpPr>
          <p:nvPr>
            <p:ph type="title"/>
          </p:nvPr>
        </p:nvSpPr>
        <p:spPr>
          <a:xfrm>
            <a:off x="6367978" y="2286001"/>
            <a:ext cx="5446198" cy="2225400"/>
          </a:xfrm>
          <a:prstGeom prst="rect">
            <a:avLst/>
          </a:prstGeom>
        </p:spPr>
        <p:txBody>
          <a:bodyPr anchor="b"/>
          <a:lstStyle>
            <a:lvl1pPr algn="l">
              <a:defRPr/>
            </a:lvl1pPr>
          </a:lstStyle>
          <a:p>
            <a:r>
              <a:rPr lang="en-US"/>
              <a:t>Click to edit Master title style</a:t>
            </a:r>
            <a:endParaRPr lang="en-GB"/>
          </a:p>
        </p:txBody>
      </p:sp>
      <p:pic>
        <p:nvPicPr>
          <p:cNvPr id="2" name="Picture 1" descr="UWTSD Digital Skills weblink">
            <a:hlinkClick r:id="rId3"/>
            <a:extLst>
              <a:ext uri="{FF2B5EF4-FFF2-40B4-BE49-F238E27FC236}">
                <a16:creationId xmlns:a16="http://schemas.microsoft.com/office/drawing/2014/main" id="{ECCCB537-E481-D806-CC6A-2B5215DE4F5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6394506" y="6419770"/>
            <a:ext cx="1893570" cy="266700"/>
          </a:xfrm>
          <a:prstGeom prst="rect">
            <a:avLst/>
          </a:prstGeom>
        </p:spPr>
      </p:pic>
      <p:pic>
        <p:nvPicPr>
          <p:cNvPr id="6" name="Picture 5" descr="UWTSD Digital Skills Email">
            <a:hlinkClick r:id="rId5"/>
            <a:extLst>
              <a:ext uri="{FF2B5EF4-FFF2-40B4-BE49-F238E27FC236}">
                <a16:creationId xmlns:a16="http://schemas.microsoft.com/office/drawing/2014/main" id="{8029A13A-1D89-6E00-7A18-A59990F65102}"/>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10146485" y="6419770"/>
            <a:ext cx="1706880" cy="266700"/>
          </a:xfrm>
          <a:prstGeom prst="rect">
            <a:avLst/>
          </a:prstGeom>
        </p:spPr>
      </p:pic>
    </p:spTree>
    <p:extLst>
      <p:ext uri="{BB962C8B-B14F-4D97-AF65-F5344CB8AC3E}">
        <p14:creationId xmlns:p14="http://schemas.microsoft.com/office/powerpoint/2010/main" val="275642941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preserve="1" userDrawn="1">
  <p:cSld name="Staff feedback form">
    <p:bg>
      <p:bgPr>
        <a:solidFill>
          <a:srgbClr val="F9F9F9"/>
        </a:solidFill>
        <a:effectLst/>
      </p:bgPr>
    </p:bg>
    <p:spTree>
      <p:nvGrpSpPr>
        <p:cNvPr id="1" name=""/>
        <p:cNvGrpSpPr/>
        <p:nvPr/>
      </p:nvGrpSpPr>
      <p:grpSpPr>
        <a:xfrm>
          <a:off x="0" y="0"/>
          <a:ext cx="0" cy="0"/>
          <a:chOff x="0" y="0"/>
          <a:chExt cx="0" cy="0"/>
        </a:xfrm>
      </p:grpSpPr>
      <p:sp>
        <p:nvSpPr>
          <p:cNvPr id="7" name="Rectangle 6"/>
          <p:cNvSpPr/>
          <p:nvPr/>
        </p:nvSpPr>
        <p:spPr>
          <a:xfrm>
            <a:off x="6102220" y="2"/>
            <a:ext cx="6089780"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cxnSp>
        <p:nvCxnSpPr>
          <p:cNvPr id="18" name="Straight Connector 17"/>
          <p:cNvCxnSpPr/>
          <p:nvPr/>
        </p:nvCxnSpPr>
        <p:spPr>
          <a:xfrm>
            <a:off x="6367978"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p:nvSpPr>
        <p:spPr>
          <a:xfrm>
            <a:off x="6367978" y="2109159"/>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sz="4000"/>
          </a:p>
        </p:txBody>
      </p:sp>
      <p:pic>
        <p:nvPicPr>
          <p:cNvPr id="2" name="Picture 1" descr="A qr code on a white background&#10;&#10;Description automatically generated">
            <a:extLst>
              <a:ext uri="{FF2B5EF4-FFF2-40B4-BE49-F238E27FC236}">
                <a16:creationId xmlns:a16="http://schemas.microsoft.com/office/drawing/2014/main" id="{F8ABB5FC-85EA-5417-B85A-3601074D88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897" y="1062915"/>
            <a:ext cx="4748085" cy="4748085"/>
          </a:xfrm>
          <a:prstGeom prst="rect">
            <a:avLst/>
          </a:prstGeom>
        </p:spPr>
      </p:pic>
      <p:sp>
        <p:nvSpPr>
          <p:cNvPr id="6" name="TextBox 5">
            <a:extLst>
              <a:ext uri="{FF2B5EF4-FFF2-40B4-BE49-F238E27FC236}">
                <a16:creationId xmlns:a16="http://schemas.microsoft.com/office/drawing/2014/main" id="{D48B91C5-310C-43D9-EBB7-E9ABDB5B6220}"/>
              </a:ext>
            </a:extLst>
          </p:cNvPr>
          <p:cNvSpPr txBox="1"/>
          <p:nvPr/>
        </p:nvSpPr>
        <p:spPr>
          <a:xfrm>
            <a:off x="6424763" y="2967909"/>
            <a:ext cx="5431419" cy="1446550"/>
          </a:xfrm>
          <a:prstGeom prst="rect">
            <a:avLst/>
          </a:prstGeom>
          <a:noFill/>
        </p:spPr>
        <p:txBody>
          <a:bodyPr wrap="square" rtlCol="0">
            <a:spAutoFit/>
          </a:bodyPr>
          <a:lstStyle/>
          <a:p>
            <a:r>
              <a:rPr lang="en-GB" sz="4400" b="0">
                <a:solidFill>
                  <a:schemeClr val="bg1"/>
                </a:solidFill>
                <a:latin typeface="+mj-lt"/>
              </a:rPr>
              <a:t>Let us know how we did</a:t>
            </a:r>
          </a:p>
        </p:txBody>
      </p:sp>
      <p:sp>
        <p:nvSpPr>
          <p:cNvPr id="8" name="TextBox 7">
            <a:extLst>
              <a:ext uri="{FF2B5EF4-FFF2-40B4-BE49-F238E27FC236}">
                <a16:creationId xmlns:a16="http://schemas.microsoft.com/office/drawing/2014/main" id="{05B571B0-0F97-0CC9-E2D3-03D415AC8B03}"/>
              </a:ext>
            </a:extLst>
          </p:cNvPr>
          <p:cNvSpPr txBox="1"/>
          <p:nvPr/>
        </p:nvSpPr>
        <p:spPr>
          <a:xfrm>
            <a:off x="6424763" y="4765340"/>
            <a:ext cx="5496988" cy="830997"/>
          </a:xfrm>
          <a:prstGeom prst="rect">
            <a:avLst/>
          </a:prstGeom>
          <a:noFill/>
        </p:spPr>
        <p:txBody>
          <a:bodyPr wrap="square" rtlCol="0">
            <a:spAutoFit/>
          </a:bodyPr>
          <a:lstStyle/>
          <a:p>
            <a:r>
              <a:rPr lang="en-US" sz="2400">
                <a:solidFill>
                  <a:schemeClr val="bg1"/>
                </a:solidFill>
              </a:rPr>
              <a:t>If you have 5 minutes, please scan the QR code and fill out our feedback form.</a:t>
            </a:r>
            <a:endParaRPr lang="en-GB" sz="2400">
              <a:solidFill>
                <a:schemeClr val="bg1"/>
              </a:solidFill>
            </a:endParaRPr>
          </a:p>
        </p:txBody>
      </p:sp>
      <p:sp>
        <p:nvSpPr>
          <p:cNvPr id="3" name="TextBox 2">
            <a:extLst>
              <a:ext uri="{FF2B5EF4-FFF2-40B4-BE49-F238E27FC236}">
                <a16:creationId xmlns:a16="http://schemas.microsoft.com/office/drawing/2014/main" id="{48A37485-1F5E-496B-4C49-6E8C67A6B53D}"/>
              </a:ext>
            </a:extLst>
          </p:cNvPr>
          <p:cNvSpPr txBox="1"/>
          <p:nvPr/>
        </p:nvSpPr>
        <p:spPr>
          <a:xfrm>
            <a:off x="1004753" y="6316937"/>
            <a:ext cx="3906371" cy="402546"/>
          </a:xfrm>
          <a:prstGeom prst="rect">
            <a:avLst/>
          </a:prstGeom>
          <a:noFill/>
        </p:spPr>
        <p:txBody>
          <a:bodyPr wrap="square" rtlCol="0">
            <a:spAutoFit/>
          </a:bodyPr>
          <a:lstStyle/>
          <a:p>
            <a:pPr algn="ctr">
              <a:lnSpc>
                <a:spcPct val="120000"/>
              </a:lnSpc>
              <a:spcBef>
                <a:spcPts val="1000"/>
              </a:spcBef>
            </a:pPr>
            <a:r>
              <a:rPr lang="en-GB" sz="1800">
                <a:solidFill>
                  <a:srgbClr val="034A90"/>
                </a:solidFill>
                <a:ea typeface="+mn-lt"/>
                <a:cs typeface="+mn-lt"/>
                <a:hlinkClick r:id="rId3"/>
              </a:rPr>
              <a:t>https://bit.ly/DigiSkills-Feedback</a:t>
            </a:r>
            <a:r>
              <a:rPr lang="en-GB" sz="1800">
                <a:solidFill>
                  <a:srgbClr val="034A90"/>
                </a:solidFill>
                <a:ea typeface="+mn-lt"/>
                <a:cs typeface="+mn-lt"/>
              </a:rPr>
              <a:t> </a:t>
            </a:r>
            <a:endParaRPr lang="en-US"/>
          </a:p>
        </p:txBody>
      </p:sp>
      <p:pic>
        <p:nvPicPr>
          <p:cNvPr id="9" name="Picture 8">
            <a:extLst>
              <a:ext uri="{FF2B5EF4-FFF2-40B4-BE49-F238E27FC236}">
                <a16:creationId xmlns:a16="http://schemas.microsoft.com/office/drawing/2014/main" id="{CF164085-73CE-F4D6-A577-C456773F397F}"/>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317941" y="447657"/>
            <a:ext cx="1419921" cy="542381"/>
          </a:xfrm>
          <a:prstGeom prst="rect">
            <a:avLst/>
          </a:prstGeom>
        </p:spPr>
      </p:pic>
      <p:pic>
        <p:nvPicPr>
          <p:cNvPr id="13" name="Picture 12" descr="UWTSD Digital Skills weblink">
            <a:hlinkClick r:id="rId5"/>
            <a:extLst>
              <a:ext uri="{FF2B5EF4-FFF2-40B4-BE49-F238E27FC236}">
                <a16:creationId xmlns:a16="http://schemas.microsoft.com/office/drawing/2014/main" id="{AF6688AA-1A7A-4846-5A9E-02718221A190}"/>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a:stretch/>
        </p:blipFill>
        <p:spPr>
          <a:xfrm>
            <a:off x="6394506" y="6419770"/>
            <a:ext cx="1893570" cy="266700"/>
          </a:xfrm>
          <a:prstGeom prst="rect">
            <a:avLst/>
          </a:prstGeom>
        </p:spPr>
      </p:pic>
      <p:pic>
        <p:nvPicPr>
          <p:cNvPr id="15" name="Picture 14" descr="UWTSD Digital Skills Email">
            <a:hlinkClick r:id="rId7"/>
            <a:extLst>
              <a:ext uri="{FF2B5EF4-FFF2-40B4-BE49-F238E27FC236}">
                <a16:creationId xmlns:a16="http://schemas.microsoft.com/office/drawing/2014/main" id="{68E981F9-D174-A3C5-682D-A9E5DC583971}"/>
              </a:ext>
            </a:extLst>
          </p:cNvPr>
          <p:cNvPicPr>
            <a:picLocks noChangeAspect="1"/>
          </p:cNvPicPr>
          <p:nvPr userDrawn="1"/>
        </p:nvPicPr>
        <p:blipFill>
          <a:blip r:embed="rId8" cstate="print">
            <a:extLst>
              <a:ext uri="{28A0092B-C50C-407E-A947-70E740481C1C}">
                <a14:useLocalDpi xmlns:a14="http://schemas.microsoft.com/office/drawing/2010/main" val="0"/>
              </a:ext>
            </a:extLst>
          </a:blip>
          <a:srcRect/>
          <a:stretch/>
        </p:blipFill>
        <p:spPr>
          <a:xfrm>
            <a:off x="10146485" y="6419770"/>
            <a:ext cx="1706880" cy="266700"/>
          </a:xfrm>
          <a:prstGeom prst="rect">
            <a:avLst/>
          </a:prstGeom>
        </p:spPr>
      </p:pic>
    </p:spTree>
    <p:extLst>
      <p:ext uri="{BB962C8B-B14F-4D97-AF65-F5344CB8AC3E}">
        <p14:creationId xmlns:p14="http://schemas.microsoft.com/office/powerpoint/2010/main" val="3930765742"/>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preserve="1">
  <p:cSld name="Student DS feedback form">
    <p:bg>
      <p:bgPr>
        <a:solidFill>
          <a:srgbClr val="F9F9F9"/>
        </a:solidFill>
        <a:effectLst/>
      </p:bgPr>
    </p:bg>
    <p:spTree>
      <p:nvGrpSpPr>
        <p:cNvPr id="1" name=""/>
        <p:cNvGrpSpPr/>
        <p:nvPr/>
      </p:nvGrpSpPr>
      <p:grpSpPr>
        <a:xfrm>
          <a:off x="0" y="0"/>
          <a:ext cx="0" cy="0"/>
          <a:chOff x="0" y="0"/>
          <a:chExt cx="0" cy="0"/>
        </a:xfrm>
      </p:grpSpPr>
      <p:sp>
        <p:nvSpPr>
          <p:cNvPr id="7" name="Rectangle 6"/>
          <p:cNvSpPr/>
          <p:nvPr/>
        </p:nvSpPr>
        <p:spPr>
          <a:xfrm>
            <a:off x="6102220" y="2"/>
            <a:ext cx="6089780"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cxnSp>
        <p:nvCxnSpPr>
          <p:cNvPr id="18" name="Straight Connector 17"/>
          <p:cNvCxnSpPr/>
          <p:nvPr/>
        </p:nvCxnSpPr>
        <p:spPr>
          <a:xfrm>
            <a:off x="6367978"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p:nvSpPr>
        <p:spPr>
          <a:xfrm>
            <a:off x="6367978" y="2109159"/>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sz="4000"/>
          </a:p>
        </p:txBody>
      </p:sp>
      <p:sp>
        <p:nvSpPr>
          <p:cNvPr id="6" name="TextBox 5">
            <a:extLst>
              <a:ext uri="{FF2B5EF4-FFF2-40B4-BE49-F238E27FC236}">
                <a16:creationId xmlns:a16="http://schemas.microsoft.com/office/drawing/2014/main" id="{D48B91C5-310C-43D9-EBB7-E9ABDB5B6220}"/>
              </a:ext>
            </a:extLst>
          </p:cNvPr>
          <p:cNvSpPr txBox="1"/>
          <p:nvPr/>
        </p:nvSpPr>
        <p:spPr>
          <a:xfrm>
            <a:off x="6424763" y="2967909"/>
            <a:ext cx="5431419" cy="1446550"/>
          </a:xfrm>
          <a:prstGeom prst="rect">
            <a:avLst/>
          </a:prstGeom>
          <a:noFill/>
        </p:spPr>
        <p:txBody>
          <a:bodyPr wrap="square" rtlCol="0">
            <a:spAutoFit/>
          </a:bodyPr>
          <a:lstStyle/>
          <a:p>
            <a:r>
              <a:rPr lang="en-GB" sz="4400" b="0">
                <a:solidFill>
                  <a:schemeClr val="bg1"/>
                </a:solidFill>
                <a:latin typeface="+mj-lt"/>
              </a:rPr>
              <a:t>Let us know how we did</a:t>
            </a:r>
          </a:p>
        </p:txBody>
      </p:sp>
      <p:sp>
        <p:nvSpPr>
          <p:cNvPr id="8" name="TextBox 7">
            <a:extLst>
              <a:ext uri="{FF2B5EF4-FFF2-40B4-BE49-F238E27FC236}">
                <a16:creationId xmlns:a16="http://schemas.microsoft.com/office/drawing/2014/main" id="{05B571B0-0F97-0CC9-E2D3-03D415AC8B03}"/>
              </a:ext>
            </a:extLst>
          </p:cNvPr>
          <p:cNvSpPr txBox="1"/>
          <p:nvPr/>
        </p:nvSpPr>
        <p:spPr>
          <a:xfrm>
            <a:off x="6424763" y="4765340"/>
            <a:ext cx="5496988" cy="830997"/>
          </a:xfrm>
          <a:prstGeom prst="rect">
            <a:avLst/>
          </a:prstGeom>
          <a:noFill/>
        </p:spPr>
        <p:txBody>
          <a:bodyPr wrap="square" rtlCol="0">
            <a:spAutoFit/>
          </a:bodyPr>
          <a:lstStyle/>
          <a:p>
            <a:r>
              <a:rPr lang="en-US" sz="2400">
                <a:solidFill>
                  <a:schemeClr val="bg1"/>
                </a:solidFill>
              </a:rPr>
              <a:t>If you have 5 minutes, please scan the QR code and fill out our feedback form.</a:t>
            </a:r>
            <a:endParaRPr lang="en-GB" sz="2400">
              <a:solidFill>
                <a:schemeClr val="bg1"/>
              </a:solidFill>
            </a:endParaRPr>
          </a:p>
        </p:txBody>
      </p:sp>
      <p:pic>
        <p:nvPicPr>
          <p:cNvPr id="2" name="Picture 1" descr="A qr code on a white background&#10;&#10;Description automatically generated">
            <a:extLst>
              <a:ext uri="{FF2B5EF4-FFF2-40B4-BE49-F238E27FC236}">
                <a16:creationId xmlns:a16="http://schemas.microsoft.com/office/drawing/2014/main" id="{CBB1DA9F-D67B-B424-C917-EDC3E0576A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414" y="997258"/>
            <a:ext cx="4862705" cy="4862705"/>
          </a:xfrm>
          <a:prstGeom prst="rect">
            <a:avLst/>
          </a:prstGeom>
        </p:spPr>
      </p:pic>
      <p:sp>
        <p:nvSpPr>
          <p:cNvPr id="3" name="TextBox 2">
            <a:extLst>
              <a:ext uri="{FF2B5EF4-FFF2-40B4-BE49-F238E27FC236}">
                <a16:creationId xmlns:a16="http://schemas.microsoft.com/office/drawing/2014/main" id="{DC3A82F4-C413-F6FB-231A-A0F92D4B21DB}"/>
              </a:ext>
            </a:extLst>
          </p:cNvPr>
          <p:cNvSpPr txBox="1"/>
          <p:nvPr/>
        </p:nvSpPr>
        <p:spPr>
          <a:xfrm>
            <a:off x="180265" y="6008143"/>
            <a:ext cx="5921955" cy="678327"/>
          </a:xfrm>
          <a:prstGeom prst="rect">
            <a:avLst/>
          </a:prstGeom>
          <a:noFill/>
        </p:spPr>
        <p:txBody>
          <a:bodyPr wrap="square" rtlCol="0">
            <a:spAutoFit/>
          </a:bodyPr>
          <a:lstStyle/>
          <a:p>
            <a:pPr algn="ctr">
              <a:lnSpc>
                <a:spcPct val="120000"/>
              </a:lnSpc>
              <a:spcBef>
                <a:spcPts val="1000"/>
              </a:spcBef>
            </a:pPr>
            <a:r>
              <a:rPr lang="en-GB" sz="3400">
                <a:solidFill>
                  <a:srgbClr val="034A90"/>
                </a:solidFill>
                <a:ea typeface="+mn-lt"/>
                <a:cs typeface="+mn-lt"/>
                <a:hlinkClick r:id="rId3"/>
              </a:rPr>
              <a:t>https://bit.ly/DigiSkills-Feedback</a:t>
            </a:r>
            <a:r>
              <a:rPr lang="en-GB" sz="3400">
                <a:solidFill>
                  <a:srgbClr val="034A90"/>
                </a:solidFill>
                <a:ea typeface="+mn-lt"/>
                <a:cs typeface="+mn-lt"/>
              </a:rPr>
              <a:t> </a:t>
            </a:r>
            <a:endParaRPr lang="en-US" sz="3400"/>
          </a:p>
        </p:txBody>
      </p:sp>
      <p:pic>
        <p:nvPicPr>
          <p:cNvPr id="9" name="Picture 8">
            <a:extLst>
              <a:ext uri="{FF2B5EF4-FFF2-40B4-BE49-F238E27FC236}">
                <a16:creationId xmlns:a16="http://schemas.microsoft.com/office/drawing/2014/main" id="{20FE59BF-58B0-5C6B-DAC9-E14EF9388B77}"/>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317941" y="447657"/>
            <a:ext cx="1419921" cy="542381"/>
          </a:xfrm>
          <a:prstGeom prst="rect">
            <a:avLst/>
          </a:prstGeom>
        </p:spPr>
      </p:pic>
      <p:pic>
        <p:nvPicPr>
          <p:cNvPr id="13" name="Picture 12" descr="UWTSD Digital Skills weblink">
            <a:hlinkClick r:id="rId5"/>
            <a:extLst>
              <a:ext uri="{FF2B5EF4-FFF2-40B4-BE49-F238E27FC236}">
                <a16:creationId xmlns:a16="http://schemas.microsoft.com/office/drawing/2014/main" id="{D100E317-47F6-5143-66FD-E9DC3F8EED2F}"/>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a:stretch/>
        </p:blipFill>
        <p:spPr>
          <a:xfrm>
            <a:off x="6394506" y="6419770"/>
            <a:ext cx="1893570" cy="266700"/>
          </a:xfrm>
          <a:prstGeom prst="rect">
            <a:avLst/>
          </a:prstGeom>
        </p:spPr>
      </p:pic>
      <p:pic>
        <p:nvPicPr>
          <p:cNvPr id="15" name="Picture 14" descr="UWTSD Digital Skills Email">
            <a:hlinkClick r:id="rId7"/>
            <a:extLst>
              <a:ext uri="{FF2B5EF4-FFF2-40B4-BE49-F238E27FC236}">
                <a16:creationId xmlns:a16="http://schemas.microsoft.com/office/drawing/2014/main" id="{91E66D2D-7558-6366-7F69-05E754BEBAF7}"/>
              </a:ext>
            </a:extLst>
          </p:cNvPr>
          <p:cNvPicPr>
            <a:picLocks noChangeAspect="1"/>
          </p:cNvPicPr>
          <p:nvPr userDrawn="1"/>
        </p:nvPicPr>
        <p:blipFill>
          <a:blip r:embed="rId8" cstate="print">
            <a:extLst>
              <a:ext uri="{28A0092B-C50C-407E-A947-70E740481C1C}">
                <a14:useLocalDpi xmlns:a14="http://schemas.microsoft.com/office/drawing/2010/main" val="0"/>
              </a:ext>
            </a:extLst>
          </a:blip>
          <a:srcRect/>
          <a:stretch/>
        </p:blipFill>
        <p:spPr>
          <a:xfrm>
            <a:off x="10146485" y="6419770"/>
            <a:ext cx="1706880" cy="266700"/>
          </a:xfrm>
          <a:prstGeom prst="rect">
            <a:avLst/>
          </a:prstGeom>
        </p:spPr>
      </p:pic>
    </p:spTree>
    <p:extLst>
      <p:ext uri="{BB962C8B-B14F-4D97-AF65-F5344CB8AC3E}">
        <p14:creationId xmlns:p14="http://schemas.microsoft.com/office/powerpoint/2010/main" val="90106971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preserve="1">
  <p:cSld name="Title blank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p:nvSpPr>
        <p:spPr>
          <a:xfrm>
            <a:off x="6102220" y="2"/>
            <a:ext cx="6089780"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9" name="Title 1"/>
          <p:cNvSpPr txBox="1">
            <a:spLocks/>
          </p:cNvSpPr>
          <p:nvPr/>
        </p:nvSpPr>
        <p:spPr>
          <a:xfrm>
            <a:off x="6367978" y="2109159"/>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sz="4000"/>
          </a:p>
        </p:txBody>
      </p:sp>
      <p:sp>
        <p:nvSpPr>
          <p:cNvPr id="4" name="Title 3"/>
          <p:cNvSpPr>
            <a:spLocks noGrp="1"/>
          </p:cNvSpPr>
          <p:nvPr>
            <p:ph type="title"/>
          </p:nvPr>
        </p:nvSpPr>
        <p:spPr>
          <a:xfrm>
            <a:off x="6367978" y="2109158"/>
            <a:ext cx="5446198" cy="2977189"/>
          </a:xfrm>
          <a:prstGeom prst="rect">
            <a:avLst/>
          </a:prstGeom>
        </p:spPr>
        <p:txBody>
          <a:bodyPr anchor="t"/>
          <a:lstStyle>
            <a:lvl1pPr algn="l">
              <a:defRPr/>
            </a:lvl1pPr>
          </a:lstStyle>
          <a:p>
            <a:r>
              <a:rPr lang="en-US"/>
              <a:t>Click to edit Master title style</a:t>
            </a:r>
            <a:endParaRPr lang="en-GB"/>
          </a:p>
        </p:txBody>
      </p:sp>
    </p:spTree>
    <p:extLst>
      <p:ext uri="{BB962C8B-B14F-4D97-AF65-F5344CB8AC3E}">
        <p14:creationId xmlns:p14="http://schemas.microsoft.com/office/powerpoint/2010/main" val="2053130838"/>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8BF5C32-46C4-4BF1-A5D6-707902C7F859}"/>
              </a:ext>
            </a:extLst>
          </p:cNvPr>
          <p:cNvSpPr>
            <a:spLocks noGrp="1"/>
          </p:cNvSpPr>
          <p:nvPr>
            <p:ph type="title" hasCustomPrompt="1"/>
          </p:nvPr>
        </p:nvSpPr>
        <p:spPr>
          <a:xfrm>
            <a:off x="1905802" y="67376"/>
            <a:ext cx="10029524" cy="936539"/>
          </a:xfrm>
          <a:prstGeom prst="rect">
            <a:avLst/>
          </a:prstGeom>
        </p:spPr>
        <p:txBody>
          <a:bodyPr vert="horz" lIns="91440" tIns="45720" rIns="91440" bIns="45720" rtlCol="0" anchor="ctr">
            <a:noAutofit/>
          </a:bodyPr>
          <a:lstStyle>
            <a:lvl1pPr algn="r">
              <a:defRPr/>
            </a:lvl1pPr>
          </a:lstStyle>
          <a:p>
            <a:r>
              <a:rPr lang="en-US"/>
              <a:t>Slide Title</a:t>
            </a:r>
            <a:endParaRPr lang="en-GB"/>
          </a:p>
        </p:txBody>
      </p:sp>
    </p:spTree>
    <p:extLst>
      <p:ext uri="{BB962C8B-B14F-4D97-AF65-F5344CB8AC3E}">
        <p14:creationId xmlns:p14="http://schemas.microsoft.com/office/powerpoint/2010/main" val="2159467188"/>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preserve="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p:nvSpPr>
        <p:spPr>
          <a:xfrm>
            <a:off x="0" y="1"/>
            <a:ext cx="4315626"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 name="Subtitle 2"/>
          <p:cNvSpPr>
            <a:spLocks noGrp="1"/>
          </p:cNvSpPr>
          <p:nvPr>
            <p:ph type="subTitle" idx="1"/>
          </p:nvPr>
        </p:nvSpPr>
        <p:spPr>
          <a:xfrm>
            <a:off x="286222" y="1263534"/>
            <a:ext cx="3670481" cy="3641841"/>
          </a:xfrm>
        </p:spPr>
        <p:txBody>
          <a:bodyPr>
            <a:normAutofit/>
          </a:bodyPr>
          <a:lstStyle>
            <a:lvl1pPr marL="0" indent="0" algn="l">
              <a:buNone/>
              <a:defRPr sz="4000" i="1"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646" y="218255"/>
            <a:ext cx="1023113" cy="1023113"/>
          </a:xfrm>
          <a:prstGeom prst="rect">
            <a:avLst/>
          </a:prstGeom>
        </p:spPr>
      </p:pic>
    </p:spTree>
    <p:extLst>
      <p:ext uri="{BB962C8B-B14F-4D97-AF65-F5344CB8AC3E}">
        <p14:creationId xmlns:p14="http://schemas.microsoft.com/office/powerpoint/2010/main" val="2213675150"/>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a:xfrm>
            <a:off x="1904400" y="68400"/>
            <a:ext cx="10029600" cy="936000"/>
          </a:xfrm>
          <a:prstGeom prst="rect">
            <a:avLst/>
          </a:prstGeom>
        </p:spPr>
        <p:txBody>
          <a:bodyPr/>
          <a:lstStyle>
            <a:lvl1pPr algn="r">
              <a:defRPr/>
            </a:lvl1pPr>
          </a:lstStyle>
          <a:p>
            <a:r>
              <a:rPr lang="en-GB"/>
              <a:t>Meet the Digital Skills Team</a:t>
            </a:r>
          </a:p>
        </p:txBody>
      </p:sp>
      <p:grpSp>
        <p:nvGrpSpPr>
          <p:cNvPr id="3" name="Group 2">
            <a:extLst>
              <a:ext uri="{FF2B5EF4-FFF2-40B4-BE49-F238E27FC236}">
                <a16:creationId xmlns:a16="http://schemas.microsoft.com/office/drawing/2014/main" id="{94CAFB4C-7D2A-B5FF-45C0-91A0E2E84CA7}"/>
              </a:ext>
            </a:extLst>
          </p:cNvPr>
          <p:cNvGrpSpPr/>
          <p:nvPr/>
        </p:nvGrpSpPr>
        <p:grpSpPr>
          <a:xfrm>
            <a:off x="2315706" y="1396840"/>
            <a:ext cx="3443539" cy="1186384"/>
            <a:chOff x="140299" y="1252901"/>
            <a:chExt cx="3443539"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p:nvSpPr>
          <p:spPr>
            <a:xfrm>
              <a:off x="1320695" y="1252901"/>
              <a:ext cx="2263143"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Carmarthen and Cardiff campuses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2"/>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p:nvGrpSpPr>
        <p:grpSpPr>
          <a:xfrm>
            <a:off x="6375922" y="1402424"/>
            <a:ext cx="3763594" cy="1180800"/>
            <a:chOff x="4289180" y="1258485"/>
            <a:chExt cx="3763594" cy="1180800"/>
          </a:xfrm>
        </p:grpSpPr>
        <p:sp>
          <p:nvSpPr>
            <p:cNvPr id="4" name="TextBox 3">
              <a:extLst>
                <a:ext uri="{FF2B5EF4-FFF2-40B4-BE49-F238E27FC236}">
                  <a16:creationId xmlns:a16="http://schemas.microsoft.com/office/drawing/2014/main" id="{51A82C52-6923-3575-F58E-93FDA50BE45B}"/>
                </a:ext>
              </a:extLst>
            </p:cNvPr>
            <p:cNvSpPr txBox="1"/>
            <p:nvPr/>
          </p:nvSpPr>
          <p:spPr>
            <a:xfrm>
              <a:off x="5361528" y="1258485"/>
              <a:ext cx="2691246"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Swansea campuses</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4"/>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p:nvPicPr>
          <p:blipFill>
            <a:blip r:embed="rId5"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p:nvGrpSpPr>
        <p:grpSpPr>
          <a:xfrm>
            <a:off x="4175460" y="2856215"/>
            <a:ext cx="3449456" cy="1178789"/>
            <a:chOff x="8379588" y="1252901"/>
            <a:chExt cx="3449456"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p:nvSpPr>
          <p:spPr>
            <a:xfrm>
              <a:off x="9448666" y="1252901"/>
              <a:ext cx="2380378"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sp>
        <p:nvSpPr>
          <p:cNvPr id="6" name="TextBox 5">
            <a:extLst>
              <a:ext uri="{FF2B5EF4-FFF2-40B4-BE49-F238E27FC236}">
                <a16:creationId xmlns:a16="http://schemas.microsoft.com/office/drawing/2014/main" id="{655C85E4-40AB-3872-AA46-61DD17297908}"/>
              </a:ext>
            </a:extLst>
          </p:cNvPr>
          <p:cNvSpPr txBox="1"/>
          <p:nvPr/>
        </p:nvSpPr>
        <p:spPr>
          <a:xfrm>
            <a:off x="3289382" y="4321811"/>
            <a:ext cx="5613235" cy="1840621"/>
          </a:xfrm>
          <a:prstGeom prst="roundRect">
            <a:avLst/>
          </a:prstGeom>
          <a:noFill/>
          <a:ln w="28575">
            <a:solidFill>
              <a:schemeClr val="tx2"/>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8"/>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9"/>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0"/>
              </a:rPr>
              <a:t>bit.ly/UWTSD-DSA-Booking-form</a:t>
            </a:r>
            <a:endParaRPr lang="en-US" sz="2000"/>
          </a:p>
        </p:txBody>
      </p:sp>
    </p:spTree>
    <p:extLst>
      <p:ext uri="{BB962C8B-B14F-4D97-AF65-F5344CB8AC3E}">
        <p14:creationId xmlns:p14="http://schemas.microsoft.com/office/powerpoint/2010/main" val="77364662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11" name="Text Placeholder 3"/>
          <p:cNvSpPr>
            <a:spLocks noGrp="1"/>
          </p:cNvSpPr>
          <p:nvPr>
            <p:ph type="body" sz="half" idx="2"/>
          </p:nvPr>
        </p:nvSpPr>
        <p:spPr>
          <a:xfrm>
            <a:off x="1580973" y="2007979"/>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3"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5"/>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3"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7"/>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3"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3"/>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3"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9"/>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1"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5"/>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1"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7"/>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1"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3"/>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1"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 name="Title Placeholder 1">
            <a:extLst>
              <a:ext uri="{FF2B5EF4-FFF2-40B4-BE49-F238E27FC236}">
                <a16:creationId xmlns:a16="http://schemas.microsoft.com/office/drawing/2014/main" id="{4CC33810-DDA6-0F7E-1DD8-0B15F8E2239F}"/>
              </a:ext>
            </a:extLst>
          </p:cNvPr>
          <p:cNvSpPr>
            <a:spLocks noGrp="1"/>
          </p:cNvSpPr>
          <p:nvPr>
            <p:ph type="title"/>
          </p:nvPr>
        </p:nvSpPr>
        <p:spPr>
          <a:xfrm>
            <a:off x="1904400" y="68400"/>
            <a:ext cx="10029600" cy="936000"/>
          </a:xfrm>
          <a:prstGeom prst="rect">
            <a:avLst/>
          </a:prstGeom>
        </p:spPr>
        <p:txBody>
          <a:bodyPr vert="horz" lIns="91440" tIns="45720" rIns="91440" bIns="45720" rtlCol="0" anchor="ctr">
            <a:noAutofit/>
          </a:bodyPr>
          <a:lstStyle/>
          <a:p>
            <a:pPr lvl="0" algn="r" defTabSz="914400"/>
            <a:r>
              <a:rPr lang="en-US"/>
              <a:t>Click to edit Master title style</a:t>
            </a:r>
            <a:endParaRPr lang="en-GB"/>
          </a:p>
        </p:txBody>
      </p:sp>
    </p:spTree>
    <p:extLst>
      <p:ext uri="{BB962C8B-B14F-4D97-AF65-F5344CB8AC3E}">
        <p14:creationId xmlns:p14="http://schemas.microsoft.com/office/powerpoint/2010/main" val="1144879253"/>
      </p:ext>
    </p:extLst>
  </p:cSld>
  <p:clrMapOvr>
    <a:masterClrMapping/>
  </p:clrMapOvr>
  <p:extLst>
    <p:ext uri="{DCECCB84-F9BA-43D5-87BE-67443E8EF086}">
      <p15:sldGuideLst xmlns:p15="http://schemas.microsoft.com/office/powerpoint/2012/main">
        <p15:guide id="1" orient="horz" pos="1440">
          <p15:clr>
            <a:srgbClr val="FBAE40"/>
          </p15:clr>
        </p15:guide>
        <p15:guide id="2" pos="2560">
          <p15:clr>
            <a:srgbClr val="FBAE40"/>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8" y="1600202"/>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Picture Placeholder 7"/>
          <p:cNvSpPr>
            <a:spLocks noGrp="1"/>
          </p:cNvSpPr>
          <p:nvPr>
            <p:ph type="pic" sz="quarter" idx="13"/>
          </p:nvPr>
        </p:nvSpPr>
        <p:spPr>
          <a:xfrm>
            <a:off x="6254750" y="1600202"/>
            <a:ext cx="5239011" cy="4565650"/>
          </a:xfrm>
        </p:spPr>
        <p:txBody>
          <a:bodyPr/>
          <a:lstStyle/>
          <a:p>
            <a:r>
              <a:rPr lang="en-US"/>
              <a:t>Click icon to add picture</a:t>
            </a:r>
            <a:endParaRPr lang="en-GB"/>
          </a:p>
        </p:txBody>
      </p:sp>
      <p:sp>
        <p:nvSpPr>
          <p:cNvPr id="2" name="Title Placeholder 1">
            <a:extLst>
              <a:ext uri="{FF2B5EF4-FFF2-40B4-BE49-F238E27FC236}">
                <a16:creationId xmlns:a16="http://schemas.microsoft.com/office/drawing/2014/main" id="{9825B601-0B40-B66C-3AA9-7B4FA3CBB8A7}"/>
              </a:ext>
            </a:extLst>
          </p:cNvPr>
          <p:cNvSpPr>
            <a:spLocks noGrp="1"/>
          </p:cNvSpPr>
          <p:nvPr>
            <p:ph type="title"/>
          </p:nvPr>
        </p:nvSpPr>
        <p:spPr>
          <a:xfrm>
            <a:off x="1904400" y="68400"/>
            <a:ext cx="10029600" cy="936000"/>
          </a:xfrm>
          <a:prstGeom prst="rect">
            <a:avLst/>
          </a:prstGeom>
        </p:spPr>
        <p:txBody>
          <a:bodyPr vert="horz" lIns="91440" tIns="45720" rIns="91440" bIns="45720" rtlCol="0" anchor="ctr">
            <a:noAutofit/>
          </a:bodyPr>
          <a:lstStyle/>
          <a:p>
            <a:pPr lvl="0" algn="r" defTabSz="914400"/>
            <a:r>
              <a:rPr lang="en-US"/>
              <a:t>Click to edit Master title style</a:t>
            </a:r>
            <a:endParaRPr lang="en-GB"/>
          </a:p>
        </p:txBody>
      </p:sp>
    </p:spTree>
    <p:extLst>
      <p:ext uri="{BB962C8B-B14F-4D97-AF65-F5344CB8AC3E}">
        <p14:creationId xmlns:p14="http://schemas.microsoft.com/office/powerpoint/2010/main" val="2959878100"/>
      </p:ext>
    </p:extLst>
  </p:cSld>
  <p:clrMapOvr>
    <a:masterClrMapping/>
  </p:clrMapOvr>
  <p:extLst>
    <p:ext uri="{DCECCB84-F9BA-43D5-87BE-67443E8EF086}">
      <p15:sldGuideLst xmlns:p15="http://schemas.microsoft.com/office/powerpoint/2012/main">
        <p15:guide id="1" orient="horz" pos="1440">
          <p15:clr>
            <a:srgbClr val="FBAE40"/>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698500" y="1592264"/>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4"/>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Title Placeholder 1">
            <a:extLst>
              <a:ext uri="{FF2B5EF4-FFF2-40B4-BE49-F238E27FC236}">
                <a16:creationId xmlns:a16="http://schemas.microsoft.com/office/drawing/2014/main" id="{2CAF6DCE-7D97-CF0F-10A3-3799037968DA}"/>
              </a:ext>
            </a:extLst>
          </p:cNvPr>
          <p:cNvSpPr>
            <a:spLocks noGrp="1"/>
          </p:cNvSpPr>
          <p:nvPr>
            <p:ph type="title"/>
          </p:nvPr>
        </p:nvSpPr>
        <p:spPr>
          <a:xfrm>
            <a:off x="1904400" y="68400"/>
            <a:ext cx="10029600" cy="936000"/>
          </a:xfrm>
          <a:prstGeom prst="rect">
            <a:avLst/>
          </a:prstGeom>
        </p:spPr>
        <p:txBody>
          <a:bodyPr vert="horz" lIns="91440" tIns="45720" rIns="91440" bIns="45720" rtlCol="0" anchor="ctr">
            <a:noAutofit/>
          </a:bodyPr>
          <a:lstStyle/>
          <a:p>
            <a:pPr lvl="0" algn="r" defTabSz="914400"/>
            <a:r>
              <a:rPr lang="en-US"/>
              <a:t>Click to edit Master title style</a:t>
            </a:r>
            <a:endParaRPr lang="en-GB"/>
          </a:p>
        </p:txBody>
      </p:sp>
    </p:spTree>
    <p:extLst>
      <p:ext uri="{BB962C8B-B14F-4D97-AF65-F5344CB8AC3E}">
        <p14:creationId xmlns:p14="http://schemas.microsoft.com/office/powerpoint/2010/main" val="383195734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3" y="1592264"/>
            <a:ext cx="5253297" cy="49472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8"/>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7"/>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Title Placeholder 1">
            <a:extLst>
              <a:ext uri="{FF2B5EF4-FFF2-40B4-BE49-F238E27FC236}">
                <a16:creationId xmlns:a16="http://schemas.microsoft.com/office/drawing/2014/main" id="{056DA7A1-259A-DBC8-C3DF-B75B70445085}"/>
              </a:ext>
            </a:extLst>
          </p:cNvPr>
          <p:cNvSpPr>
            <a:spLocks noGrp="1"/>
          </p:cNvSpPr>
          <p:nvPr>
            <p:ph type="title"/>
          </p:nvPr>
        </p:nvSpPr>
        <p:spPr>
          <a:xfrm>
            <a:off x="1904400" y="68400"/>
            <a:ext cx="10029600" cy="936000"/>
          </a:xfrm>
          <a:prstGeom prst="rect">
            <a:avLst/>
          </a:prstGeom>
        </p:spPr>
        <p:txBody>
          <a:bodyPr vert="horz" lIns="91440" tIns="45720" rIns="91440" bIns="45720" rtlCol="0" anchor="ctr">
            <a:noAutofit/>
          </a:bodyPr>
          <a:lstStyle/>
          <a:p>
            <a:pPr lvl="0" algn="r" defTabSz="914400"/>
            <a:r>
              <a:rPr lang="en-US"/>
              <a:t>Click to edit Master title style</a:t>
            </a:r>
            <a:endParaRPr lang="en-GB"/>
          </a:p>
        </p:txBody>
      </p:sp>
    </p:spTree>
    <p:extLst>
      <p:ext uri="{BB962C8B-B14F-4D97-AF65-F5344CB8AC3E}">
        <p14:creationId xmlns:p14="http://schemas.microsoft.com/office/powerpoint/2010/main" val="248810076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96000" y="79200"/>
            <a:ext cx="10800000" cy="1003916"/>
          </a:xfrm>
          <a:prstGeom prst="rect">
            <a:avLst/>
          </a:prstGeom>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1494718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
        <p:nvSpPr>
          <p:cNvPr id="3" name="Title Placeholder 1">
            <a:extLst>
              <a:ext uri="{FF2B5EF4-FFF2-40B4-BE49-F238E27FC236}">
                <a16:creationId xmlns:a16="http://schemas.microsoft.com/office/drawing/2014/main" id="{5D8A0117-276A-3502-1176-577657B42A40}"/>
              </a:ext>
            </a:extLst>
          </p:cNvPr>
          <p:cNvSpPr>
            <a:spLocks noGrp="1"/>
          </p:cNvSpPr>
          <p:nvPr>
            <p:ph type="title"/>
          </p:nvPr>
        </p:nvSpPr>
        <p:spPr>
          <a:xfrm>
            <a:off x="1904400" y="68400"/>
            <a:ext cx="10029600" cy="936000"/>
          </a:xfrm>
          <a:prstGeom prst="rect">
            <a:avLst/>
          </a:prstGeom>
        </p:spPr>
        <p:txBody>
          <a:bodyPr vert="horz" lIns="91440" tIns="45720" rIns="91440" bIns="45720" rtlCol="0" anchor="ctr">
            <a:noAutofit/>
          </a:bodyPr>
          <a:lstStyle/>
          <a:p>
            <a:pPr lvl="0" algn="r" defTabSz="914400"/>
            <a:r>
              <a:rPr lang="en-US"/>
              <a:t>Click to edit Master title style</a:t>
            </a:r>
            <a:endParaRPr lang="en-GB"/>
          </a:p>
        </p:txBody>
      </p:sp>
    </p:spTree>
    <p:extLst>
      <p:ext uri="{BB962C8B-B14F-4D97-AF65-F5344CB8AC3E}">
        <p14:creationId xmlns:p14="http://schemas.microsoft.com/office/powerpoint/2010/main" val="241940762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709738"/>
            <a:ext cx="12192000" cy="4379912"/>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 name="Title 1"/>
          <p:cNvSpPr>
            <a:spLocks noGrp="1"/>
          </p:cNvSpPr>
          <p:nvPr>
            <p:ph type="title"/>
          </p:nvPr>
        </p:nvSpPr>
        <p:spPr>
          <a:xfrm>
            <a:off x="1063689" y="1709739"/>
            <a:ext cx="10283761" cy="2852737"/>
          </a:xfrm>
          <a:prstGeom prst="rect">
            <a:avLst/>
          </a:prstGeo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9" y="4589464"/>
            <a:ext cx="10283761" cy="1500187"/>
          </a:xfrm>
        </p:spPr>
        <p:txBody>
          <a:bodyPr/>
          <a:lstStyle>
            <a:lvl1pPr marL="0" indent="0">
              <a:buNone/>
              <a:defRPr sz="2400">
                <a:solidFill>
                  <a:schemeClr val="bg1"/>
                </a:solidFill>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5799186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3484020"/>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6254750" y="1592264"/>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4"/>
            <a:ext cx="5253038" cy="4573587"/>
          </a:xfrm>
        </p:spPr>
        <p:txBody>
          <a:bodyPr/>
          <a:lstStyle>
            <a:lvl1pPr marL="0" indent="0">
              <a:buNone/>
              <a:defRPr/>
            </a:lvl1pPr>
            <a:lvl2pPr marL="457223" indent="0">
              <a:buNone/>
              <a:defRPr/>
            </a:lvl2pPr>
            <a:lvl3pPr marL="914446" indent="0">
              <a:buNone/>
              <a:defRPr/>
            </a:lvl3pPr>
            <a:lvl4pPr marL="1371669" indent="0">
              <a:buNone/>
              <a:defRPr/>
            </a:lvl4pPr>
            <a:lvl5pPr marL="1828891" indent="0">
              <a:buNone/>
              <a:defRPr/>
            </a:lvl5pPr>
          </a:lstStyle>
          <a:p>
            <a:pPr lvl="0"/>
            <a:r>
              <a:rPr lang="en-US"/>
              <a:t>Click to edit Master text styles</a:t>
            </a:r>
          </a:p>
        </p:txBody>
      </p:sp>
      <p:sp>
        <p:nvSpPr>
          <p:cNvPr id="3" name="Title Placeholder 1">
            <a:extLst>
              <a:ext uri="{FF2B5EF4-FFF2-40B4-BE49-F238E27FC236}">
                <a16:creationId xmlns:a16="http://schemas.microsoft.com/office/drawing/2014/main" id="{9ED0D43A-5D45-9EFA-BD75-DF4D978630A6}"/>
              </a:ext>
            </a:extLst>
          </p:cNvPr>
          <p:cNvSpPr>
            <a:spLocks noGrp="1"/>
          </p:cNvSpPr>
          <p:nvPr>
            <p:ph type="title"/>
          </p:nvPr>
        </p:nvSpPr>
        <p:spPr>
          <a:xfrm>
            <a:off x="1904400" y="68400"/>
            <a:ext cx="10029600" cy="936000"/>
          </a:xfrm>
          <a:prstGeom prst="rect">
            <a:avLst/>
          </a:prstGeom>
        </p:spPr>
        <p:txBody>
          <a:bodyPr vert="horz" lIns="91440" tIns="45720" rIns="91440" bIns="45720" rtlCol="0" anchor="ctr">
            <a:noAutofit/>
          </a:bodyPr>
          <a:lstStyle/>
          <a:p>
            <a:pPr lvl="0" algn="r" defTabSz="914400"/>
            <a:r>
              <a:rPr lang="en-US"/>
              <a:t>Click to edit Master title style</a:t>
            </a:r>
            <a:endParaRPr lang="en-GB"/>
          </a:p>
        </p:txBody>
      </p:sp>
    </p:spTree>
    <p:extLst>
      <p:ext uri="{BB962C8B-B14F-4D97-AF65-F5344CB8AC3E}">
        <p14:creationId xmlns:p14="http://schemas.microsoft.com/office/powerpoint/2010/main" val="207834878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preserve="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5750727"/>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userDrawn="1">
  <p:cSld name="Half Page Title">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Title Placeholder 1">
            <a:extLst>
              <a:ext uri="{FF2B5EF4-FFF2-40B4-BE49-F238E27FC236}">
                <a16:creationId xmlns:a16="http://schemas.microsoft.com/office/drawing/2014/main" id="{D9FB8B31-956D-02F1-75D0-5E7644914322}"/>
              </a:ext>
            </a:extLst>
          </p:cNvPr>
          <p:cNvSpPr>
            <a:spLocks noGrp="1"/>
          </p:cNvSpPr>
          <p:nvPr>
            <p:ph type="title"/>
          </p:nvPr>
        </p:nvSpPr>
        <p:spPr>
          <a:xfrm>
            <a:off x="1904400" y="68400"/>
            <a:ext cx="10029600" cy="936000"/>
          </a:xfrm>
          <a:prstGeom prst="rect">
            <a:avLst/>
          </a:prstGeom>
        </p:spPr>
        <p:txBody>
          <a:bodyPr vert="horz" lIns="91440" tIns="45720" rIns="91440" bIns="45720" rtlCol="0" anchor="ctr">
            <a:noAutofit/>
          </a:bodyPr>
          <a:lstStyle/>
          <a:p>
            <a:pPr lvl="0" algn="r" defTabSz="914400"/>
            <a:r>
              <a:rPr lang="en-US"/>
              <a:t>Click to edit Master title style</a:t>
            </a:r>
            <a:endParaRPr lang="en-GB"/>
          </a:p>
        </p:txBody>
      </p:sp>
    </p:spTree>
    <p:extLst>
      <p:ext uri="{BB962C8B-B14F-4D97-AF65-F5344CB8AC3E}">
        <p14:creationId xmlns:p14="http://schemas.microsoft.com/office/powerpoint/2010/main" val="4864722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userDrawn="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a:extLst>
              <a:ext uri="{FF2B5EF4-FFF2-40B4-BE49-F238E27FC236}">
                <a16:creationId xmlns:a16="http://schemas.microsoft.com/office/drawing/2014/main" id="{6C7E8142-D5E4-0B24-1A8A-9EB107B08A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spTree>
    <p:extLst>
      <p:ext uri="{BB962C8B-B14F-4D97-AF65-F5344CB8AC3E}">
        <p14:creationId xmlns:p14="http://schemas.microsoft.com/office/powerpoint/2010/main" val="409838222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userDrawn="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9004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4.png"/><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hyperlink" Target="https://www.uwtsd.ac.uk/"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hyperlink" Target="mailto:digitalskills@uwtsd.ac.uk" TargetMode="Externa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hyperlink" Target="https://digitalskills.uwtsd.ac.uk/" TargetMode="Externa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1.png"/><Relationship Id="rId18" Type="http://schemas.openxmlformats.org/officeDocument/2006/relationships/image" Target="../media/image16.pn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hyperlink" Target="https://www.uwtsd.ac.uk/" TargetMode="External"/><Relationship Id="rId17" Type="http://schemas.openxmlformats.org/officeDocument/2006/relationships/image" Target="../media/image3.png"/><Relationship Id="rId2" Type="http://schemas.openxmlformats.org/officeDocument/2006/relationships/slideLayout" Target="../slideLayouts/slideLayout20.xml"/><Relationship Id="rId16" Type="http://schemas.openxmlformats.org/officeDocument/2006/relationships/hyperlink" Target="mailto:digitalskills@uwtsd.ac.uk" TargetMode="Externa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theme" Target="../theme/theme2.xml"/><Relationship Id="rId5" Type="http://schemas.openxmlformats.org/officeDocument/2006/relationships/slideLayout" Target="../slideLayouts/slideLayout23.xml"/><Relationship Id="rId15" Type="http://schemas.openxmlformats.org/officeDocument/2006/relationships/image" Target="../media/image2.png"/><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hyperlink" Target="https://digitalskills.uwtsd.ac.uk/" TargetMode="Externa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www.uwtsd.ac.uk/" TargetMode="External"/><Relationship Id="rId7" Type="http://schemas.openxmlformats.org/officeDocument/2006/relationships/hyperlink" Target="mailto:digitalskills@uwtsd.ac.uk" TargetMode="External"/><Relationship Id="rId2" Type="http://schemas.openxmlformats.org/officeDocument/2006/relationships/theme" Target="../theme/theme3.xml"/><Relationship Id="rId1" Type="http://schemas.openxmlformats.org/officeDocument/2006/relationships/slideLayout" Target="../slideLayouts/slideLayout29.xml"/><Relationship Id="rId6" Type="http://schemas.openxmlformats.org/officeDocument/2006/relationships/image" Target="../media/image2.png"/><Relationship Id="rId5" Type="http://schemas.openxmlformats.org/officeDocument/2006/relationships/hyperlink" Target="https://digitalskills.uwtsd.ac.uk/" TargetMode="Externa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theme" Target="../theme/theme4.xml"/><Relationship Id="rId18" Type="http://schemas.openxmlformats.org/officeDocument/2006/relationships/hyperlink" Target="mailto:digitalskills@uwtsd.ac.uk" TargetMode="Externa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17" Type="http://schemas.openxmlformats.org/officeDocument/2006/relationships/image" Target="../media/image2.png"/><Relationship Id="rId2" Type="http://schemas.openxmlformats.org/officeDocument/2006/relationships/slideLayout" Target="../slideLayouts/slideLayout31.xml"/><Relationship Id="rId16" Type="http://schemas.openxmlformats.org/officeDocument/2006/relationships/hyperlink" Target="https://digitalskills.uwtsd.ac.uk/" TargetMode="Externa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1.png"/><Relationship Id="rId10" Type="http://schemas.openxmlformats.org/officeDocument/2006/relationships/slideLayout" Target="../slideLayouts/slideLayout39.xml"/><Relationship Id="rId19" Type="http://schemas.openxmlformats.org/officeDocument/2006/relationships/image" Target="../media/image3.png"/><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hyperlink" Target="https://www.uwtsd.ac.uk/" TargetMode="External"/></Relationships>
</file>

<file path=ppt/slideMasters/_rels/slideMaster5.xml.rels><?xml version="1.0" encoding="UTF-8" standalone="yes"?>
<Relationships xmlns="http://schemas.openxmlformats.org/package/2006/relationships"><Relationship Id="rId13" Type="http://schemas.openxmlformats.org/officeDocument/2006/relationships/slideLayout" Target="../slideLayouts/slideLayout54.xml"/><Relationship Id="rId18" Type="http://schemas.openxmlformats.org/officeDocument/2006/relationships/slideLayout" Target="../slideLayouts/slideLayout59.xml"/><Relationship Id="rId26" Type="http://schemas.openxmlformats.org/officeDocument/2006/relationships/slideLayout" Target="../slideLayouts/slideLayout67.xml"/><Relationship Id="rId3" Type="http://schemas.openxmlformats.org/officeDocument/2006/relationships/slideLayout" Target="../slideLayouts/slideLayout44.xml"/><Relationship Id="rId21" Type="http://schemas.openxmlformats.org/officeDocument/2006/relationships/slideLayout" Target="../slideLayouts/slideLayout62.xml"/><Relationship Id="rId34" Type="http://schemas.openxmlformats.org/officeDocument/2006/relationships/hyperlink" Target="mailto:digitalskills@uwtsd.ac.uk" TargetMode="External"/><Relationship Id="rId7" Type="http://schemas.openxmlformats.org/officeDocument/2006/relationships/slideLayout" Target="../slideLayouts/slideLayout48.xml"/><Relationship Id="rId12" Type="http://schemas.openxmlformats.org/officeDocument/2006/relationships/slideLayout" Target="../slideLayouts/slideLayout53.xml"/><Relationship Id="rId17" Type="http://schemas.openxmlformats.org/officeDocument/2006/relationships/slideLayout" Target="../slideLayouts/slideLayout58.xml"/><Relationship Id="rId25" Type="http://schemas.openxmlformats.org/officeDocument/2006/relationships/slideLayout" Target="../slideLayouts/slideLayout66.xml"/><Relationship Id="rId33" Type="http://schemas.openxmlformats.org/officeDocument/2006/relationships/image" Target="../media/image2.png"/><Relationship Id="rId2" Type="http://schemas.openxmlformats.org/officeDocument/2006/relationships/slideLayout" Target="../slideLayouts/slideLayout43.xml"/><Relationship Id="rId16" Type="http://schemas.openxmlformats.org/officeDocument/2006/relationships/slideLayout" Target="../slideLayouts/slideLayout57.xml"/><Relationship Id="rId20" Type="http://schemas.openxmlformats.org/officeDocument/2006/relationships/slideLayout" Target="../slideLayouts/slideLayout61.xml"/><Relationship Id="rId29" Type="http://schemas.openxmlformats.org/officeDocument/2006/relationships/image" Target="../media/image1.png"/><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24" Type="http://schemas.openxmlformats.org/officeDocument/2006/relationships/slideLayout" Target="../slideLayouts/slideLayout65.xml"/><Relationship Id="rId32" Type="http://schemas.openxmlformats.org/officeDocument/2006/relationships/hyperlink" Target="https://digitalskills.uwtsd.ac.uk/" TargetMode="External"/><Relationship Id="rId5" Type="http://schemas.openxmlformats.org/officeDocument/2006/relationships/slideLayout" Target="../slideLayouts/slideLayout46.xml"/><Relationship Id="rId15" Type="http://schemas.openxmlformats.org/officeDocument/2006/relationships/slideLayout" Target="../slideLayouts/slideLayout56.xml"/><Relationship Id="rId23" Type="http://schemas.openxmlformats.org/officeDocument/2006/relationships/slideLayout" Target="../slideLayouts/slideLayout64.xml"/><Relationship Id="rId28" Type="http://schemas.openxmlformats.org/officeDocument/2006/relationships/hyperlink" Target="https://www.uwtsd.ac.uk/" TargetMode="External"/><Relationship Id="rId36" Type="http://schemas.openxmlformats.org/officeDocument/2006/relationships/image" Target="../media/image33.png"/><Relationship Id="rId10" Type="http://schemas.openxmlformats.org/officeDocument/2006/relationships/slideLayout" Target="../slideLayouts/slideLayout51.xml"/><Relationship Id="rId19" Type="http://schemas.openxmlformats.org/officeDocument/2006/relationships/slideLayout" Target="../slideLayouts/slideLayout60.xml"/><Relationship Id="rId31" Type="http://schemas.openxmlformats.org/officeDocument/2006/relationships/image" Target="../media/image32.png"/><Relationship Id="rId4" Type="http://schemas.openxmlformats.org/officeDocument/2006/relationships/slideLayout" Target="../slideLayouts/slideLayout45.xml"/><Relationship Id="rId9" Type="http://schemas.openxmlformats.org/officeDocument/2006/relationships/slideLayout" Target="../slideLayouts/slideLayout50.xml"/><Relationship Id="rId14" Type="http://schemas.openxmlformats.org/officeDocument/2006/relationships/slideLayout" Target="../slideLayouts/slideLayout55.xml"/><Relationship Id="rId22" Type="http://schemas.openxmlformats.org/officeDocument/2006/relationships/slideLayout" Target="../slideLayouts/slideLayout63.xml"/><Relationship Id="rId27" Type="http://schemas.openxmlformats.org/officeDocument/2006/relationships/theme" Target="../theme/theme5.xml"/><Relationship Id="rId30" Type="http://schemas.openxmlformats.org/officeDocument/2006/relationships/hyperlink" Target="https://www.uwtsd.ac.uk/library" TargetMode="External"/><Relationship Id="rId35" Type="http://schemas.openxmlformats.org/officeDocument/2006/relationships/image" Target="../media/image3.png"/><Relationship Id="rId8" Type="http://schemas.openxmlformats.org/officeDocument/2006/relationships/slideLayout" Target="../slideLayouts/slideLayout4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5.xml"/><Relationship Id="rId13" Type="http://schemas.openxmlformats.org/officeDocument/2006/relationships/slideLayout" Target="../slideLayouts/slideLayout80.xml"/><Relationship Id="rId18" Type="http://schemas.openxmlformats.org/officeDocument/2006/relationships/theme" Target="../theme/theme6.xml"/><Relationship Id="rId3" Type="http://schemas.openxmlformats.org/officeDocument/2006/relationships/slideLayout" Target="../slideLayouts/slideLayout70.xml"/><Relationship Id="rId21" Type="http://schemas.openxmlformats.org/officeDocument/2006/relationships/hyperlink" Target="https://digitalskills.uwtsd.ac.uk/" TargetMode="External"/><Relationship Id="rId7" Type="http://schemas.openxmlformats.org/officeDocument/2006/relationships/slideLayout" Target="../slideLayouts/slideLayout74.xml"/><Relationship Id="rId12" Type="http://schemas.openxmlformats.org/officeDocument/2006/relationships/slideLayout" Target="../slideLayouts/slideLayout79.xml"/><Relationship Id="rId17" Type="http://schemas.openxmlformats.org/officeDocument/2006/relationships/slideLayout" Target="../slideLayouts/slideLayout84.xml"/><Relationship Id="rId2" Type="http://schemas.openxmlformats.org/officeDocument/2006/relationships/slideLayout" Target="../slideLayouts/slideLayout69.xml"/><Relationship Id="rId16" Type="http://schemas.openxmlformats.org/officeDocument/2006/relationships/slideLayout" Target="../slideLayouts/slideLayout83.xml"/><Relationship Id="rId20" Type="http://schemas.openxmlformats.org/officeDocument/2006/relationships/image" Target="../media/image1.png"/><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slideLayout" Target="../slideLayouts/slideLayout78.xml"/><Relationship Id="rId24" Type="http://schemas.openxmlformats.org/officeDocument/2006/relationships/image" Target="../media/image3.png"/><Relationship Id="rId5" Type="http://schemas.openxmlformats.org/officeDocument/2006/relationships/slideLayout" Target="../slideLayouts/slideLayout72.xml"/><Relationship Id="rId15" Type="http://schemas.openxmlformats.org/officeDocument/2006/relationships/slideLayout" Target="../slideLayouts/slideLayout82.xml"/><Relationship Id="rId23" Type="http://schemas.openxmlformats.org/officeDocument/2006/relationships/hyperlink" Target="mailto:digitalskills@uwtsd.ac.uk" TargetMode="External"/><Relationship Id="rId10" Type="http://schemas.openxmlformats.org/officeDocument/2006/relationships/slideLayout" Target="../slideLayouts/slideLayout77.xml"/><Relationship Id="rId19" Type="http://schemas.openxmlformats.org/officeDocument/2006/relationships/hyperlink" Target="https://www.uwtsd.ac.uk/" TargetMode="External"/><Relationship Id="rId4" Type="http://schemas.openxmlformats.org/officeDocument/2006/relationships/slideLayout" Target="../slideLayouts/slideLayout71.xml"/><Relationship Id="rId9" Type="http://schemas.openxmlformats.org/officeDocument/2006/relationships/slideLayout" Target="../slideLayouts/slideLayout76.xml"/><Relationship Id="rId14" Type="http://schemas.openxmlformats.org/officeDocument/2006/relationships/slideLayout" Target="../slideLayouts/slideLayout81.xml"/><Relationship Id="rId22"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92.xml"/><Relationship Id="rId13" Type="http://schemas.openxmlformats.org/officeDocument/2006/relationships/slideLayout" Target="../slideLayouts/slideLayout97.xml"/><Relationship Id="rId18" Type="http://schemas.openxmlformats.org/officeDocument/2006/relationships/slideLayout" Target="../slideLayouts/slideLayout102.xml"/><Relationship Id="rId26" Type="http://schemas.openxmlformats.org/officeDocument/2006/relationships/hyperlink" Target="https://www.uwtsd.ac.uk/library" TargetMode="External"/><Relationship Id="rId3" Type="http://schemas.openxmlformats.org/officeDocument/2006/relationships/slideLayout" Target="../slideLayouts/slideLayout87.xml"/><Relationship Id="rId21" Type="http://schemas.openxmlformats.org/officeDocument/2006/relationships/slideLayout" Target="../slideLayouts/slideLayout105.xml"/><Relationship Id="rId7" Type="http://schemas.openxmlformats.org/officeDocument/2006/relationships/slideLayout" Target="../slideLayouts/slideLayout91.xml"/><Relationship Id="rId12" Type="http://schemas.openxmlformats.org/officeDocument/2006/relationships/slideLayout" Target="../slideLayouts/slideLayout96.xml"/><Relationship Id="rId17" Type="http://schemas.openxmlformats.org/officeDocument/2006/relationships/slideLayout" Target="../slideLayouts/slideLayout101.xml"/><Relationship Id="rId25" Type="http://schemas.openxmlformats.org/officeDocument/2006/relationships/image" Target="../media/image1.png"/><Relationship Id="rId2" Type="http://schemas.openxmlformats.org/officeDocument/2006/relationships/slideLayout" Target="../slideLayouts/slideLayout86.xml"/><Relationship Id="rId16" Type="http://schemas.openxmlformats.org/officeDocument/2006/relationships/slideLayout" Target="../slideLayouts/slideLayout100.xml"/><Relationship Id="rId20" Type="http://schemas.openxmlformats.org/officeDocument/2006/relationships/slideLayout" Target="../slideLayouts/slideLayout104.xml"/><Relationship Id="rId29" Type="http://schemas.openxmlformats.org/officeDocument/2006/relationships/image" Target="../media/image2.png"/><Relationship Id="rId1" Type="http://schemas.openxmlformats.org/officeDocument/2006/relationships/slideLayout" Target="../slideLayouts/slideLayout85.xml"/><Relationship Id="rId6" Type="http://schemas.openxmlformats.org/officeDocument/2006/relationships/slideLayout" Target="../slideLayouts/slideLayout90.xml"/><Relationship Id="rId11" Type="http://schemas.openxmlformats.org/officeDocument/2006/relationships/slideLayout" Target="../slideLayouts/slideLayout95.xml"/><Relationship Id="rId24" Type="http://schemas.openxmlformats.org/officeDocument/2006/relationships/hyperlink" Target="https://www.uwtsd.ac.uk/" TargetMode="External"/><Relationship Id="rId32" Type="http://schemas.openxmlformats.org/officeDocument/2006/relationships/image" Target="../media/image16.png"/><Relationship Id="rId5" Type="http://schemas.openxmlformats.org/officeDocument/2006/relationships/slideLayout" Target="../slideLayouts/slideLayout89.xml"/><Relationship Id="rId15" Type="http://schemas.openxmlformats.org/officeDocument/2006/relationships/slideLayout" Target="../slideLayouts/slideLayout99.xml"/><Relationship Id="rId23" Type="http://schemas.openxmlformats.org/officeDocument/2006/relationships/theme" Target="../theme/theme7.xml"/><Relationship Id="rId28" Type="http://schemas.openxmlformats.org/officeDocument/2006/relationships/hyperlink" Target="https://digitalskills.uwtsd.ac.uk/" TargetMode="External"/><Relationship Id="rId10" Type="http://schemas.openxmlformats.org/officeDocument/2006/relationships/slideLayout" Target="../slideLayouts/slideLayout94.xml"/><Relationship Id="rId19" Type="http://schemas.openxmlformats.org/officeDocument/2006/relationships/slideLayout" Target="../slideLayouts/slideLayout103.xml"/><Relationship Id="rId31" Type="http://schemas.openxmlformats.org/officeDocument/2006/relationships/image" Target="../media/image3.png"/><Relationship Id="rId4" Type="http://schemas.openxmlformats.org/officeDocument/2006/relationships/slideLayout" Target="../slideLayouts/slideLayout88.xml"/><Relationship Id="rId9" Type="http://schemas.openxmlformats.org/officeDocument/2006/relationships/slideLayout" Target="../slideLayouts/slideLayout93.xml"/><Relationship Id="rId14" Type="http://schemas.openxmlformats.org/officeDocument/2006/relationships/slideLayout" Target="../slideLayouts/slideLayout98.xml"/><Relationship Id="rId22" Type="http://schemas.openxmlformats.org/officeDocument/2006/relationships/slideLayout" Target="../slideLayouts/slideLayout106.xml"/><Relationship Id="rId27" Type="http://schemas.openxmlformats.org/officeDocument/2006/relationships/image" Target="../media/image32.png"/><Relationship Id="rId30" Type="http://schemas.openxmlformats.org/officeDocument/2006/relationships/hyperlink" Target="mailto:digitalskills@uwtsd.ac.uk" TargetMode="Externa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14.xml"/><Relationship Id="rId13" Type="http://schemas.openxmlformats.org/officeDocument/2006/relationships/slideLayout" Target="../slideLayouts/slideLayout119.xml"/><Relationship Id="rId18" Type="http://schemas.openxmlformats.org/officeDocument/2006/relationships/slideLayout" Target="../slideLayouts/slideLayout124.xml"/><Relationship Id="rId26" Type="http://schemas.openxmlformats.org/officeDocument/2006/relationships/hyperlink" Target="https://www.uwtsd.ac.uk/" TargetMode="External"/><Relationship Id="rId3" Type="http://schemas.openxmlformats.org/officeDocument/2006/relationships/slideLayout" Target="../slideLayouts/slideLayout109.xml"/><Relationship Id="rId21" Type="http://schemas.openxmlformats.org/officeDocument/2006/relationships/theme" Target="../theme/theme8.xml"/><Relationship Id="rId7" Type="http://schemas.openxmlformats.org/officeDocument/2006/relationships/slideLayout" Target="../slideLayouts/slideLayout113.xml"/><Relationship Id="rId12" Type="http://schemas.openxmlformats.org/officeDocument/2006/relationships/slideLayout" Target="../slideLayouts/slideLayout118.xml"/><Relationship Id="rId17" Type="http://schemas.openxmlformats.org/officeDocument/2006/relationships/slideLayout" Target="../slideLayouts/slideLayout123.xml"/><Relationship Id="rId25" Type="http://schemas.openxmlformats.org/officeDocument/2006/relationships/image" Target="../media/image3.png"/><Relationship Id="rId2" Type="http://schemas.openxmlformats.org/officeDocument/2006/relationships/slideLayout" Target="../slideLayouts/slideLayout108.xml"/><Relationship Id="rId16" Type="http://schemas.openxmlformats.org/officeDocument/2006/relationships/slideLayout" Target="../slideLayouts/slideLayout122.xml"/><Relationship Id="rId20" Type="http://schemas.openxmlformats.org/officeDocument/2006/relationships/slideLayout" Target="../slideLayouts/slideLayout126.xml"/><Relationship Id="rId1" Type="http://schemas.openxmlformats.org/officeDocument/2006/relationships/slideLayout" Target="../slideLayouts/slideLayout107.xml"/><Relationship Id="rId6" Type="http://schemas.openxmlformats.org/officeDocument/2006/relationships/slideLayout" Target="../slideLayouts/slideLayout112.xml"/><Relationship Id="rId11" Type="http://schemas.openxmlformats.org/officeDocument/2006/relationships/slideLayout" Target="../slideLayouts/slideLayout117.xml"/><Relationship Id="rId24" Type="http://schemas.openxmlformats.org/officeDocument/2006/relationships/hyperlink" Target="mailto:digitalskills@uwtsd.ac.uk" TargetMode="External"/><Relationship Id="rId5" Type="http://schemas.openxmlformats.org/officeDocument/2006/relationships/slideLayout" Target="../slideLayouts/slideLayout111.xml"/><Relationship Id="rId15" Type="http://schemas.openxmlformats.org/officeDocument/2006/relationships/slideLayout" Target="../slideLayouts/slideLayout121.xml"/><Relationship Id="rId23" Type="http://schemas.openxmlformats.org/officeDocument/2006/relationships/image" Target="../media/image2.png"/><Relationship Id="rId10" Type="http://schemas.openxmlformats.org/officeDocument/2006/relationships/slideLayout" Target="../slideLayouts/slideLayout116.xml"/><Relationship Id="rId19" Type="http://schemas.openxmlformats.org/officeDocument/2006/relationships/slideLayout" Target="../slideLayouts/slideLayout125.xml"/><Relationship Id="rId4" Type="http://schemas.openxmlformats.org/officeDocument/2006/relationships/slideLayout" Target="../slideLayouts/slideLayout110.xml"/><Relationship Id="rId9" Type="http://schemas.openxmlformats.org/officeDocument/2006/relationships/slideLayout" Target="../slideLayouts/slideLayout115.xml"/><Relationship Id="rId14" Type="http://schemas.openxmlformats.org/officeDocument/2006/relationships/slideLayout" Target="../slideLayouts/slideLayout120.xml"/><Relationship Id="rId22" Type="http://schemas.openxmlformats.org/officeDocument/2006/relationships/hyperlink" Target="https://digitalskills.uwtsd.ac.uk/" TargetMode="Externa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20"/>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p:nvPicPr>
        <p:blipFill>
          <a:blip r:embed="rId21"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a:t>Slide Title</a:t>
            </a:r>
            <a:endParaRPr lang="en-GB"/>
          </a:p>
        </p:txBody>
      </p:sp>
      <p:pic>
        <p:nvPicPr>
          <p:cNvPr id="4" name="Picture 3" descr="UWTSD Digital Skills weblink">
            <a:hlinkClick r:id="rId22"/>
            <a:extLst>
              <a:ext uri="{FF2B5EF4-FFF2-40B4-BE49-F238E27FC236}">
                <a16:creationId xmlns:a16="http://schemas.microsoft.com/office/drawing/2014/main" id="{283A7409-C6C7-9175-2CD3-6586B1D4F6E4}"/>
              </a:ext>
            </a:extLst>
          </p:cNvPr>
          <p:cNvPicPr>
            <a:picLocks noChangeAspect="1"/>
          </p:cNvPicPr>
          <p:nvPr/>
        </p:nvPicPr>
        <p:blipFill>
          <a:blip r:embed="rId23"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24"/>
            <a:extLst>
              <a:ext uri="{FF2B5EF4-FFF2-40B4-BE49-F238E27FC236}">
                <a16:creationId xmlns:a16="http://schemas.microsoft.com/office/drawing/2014/main" id="{A7673A20-B248-CD23-E0C4-AAF8F742E1B2}"/>
              </a:ext>
            </a:extLst>
          </p:cNvPr>
          <p:cNvPicPr>
            <a:picLocks noChangeAspect="1"/>
          </p:cNvPicPr>
          <p:nvPr/>
        </p:nvPicPr>
        <p:blipFill>
          <a:blip r:embed="rId25"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6" name="Picture 5" descr="A black and white logo&#10;&#10;Description automatically generated">
            <a:extLst>
              <a:ext uri="{FF2B5EF4-FFF2-40B4-BE49-F238E27FC236}">
                <a16:creationId xmlns:a16="http://schemas.microsoft.com/office/drawing/2014/main" id="{9D53BE2B-B276-BDC5-D3FA-290D0738421D}"/>
              </a:ext>
            </a:extLst>
          </p:cNvPr>
          <p:cNvPicPr>
            <a:picLocks noChangeAspect="1"/>
          </p:cNvPicPr>
          <p:nvPr userDrawn="1"/>
        </p:nvPicPr>
        <p:blipFill>
          <a:blip r:embed="rId26">
            <a:extLst>
              <a:ext uri="{28A0092B-C50C-407E-A947-70E740481C1C}">
                <a14:useLocalDpi xmlns:a14="http://schemas.microsoft.com/office/drawing/2010/main" val="0"/>
              </a:ext>
            </a:extLst>
          </a:blip>
          <a:stretch>
            <a:fillRect/>
          </a:stretch>
        </p:blipFill>
        <p:spPr>
          <a:xfrm>
            <a:off x="5281790" y="6460771"/>
            <a:ext cx="1493523" cy="254529"/>
          </a:xfrm>
          <a:prstGeom prst="rect">
            <a:avLst/>
          </a:prstGeom>
        </p:spPr>
      </p:pic>
    </p:spTree>
    <p:extLst>
      <p:ext uri="{BB962C8B-B14F-4D97-AF65-F5344CB8AC3E}">
        <p14:creationId xmlns:p14="http://schemas.microsoft.com/office/powerpoint/2010/main" val="1970144167"/>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 id="2147483843" r:id="rId12"/>
    <p:sldLayoutId id="2147483844" r:id="rId13"/>
    <p:sldLayoutId id="2147483845" r:id="rId14"/>
    <p:sldLayoutId id="2147483846" r:id="rId15"/>
    <p:sldLayoutId id="2147483847" r:id="rId16"/>
    <p:sldLayoutId id="2147483848" r:id="rId17"/>
    <p:sldLayoutId id="2147483849" r:id="rId18"/>
  </p:sldLayoutIdLst>
  <p:txStyles>
    <p:titleStyle>
      <a:lvl1pPr algn="r"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6096000" y="0"/>
            <a:ext cx="6096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2"/>
            <a:extLst>
              <a:ext uri="{FF2B5EF4-FFF2-40B4-BE49-F238E27FC236}">
                <a16:creationId xmlns:a16="http://schemas.microsoft.com/office/drawing/2014/main" id="{C5109E8A-984D-FD36-6ED3-76EFE30D3600}"/>
              </a:ext>
            </a:extLst>
          </p:cNvPr>
          <p:cNvPicPr>
            <a:picLocks/>
          </p:cNvPicPr>
          <p:nvPr/>
        </p:nvPicPr>
        <p:blipFill>
          <a:blip r:embed="rId13" cstate="print">
            <a:extLst>
              <a:ext uri="{28A0092B-C50C-407E-A947-70E740481C1C}">
                <a14:useLocalDpi xmlns:a14="http://schemas.microsoft.com/office/drawing/2010/main" val="0"/>
              </a:ext>
            </a:extLst>
          </a:blip>
          <a:stretch>
            <a:fillRect/>
          </a:stretch>
        </p:blipFill>
        <p:spPr>
          <a:xfrm>
            <a:off x="6401708" y="218661"/>
            <a:ext cx="1489840" cy="566594"/>
          </a:xfrm>
          <a:prstGeom prst="rect">
            <a:avLst/>
          </a:prstGeom>
        </p:spPr>
      </p:pic>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1A445A51-9F93-31C4-7BE0-FE39667CB340}"/>
              </a:ext>
            </a:extLst>
          </p:cNvPr>
          <p:cNvSpPr>
            <a:spLocks noGrp="1"/>
          </p:cNvSpPr>
          <p:nvPr>
            <p:ph type="title"/>
          </p:nvPr>
        </p:nvSpPr>
        <p:spPr>
          <a:xfrm>
            <a:off x="6374197" y="1021969"/>
            <a:ext cx="5544000" cy="2407032"/>
          </a:xfrm>
          <a:prstGeom prst="rect">
            <a:avLst/>
          </a:prstGeom>
        </p:spPr>
        <p:txBody>
          <a:bodyPr vert="horz" lIns="91440" tIns="45720" rIns="91440" bIns="45720" rtlCol="0" anchor="b">
            <a:normAutofit/>
          </a:bodyPr>
          <a:lstStyle/>
          <a:p>
            <a:r>
              <a:rPr lang="en-US"/>
              <a:t>Presentation Title</a:t>
            </a:r>
            <a:endParaRPr lang="en-GB"/>
          </a:p>
        </p:txBody>
      </p:sp>
      <p:cxnSp>
        <p:nvCxnSpPr>
          <p:cNvPr id="12" name="Straight Connector 11">
            <a:extLst>
              <a:ext uri="{FF2B5EF4-FFF2-40B4-BE49-F238E27FC236}">
                <a16:creationId xmlns:a16="http://schemas.microsoft.com/office/drawing/2014/main" id="{07BA3A68-AB71-C083-3F6B-F43BDFD267F7}"/>
              </a:ext>
            </a:extLst>
          </p:cNvPr>
          <p:cNvCxnSpPr>
            <a:cxnSpLocks/>
          </p:cNvCxnSpPr>
          <p:nvPr/>
        </p:nvCxnSpPr>
        <p:spPr>
          <a:xfrm>
            <a:off x="6367977" y="1003851"/>
            <a:ext cx="5552046"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Picture 19" descr="UWTSD Digital Skills weblink">
            <a:hlinkClick r:id="rId14"/>
            <a:extLst>
              <a:ext uri="{FF2B5EF4-FFF2-40B4-BE49-F238E27FC236}">
                <a16:creationId xmlns:a16="http://schemas.microsoft.com/office/drawing/2014/main" id="{C26C6173-294C-5287-ED99-1E4F501E90D7}"/>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6323066" y="6419770"/>
            <a:ext cx="1893570" cy="266700"/>
          </a:xfrm>
          <a:prstGeom prst="rect">
            <a:avLst/>
          </a:prstGeom>
        </p:spPr>
      </p:pic>
      <p:pic>
        <p:nvPicPr>
          <p:cNvPr id="21" name="Picture 20" descr="UWTSD Digital Skills Email">
            <a:hlinkClick r:id="rId16"/>
            <a:extLst>
              <a:ext uri="{FF2B5EF4-FFF2-40B4-BE49-F238E27FC236}">
                <a16:creationId xmlns:a16="http://schemas.microsoft.com/office/drawing/2014/main" id="{C7F403EE-A5F4-5C64-E70C-1A5CD06E21C3}"/>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p:blipFill>
        <p:spPr>
          <a:xfrm>
            <a:off x="10317941" y="6419770"/>
            <a:ext cx="1706880" cy="266700"/>
          </a:xfrm>
          <a:prstGeom prst="rect">
            <a:avLst/>
          </a:prstGeom>
        </p:spPr>
      </p:pic>
      <p:pic>
        <p:nvPicPr>
          <p:cNvPr id="4" name="Picture 3">
            <a:extLst>
              <a:ext uri="{FF2B5EF4-FFF2-40B4-BE49-F238E27FC236}">
                <a16:creationId xmlns:a16="http://schemas.microsoft.com/office/drawing/2014/main" id="{0C516283-EC1F-61C1-7211-9DC6EF3CA029}"/>
              </a:ext>
            </a:extLst>
          </p:cNvPr>
          <p:cNvPicPr>
            <a:picLocks noChangeAspect="1"/>
          </p:cNvPicPr>
          <p:nvPr userDrawn="1"/>
        </p:nvPicPr>
        <p:blipFill>
          <a:blip r:embed="rId18" cstate="print">
            <a:extLst>
              <a:ext uri="{28A0092B-C50C-407E-A947-70E740481C1C}">
                <a14:useLocalDpi xmlns:a14="http://schemas.microsoft.com/office/drawing/2010/main" val="0"/>
              </a:ext>
            </a:extLst>
          </a:blip>
          <a:srcRect/>
          <a:stretch/>
        </p:blipFill>
        <p:spPr>
          <a:xfrm>
            <a:off x="8547420" y="6418777"/>
            <a:ext cx="1319276" cy="225180"/>
          </a:xfrm>
          <a:prstGeom prst="rect">
            <a:avLst/>
          </a:prstGeom>
        </p:spPr>
      </p:pic>
    </p:spTree>
    <p:extLst>
      <p:ext uri="{BB962C8B-B14F-4D97-AF65-F5344CB8AC3E}">
        <p14:creationId xmlns:p14="http://schemas.microsoft.com/office/powerpoint/2010/main" val="1843905795"/>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56" r:id="rId6"/>
    <p:sldLayoutId id="2147483857" r:id="rId7"/>
    <p:sldLayoutId id="2147483858" r:id="rId8"/>
    <p:sldLayoutId id="2147483859" r:id="rId9"/>
    <p:sldLayoutId id="2147483860" r:id="rId10"/>
  </p:sldLayoutIdLst>
  <p:hf sldNum="0" hdr="0" dt="0"/>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userDrawn="1"/>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userDrawn="1"/>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3"/>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userDrawn="1"/>
        </p:nvPicPr>
        <p:blipFill>
          <a:blip r:embed="rId4"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a:t>Slide Title</a:t>
            </a:r>
            <a:endParaRPr lang="en-GB"/>
          </a:p>
        </p:txBody>
      </p:sp>
      <p:pic>
        <p:nvPicPr>
          <p:cNvPr id="4" name="Picture 3" descr="UWTSD Digital Skills weblink">
            <a:hlinkClick r:id="rId5"/>
            <a:extLst>
              <a:ext uri="{FF2B5EF4-FFF2-40B4-BE49-F238E27FC236}">
                <a16:creationId xmlns:a16="http://schemas.microsoft.com/office/drawing/2014/main" id="{283A7409-C6C7-9175-2CD3-6586B1D4F6E4}"/>
              </a:ext>
            </a:extLst>
          </p:cNvPr>
          <p:cNvPicPr>
            <a:picLocks noChangeAspect="1"/>
          </p:cNvPicPr>
          <p:nvPr userDrawn="1"/>
        </p:nvPicPr>
        <p:blipFill>
          <a:blip r:embed="rId6"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7"/>
            <a:extLst>
              <a:ext uri="{FF2B5EF4-FFF2-40B4-BE49-F238E27FC236}">
                <a16:creationId xmlns:a16="http://schemas.microsoft.com/office/drawing/2014/main" id="{A7673A20-B248-CD23-E0C4-AAF8F742E1B2}"/>
              </a:ext>
            </a:extLst>
          </p:cNvPr>
          <p:cNvPicPr>
            <a:picLocks noChangeAspect="1"/>
          </p:cNvPicPr>
          <p:nvPr userDrawn="1"/>
        </p:nvPicPr>
        <p:blipFill>
          <a:blip r:embed="rId8"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73" r:id="rId1"/>
  </p:sldLayoutIdLst>
  <p:hf sldNum="0" hdr="0" dt="0"/>
  <p:txStyles>
    <p:titleStyle>
      <a:lvl1pPr algn="r"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4"/>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p:nvPicPr>
        <p:blipFill>
          <a:blip r:embed="rId15"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a:t>Slide Title</a:t>
            </a:r>
            <a:endParaRPr lang="en-GB"/>
          </a:p>
        </p:txBody>
      </p:sp>
      <p:pic>
        <p:nvPicPr>
          <p:cNvPr id="4" name="Picture 3" descr="UWTSD Digital Skills weblink">
            <a:hlinkClick r:id="rId16"/>
            <a:extLst>
              <a:ext uri="{FF2B5EF4-FFF2-40B4-BE49-F238E27FC236}">
                <a16:creationId xmlns:a16="http://schemas.microsoft.com/office/drawing/2014/main" id="{283A7409-C6C7-9175-2CD3-6586B1D4F6E4}"/>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18"/>
            <a:extLst>
              <a:ext uri="{FF2B5EF4-FFF2-40B4-BE49-F238E27FC236}">
                <a16:creationId xmlns:a16="http://schemas.microsoft.com/office/drawing/2014/main" id="{A7673A20-B248-CD23-E0C4-AAF8F742E1B2}"/>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4106549402"/>
      </p:ext>
    </p:extLst>
  </p:cSld>
  <p:clrMap bg1="lt1" tx1="dk1" bg2="lt2" tx2="dk2" accent1="accent1" accent2="accent2" accent3="accent3" accent4="accent4" accent5="accent5" accent6="accent6" hlink="hlink" folHlink="folHlink"/>
  <p:sldLayoutIdLst>
    <p:sldLayoutId id="2147483926" r:id="rId1"/>
    <p:sldLayoutId id="2147483927" r:id="rId2"/>
    <p:sldLayoutId id="2147483928" r:id="rId3"/>
    <p:sldLayoutId id="2147483929" r:id="rId4"/>
    <p:sldLayoutId id="2147483930" r:id="rId5"/>
    <p:sldLayoutId id="2147483931" r:id="rId6"/>
    <p:sldLayoutId id="2147483932" r:id="rId7"/>
    <p:sldLayoutId id="2147483933" r:id="rId8"/>
    <p:sldLayoutId id="2147483934" r:id="rId9"/>
    <p:sldLayoutId id="2147483935" r:id="rId10"/>
    <p:sldLayoutId id="2147483936" r:id="rId11"/>
    <p:sldLayoutId id="2147483937" r:id="rId12"/>
  </p:sldLayoutIdLst>
  <p:txStyles>
    <p:titleStyle>
      <a:lvl1pPr algn="r"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6096000" y="0"/>
            <a:ext cx="6096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28"/>
            <a:extLst>
              <a:ext uri="{FF2B5EF4-FFF2-40B4-BE49-F238E27FC236}">
                <a16:creationId xmlns:a16="http://schemas.microsoft.com/office/drawing/2014/main" id="{C5109E8A-984D-FD36-6ED3-76EFE30D3600}"/>
              </a:ext>
            </a:extLst>
          </p:cNvPr>
          <p:cNvPicPr>
            <a:picLocks/>
          </p:cNvPicPr>
          <p:nvPr/>
        </p:nvPicPr>
        <p:blipFill>
          <a:blip r:embed="rId29" cstate="print">
            <a:extLst>
              <a:ext uri="{28A0092B-C50C-407E-A947-70E740481C1C}">
                <a14:useLocalDpi xmlns:a14="http://schemas.microsoft.com/office/drawing/2010/main" val="0"/>
              </a:ext>
            </a:extLst>
          </a:blip>
          <a:stretch>
            <a:fillRect/>
          </a:stretch>
        </p:blipFill>
        <p:spPr>
          <a:xfrm>
            <a:off x="6401708" y="218661"/>
            <a:ext cx="1489840" cy="566594"/>
          </a:xfrm>
          <a:prstGeom prst="rect">
            <a:avLst/>
          </a:prstGeom>
        </p:spPr>
      </p:pic>
      <p:pic>
        <p:nvPicPr>
          <p:cNvPr id="9" name="Picture 8" descr="UWTSD Library logo">
            <a:hlinkClick r:id="rId30"/>
            <a:extLst>
              <a:ext uri="{FF2B5EF4-FFF2-40B4-BE49-F238E27FC236}">
                <a16:creationId xmlns:a16="http://schemas.microsoft.com/office/drawing/2014/main" id="{8E25298E-989B-5A45-0DF5-A8875F0B618A}"/>
              </a:ext>
            </a:extLst>
          </p:cNvPr>
          <p:cNvPicPr>
            <a:picLocks noChangeAspect="1"/>
          </p:cNvPicPr>
          <p:nvPr/>
        </p:nvPicPr>
        <p:blipFill>
          <a:blip r:embed="rId31" cstate="print">
            <a:extLst>
              <a:ext uri="{28A0092B-C50C-407E-A947-70E740481C1C}">
                <a14:useLocalDpi xmlns:a14="http://schemas.microsoft.com/office/drawing/2010/main" val="0"/>
              </a:ext>
            </a:extLst>
          </a:blip>
          <a:stretch>
            <a:fillRect/>
          </a:stretch>
        </p:blipFill>
        <p:spPr>
          <a:xfrm>
            <a:off x="10690448" y="-42194"/>
            <a:ext cx="1234499" cy="957672"/>
          </a:xfrm>
          <a:prstGeom prst="rect">
            <a:avLst/>
          </a:prstGeom>
        </p:spPr>
      </p:pic>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1A445A51-9F93-31C4-7BE0-FE39667CB340}"/>
              </a:ext>
            </a:extLst>
          </p:cNvPr>
          <p:cNvSpPr>
            <a:spLocks noGrp="1"/>
          </p:cNvSpPr>
          <p:nvPr>
            <p:ph type="title"/>
          </p:nvPr>
        </p:nvSpPr>
        <p:spPr>
          <a:xfrm>
            <a:off x="6374197" y="1021969"/>
            <a:ext cx="5544000" cy="2407032"/>
          </a:xfrm>
          <a:prstGeom prst="rect">
            <a:avLst/>
          </a:prstGeom>
        </p:spPr>
        <p:txBody>
          <a:bodyPr vert="horz" lIns="91440" tIns="45720" rIns="91440" bIns="45720" rtlCol="0" anchor="b">
            <a:normAutofit/>
          </a:bodyPr>
          <a:lstStyle/>
          <a:p>
            <a:r>
              <a:rPr lang="en-US"/>
              <a:t>Presentation Title</a:t>
            </a:r>
            <a:endParaRPr lang="en-GB"/>
          </a:p>
        </p:txBody>
      </p:sp>
      <p:cxnSp>
        <p:nvCxnSpPr>
          <p:cNvPr id="12" name="Straight Connector 11">
            <a:extLst>
              <a:ext uri="{FF2B5EF4-FFF2-40B4-BE49-F238E27FC236}">
                <a16:creationId xmlns:a16="http://schemas.microsoft.com/office/drawing/2014/main" id="{07BA3A68-AB71-C083-3F6B-F43BDFD267F7}"/>
              </a:ext>
            </a:extLst>
          </p:cNvPr>
          <p:cNvCxnSpPr>
            <a:cxnSpLocks/>
          </p:cNvCxnSpPr>
          <p:nvPr/>
        </p:nvCxnSpPr>
        <p:spPr>
          <a:xfrm>
            <a:off x="6367977" y="1003851"/>
            <a:ext cx="5552046"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Picture 19" descr="UWTSD Digital Skills weblink">
            <a:hlinkClick r:id="rId32"/>
            <a:extLst>
              <a:ext uri="{FF2B5EF4-FFF2-40B4-BE49-F238E27FC236}">
                <a16:creationId xmlns:a16="http://schemas.microsoft.com/office/drawing/2014/main" id="{C26C6173-294C-5287-ED99-1E4F501E90D7}"/>
              </a:ext>
            </a:extLst>
          </p:cNvPr>
          <p:cNvPicPr>
            <a:picLocks noChangeAspect="1"/>
          </p:cNvPicPr>
          <p:nvPr/>
        </p:nvPicPr>
        <p:blipFill>
          <a:blip r:embed="rId33" cstate="print">
            <a:extLst>
              <a:ext uri="{28A0092B-C50C-407E-A947-70E740481C1C}">
                <a14:useLocalDpi xmlns:a14="http://schemas.microsoft.com/office/drawing/2010/main" val="0"/>
              </a:ext>
            </a:extLst>
          </a:blip>
          <a:srcRect/>
          <a:stretch/>
        </p:blipFill>
        <p:spPr>
          <a:xfrm>
            <a:off x="6323066" y="6419770"/>
            <a:ext cx="1893570" cy="266700"/>
          </a:xfrm>
          <a:prstGeom prst="rect">
            <a:avLst/>
          </a:prstGeom>
        </p:spPr>
      </p:pic>
      <p:pic>
        <p:nvPicPr>
          <p:cNvPr id="21" name="Picture 20" descr="UWTSD Digital Skills Email">
            <a:hlinkClick r:id="rId34"/>
            <a:extLst>
              <a:ext uri="{FF2B5EF4-FFF2-40B4-BE49-F238E27FC236}">
                <a16:creationId xmlns:a16="http://schemas.microsoft.com/office/drawing/2014/main" id="{C7F403EE-A5F4-5C64-E70C-1A5CD06E21C3}"/>
              </a:ext>
            </a:extLst>
          </p:cNvPr>
          <p:cNvPicPr>
            <a:picLocks noChangeAspect="1"/>
          </p:cNvPicPr>
          <p:nvPr/>
        </p:nvPicPr>
        <p:blipFill>
          <a:blip r:embed="rId35" cstate="print">
            <a:extLst>
              <a:ext uri="{28A0092B-C50C-407E-A947-70E740481C1C}">
                <a14:useLocalDpi xmlns:a14="http://schemas.microsoft.com/office/drawing/2010/main" val="0"/>
              </a:ext>
            </a:extLst>
          </a:blip>
          <a:srcRect/>
          <a:stretch/>
        </p:blipFill>
        <p:spPr>
          <a:xfrm>
            <a:off x="10317941" y="6419770"/>
            <a:ext cx="1706880" cy="266700"/>
          </a:xfrm>
          <a:prstGeom prst="rect">
            <a:avLst/>
          </a:prstGeom>
        </p:spPr>
      </p:pic>
      <p:pic>
        <p:nvPicPr>
          <p:cNvPr id="3" name="Picture 2">
            <a:extLst>
              <a:ext uri="{FF2B5EF4-FFF2-40B4-BE49-F238E27FC236}">
                <a16:creationId xmlns:a16="http://schemas.microsoft.com/office/drawing/2014/main" id="{0C516283-EC1F-61C1-7211-9DC6EF3CA029}"/>
              </a:ext>
            </a:extLst>
          </p:cNvPr>
          <p:cNvPicPr>
            <a:picLocks noChangeAspect="1"/>
          </p:cNvPicPr>
          <p:nvPr/>
        </p:nvPicPr>
        <p:blipFill>
          <a:blip r:embed="rId36" cstate="print">
            <a:extLst>
              <a:ext uri="{28A0092B-C50C-407E-A947-70E740481C1C}">
                <a14:useLocalDpi xmlns:a14="http://schemas.microsoft.com/office/drawing/2010/main" val="0"/>
              </a:ext>
            </a:extLst>
          </a:blip>
          <a:srcRect/>
          <a:stretch/>
        </p:blipFill>
        <p:spPr>
          <a:xfrm>
            <a:off x="8594587" y="6443229"/>
            <a:ext cx="1319276" cy="225180"/>
          </a:xfrm>
          <a:prstGeom prst="rect">
            <a:avLst/>
          </a:prstGeom>
        </p:spPr>
      </p:pic>
      <p:sp>
        <p:nvSpPr>
          <p:cNvPr id="4" name="Rectangle 3">
            <a:extLst>
              <a:ext uri="{FF2B5EF4-FFF2-40B4-BE49-F238E27FC236}">
                <a16:creationId xmlns:a16="http://schemas.microsoft.com/office/drawing/2014/main" id="{97A994D1-85B4-5E1B-7138-16303ECEA623}"/>
              </a:ext>
            </a:extLst>
          </p:cNvPr>
          <p:cNvSpPr>
            <a:spLocks/>
          </p:cNvSpPr>
          <p:nvPr userDrawn="1"/>
        </p:nvSpPr>
        <p:spPr>
          <a:xfrm>
            <a:off x="6096000" y="0"/>
            <a:ext cx="6096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UWTSD logo">
            <a:hlinkClick r:id="rId28"/>
            <a:extLst>
              <a:ext uri="{FF2B5EF4-FFF2-40B4-BE49-F238E27FC236}">
                <a16:creationId xmlns:a16="http://schemas.microsoft.com/office/drawing/2014/main" id="{7BB29833-3CBC-11E7-1EC7-A5578710B8E0}"/>
              </a:ext>
            </a:extLst>
          </p:cNvPr>
          <p:cNvPicPr>
            <a:picLocks/>
          </p:cNvPicPr>
          <p:nvPr userDrawn="1"/>
        </p:nvPicPr>
        <p:blipFill>
          <a:blip r:embed="rId29" cstate="print">
            <a:extLst>
              <a:ext uri="{28A0092B-C50C-407E-A947-70E740481C1C}">
                <a14:useLocalDpi xmlns:a14="http://schemas.microsoft.com/office/drawing/2010/main" val="0"/>
              </a:ext>
            </a:extLst>
          </a:blip>
          <a:stretch>
            <a:fillRect/>
          </a:stretch>
        </p:blipFill>
        <p:spPr>
          <a:xfrm>
            <a:off x="6401708" y="218661"/>
            <a:ext cx="1489840" cy="566594"/>
          </a:xfrm>
          <a:prstGeom prst="rect">
            <a:avLst/>
          </a:prstGeom>
        </p:spPr>
      </p:pic>
      <p:sp>
        <p:nvSpPr>
          <p:cNvPr id="10" name="Title 1">
            <a:extLst>
              <a:ext uri="{FF2B5EF4-FFF2-40B4-BE49-F238E27FC236}">
                <a16:creationId xmlns:a16="http://schemas.microsoft.com/office/drawing/2014/main" id="{9CC1DE5F-1456-9698-657A-29BAB2B93C1B}"/>
              </a:ext>
            </a:extLst>
          </p:cNvPr>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cxnSp>
        <p:nvCxnSpPr>
          <p:cNvPr id="11" name="Straight Connector 10">
            <a:extLst>
              <a:ext uri="{FF2B5EF4-FFF2-40B4-BE49-F238E27FC236}">
                <a16:creationId xmlns:a16="http://schemas.microsoft.com/office/drawing/2014/main" id="{71B8BA7E-1A9A-D19B-927F-73B620170180}"/>
              </a:ext>
            </a:extLst>
          </p:cNvPr>
          <p:cNvCxnSpPr>
            <a:cxnSpLocks/>
          </p:cNvCxnSpPr>
          <p:nvPr userDrawn="1"/>
        </p:nvCxnSpPr>
        <p:spPr>
          <a:xfrm>
            <a:off x="6367977" y="1003851"/>
            <a:ext cx="5552046"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14" name="Picture 13" descr="UWTSD Digital Skills weblink">
            <a:hlinkClick r:id="rId32"/>
            <a:extLst>
              <a:ext uri="{FF2B5EF4-FFF2-40B4-BE49-F238E27FC236}">
                <a16:creationId xmlns:a16="http://schemas.microsoft.com/office/drawing/2014/main" id="{9E60C467-893E-891B-A6BD-67386DD801C7}"/>
              </a:ext>
            </a:extLst>
          </p:cNvPr>
          <p:cNvPicPr>
            <a:picLocks noChangeAspect="1"/>
          </p:cNvPicPr>
          <p:nvPr userDrawn="1"/>
        </p:nvPicPr>
        <p:blipFill>
          <a:blip r:embed="rId33" cstate="print">
            <a:extLst>
              <a:ext uri="{28A0092B-C50C-407E-A947-70E740481C1C}">
                <a14:useLocalDpi xmlns:a14="http://schemas.microsoft.com/office/drawing/2010/main" val="0"/>
              </a:ext>
            </a:extLst>
          </a:blip>
          <a:srcRect/>
          <a:stretch/>
        </p:blipFill>
        <p:spPr>
          <a:xfrm>
            <a:off x="6323066" y="6419770"/>
            <a:ext cx="1893570" cy="266700"/>
          </a:xfrm>
          <a:prstGeom prst="rect">
            <a:avLst/>
          </a:prstGeom>
        </p:spPr>
      </p:pic>
      <p:pic>
        <p:nvPicPr>
          <p:cNvPr id="15" name="Picture 14" descr="UWTSD Digital Skills Email">
            <a:hlinkClick r:id="rId34"/>
            <a:extLst>
              <a:ext uri="{FF2B5EF4-FFF2-40B4-BE49-F238E27FC236}">
                <a16:creationId xmlns:a16="http://schemas.microsoft.com/office/drawing/2014/main" id="{D4F9E08B-9DED-C4E0-7C8F-8E2848FA70D1}"/>
              </a:ext>
            </a:extLst>
          </p:cNvPr>
          <p:cNvPicPr>
            <a:picLocks noChangeAspect="1"/>
          </p:cNvPicPr>
          <p:nvPr userDrawn="1"/>
        </p:nvPicPr>
        <p:blipFill>
          <a:blip r:embed="rId35" cstate="print">
            <a:extLst>
              <a:ext uri="{28A0092B-C50C-407E-A947-70E740481C1C}">
                <a14:useLocalDpi xmlns:a14="http://schemas.microsoft.com/office/drawing/2010/main" val="0"/>
              </a:ext>
            </a:extLst>
          </a:blip>
          <a:srcRect/>
          <a:stretch/>
        </p:blipFill>
        <p:spPr>
          <a:xfrm>
            <a:off x="10317941" y="6419770"/>
            <a:ext cx="1706880" cy="266700"/>
          </a:xfrm>
          <a:prstGeom prst="rect">
            <a:avLst/>
          </a:prstGeom>
        </p:spPr>
      </p:pic>
    </p:spTree>
    <p:extLst>
      <p:ext uri="{BB962C8B-B14F-4D97-AF65-F5344CB8AC3E}">
        <p14:creationId xmlns:p14="http://schemas.microsoft.com/office/powerpoint/2010/main" val="4114917406"/>
      </p:ext>
    </p:extLst>
  </p:cSld>
  <p:clrMap bg1="lt1" tx1="dk1" bg2="lt2" tx2="dk2" accent1="accent1" accent2="accent2" accent3="accent3" accent4="accent4" accent5="accent5" accent6="accent6" hlink="hlink" folHlink="folHlink"/>
  <p:sldLayoutIdLst>
    <p:sldLayoutId id="2147483998" r:id="rId1"/>
    <p:sldLayoutId id="2147483999" r:id="rId2"/>
    <p:sldLayoutId id="2147484000" r:id="rId3"/>
    <p:sldLayoutId id="2147484001" r:id="rId4"/>
    <p:sldLayoutId id="2147484002" r:id="rId5"/>
    <p:sldLayoutId id="2147484003" r:id="rId6"/>
    <p:sldLayoutId id="2147484004" r:id="rId7"/>
    <p:sldLayoutId id="2147484005" r:id="rId8"/>
    <p:sldLayoutId id="2147484006" r:id="rId9"/>
    <p:sldLayoutId id="2147484007" r:id="rId10"/>
    <p:sldLayoutId id="2147484008" r:id="rId11"/>
    <p:sldLayoutId id="2147484009" r:id="rId12"/>
    <p:sldLayoutId id="2147484010" r:id="rId13"/>
    <p:sldLayoutId id="2147484142" r:id="rId14"/>
    <p:sldLayoutId id="2147484143" r:id="rId15"/>
    <p:sldLayoutId id="2147484144" r:id="rId16"/>
    <p:sldLayoutId id="2147484145" r:id="rId17"/>
    <p:sldLayoutId id="2147484146" r:id="rId18"/>
    <p:sldLayoutId id="2147484147" r:id="rId19"/>
    <p:sldLayoutId id="2147484148" r:id="rId20"/>
    <p:sldLayoutId id="2147484149" r:id="rId21"/>
    <p:sldLayoutId id="2147484150" r:id="rId22"/>
    <p:sldLayoutId id="2147484151" r:id="rId23"/>
    <p:sldLayoutId id="2147484152" r:id="rId24"/>
    <p:sldLayoutId id="2147484153" r:id="rId25"/>
    <p:sldLayoutId id="2147484154" r:id="rId26"/>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9"/>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p:nvPicPr>
        <p:blipFill>
          <a:blip r:embed="rId20"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a:t>Slide Title</a:t>
            </a:r>
            <a:endParaRPr lang="en-GB"/>
          </a:p>
        </p:txBody>
      </p:sp>
      <p:pic>
        <p:nvPicPr>
          <p:cNvPr id="4" name="Picture 3" descr="UWTSD Digital Skills weblink">
            <a:hlinkClick r:id="rId21"/>
            <a:extLst>
              <a:ext uri="{FF2B5EF4-FFF2-40B4-BE49-F238E27FC236}">
                <a16:creationId xmlns:a16="http://schemas.microsoft.com/office/drawing/2014/main" id="{283A7409-C6C7-9175-2CD3-6586B1D4F6E4}"/>
              </a:ext>
            </a:extLst>
          </p:cNvPr>
          <p:cNvPicPr>
            <a:picLocks noChangeAspect="1"/>
          </p:cNvPicPr>
          <p:nvPr/>
        </p:nvPicPr>
        <p:blipFill>
          <a:blip r:embed="rId22"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23"/>
            <a:extLst>
              <a:ext uri="{FF2B5EF4-FFF2-40B4-BE49-F238E27FC236}">
                <a16:creationId xmlns:a16="http://schemas.microsoft.com/office/drawing/2014/main" id="{A7673A20-B248-CD23-E0C4-AAF8F742E1B2}"/>
              </a:ext>
            </a:extLst>
          </p:cNvPr>
          <p:cNvPicPr>
            <a:picLocks noChangeAspect="1"/>
          </p:cNvPicPr>
          <p:nvPr/>
        </p:nvPicPr>
        <p:blipFill>
          <a:blip r:embed="rId24"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322296245"/>
      </p:ext>
    </p:extLst>
  </p:cSld>
  <p:clrMap bg1="lt1" tx1="dk1" bg2="lt2" tx2="dk2" accent1="accent1" accent2="accent2" accent3="accent3" accent4="accent4" accent5="accent5" accent6="accent6" hlink="hlink" folHlink="folHlink"/>
  <p:sldLayoutIdLst>
    <p:sldLayoutId id="2147483976" r:id="rId1"/>
    <p:sldLayoutId id="2147483977" r:id="rId2"/>
    <p:sldLayoutId id="2147483978" r:id="rId3"/>
    <p:sldLayoutId id="2147483979" r:id="rId4"/>
    <p:sldLayoutId id="2147483980" r:id="rId5"/>
    <p:sldLayoutId id="2147483981" r:id="rId6"/>
    <p:sldLayoutId id="2147483982" r:id="rId7"/>
    <p:sldLayoutId id="2147483983" r:id="rId8"/>
    <p:sldLayoutId id="2147483984" r:id="rId9"/>
    <p:sldLayoutId id="2147483985" r:id="rId10"/>
    <p:sldLayoutId id="2147483986" r:id="rId11"/>
    <p:sldLayoutId id="2147483987" r:id="rId12"/>
    <p:sldLayoutId id="2147483988" r:id="rId13"/>
    <p:sldLayoutId id="2147484056" r:id="rId14"/>
    <p:sldLayoutId id="2147484057" r:id="rId15"/>
    <p:sldLayoutId id="2147484058" r:id="rId16"/>
    <p:sldLayoutId id="2147484060" r:id="rId17"/>
  </p:sldLayoutIdLst>
  <p:hf sldNum="0" hdr="0" dt="0"/>
  <p:txStyles>
    <p:titleStyle>
      <a:lvl1pPr algn="r"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6096000" y="0"/>
            <a:ext cx="6096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24"/>
            <a:extLst>
              <a:ext uri="{FF2B5EF4-FFF2-40B4-BE49-F238E27FC236}">
                <a16:creationId xmlns:a16="http://schemas.microsoft.com/office/drawing/2014/main" id="{C5109E8A-984D-FD36-6ED3-76EFE30D3600}"/>
              </a:ext>
            </a:extLst>
          </p:cNvPr>
          <p:cNvPicPr>
            <a:picLocks/>
          </p:cNvPicPr>
          <p:nvPr/>
        </p:nvPicPr>
        <p:blipFill>
          <a:blip r:embed="rId25" cstate="print">
            <a:extLst>
              <a:ext uri="{28A0092B-C50C-407E-A947-70E740481C1C}">
                <a14:useLocalDpi xmlns:a14="http://schemas.microsoft.com/office/drawing/2010/main" val="0"/>
              </a:ext>
            </a:extLst>
          </a:blip>
          <a:stretch>
            <a:fillRect/>
          </a:stretch>
        </p:blipFill>
        <p:spPr>
          <a:xfrm>
            <a:off x="6401708" y="218661"/>
            <a:ext cx="1489840" cy="566594"/>
          </a:xfrm>
          <a:prstGeom prst="rect">
            <a:avLst/>
          </a:prstGeom>
        </p:spPr>
      </p:pic>
      <p:pic>
        <p:nvPicPr>
          <p:cNvPr id="9" name="Picture 8" descr="UWTSD Library logo">
            <a:hlinkClick r:id="rId26"/>
            <a:extLst>
              <a:ext uri="{FF2B5EF4-FFF2-40B4-BE49-F238E27FC236}">
                <a16:creationId xmlns:a16="http://schemas.microsoft.com/office/drawing/2014/main" id="{8E25298E-989B-5A45-0DF5-A8875F0B618A}"/>
              </a:ext>
            </a:extLst>
          </p:cNvPr>
          <p:cNvPicPr>
            <a:picLocks noChangeAspect="1"/>
          </p:cNvPicPr>
          <p:nvPr/>
        </p:nvPicPr>
        <p:blipFill>
          <a:blip r:embed="rId27" cstate="print">
            <a:extLst>
              <a:ext uri="{28A0092B-C50C-407E-A947-70E740481C1C}">
                <a14:useLocalDpi xmlns:a14="http://schemas.microsoft.com/office/drawing/2010/main" val="0"/>
              </a:ext>
            </a:extLst>
          </a:blip>
          <a:stretch>
            <a:fillRect/>
          </a:stretch>
        </p:blipFill>
        <p:spPr>
          <a:xfrm>
            <a:off x="10690448" y="-42194"/>
            <a:ext cx="1234499" cy="957672"/>
          </a:xfrm>
          <a:prstGeom prst="rect">
            <a:avLst/>
          </a:prstGeom>
        </p:spPr>
      </p:pic>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1A445A51-9F93-31C4-7BE0-FE39667CB340}"/>
              </a:ext>
            </a:extLst>
          </p:cNvPr>
          <p:cNvSpPr>
            <a:spLocks noGrp="1"/>
          </p:cNvSpPr>
          <p:nvPr>
            <p:ph type="title"/>
          </p:nvPr>
        </p:nvSpPr>
        <p:spPr>
          <a:xfrm>
            <a:off x="6374197" y="1021969"/>
            <a:ext cx="5544000" cy="2407032"/>
          </a:xfrm>
          <a:prstGeom prst="rect">
            <a:avLst/>
          </a:prstGeom>
        </p:spPr>
        <p:txBody>
          <a:bodyPr vert="horz" lIns="91440" tIns="45720" rIns="91440" bIns="45720" rtlCol="0" anchor="b">
            <a:normAutofit/>
          </a:bodyPr>
          <a:lstStyle/>
          <a:p>
            <a:r>
              <a:rPr lang="en-US"/>
              <a:t>Presentation Title</a:t>
            </a:r>
            <a:endParaRPr lang="en-GB"/>
          </a:p>
        </p:txBody>
      </p:sp>
      <p:cxnSp>
        <p:nvCxnSpPr>
          <p:cNvPr id="12" name="Straight Connector 11">
            <a:extLst>
              <a:ext uri="{FF2B5EF4-FFF2-40B4-BE49-F238E27FC236}">
                <a16:creationId xmlns:a16="http://schemas.microsoft.com/office/drawing/2014/main" id="{07BA3A68-AB71-C083-3F6B-F43BDFD267F7}"/>
              </a:ext>
            </a:extLst>
          </p:cNvPr>
          <p:cNvCxnSpPr>
            <a:cxnSpLocks/>
          </p:cNvCxnSpPr>
          <p:nvPr/>
        </p:nvCxnSpPr>
        <p:spPr>
          <a:xfrm>
            <a:off x="6367977" y="1003851"/>
            <a:ext cx="5552046"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Picture 19" descr="UWTSD Digital Skills weblink">
            <a:hlinkClick r:id="rId28"/>
            <a:extLst>
              <a:ext uri="{FF2B5EF4-FFF2-40B4-BE49-F238E27FC236}">
                <a16:creationId xmlns:a16="http://schemas.microsoft.com/office/drawing/2014/main" id="{C26C6173-294C-5287-ED99-1E4F501E90D7}"/>
              </a:ext>
            </a:extLst>
          </p:cNvPr>
          <p:cNvPicPr>
            <a:picLocks noChangeAspect="1"/>
          </p:cNvPicPr>
          <p:nvPr/>
        </p:nvPicPr>
        <p:blipFill>
          <a:blip r:embed="rId29" cstate="print">
            <a:extLst>
              <a:ext uri="{28A0092B-C50C-407E-A947-70E740481C1C}">
                <a14:useLocalDpi xmlns:a14="http://schemas.microsoft.com/office/drawing/2010/main" val="0"/>
              </a:ext>
            </a:extLst>
          </a:blip>
          <a:srcRect/>
          <a:stretch/>
        </p:blipFill>
        <p:spPr>
          <a:xfrm>
            <a:off x="6323066" y="6419770"/>
            <a:ext cx="1893570" cy="266700"/>
          </a:xfrm>
          <a:prstGeom prst="rect">
            <a:avLst/>
          </a:prstGeom>
        </p:spPr>
      </p:pic>
      <p:pic>
        <p:nvPicPr>
          <p:cNvPr id="21" name="Picture 20" descr="UWTSD Digital Skills Email">
            <a:hlinkClick r:id="rId30"/>
            <a:extLst>
              <a:ext uri="{FF2B5EF4-FFF2-40B4-BE49-F238E27FC236}">
                <a16:creationId xmlns:a16="http://schemas.microsoft.com/office/drawing/2014/main" id="{C7F403EE-A5F4-5C64-E70C-1A5CD06E21C3}"/>
              </a:ext>
            </a:extLst>
          </p:cNvPr>
          <p:cNvPicPr>
            <a:picLocks noChangeAspect="1"/>
          </p:cNvPicPr>
          <p:nvPr/>
        </p:nvPicPr>
        <p:blipFill>
          <a:blip r:embed="rId31" cstate="print">
            <a:extLst>
              <a:ext uri="{28A0092B-C50C-407E-A947-70E740481C1C}">
                <a14:useLocalDpi xmlns:a14="http://schemas.microsoft.com/office/drawing/2010/main" val="0"/>
              </a:ext>
            </a:extLst>
          </a:blip>
          <a:srcRect/>
          <a:stretch/>
        </p:blipFill>
        <p:spPr>
          <a:xfrm>
            <a:off x="10317941" y="6419770"/>
            <a:ext cx="1706880" cy="266700"/>
          </a:xfrm>
          <a:prstGeom prst="rect">
            <a:avLst/>
          </a:prstGeom>
        </p:spPr>
      </p:pic>
      <p:pic>
        <p:nvPicPr>
          <p:cNvPr id="3" name="Picture 2">
            <a:extLst>
              <a:ext uri="{FF2B5EF4-FFF2-40B4-BE49-F238E27FC236}">
                <a16:creationId xmlns:a16="http://schemas.microsoft.com/office/drawing/2014/main" id="{0C516283-EC1F-61C1-7211-9DC6EF3CA029}"/>
              </a:ext>
            </a:extLst>
          </p:cNvPr>
          <p:cNvPicPr>
            <a:picLocks noChangeAspect="1"/>
          </p:cNvPicPr>
          <p:nvPr/>
        </p:nvPicPr>
        <p:blipFill>
          <a:blip r:embed="rId32" cstate="print">
            <a:extLst>
              <a:ext uri="{28A0092B-C50C-407E-A947-70E740481C1C}">
                <a14:useLocalDpi xmlns:a14="http://schemas.microsoft.com/office/drawing/2010/main" val="0"/>
              </a:ext>
            </a:extLst>
          </a:blip>
          <a:srcRect/>
          <a:stretch/>
        </p:blipFill>
        <p:spPr>
          <a:xfrm>
            <a:off x="8594587" y="6443229"/>
            <a:ext cx="1319276" cy="225180"/>
          </a:xfrm>
          <a:prstGeom prst="rect">
            <a:avLst/>
          </a:prstGeom>
        </p:spPr>
      </p:pic>
    </p:spTree>
    <p:extLst>
      <p:ext uri="{BB962C8B-B14F-4D97-AF65-F5344CB8AC3E}">
        <p14:creationId xmlns:p14="http://schemas.microsoft.com/office/powerpoint/2010/main" val="2225132463"/>
      </p:ext>
    </p:extLst>
  </p:cSld>
  <p:clrMap bg1="lt1" tx1="dk1" bg2="lt2" tx2="dk2" accent1="accent1" accent2="accent2" accent3="accent3" accent4="accent4" accent5="accent5" accent6="accent6" hlink="hlink" folHlink="folHlink"/>
  <p:sldLayoutIdLst>
    <p:sldLayoutId id="2147484012" r:id="rId1"/>
    <p:sldLayoutId id="2147484013" r:id="rId2"/>
    <p:sldLayoutId id="2147484014" r:id="rId3"/>
    <p:sldLayoutId id="2147484015" r:id="rId4"/>
    <p:sldLayoutId id="2147484016" r:id="rId5"/>
    <p:sldLayoutId id="2147484017" r:id="rId6"/>
    <p:sldLayoutId id="2147484018" r:id="rId7"/>
    <p:sldLayoutId id="2147484019" r:id="rId8"/>
    <p:sldLayoutId id="2147484020" r:id="rId9"/>
    <p:sldLayoutId id="2147484021" r:id="rId10"/>
    <p:sldLayoutId id="2147484022" r:id="rId11"/>
    <p:sldLayoutId id="2147484023" r:id="rId12"/>
    <p:sldLayoutId id="2147484024" r:id="rId13"/>
    <p:sldLayoutId id="2147484025" r:id="rId14"/>
    <p:sldLayoutId id="2147484026" r:id="rId15"/>
    <p:sldLayoutId id="2147484027" r:id="rId16"/>
    <p:sldLayoutId id="2147484028" r:id="rId17"/>
    <p:sldLayoutId id="2147484029" r:id="rId18"/>
    <p:sldLayoutId id="2147484030" r:id="rId19"/>
    <p:sldLayoutId id="2147484031" r:id="rId20"/>
    <p:sldLayoutId id="2147484032" r:id="rId21"/>
    <p:sldLayoutId id="2147484033" r:id="rId22"/>
  </p:sldLayoutIdLst>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p:nvSpPr>
        <p:spPr>
          <a:xfrm>
            <a:off x="0" y="714"/>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6" name="Rectangle 25"/>
          <p:cNvSpPr/>
          <p:nvPr/>
        </p:nvSpPr>
        <p:spPr>
          <a:xfrm>
            <a:off x="0" y="713"/>
            <a:ext cx="12192000" cy="1276152"/>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8" name="Rectangle 17"/>
          <p:cNvSpPr/>
          <p:nvPr/>
        </p:nvSpPr>
        <p:spPr>
          <a:xfrm>
            <a:off x="0" y="6311900"/>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 name="Title Placeholder 1"/>
          <p:cNvSpPr>
            <a:spLocks noGrp="1"/>
          </p:cNvSpPr>
          <p:nvPr>
            <p:ph type="title"/>
          </p:nvPr>
        </p:nvSpPr>
        <p:spPr>
          <a:xfrm>
            <a:off x="1904400" y="68400"/>
            <a:ext cx="10029600" cy="936000"/>
          </a:xfrm>
          <a:prstGeom prst="rect">
            <a:avLst/>
          </a:prstGeom>
        </p:spPr>
        <p:txBody>
          <a:bodyPr vert="horz" lIns="91440" tIns="45720" rIns="91440" bIns="45720" rtlCol="0" anchor="ctr">
            <a:noAutofit/>
          </a:bodyPr>
          <a:lstStyle/>
          <a:p>
            <a:pPr lvl="0" algn="r" defTabSz="914400"/>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4" name="Picture 3" descr="UWTSD Digital Skills weblink">
            <a:hlinkClick r:id="rId22"/>
            <a:extLst>
              <a:ext uri="{FF2B5EF4-FFF2-40B4-BE49-F238E27FC236}">
                <a16:creationId xmlns:a16="http://schemas.microsoft.com/office/drawing/2014/main" id="{8C26F596-9825-6D2D-2E90-3183C1517F7A}"/>
              </a:ext>
            </a:extLst>
          </p:cNvPr>
          <p:cNvPicPr>
            <a:picLocks noChangeAspect="1"/>
          </p:cNvPicPr>
          <p:nvPr/>
        </p:nvPicPr>
        <p:blipFill>
          <a:blip r:embed="rId23" cstate="print">
            <a:extLst>
              <a:ext uri="{28A0092B-C50C-407E-A947-70E740481C1C}">
                <a14:useLocalDpi xmlns:a14="http://schemas.microsoft.com/office/drawing/2010/main" val="0"/>
              </a:ext>
            </a:extLst>
          </a:blip>
          <a:srcRect/>
          <a:stretch/>
        </p:blipFill>
        <p:spPr>
          <a:xfrm>
            <a:off x="342446" y="6465600"/>
            <a:ext cx="2028825" cy="285750"/>
          </a:xfrm>
          <a:prstGeom prst="rect">
            <a:avLst/>
          </a:prstGeom>
        </p:spPr>
      </p:pic>
      <p:pic>
        <p:nvPicPr>
          <p:cNvPr id="6" name="Picture 5" descr="UWTSD Digital Skills Email">
            <a:hlinkClick r:id="rId24"/>
            <a:extLst>
              <a:ext uri="{FF2B5EF4-FFF2-40B4-BE49-F238E27FC236}">
                <a16:creationId xmlns:a16="http://schemas.microsoft.com/office/drawing/2014/main" id="{EAF4977F-D1DB-4738-0531-614885FF13B9}"/>
              </a:ext>
            </a:extLst>
          </p:cNvPr>
          <p:cNvPicPr>
            <a:picLocks noChangeAspect="1"/>
          </p:cNvPicPr>
          <p:nvPr/>
        </p:nvPicPr>
        <p:blipFill>
          <a:blip r:embed="rId25" cstate="print">
            <a:extLst>
              <a:ext uri="{28A0092B-C50C-407E-A947-70E740481C1C}">
                <a14:useLocalDpi xmlns:a14="http://schemas.microsoft.com/office/drawing/2010/main" val="0"/>
              </a:ext>
            </a:extLst>
          </a:blip>
          <a:srcRect/>
          <a:stretch/>
        </p:blipFill>
        <p:spPr>
          <a:xfrm>
            <a:off x="10020754" y="6465600"/>
            <a:ext cx="1828800" cy="285750"/>
          </a:xfrm>
          <a:prstGeom prst="rect">
            <a:avLst/>
          </a:prstGeom>
        </p:spPr>
      </p:pic>
      <p:pic>
        <p:nvPicPr>
          <p:cNvPr id="9" name="Picture 8" descr="UWTSD logo">
            <a:hlinkClick r:id="rId26"/>
            <a:extLst>
              <a:ext uri="{FF2B5EF4-FFF2-40B4-BE49-F238E27FC236}">
                <a16:creationId xmlns:a16="http://schemas.microsoft.com/office/drawing/2014/main" id="{8EDA40DC-3A52-9278-05F1-A8DD3A966AA3}"/>
              </a:ext>
            </a:extLst>
          </p:cNvPr>
          <p:cNvPicPr/>
          <p:nvPr userDrawn="1"/>
        </p:nvPicPr>
        <p:blipFill>
          <a:blip r:embed="rId27"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Tree>
    <p:extLst>
      <p:ext uri="{BB962C8B-B14F-4D97-AF65-F5344CB8AC3E}">
        <p14:creationId xmlns:p14="http://schemas.microsoft.com/office/powerpoint/2010/main" val="541034433"/>
      </p:ext>
    </p:extLst>
  </p:cSld>
  <p:clrMap bg1="lt1" tx1="dk1" bg2="lt2" tx2="dk2" accent1="accent1" accent2="accent2" accent3="accent3" accent4="accent4" accent5="accent5" accent6="accent6" hlink="hlink" folHlink="folHlink"/>
  <p:sldLayoutIdLst>
    <p:sldLayoutId id="2147484120" r:id="rId1"/>
    <p:sldLayoutId id="2147484121" r:id="rId2"/>
    <p:sldLayoutId id="2147484122" r:id="rId3"/>
    <p:sldLayoutId id="2147484123" r:id="rId4"/>
    <p:sldLayoutId id="2147484124" r:id="rId5"/>
    <p:sldLayoutId id="2147484125" r:id="rId6"/>
    <p:sldLayoutId id="2147484126" r:id="rId7"/>
    <p:sldLayoutId id="2147484127" r:id="rId8"/>
    <p:sldLayoutId id="2147484128" r:id="rId9"/>
    <p:sldLayoutId id="2147484129" r:id="rId10"/>
    <p:sldLayoutId id="2147484130" r:id="rId11"/>
    <p:sldLayoutId id="2147484131" r:id="rId12"/>
    <p:sldLayoutId id="2147484132" r:id="rId13"/>
    <p:sldLayoutId id="2147484133" r:id="rId14"/>
    <p:sldLayoutId id="2147484134" r:id="rId15"/>
    <p:sldLayoutId id="2147484135" r:id="rId16"/>
    <p:sldLayoutId id="2147484136" r:id="rId17"/>
    <p:sldLayoutId id="2147484137" r:id="rId18"/>
    <p:sldLayoutId id="2147484138" r:id="rId19"/>
    <p:sldLayoutId id="2147484139" r:id="rId20"/>
  </p:sldLayoutIdLst>
  <p:txStyles>
    <p:titleStyle>
      <a:lvl1pPr algn="ctr" defTabSz="914446" rtl="0" eaLnBrk="1" latinLnBrk="0" hangingPunct="1">
        <a:lnSpc>
          <a:spcPct val="90000"/>
        </a:lnSpc>
        <a:spcBef>
          <a:spcPct val="0"/>
        </a:spcBef>
        <a:buNone/>
        <a:defRPr lang="en-GB" sz="3600" kern="1200" dirty="0">
          <a:solidFill>
            <a:schemeClr val="bg1"/>
          </a:solidFill>
          <a:latin typeface="+mj-lt"/>
          <a:ea typeface="+mj-ea"/>
          <a:cs typeface="+mj-cs"/>
        </a:defRPr>
      </a:lvl1pPr>
    </p:titleStyle>
    <p:bodyStyle>
      <a:lvl1pPr marL="228611" indent="-228611" algn="l" defTabSz="914446"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34" indent="-228611" algn="l" defTabSz="914446"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57" indent="-228611" algn="l" defTabSz="914446"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80" indent="-228611" algn="l" defTabSz="914446"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503" indent="-228611" algn="l" defTabSz="914446"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669">
          <p15:clr>
            <a:srgbClr val="F26B43"/>
          </p15:clr>
        </p15:guide>
        <p15:guide id="2" pos="2560">
          <p15:clr>
            <a:srgbClr val="F26B43"/>
          </p15:clr>
        </p15:guide>
        <p15:guide id="3" orient="horz" pos="2589">
          <p15:clr>
            <a:srgbClr val="F26B43"/>
          </p15:clr>
        </p15:guide>
        <p15:guide id="4" pos="2627">
          <p15:clr>
            <a:srgbClr val="F26B43"/>
          </p15:clr>
        </p15:guide>
        <p15:guide id="5" pos="2499">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brandsafetyinstitute.com/blog/unlocking-the-power-of-linkedin-why-content-creators-should-consider-posting-on-the-platform" TargetMode="External"/><Relationship Id="rId2" Type="http://schemas.openxmlformats.org/officeDocument/2006/relationships/image" Target="../media/image45.png"/><Relationship Id="rId1" Type="http://schemas.openxmlformats.org/officeDocument/2006/relationships/slideLayout" Target="../slideLayouts/slideLayout54.xml"/></Relationships>
</file>

<file path=ppt/slides/_rels/slide2.xml.rels><?xml version="1.0" encoding="UTF-8" standalone="yes"?>
<Relationships xmlns="http://schemas.openxmlformats.org/package/2006/relationships"><Relationship Id="rId8" Type="http://schemas.openxmlformats.org/officeDocument/2006/relationships/image" Target="../media/image46.jpg"/><Relationship Id="rId13" Type="http://schemas.openxmlformats.org/officeDocument/2006/relationships/hyperlink" Target="https://www.pagetraffic.com/blog/new-linkedin-logo-png/" TargetMode="External"/><Relationship Id="rId3" Type="http://schemas.openxmlformats.org/officeDocument/2006/relationships/hyperlink" Target="mailto:j.hill@uwtsd.ac.uk" TargetMode="External"/><Relationship Id="rId7" Type="http://schemas.openxmlformats.org/officeDocument/2006/relationships/hyperlink" Target="http://www.linkedin.com/in/jessica-hill-72b19137" TargetMode="External"/><Relationship Id="rId12" Type="http://schemas.openxmlformats.org/officeDocument/2006/relationships/image" Target="../media/image48.png"/><Relationship Id="rId2" Type="http://schemas.openxmlformats.org/officeDocument/2006/relationships/notesSlide" Target="../notesSlides/notesSlide1.xml"/><Relationship Id="rId1" Type="http://schemas.openxmlformats.org/officeDocument/2006/relationships/slideLayout" Target="../slideLayouts/slideLayout29.xml"/><Relationship Id="rId6" Type="http://schemas.openxmlformats.org/officeDocument/2006/relationships/hyperlink" Target="https://bit.ly/UWTSD-DSA-Booking-form" TargetMode="External"/><Relationship Id="rId11" Type="http://schemas.openxmlformats.org/officeDocument/2006/relationships/image" Target="../media/image43.svg"/><Relationship Id="rId5" Type="http://schemas.openxmlformats.org/officeDocument/2006/relationships/hyperlink" Target="https://digitalskills.uwtsd.ac.uk/" TargetMode="External"/><Relationship Id="rId10" Type="http://schemas.openxmlformats.org/officeDocument/2006/relationships/image" Target="../media/image39.svg"/><Relationship Id="rId4" Type="http://schemas.openxmlformats.org/officeDocument/2006/relationships/hyperlink" Target="mailto:digitalskills@uwtsd.ac.uk" TargetMode="External"/><Relationship Id="rId9" Type="http://schemas.openxmlformats.org/officeDocument/2006/relationships/image" Target="../media/image47.sv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hyperlink" Target="https://www.businessnewsdaily.com/2377-social-media-hiring.html#:~:text=According%20to%20a%202018%20CareerBuilder,to%20check%20on%20current%20employees" TargetMode="External"/><Relationship Id="rId1" Type="http://schemas.openxmlformats.org/officeDocument/2006/relationships/slideLayout" Target="../slideLayouts/slideLayout81.xml"/></Relationships>
</file>

<file path=ppt/slides/_rels/slide5.xml.rels><?xml version="1.0" encoding="UTF-8" standalone="yes"?>
<Relationships xmlns="http://schemas.openxmlformats.org/package/2006/relationships"><Relationship Id="rId3" Type="http://schemas.openxmlformats.org/officeDocument/2006/relationships/hyperlink" Target="https://standout-cv.com/social-media-recruitment-statistics" TargetMode="External"/><Relationship Id="rId2" Type="http://schemas.openxmlformats.org/officeDocument/2006/relationships/notesSlide" Target="../notesSlides/notesSlide2.xml"/><Relationship Id="rId1" Type="http://schemas.openxmlformats.org/officeDocument/2006/relationships/slideLayout" Target="../slideLayouts/slideLayout81.xml"/><Relationship Id="rId4" Type="http://schemas.openxmlformats.org/officeDocument/2006/relationships/image" Target="../media/image54.jpe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www.linkedin.com/signup" TargetMode="External"/><Relationship Id="rId2" Type="http://schemas.openxmlformats.org/officeDocument/2006/relationships/diagramData" Target="../diagrams/data2.xml"/><Relationship Id="rId1" Type="http://schemas.openxmlformats.org/officeDocument/2006/relationships/slideLayout" Target="../slideLayouts/slideLayout8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slideLayout" Target="../slideLayouts/slideLayout83.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83.xml"/><Relationship Id="rId1" Type="http://schemas.openxmlformats.org/officeDocument/2006/relationships/tags" Target="../tags/tag3.xml"/><Relationship Id="rId5" Type="http://schemas.openxmlformats.org/officeDocument/2006/relationships/image" Target="../media/image60.png"/><Relationship Id="rId4" Type="http://schemas.openxmlformats.org/officeDocument/2006/relationships/image" Target="../media/image59.png"/></Relationships>
</file>

<file path=ppt/slides/_rels/slide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slideLayout" Target="../slideLayouts/slideLayout75.xml"/><Relationship Id="rId1" Type="http://schemas.openxmlformats.org/officeDocument/2006/relationships/tags" Target="../tags/tag4.xml"/><Relationship Id="rId4" Type="http://schemas.openxmlformats.org/officeDocument/2006/relationships/image" Target="../media/image62.png"/></Relationships>
</file>

<file path=ppt/slides/_rels/slide10.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8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6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xml"/><Relationship Id="rId1" Type="http://schemas.openxmlformats.org/officeDocument/2006/relationships/slideLayout" Target="../slideLayouts/slideLayout78.xml"/><Relationship Id="rId5" Type="http://schemas.openxmlformats.org/officeDocument/2006/relationships/image" Target="../media/image65.png"/><Relationship Id="rId4" Type="http://schemas.openxmlformats.org/officeDocument/2006/relationships/hyperlink" Target="https://lnkd.in/equPUue"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5.xml"/></Relationships>
</file>

<file path=ppt/slides/_rels/slide15.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hyperlink" Target="mailto:123456@student.uwtsd.ac.uk" TargetMode="External"/><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40.xml"/></Relationships>
</file>

<file path=ppt/slides/_rels/slide1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8.png"/><Relationship Id="rId1" Type="http://schemas.openxmlformats.org/officeDocument/2006/relationships/slideLayout" Target="../slideLayouts/slideLayout40.xml"/></Relationships>
</file>

<file path=ppt/slides/_rels/slide1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30.xml"/><Relationship Id="rId4" Type="http://schemas.openxmlformats.org/officeDocument/2006/relationships/image" Target="../media/image75.png"/></Relationships>
</file>

<file path=ppt/slides/_rels/slide20.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30.xml"/></Relationships>
</file>

<file path=ppt/slides/_rels/slide2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slideLayout" Target="../slideLayouts/slideLayout80.xml"/><Relationship Id="rId1" Type="http://schemas.openxmlformats.org/officeDocument/2006/relationships/tags" Target="../tags/tag5.xml"/><Relationship Id="rId4" Type="http://schemas.openxmlformats.org/officeDocument/2006/relationships/image" Target="../media/image78.png"/></Relationships>
</file>

<file path=ppt/slides/_rels/slide22.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80.xml"/></Relationships>
</file>

<file path=ppt/slides/_rels/slide23.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80.xml"/></Relationships>
</file>

<file path=ppt/slides/_rels/slide24.xml.rels><?xml version="1.0" encoding="UTF-8" standalone="yes"?>
<Relationships xmlns="http://schemas.openxmlformats.org/package/2006/relationships"><Relationship Id="rId3" Type="http://schemas.openxmlformats.org/officeDocument/2006/relationships/hyperlink" Target="https://www.linkedin.com/business/learning/blog/top-skills-and-courses/courses-to-land-your-next-job-next-level#:~:text=Many%20of%20the%20courses%20offered,to%20those%20that%20don%27t." TargetMode="External"/><Relationship Id="rId2" Type="http://schemas.openxmlformats.org/officeDocument/2006/relationships/notesSlide" Target="../notesSlides/notesSlide6.xml"/><Relationship Id="rId1" Type="http://schemas.openxmlformats.org/officeDocument/2006/relationships/slideLayout" Target="../slideLayouts/slideLayout78.xml"/><Relationship Id="rId6" Type="http://schemas.openxmlformats.org/officeDocument/2006/relationships/hyperlink" Target="https://news.linkedin.com/about-us" TargetMode="External"/><Relationship Id="rId5" Type="http://schemas.openxmlformats.org/officeDocument/2006/relationships/hyperlink" Target="https://www.jobvite.com/jobvite-recruiter-nation-report-2016/#:~:text=Recruiters%20Judge%20on%20Social%20Media&amp;text=The%20overwhelming%20majority%20(87%25),their%20job%20search%20(JSN)." TargetMode="External"/><Relationship Id="rId4" Type="http://schemas.openxmlformats.org/officeDocument/2006/relationships/hyperlink" Target="https://www.forbes.com/sites/niallmccarthy/2019/03/29/study-a-comprehensive-linkedin-profile-gives-a-71-higher-chance-of-a-job-interview-infographic/"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81.png"/><Relationship Id="rId7" Type="http://schemas.openxmlformats.org/officeDocument/2006/relationships/hyperlink" Target="https://bit.ly/CanolfanDigidol" TargetMode="External"/><Relationship Id="rId2" Type="http://schemas.openxmlformats.org/officeDocument/2006/relationships/notesSlide" Target="../notesSlides/notesSlide7.xml"/><Relationship Id="rId1" Type="http://schemas.openxmlformats.org/officeDocument/2006/relationships/slideLayout" Target="../slideLayouts/slideLayout112.xml"/><Relationship Id="rId6" Type="http://schemas.openxmlformats.org/officeDocument/2006/relationships/hyperlink" Target="https://bit.ly/DigiCentre" TargetMode="External"/><Relationship Id="rId5" Type="http://schemas.openxmlformats.org/officeDocument/2006/relationships/image" Target="../media/image83.png"/><Relationship Id="rId4" Type="http://schemas.openxmlformats.org/officeDocument/2006/relationships/image" Target="../media/image82.png"/></Relationships>
</file>

<file path=ppt/slides/_rels/slide2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hyperlink" Target="https://moodle.uwtsd.ac.uk/course/view.php?id=10604" TargetMode="External"/><Relationship Id="rId1" Type="http://schemas.openxmlformats.org/officeDocument/2006/relationships/slideLayout" Target="../slideLayouts/slideLayout81.xml"/></Relationships>
</file>

<file path=ppt/slides/_rels/slide27.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png"/><Relationship Id="rId1" Type="http://schemas.openxmlformats.org/officeDocument/2006/relationships/slideLayout" Target="../slideLayouts/slideLayout70.xml"/><Relationship Id="rId5" Type="http://schemas.openxmlformats.org/officeDocument/2006/relationships/image" Target="../media/image88.png"/><Relationship Id="rId4" Type="http://schemas.openxmlformats.org/officeDocument/2006/relationships/image" Target="../media/image87.png"/></Relationships>
</file>

<file path=ppt/slides/_rels/slide28.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8.xml"/><Relationship Id="rId1" Type="http://schemas.openxmlformats.org/officeDocument/2006/relationships/slideLayout" Target="../slideLayouts/slideLayout70.xml"/><Relationship Id="rId4" Type="http://schemas.openxmlformats.org/officeDocument/2006/relationships/image" Target="../media/image90.png"/></Relationships>
</file>

<file path=ppt/slides/_rels/slide29.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digitalskills@uwtsd.ac.uk" TargetMode="External"/><Relationship Id="rId1" Type="http://schemas.openxmlformats.org/officeDocument/2006/relationships/slideLayout" Target="../slideLayouts/slideLayout84.xml"/><Relationship Id="rId5" Type="http://schemas.openxmlformats.org/officeDocument/2006/relationships/hyperlink" Target="mailto:careers@uwtsd.ac.uk" TargetMode="External"/><Relationship Id="rId4" Type="http://schemas.openxmlformats.org/officeDocument/2006/relationships/image" Target="../media/image91.png"/></Relationships>
</file>

<file path=ppt/slides/_rels/slide30.xml.rels><?xml version="1.0" encoding="UTF-8" standalone="yes"?>
<Relationships xmlns="http://schemas.openxmlformats.org/package/2006/relationships"><Relationship Id="rId8" Type="http://schemas.openxmlformats.org/officeDocument/2006/relationships/hyperlink" Target="https://www.linkedin.com/learning/artificial-intelligence-for-students/how-students-can-use-ai?u=77966930" TargetMode="External"/><Relationship Id="rId3" Type="http://schemas.openxmlformats.org/officeDocument/2006/relationships/hyperlink" Target="https://www.linkedin.com/learning/paths/university-of-wales-trinity-saint-david-new-to-linkedin?u=77966930" TargetMode="External"/><Relationship Id="rId7" Type="http://schemas.openxmlformats.org/officeDocument/2006/relationships/hyperlink" Target="https://digitalskills.uwtsd.ac.uk/" TargetMode="External"/><Relationship Id="rId2" Type="http://schemas.openxmlformats.org/officeDocument/2006/relationships/hyperlink" Target="https://www.linkedin.com/learning/rock-your-linkedin-profile" TargetMode="External"/><Relationship Id="rId1" Type="http://schemas.openxmlformats.org/officeDocument/2006/relationships/slideLayout" Target="../slideLayouts/slideLayout78.xml"/><Relationship Id="rId6" Type="http://schemas.openxmlformats.org/officeDocument/2006/relationships/hyperlink" Target="https://www.linkedin.com/help/linkedin" TargetMode="External"/><Relationship Id="rId5" Type="http://schemas.openxmlformats.org/officeDocument/2006/relationships/hyperlink" Target="https://uwtsd.careercentre.me/auth/signin/uwtsd?intLoginAuthTypeID=1&amp;ck=1" TargetMode="External"/><Relationship Id="rId4" Type="http://schemas.openxmlformats.org/officeDocument/2006/relationships/hyperlink" Target="https://www.linkedin.com/learning/linkedin-quick-tips-2022/do-more-with-linkedin?resume=false&amp;u=77966930" TargetMode="External"/><Relationship Id="rId9" Type="http://schemas.openxmlformats.org/officeDocument/2006/relationships/hyperlink" Target="https://www.linkedin.com/business/talent/blog/product-tips/tips-for-taking-professional-linkedin-profile-pictures#:~:text=It%20helps%20you%20stand%20out,building%20a%20strong%20professional%20network."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bit.ly/DigiSkills-Feedback" TargetMode="Externa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slideLayout" Target="../slideLayouts/slideLayout19.xml"/><Relationship Id="rId1" Type="http://schemas.openxmlformats.org/officeDocument/2006/relationships/tags" Target="../tags/tag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6177E-F1F1-4A19-91E9-FCB4D93733CF}"/>
              </a:ext>
            </a:extLst>
          </p:cNvPr>
          <p:cNvSpPr>
            <a:spLocks noGrp="1"/>
          </p:cNvSpPr>
          <p:nvPr>
            <p:ph type="title"/>
          </p:nvPr>
        </p:nvSpPr>
        <p:spPr/>
        <p:txBody>
          <a:bodyPr/>
          <a:lstStyle/>
          <a:p>
            <a:r>
              <a:rPr lang="en-GB"/>
              <a:t>LinkedIn and LinkedIn Learning Training session</a:t>
            </a:r>
          </a:p>
        </p:txBody>
      </p:sp>
      <p:pic>
        <p:nvPicPr>
          <p:cNvPr id="6" name="Picture Placeholder 5" descr="A blue square with white text on it&#10;&#10;AI-generated content may be incorrect.">
            <a:extLst>
              <a:ext uri="{FF2B5EF4-FFF2-40B4-BE49-F238E27FC236}">
                <a16:creationId xmlns:a16="http://schemas.microsoft.com/office/drawing/2014/main" id="{ECCFA9B5-56C9-BA23-C915-A6EF3ED9D319}"/>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000" r="25000"/>
          <a:stretch>
            <a:fillRect/>
          </a:stretch>
        </p:blipFill>
        <p:spPr/>
      </p:pic>
      <p:sp>
        <p:nvSpPr>
          <p:cNvPr id="4" name="Text Placeholder 3">
            <a:extLst>
              <a:ext uri="{FF2B5EF4-FFF2-40B4-BE49-F238E27FC236}">
                <a16:creationId xmlns:a16="http://schemas.microsoft.com/office/drawing/2014/main" id="{5C642293-A2CF-75F5-A763-3FD8D452DB25}"/>
              </a:ext>
            </a:extLst>
          </p:cNvPr>
          <p:cNvSpPr>
            <a:spLocks noGrp="1"/>
          </p:cNvSpPr>
          <p:nvPr>
            <p:ph type="body" sz="quarter" idx="11"/>
          </p:nvPr>
        </p:nvSpPr>
        <p:spPr>
          <a:xfrm>
            <a:off x="6276430" y="5487589"/>
            <a:ext cx="5473926" cy="1205035"/>
          </a:xfrm>
        </p:spPr>
        <p:txBody>
          <a:bodyPr/>
          <a:lstStyle/>
          <a:p>
            <a:r>
              <a:rPr lang="en-GB"/>
              <a:t>Presenter: Jess Hill</a:t>
            </a:r>
          </a:p>
        </p:txBody>
      </p:sp>
    </p:spTree>
    <p:extLst>
      <p:ext uri="{BB962C8B-B14F-4D97-AF65-F5344CB8AC3E}">
        <p14:creationId xmlns:p14="http://schemas.microsoft.com/office/powerpoint/2010/main" val="2150968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8">
            <a:extLst>
              <a:ext uri="{FF2B5EF4-FFF2-40B4-BE49-F238E27FC236}">
                <a16:creationId xmlns:a16="http://schemas.microsoft.com/office/drawing/2014/main" id="{9590154D-3731-AA56-6A55-B583580C96B6}"/>
              </a:ext>
            </a:extLst>
          </p:cNvPr>
          <p:cNvSpPr txBox="1">
            <a:spLocks/>
          </p:cNvSpPr>
          <p:nvPr/>
        </p:nvSpPr>
        <p:spPr>
          <a:xfrm>
            <a:off x="1063323" y="51430"/>
            <a:ext cx="10800000" cy="806696"/>
          </a:xfrm>
          <a:prstGeom prst="rect">
            <a:avLst/>
          </a:prstGeom>
        </p:spPr>
        <p:txBody>
          <a:bodyPr vert="horz" wrap="square" lIns="0" tIns="189294" rIns="0" bIns="0" rtlCol="0" anchor="ctr">
            <a:spAutoFit/>
          </a:bodyPr>
          <a:lstStyle>
            <a:lvl1pPr algn="r" defTabSz="914400" rtl="0" eaLnBrk="1" latinLnBrk="0" hangingPunct="1">
              <a:lnSpc>
                <a:spcPct val="90000"/>
              </a:lnSpc>
              <a:spcBef>
                <a:spcPct val="0"/>
              </a:spcBef>
              <a:buNone/>
              <a:defRPr sz="3600" kern="1200">
                <a:solidFill>
                  <a:schemeClr val="bg1"/>
                </a:solidFill>
                <a:latin typeface="+mj-lt"/>
                <a:ea typeface="+mj-ea"/>
                <a:cs typeface="+mj-cs"/>
              </a:defRPr>
            </a:lvl1pPr>
          </a:lstStyle>
          <a:p>
            <a:pPr marL="240029">
              <a:lnSpc>
                <a:spcPct val="100000"/>
              </a:lnSpc>
              <a:spcBef>
                <a:spcPts val="100"/>
              </a:spcBef>
            </a:pPr>
            <a:r>
              <a:rPr lang="en-GB" sz="4000"/>
              <a:t>Introduction</a:t>
            </a:r>
            <a:endParaRPr lang="en-GB" sz="4000" spc="-10"/>
          </a:p>
        </p:txBody>
      </p:sp>
      <p:sp>
        <p:nvSpPr>
          <p:cNvPr id="7" name="object 9">
            <a:extLst>
              <a:ext uri="{FF2B5EF4-FFF2-40B4-BE49-F238E27FC236}">
                <a16:creationId xmlns:a16="http://schemas.microsoft.com/office/drawing/2014/main" id="{05CC8A07-38A2-3FC7-B5D8-F1560523F444}"/>
              </a:ext>
            </a:extLst>
          </p:cNvPr>
          <p:cNvSpPr txBox="1"/>
          <p:nvPr/>
        </p:nvSpPr>
        <p:spPr>
          <a:xfrm>
            <a:off x="3249444" y="2299462"/>
            <a:ext cx="3463291" cy="2475678"/>
          </a:xfrm>
          <a:prstGeom prst="rect">
            <a:avLst/>
          </a:prstGeom>
        </p:spPr>
        <p:txBody>
          <a:bodyPr vert="horz" wrap="square" lIns="0" tIns="13335" rIns="0" bIns="0" rtlCol="0">
            <a:spAutoFit/>
          </a:bodyPr>
          <a:lstStyle/>
          <a:p>
            <a:pPr marL="12700">
              <a:spcBef>
                <a:spcPts val="105"/>
              </a:spcBef>
            </a:pPr>
            <a:r>
              <a:rPr sz="3200" b="0">
                <a:latin typeface="Calibri Light"/>
                <a:cs typeface="Calibri Light"/>
              </a:rPr>
              <a:t>Jessica</a:t>
            </a:r>
            <a:r>
              <a:rPr sz="3200" b="0" spc="-105">
                <a:latin typeface="Calibri Light"/>
                <a:cs typeface="Calibri Light"/>
              </a:rPr>
              <a:t> </a:t>
            </a:r>
            <a:r>
              <a:rPr sz="3200" b="0" spc="-20">
                <a:latin typeface="Calibri Light"/>
                <a:cs typeface="Calibri Light"/>
              </a:rPr>
              <a:t>Hill</a:t>
            </a:r>
            <a:endParaRPr sz="3200">
              <a:latin typeface="Calibri Light"/>
              <a:cs typeface="Calibri Light"/>
            </a:endParaRPr>
          </a:p>
          <a:p>
            <a:pPr marL="12700" marR="5080"/>
            <a:r>
              <a:rPr sz="3200" b="0">
                <a:latin typeface="Calibri Light"/>
                <a:cs typeface="Calibri Light"/>
              </a:rPr>
              <a:t>Digital</a:t>
            </a:r>
            <a:r>
              <a:rPr sz="3200" b="0" spc="-60">
                <a:latin typeface="Calibri Light"/>
                <a:cs typeface="Calibri Light"/>
              </a:rPr>
              <a:t> </a:t>
            </a:r>
            <a:r>
              <a:rPr sz="3200" b="0">
                <a:latin typeface="Calibri Light"/>
                <a:cs typeface="Calibri Light"/>
              </a:rPr>
              <a:t>Skills</a:t>
            </a:r>
            <a:r>
              <a:rPr sz="3200" b="0" spc="-60">
                <a:latin typeface="Calibri Light"/>
                <a:cs typeface="Calibri Light"/>
              </a:rPr>
              <a:t> </a:t>
            </a:r>
            <a:r>
              <a:rPr lang="en-GB" sz="3200" b="0" spc="-10">
                <a:latin typeface="Calibri Light"/>
                <a:cs typeface="Calibri Light"/>
              </a:rPr>
              <a:t>Officer</a:t>
            </a:r>
          </a:p>
          <a:p>
            <a:pPr marL="12700" marR="5080"/>
            <a:r>
              <a:rPr lang="en-GB" sz="3200" b="0" spc="-25">
                <a:latin typeface="Calibri Light"/>
                <a:cs typeface="Calibri Light"/>
              </a:rPr>
              <a:t>Carmarthen and Cardiff</a:t>
            </a:r>
            <a:endParaRPr sz="3200">
              <a:latin typeface="Calibri Light"/>
              <a:cs typeface="Calibri Light"/>
            </a:endParaRPr>
          </a:p>
          <a:p>
            <a:pPr marL="12700"/>
            <a:r>
              <a:rPr sz="3200" b="0" u="sng" spc="-10">
                <a:solidFill>
                  <a:srgbClr val="034990"/>
                </a:solidFill>
                <a:uFill>
                  <a:solidFill>
                    <a:srgbClr val="034990"/>
                  </a:solidFill>
                </a:uFill>
                <a:latin typeface="Calibri Light"/>
                <a:cs typeface="Calibri Light"/>
                <a:hlinkClick r:id="rId3"/>
              </a:rPr>
              <a:t>j.hill@uwtsd.ac.uk</a:t>
            </a:r>
            <a:endParaRPr sz="3200">
              <a:latin typeface="Calibri Light"/>
              <a:cs typeface="Calibri Light"/>
            </a:endParaRPr>
          </a:p>
        </p:txBody>
      </p:sp>
      <p:sp>
        <p:nvSpPr>
          <p:cNvPr id="9" name="object 16">
            <a:extLst>
              <a:ext uri="{FF2B5EF4-FFF2-40B4-BE49-F238E27FC236}">
                <a16:creationId xmlns:a16="http://schemas.microsoft.com/office/drawing/2014/main" id="{A5FDD75B-0BC9-2F61-BAEA-0CE15FCBED62}"/>
              </a:ext>
            </a:extLst>
          </p:cNvPr>
          <p:cNvSpPr txBox="1"/>
          <p:nvPr/>
        </p:nvSpPr>
        <p:spPr>
          <a:xfrm>
            <a:off x="7223963" y="2730500"/>
            <a:ext cx="5048827" cy="1954381"/>
          </a:xfrm>
          <a:prstGeom prst="rect">
            <a:avLst/>
          </a:prstGeom>
        </p:spPr>
        <p:txBody>
          <a:bodyPr vert="horz" wrap="square" lIns="0" tIns="12700" rIns="0" bIns="0" rtlCol="0">
            <a:spAutoFit/>
          </a:bodyPr>
          <a:lstStyle/>
          <a:p>
            <a:pPr marL="12700">
              <a:lnSpc>
                <a:spcPct val="100000"/>
              </a:lnSpc>
              <a:spcBef>
                <a:spcPts val="100"/>
              </a:spcBef>
            </a:pPr>
            <a:r>
              <a:rPr sz="1800" b="0" spc="-10">
                <a:latin typeface="Calibri Light"/>
                <a:cs typeface="Calibri Light"/>
              </a:rPr>
              <a:t>E-</a:t>
            </a:r>
            <a:r>
              <a:rPr sz="1800" b="0">
                <a:latin typeface="Calibri Light"/>
                <a:cs typeface="Calibri Light"/>
              </a:rPr>
              <a:t>mail:</a:t>
            </a:r>
            <a:r>
              <a:rPr sz="1800" b="0" spc="-30">
                <a:latin typeface="Calibri Light"/>
                <a:cs typeface="Calibri Light"/>
              </a:rPr>
              <a:t> </a:t>
            </a:r>
            <a:r>
              <a:rPr sz="1800" b="0" u="sng" spc="-10">
                <a:solidFill>
                  <a:srgbClr val="034990"/>
                </a:solidFill>
                <a:uFill>
                  <a:solidFill>
                    <a:srgbClr val="034990"/>
                  </a:solidFill>
                </a:uFill>
                <a:latin typeface="Calibri Light"/>
                <a:cs typeface="Calibri Light"/>
                <a:hlinkClick r:id="rId4"/>
              </a:rPr>
              <a:t>digitalskills@uwtsd.ac.uk</a:t>
            </a:r>
            <a:endParaRPr sz="1800">
              <a:latin typeface="Calibri Light"/>
              <a:cs typeface="Calibri Light"/>
            </a:endParaRPr>
          </a:p>
          <a:p>
            <a:pPr marL="12700">
              <a:lnSpc>
                <a:spcPct val="100000"/>
              </a:lnSpc>
              <a:spcBef>
                <a:spcPts val="2135"/>
              </a:spcBef>
            </a:pPr>
            <a:r>
              <a:rPr sz="1800" b="0" spc="-10">
                <a:latin typeface="Calibri Light"/>
                <a:cs typeface="Calibri Light"/>
              </a:rPr>
              <a:t>Website:</a:t>
            </a:r>
            <a:r>
              <a:rPr sz="1800" b="0" spc="-85">
                <a:latin typeface="Calibri Light"/>
                <a:cs typeface="Calibri Light"/>
              </a:rPr>
              <a:t> </a:t>
            </a:r>
            <a:r>
              <a:rPr sz="1800" b="0" u="sng" spc="-10">
                <a:solidFill>
                  <a:srgbClr val="034990"/>
                </a:solidFill>
                <a:uFill>
                  <a:solidFill>
                    <a:srgbClr val="034990"/>
                  </a:solidFill>
                </a:uFill>
                <a:latin typeface="Calibri Light"/>
                <a:cs typeface="Calibri Light"/>
                <a:hlinkClick r:id="rId5"/>
              </a:rPr>
              <a:t>digitalskills.uwtsd.ac.uk</a:t>
            </a:r>
            <a:endParaRPr sz="1800">
              <a:latin typeface="Calibri Light"/>
              <a:cs typeface="Calibri Light"/>
            </a:endParaRPr>
          </a:p>
          <a:p>
            <a:pPr marL="12700">
              <a:lnSpc>
                <a:spcPct val="100000"/>
              </a:lnSpc>
              <a:spcBef>
                <a:spcPts val="2185"/>
              </a:spcBef>
            </a:pPr>
            <a:r>
              <a:rPr sz="1800" b="0">
                <a:latin typeface="Calibri Light"/>
                <a:cs typeface="Calibri Light"/>
              </a:rPr>
              <a:t>Book</a:t>
            </a:r>
            <a:r>
              <a:rPr sz="1800" b="0" spc="30">
                <a:latin typeface="Calibri Light"/>
                <a:cs typeface="Calibri Light"/>
              </a:rPr>
              <a:t> </a:t>
            </a:r>
            <a:r>
              <a:rPr sz="1800" b="0">
                <a:latin typeface="Calibri Light"/>
                <a:cs typeface="Calibri Light"/>
              </a:rPr>
              <a:t>us:</a:t>
            </a:r>
            <a:r>
              <a:rPr sz="1800" b="0" spc="45">
                <a:latin typeface="Calibri Light"/>
                <a:cs typeface="Calibri Light"/>
              </a:rPr>
              <a:t> </a:t>
            </a:r>
            <a:r>
              <a:rPr sz="1800" b="0" u="sng" spc="-10">
                <a:solidFill>
                  <a:srgbClr val="034990"/>
                </a:solidFill>
                <a:uFill>
                  <a:solidFill>
                    <a:srgbClr val="034990"/>
                  </a:solidFill>
                </a:uFill>
                <a:latin typeface="Calibri Light"/>
                <a:cs typeface="Calibri Light"/>
                <a:hlinkClick r:id="rId6"/>
              </a:rPr>
              <a:t>bit.ly/UWTSD-DSA-Booking-</a:t>
            </a:r>
            <a:r>
              <a:rPr sz="1800" b="0" u="sng" spc="-20">
                <a:solidFill>
                  <a:srgbClr val="034990"/>
                </a:solidFill>
                <a:uFill>
                  <a:solidFill>
                    <a:srgbClr val="034990"/>
                  </a:solidFill>
                </a:uFill>
                <a:latin typeface="Calibri Light"/>
                <a:cs typeface="Calibri Light"/>
                <a:hlinkClick r:id="rId6"/>
              </a:rPr>
              <a:t>form</a:t>
            </a:r>
            <a:endParaRPr lang="en-GB" sz="1800" b="0" u="sng" spc="-20">
              <a:solidFill>
                <a:srgbClr val="034990"/>
              </a:solidFill>
              <a:uFill>
                <a:solidFill>
                  <a:srgbClr val="034990"/>
                </a:solidFill>
              </a:uFill>
              <a:latin typeface="Calibri Light"/>
              <a:cs typeface="Calibri Light"/>
            </a:endParaRPr>
          </a:p>
          <a:p>
            <a:pPr marL="12700">
              <a:lnSpc>
                <a:spcPct val="100000"/>
              </a:lnSpc>
              <a:spcBef>
                <a:spcPts val="2185"/>
              </a:spcBef>
            </a:pPr>
            <a:r>
              <a:rPr lang="en-GB" spc="-20">
                <a:uFill>
                  <a:solidFill>
                    <a:srgbClr val="034990"/>
                  </a:solidFill>
                </a:uFill>
                <a:latin typeface="Calibri Light"/>
                <a:cs typeface="Calibri Light"/>
              </a:rPr>
              <a:t>LinkedIn: </a:t>
            </a:r>
            <a:r>
              <a:rPr lang="en-GB" sz="1800" b="0" spc="-20">
                <a:uFill>
                  <a:solidFill>
                    <a:srgbClr val="034990"/>
                  </a:solidFill>
                </a:uFill>
                <a:latin typeface="Calibri Light"/>
                <a:cs typeface="Calibri Light"/>
              </a:rPr>
              <a:t> </a:t>
            </a:r>
            <a:r>
              <a:rPr lang="en-GB" spc="-20">
                <a:uFill>
                  <a:solidFill>
                    <a:srgbClr val="034990"/>
                  </a:solidFill>
                </a:uFill>
                <a:latin typeface="Calibri Light"/>
                <a:cs typeface="Calibri Light"/>
                <a:hlinkClick r:id="rId7"/>
              </a:rPr>
              <a:t>www.linkedin.com/in/jessica-hill-72b19137</a:t>
            </a:r>
            <a:r>
              <a:rPr lang="en-GB" spc="-20">
                <a:uFill>
                  <a:solidFill>
                    <a:srgbClr val="034990"/>
                  </a:solidFill>
                </a:uFill>
                <a:latin typeface="Calibri Light"/>
                <a:cs typeface="Calibri Light"/>
              </a:rPr>
              <a:t> </a:t>
            </a:r>
            <a:endParaRPr sz="1800">
              <a:latin typeface="Calibri Light"/>
              <a:cs typeface="Calibri Light"/>
            </a:endParaRPr>
          </a:p>
        </p:txBody>
      </p:sp>
      <p:pic>
        <p:nvPicPr>
          <p:cNvPr id="11" name="object 19">
            <a:extLst>
              <a:ext uri="{FF2B5EF4-FFF2-40B4-BE49-F238E27FC236}">
                <a16:creationId xmlns:a16="http://schemas.microsoft.com/office/drawing/2014/main" id="{89E24D9A-304F-C3E6-FF02-C7CFA257FB4C}"/>
              </a:ext>
            </a:extLst>
          </p:cNvPr>
          <p:cNvPicPr/>
          <p:nvPr/>
        </p:nvPicPr>
        <p:blipFill>
          <a:blip r:embed="rId8" cstate="print"/>
          <a:stretch>
            <a:fillRect/>
          </a:stretch>
        </p:blipFill>
        <p:spPr>
          <a:xfrm>
            <a:off x="248110" y="2078598"/>
            <a:ext cx="2917406" cy="2917406"/>
          </a:xfrm>
          <a:prstGeom prst="rect">
            <a:avLst/>
          </a:prstGeom>
        </p:spPr>
      </p:pic>
      <p:grpSp>
        <p:nvGrpSpPr>
          <p:cNvPr id="4" name="Group 3">
            <a:extLst>
              <a:ext uri="{FF2B5EF4-FFF2-40B4-BE49-F238E27FC236}">
                <a16:creationId xmlns:a16="http://schemas.microsoft.com/office/drawing/2014/main" id="{1C3F2357-55F7-B3BA-2E75-B59374CD0AEB}"/>
              </a:ext>
            </a:extLst>
          </p:cNvPr>
          <p:cNvGrpSpPr/>
          <p:nvPr/>
        </p:nvGrpSpPr>
        <p:grpSpPr>
          <a:xfrm>
            <a:off x="6754952" y="2730500"/>
            <a:ext cx="469011" cy="1993009"/>
            <a:chOff x="6754952" y="2730500"/>
            <a:chExt cx="469011" cy="1993009"/>
          </a:xfrm>
        </p:grpSpPr>
        <p:pic>
          <p:nvPicPr>
            <p:cNvPr id="3" name="Graphic 2" descr="Email outline">
              <a:extLst>
                <a:ext uri="{FF2B5EF4-FFF2-40B4-BE49-F238E27FC236}">
                  <a16:creationId xmlns:a16="http://schemas.microsoft.com/office/drawing/2014/main" id="{710F906B-4D38-C301-94A8-2C02363932A6}"/>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6847380" y="2730500"/>
              <a:ext cx="307605" cy="307605"/>
            </a:xfrm>
            <a:prstGeom prst="rect">
              <a:avLst/>
            </a:prstGeom>
          </p:spPr>
        </p:pic>
        <p:pic>
          <p:nvPicPr>
            <p:cNvPr id="5" name="Graphic 4" descr="Internet outline">
              <a:extLst>
                <a:ext uri="{FF2B5EF4-FFF2-40B4-BE49-F238E27FC236}">
                  <a16:creationId xmlns:a16="http://schemas.microsoft.com/office/drawing/2014/main" id="{218D07EB-1A77-8E26-4DD3-C9F32060F08D}"/>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6796663" y="3226328"/>
              <a:ext cx="405344" cy="405344"/>
            </a:xfrm>
            <a:prstGeom prst="rect">
              <a:avLst/>
            </a:prstGeom>
          </p:spPr>
        </p:pic>
        <p:pic>
          <p:nvPicPr>
            <p:cNvPr id="14" name="Graphic 13" descr="Daily calendar outline">
              <a:extLst>
                <a:ext uri="{FF2B5EF4-FFF2-40B4-BE49-F238E27FC236}">
                  <a16:creationId xmlns:a16="http://schemas.microsoft.com/office/drawing/2014/main" id="{D6D9C47C-D3CE-D55B-7607-69A93155E041}"/>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6766763" y="3670300"/>
              <a:ext cx="457200" cy="457200"/>
            </a:xfrm>
            <a:prstGeom prst="rect">
              <a:avLst/>
            </a:prstGeom>
          </p:spPr>
        </p:pic>
        <p:pic>
          <p:nvPicPr>
            <p:cNvPr id="8" name="Picture 7" descr="A blue square with white letters&#10;&#10;AI-generated content may be incorrect.">
              <a:extLst>
                <a:ext uri="{FF2B5EF4-FFF2-40B4-BE49-F238E27FC236}">
                  <a16:creationId xmlns:a16="http://schemas.microsoft.com/office/drawing/2014/main" id="{35BBBB59-FBE1-B468-AC62-296981564526}"/>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6754952" y="4266309"/>
              <a:ext cx="469011" cy="457200"/>
            </a:xfrm>
            <a:prstGeom prst="rect">
              <a:avLst/>
            </a:prstGeom>
          </p:spPr>
        </p:pic>
      </p:grpSp>
    </p:spTree>
    <p:extLst>
      <p:ext uri="{BB962C8B-B14F-4D97-AF65-F5344CB8AC3E}">
        <p14:creationId xmlns:p14="http://schemas.microsoft.com/office/powerpoint/2010/main" val="398955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iterate type="wd">
                                    <p:tmPct val="10000"/>
                                  </p:iterate>
                                  <p:childTnLst>
                                    <p:set>
                                      <p:cBhvr>
                                        <p:cTn id="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7" dur="500"/>
                                        <p:tgtEl>
                                          <p:spTgt spid="7">
                                            <p:txEl>
                                              <p:pRg st="0" end="0"/>
                                            </p:txEl>
                                          </p:spTgt>
                                        </p:tgtEl>
                                      </p:cBhvr>
                                    </p:animEffect>
                                  </p:childTnLst>
                                </p:cTn>
                              </p:par>
                              <p:par>
                                <p:cTn id="8" presetID="14" presetClass="entr" presetSubtype="10" fill="hold" grpId="0" nodeType="withEffect">
                                  <p:stCondLst>
                                    <p:cond delay="0"/>
                                  </p:stCondLst>
                                  <p:iterate type="wd">
                                    <p:tmPct val="10000"/>
                                  </p:iterate>
                                  <p:childTnLst>
                                    <p:set>
                                      <p:cBhvr>
                                        <p:cTn id="9"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0" dur="500"/>
                                        <p:tgtEl>
                                          <p:spTgt spid="7">
                                            <p:txEl>
                                              <p:pRg st="1" end="1"/>
                                            </p:txEl>
                                          </p:spTgt>
                                        </p:tgtEl>
                                      </p:cBhvr>
                                    </p:animEffect>
                                  </p:childTnLst>
                                </p:cTn>
                              </p:par>
                              <p:par>
                                <p:cTn id="11" presetID="14" presetClass="entr" presetSubtype="10" fill="hold" grpId="0" nodeType="withEffect">
                                  <p:stCondLst>
                                    <p:cond delay="0"/>
                                  </p:stCondLst>
                                  <p:iterate type="wd">
                                    <p:tmPct val="10000"/>
                                  </p:iterate>
                                  <p:childTnLst>
                                    <p:set>
                                      <p:cBhvr>
                                        <p:cTn id="12"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3" dur="500"/>
                                        <p:tgtEl>
                                          <p:spTgt spid="7">
                                            <p:txEl>
                                              <p:pRg st="2" end="2"/>
                                            </p:txEl>
                                          </p:spTgt>
                                        </p:tgtEl>
                                      </p:cBhvr>
                                    </p:animEffect>
                                  </p:childTnLst>
                                </p:cTn>
                              </p:par>
                              <p:par>
                                <p:cTn id="14" presetID="14" presetClass="entr" presetSubtype="10" fill="hold" grpId="0" nodeType="withEffect">
                                  <p:stCondLst>
                                    <p:cond delay="0"/>
                                  </p:stCondLst>
                                  <p:iterate type="wd">
                                    <p:tmPct val="10000"/>
                                  </p:iterate>
                                  <p:childTnLst>
                                    <p:set>
                                      <p:cBhvr>
                                        <p:cTn id="15" dur="1" fill="hold">
                                          <p:stCondLst>
                                            <p:cond delay="0"/>
                                          </p:stCondLst>
                                        </p:cTn>
                                        <p:tgtEl>
                                          <p:spTgt spid="7">
                                            <p:txEl>
                                              <p:pRg st="3" end="3"/>
                                            </p:txEl>
                                          </p:spTgt>
                                        </p:tgtEl>
                                        <p:attrNameLst>
                                          <p:attrName>style.visibility</p:attrName>
                                        </p:attrNameLst>
                                      </p:cBhvr>
                                      <p:to>
                                        <p:strVal val="visible"/>
                                      </p:to>
                                    </p:set>
                                    <p:animEffect transition="in" filter="randombar(horizontal)">
                                      <p:cBhvr>
                                        <p:cTn id="16"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AEFEA-A024-8589-B9D9-11648A8881C6}"/>
              </a:ext>
            </a:extLst>
          </p:cNvPr>
          <p:cNvSpPr>
            <a:spLocks noGrp="1"/>
          </p:cNvSpPr>
          <p:nvPr>
            <p:ph type="title"/>
          </p:nvPr>
        </p:nvSpPr>
        <p:spPr/>
        <p:txBody>
          <a:bodyPr vert="horz" lIns="91440" tIns="45720" rIns="91440" bIns="45720" rtlCol="0" anchor="ctr">
            <a:normAutofit/>
          </a:bodyPr>
          <a:lstStyle/>
          <a:p>
            <a:r>
              <a:rPr lang="en-GB"/>
              <a:t>Session Outline</a:t>
            </a:r>
          </a:p>
        </p:txBody>
      </p:sp>
      <p:graphicFrame>
        <p:nvGraphicFramePr>
          <p:cNvPr id="6" name="TextBox 2">
            <a:extLst>
              <a:ext uri="{FF2B5EF4-FFF2-40B4-BE49-F238E27FC236}">
                <a16:creationId xmlns:a16="http://schemas.microsoft.com/office/drawing/2014/main" id="{929D34FD-9139-8C58-34E7-12CCC4B95EE5}"/>
              </a:ext>
            </a:extLst>
          </p:cNvPr>
          <p:cNvGraphicFramePr/>
          <p:nvPr>
            <p:extLst>
              <p:ext uri="{D42A27DB-BD31-4B8C-83A1-F6EECF244321}">
                <p14:modId xmlns:p14="http://schemas.microsoft.com/office/powerpoint/2010/main" val="2724912902"/>
              </p:ext>
            </p:extLst>
          </p:nvPr>
        </p:nvGraphicFramePr>
        <p:xfrm>
          <a:off x="249357" y="1101887"/>
          <a:ext cx="11493500" cy="4819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1257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387013" y="1640079"/>
            <a:ext cx="8321790" cy="2849435"/>
          </a:xfrm>
        </p:spPr>
        <p:txBody>
          <a:bodyPr vert="horz" lIns="91440" tIns="45720" rIns="91440" bIns="45720" rtlCol="0" anchor="t">
            <a:noAutofit/>
          </a:bodyPr>
          <a:lstStyle/>
          <a:p>
            <a:pPr marL="0" indent="0">
              <a:buNone/>
            </a:pPr>
            <a:r>
              <a:rPr lang="en-GB" sz="2400">
                <a:cs typeface="Calibri"/>
              </a:rPr>
              <a:t>A positive, well curated online presence will boost employability.</a:t>
            </a:r>
          </a:p>
          <a:p>
            <a:pPr marL="0" indent="0">
              <a:buNone/>
            </a:pPr>
            <a:r>
              <a:rPr lang="en-GB" sz="2400">
                <a:cs typeface="Calibri"/>
              </a:rPr>
              <a:t>Use it to showcase:-</a:t>
            </a:r>
          </a:p>
          <a:p>
            <a:pPr>
              <a:buFont typeface="Wingdings" panose="05000000000000000000" pitchFamily="2" charset="2"/>
              <a:buChar char="q"/>
            </a:pPr>
            <a:r>
              <a:rPr lang="en-GB" sz="2400">
                <a:cs typeface="Calibri"/>
              </a:rPr>
              <a:t> Professional qualifications and skills</a:t>
            </a:r>
          </a:p>
          <a:p>
            <a:pPr>
              <a:buFont typeface="Wingdings" panose="05000000000000000000" pitchFamily="2" charset="2"/>
              <a:buChar char="q"/>
            </a:pPr>
            <a:r>
              <a:rPr lang="en-GB" sz="2400">
                <a:cs typeface="Calibri"/>
              </a:rPr>
              <a:t> Creativity</a:t>
            </a:r>
          </a:p>
          <a:p>
            <a:pPr>
              <a:buFont typeface="Wingdings" panose="05000000000000000000" pitchFamily="2" charset="2"/>
              <a:buChar char="q"/>
            </a:pPr>
            <a:r>
              <a:rPr lang="en-GB" sz="2400">
                <a:cs typeface="Calibri"/>
              </a:rPr>
              <a:t> A professional image</a:t>
            </a:r>
          </a:p>
          <a:p>
            <a:pPr>
              <a:buFont typeface="Wingdings" panose="05000000000000000000" pitchFamily="2" charset="2"/>
              <a:buChar char="q"/>
            </a:pPr>
            <a:r>
              <a:rPr lang="en-GB" sz="2400">
                <a:cs typeface="Calibri"/>
              </a:rPr>
              <a:t> A wide-ranging and well-rounded range of interest</a:t>
            </a:r>
            <a:r>
              <a:rPr lang="en-GB" sz="2600">
                <a:cs typeface="Calibri"/>
              </a:rPr>
              <a:t>s</a:t>
            </a:r>
          </a:p>
          <a:p>
            <a:pPr marL="0" indent="0">
              <a:buNone/>
            </a:pPr>
            <a:endParaRPr lang="en-GB" sz="2600">
              <a:latin typeface="Calibri"/>
              <a:cs typeface="Calibri"/>
            </a:endParaRPr>
          </a:p>
          <a:p>
            <a:pPr marL="0" indent="0">
              <a:buNone/>
            </a:pPr>
            <a:endParaRPr lang="en-GB" sz="2600">
              <a:latin typeface="Calibri"/>
              <a:cs typeface="Calibri"/>
            </a:endParaRPr>
          </a:p>
        </p:txBody>
      </p:sp>
      <p:sp>
        <p:nvSpPr>
          <p:cNvPr id="3" name="Title 2"/>
          <p:cNvSpPr>
            <a:spLocks noGrp="1"/>
          </p:cNvSpPr>
          <p:nvPr>
            <p:ph type="title"/>
          </p:nvPr>
        </p:nvSpPr>
        <p:spPr>
          <a:xfrm>
            <a:off x="2642189" y="120165"/>
            <a:ext cx="9267868" cy="1004400"/>
          </a:xfrm>
        </p:spPr>
        <p:txBody>
          <a:bodyPr>
            <a:normAutofit/>
          </a:bodyPr>
          <a:lstStyle/>
          <a:p>
            <a:r>
              <a:rPr lang="en-GB" sz="4000">
                <a:latin typeface="Calibri"/>
                <a:cs typeface="Calibri"/>
              </a:rPr>
              <a:t>Promote a positive online presence</a:t>
            </a:r>
          </a:p>
        </p:txBody>
      </p:sp>
      <p:sp>
        <p:nvSpPr>
          <p:cNvPr id="6" name="TextBox 5"/>
          <p:cNvSpPr txBox="1"/>
          <p:nvPr/>
        </p:nvSpPr>
        <p:spPr>
          <a:xfrm>
            <a:off x="6440357" y="5709531"/>
            <a:ext cx="2272269" cy="400110"/>
          </a:xfrm>
          <a:prstGeom prst="rect">
            <a:avLst/>
          </a:prstGeom>
          <a:noFill/>
        </p:spPr>
        <p:txBody>
          <a:bodyPr wrap="square" lIns="91440" tIns="45720" rIns="91440" bIns="45720" rtlCol="0" anchor="t">
            <a:spAutoFit/>
          </a:bodyPr>
          <a:lstStyle/>
          <a:p>
            <a:r>
              <a:rPr lang="en-GB" sz="2000">
                <a:latin typeface="Calibri"/>
                <a:cs typeface="Calibri"/>
                <a:hlinkClick r:id="rId2"/>
              </a:rPr>
              <a:t>Business News Daily</a:t>
            </a:r>
            <a:endParaRPr lang="en-US">
              <a:cs typeface="Calibri Light"/>
            </a:endParaRPr>
          </a:p>
        </p:txBody>
      </p:sp>
      <p:pic>
        <p:nvPicPr>
          <p:cNvPr id="7" name="Picture 7" descr="A person using a computer&#10;&#10;Description automatically generated">
            <a:extLst>
              <a:ext uri="{FF2B5EF4-FFF2-40B4-BE49-F238E27FC236}">
                <a16:creationId xmlns:a16="http://schemas.microsoft.com/office/drawing/2014/main" id="{8179E5E9-F863-44AC-A39C-B8A58998FEAC}"/>
              </a:ext>
            </a:extLst>
          </p:cNvPr>
          <p:cNvPicPr>
            <a:picLocks noChangeAspect="1"/>
          </p:cNvPicPr>
          <p:nvPr/>
        </p:nvPicPr>
        <p:blipFill>
          <a:blip r:embed="rId3"/>
          <a:stretch>
            <a:fillRect/>
          </a:stretch>
        </p:blipFill>
        <p:spPr>
          <a:xfrm>
            <a:off x="8870772" y="1448689"/>
            <a:ext cx="2934215" cy="4437277"/>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8B342BC8-CC7F-4079-8E65-A5249AD7EC93}"/>
              </a:ext>
            </a:extLst>
          </p:cNvPr>
          <p:cNvSpPr txBox="1"/>
          <p:nvPr/>
        </p:nvSpPr>
        <p:spPr>
          <a:xfrm>
            <a:off x="387013" y="4970935"/>
            <a:ext cx="597592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Note:  LinkedIn</a:t>
            </a:r>
            <a:r>
              <a:rPr lang="en-GB" sz="2400">
                <a:cs typeface="Calibri"/>
              </a:rPr>
              <a:t> can function as a secondary CV</a:t>
            </a:r>
            <a:endParaRPr lang="en-US" sz="2400">
              <a:ea typeface="+mn-lt"/>
              <a:cs typeface="+mn-lt"/>
            </a:endParaRPr>
          </a:p>
        </p:txBody>
      </p:sp>
    </p:spTree>
    <p:extLst>
      <p:ext uri="{BB962C8B-B14F-4D97-AF65-F5344CB8AC3E}">
        <p14:creationId xmlns:p14="http://schemas.microsoft.com/office/powerpoint/2010/main" val="928821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04C401E-88E0-8D1A-AD0D-8F1C193F11AE}"/>
              </a:ext>
            </a:extLst>
          </p:cNvPr>
          <p:cNvSpPr>
            <a:spLocks noGrp="1"/>
          </p:cNvSpPr>
          <p:nvPr>
            <p:ph sz="half" idx="1"/>
          </p:nvPr>
        </p:nvSpPr>
        <p:spPr>
          <a:xfrm>
            <a:off x="553250" y="1519024"/>
            <a:ext cx="5233081" cy="4565650"/>
          </a:xfrm>
        </p:spPr>
        <p:txBody>
          <a:bodyPr vert="horz" lIns="91440" tIns="45720" rIns="91440" bIns="45720" rtlCol="0" anchor="t">
            <a:normAutofit fontScale="92500"/>
          </a:bodyPr>
          <a:lstStyle/>
          <a:p>
            <a:pPr>
              <a:buFont typeface="Arial" panose="020B0604020202020204" pitchFamily="34" charset="0"/>
              <a:buChar char="•"/>
            </a:pPr>
            <a:r>
              <a:rPr lang="en-GB">
                <a:cs typeface="Calibri" panose="020F0502020204030204" pitchFamily="34" charset="0"/>
              </a:rPr>
              <a:t>78% of employers believe that current employees should maintain a work-appropriate social media profile</a:t>
            </a:r>
          </a:p>
          <a:p>
            <a:pPr>
              <a:buFont typeface="Arial" panose="020B0604020202020204" pitchFamily="34" charset="0"/>
              <a:buChar char="•"/>
            </a:pPr>
            <a:endParaRPr lang="en-GB">
              <a:cs typeface="Calibri" panose="020F0502020204030204" pitchFamily="34" charset="0"/>
            </a:endParaRPr>
          </a:p>
          <a:p>
            <a:pPr>
              <a:buFont typeface="Arial" panose="020B0604020202020204" pitchFamily="34" charset="0"/>
              <a:buChar char="•"/>
            </a:pPr>
            <a:r>
              <a:rPr lang="en-GB">
                <a:cs typeface="Calibri" panose="020F0502020204030204" pitchFamily="34" charset="0"/>
              </a:rPr>
              <a:t>91% of all employers are currently using social media as part of their hiring process </a:t>
            </a:r>
            <a:endParaRPr lang="en-GB">
              <a:ea typeface="+mn-lt"/>
              <a:cs typeface="Calibri" panose="020F0502020204030204" pitchFamily="34" charset="0"/>
            </a:endParaRPr>
          </a:p>
          <a:p>
            <a:pPr marL="0" indent="0">
              <a:buNone/>
            </a:pPr>
            <a:endParaRPr lang="en-GB">
              <a:ea typeface="+mn-lt"/>
              <a:cs typeface="+mn-lt"/>
            </a:endParaRPr>
          </a:p>
          <a:p>
            <a:pPr marL="0" indent="0">
              <a:buNone/>
            </a:pPr>
            <a:r>
              <a:rPr lang="en-GB">
                <a:ea typeface="+mn-lt"/>
                <a:cs typeface="+mn-lt"/>
                <a:hlinkClick r:id="rId3"/>
              </a:rPr>
              <a:t>(</a:t>
            </a:r>
            <a:r>
              <a:rPr lang="en-GB" err="1">
                <a:ea typeface="+mn-lt"/>
                <a:cs typeface="+mn-lt"/>
                <a:hlinkClick r:id="rId3"/>
              </a:rPr>
              <a:t>StandOutCV</a:t>
            </a:r>
            <a:r>
              <a:rPr lang="en-GB">
                <a:ea typeface="+mn-lt"/>
                <a:cs typeface="+mn-lt"/>
                <a:hlinkClick r:id="rId3"/>
              </a:rPr>
              <a:t>, 2025)</a:t>
            </a:r>
            <a:endParaRPr lang="en-GB">
              <a:ea typeface="+mn-lt"/>
              <a:cs typeface="+mn-lt"/>
            </a:endParaRPr>
          </a:p>
        </p:txBody>
      </p:sp>
      <p:sp>
        <p:nvSpPr>
          <p:cNvPr id="3" name="Title 2">
            <a:extLst>
              <a:ext uri="{FF2B5EF4-FFF2-40B4-BE49-F238E27FC236}">
                <a16:creationId xmlns:a16="http://schemas.microsoft.com/office/drawing/2014/main" id="{D5D83D5A-4B62-0E2F-2C33-D73DB5D9768E}"/>
              </a:ext>
            </a:extLst>
          </p:cNvPr>
          <p:cNvSpPr>
            <a:spLocks noGrp="1"/>
          </p:cNvSpPr>
          <p:nvPr>
            <p:ph type="title"/>
          </p:nvPr>
        </p:nvSpPr>
        <p:spPr>
          <a:xfrm>
            <a:off x="1203010" y="0"/>
            <a:ext cx="10795518" cy="1003916"/>
          </a:xfrm>
        </p:spPr>
        <p:txBody>
          <a:bodyPr>
            <a:normAutofit/>
          </a:bodyPr>
          <a:lstStyle/>
          <a:p>
            <a:r>
              <a:rPr lang="en-GB" sz="4000"/>
              <a:t>Job hunting</a:t>
            </a:r>
          </a:p>
        </p:txBody>
      </p:sp>
      <p:pic>
        <p:nvPicPr>
          <p:cNvPr id="5" name="Picture 5" descr="People talking in workplace">
            <a:extLst>
              <a:ext uri="{FF2B5EF4-FFF2-40B4-BE49-F238E27FC236}">
                <a16:creationId xmlns:a16="http://schemas.microsoft.com/office/drawing/2014/main" id="{89D79445-472B-9130-1B08-B4375C3CA944}"/>
              </a:ext>
            </a:extLst>
          </p:cNvPr>
          <p:cNvPicPr>
            <a:picLocks noGrp="1" noChangeAspect="1"/>
          </p:cNvPicPr>
          <p:nvPr>
            <p:ph type="pic" sz="quarter" idx="13"/>
          </p:nvPr>
        </p:nvPicPr>
        <p:blipFill rotWithShape="1">
          <a:blip r:embed="rId4"/>
          <a:srcRect l="11752" r="11752"/>
          <a:stretch/>
        </p:blipFill>
        <p:spPr>
          <a:xfrm>
            <a:off x="6958918" y="1519024"/>
            <a:ext cx="5103323" cy="444740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56018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875" y="0"/>
            <a:ext cx="10353761" cy="1326321"/>
          </a:xfrm>
        </p:spPr>
        <p:txBody>
          <a:bodyPr>
            <a:normAutofit/>
          </a:bodyPr>
          <a:lstStyle/>
          <a:p>
            <a:r>
              <a:rPr lang="en-GB"/>
              <a:t>What is LinkedIn?</a:t>
            </a:r>
          </a:p>
        </p:txBody>
      </p:sp>
      <p:graphicFrame>
        <p:nvGraphicFramePr>
          <p:cNvPr id="12" name="Content Placeholder 2">
            <a:extLst>
              <a:ext uri="{FF2B5EF4-FFF2-40B4-BE49-F238E27FC236}">
                <a16:creationId xmlns:a16="http://schemas.microsoft.com/office/drawing/2014/main" id="{AB5717CA-8239-4A53-B18C-32BD8B8B7392}"/>
              </a:ext>
            </a:extLst>
          </p:cNvPr>
          <p:cNvGraphicFramePr>
            <a:graphicFrameLocks noGrp="1"/>
          </p:cNvGraphicFramePr>
          <p:nvPr>
            <p:ph idx="1"/>
            <p:extLst>
              <p:ext uri="{D42A27DB-BD31-4B8C-83A1-F6EECF244321}">
                <p14:modId xmlns:p14="http://schemas.microsoft.com/office/powerpoint/2010/main" val="2065701821"/>
              </p:ext>
            </p:extLst>
          </p:nvPr>
        </p:nvGraphicFramePr>
        <p:xfrm>
          <a:off x="833120" y="2217014"/>
          <a:ext cx="10353675" cy="3303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hlinkClick r:id="" action="ppaction://noaction" highlightClick="1"/>
            <a:extLst>
              <a:ext uri="{FF2B5EF4-FFF2-40B4-BE49-F238E27FC236}">
                <a16:creationId xmlns:a16="http://schemas.microsoft.com/office/drawing/2014/main" id="{753B89C0-AD38-6A64-CC83-7846DCA1B93D}"/>
              </a:ext>
            </a:extLst>
          </p:cNvPr>
          <p:cNvSpPr txBox="1"/>
          <p:nvPr/>
        </p:nvSpPr>
        <p:spPr>
          <a:xfrm>
            <a:off x="3646098" y="5715801"/>
            <a:ext cx="4864856" cy="461665"/>
          </a:xfrm>
          <a:prstGeom prst="actionButtonBlank">
            <a:avLst/>
          </a:prstGeom>
          <a:solidFill>
            <a:srgbClr val="002060"/>
          </a:solidFill>
          <a:ln>
            <a:solidFill>
              <a:schemeClr val="tx1"/>
            </a:solidFill>
          </a:ln>
        </p:spPr>
        <p:txBody>
          <a:bodyPr wrap="square">
            <a:spAutoFit/>
          </a:bodyPr>
          <a:lstStyle/>
          <a:p>
            <a:r>
              <a:rPr lang="en-GB" sz="2400">
                <a:solidFill>
                  <a:schemeClr val="bg1"/>
                </a:solidFill>
                <a:hlinkClick r:id="rId7" highlightClick="1">
                  <a:extLst>
                    <a:ext uri="{A12FA001-AC4F-418D-AE19-62706E023703}">
                      <ahyp:hlinkClr xmlns:ahyp="http://schemas.microsoft.com/office/drawing/2018/hyperlinkcolor" val="tx"/>
                    </a:ext>
                  </a:extLst>
                </a:hlinkClick>
              </a:rPr>
              <a:t>https://www.linkedin.com/signup</a:t>
            </a:r>
            <a:endParaRPr lang="en-GB" sz="2400">
              <a:solidFill>
                <a:schemeClr val="bg1"/>
              </a:solidFill>
            </a:endParaRPr>
          </a:p>
        </p:txBody>
      </p:sp>
    </p:spTree>
    <p:extLst>
      <p:ext uri="{BB962C8B-B14F-4D97-AF65-F5344CB8AC3E}">
        <p14:creationId xmlns:p14="http://schemas.microsoft.com/office/powerpoint/2010/main" val="3395274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con&#10;&#10;Description automatically generated">
            <a:extLst>
              <a:ext uri="{FF2B5EF4-FFF2-40B4-BE49-F238E27FC236}">
                <a16:creationId xmlns:a16="http://schemas.microsoft.com/office/drawing/2014/main" id="{567E640F-619A-646B-44D5-8833538672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242" y="1918873"/>
            <a:ext cx="3441592" cy="344159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5" name="Content Placeholder 4">
            <a:extLst>
              <a:ext uri="{FF2B5EF4-FFF2-40B4-BE49-F238E27FC236}">
                <a16:creationId xmlns:a16="http://schemas.microsoft.com/office/drawing/2014/main" id="{5705A160-8716-6F39-DCB3-B2CA5B9A7AD2}"/>
              </a:ext>
            </a:extLst>
          </p:cNvPr>
          <p:cNvSpPr>
            <a:spLocks noGrp="1"/>
          </p:cNvSpPr>
          <p:nvPr>
            <p:ph sz="half" idx="2"/>
          </p:nvPr>
        </p:nvSpPr>
        <p:spPr>
          <a:xfrm>
            <a:off x="3852985" y="995365"/>
            <a:ext cx="8085142" cy="5262979"/>
          </a:xfrm>
        </p:spPr>
        <p:txBody>
          <a:bodyPr anchor="ctr">
            <a:spAutoFit/>
          </a:bodyPr>
          <a:lstStyle/>
          <a:p>
            <a:pPr>
              <a:lnSpc>
                <a:spcPct val="100000"/>
              </a:lnSpc>
              <a:spcBef>
                <a:spcPts val="1200"/>
              </a:spcBef>
              <a:spcAft>
                <a:spcPts val="1200"/>
              </a:spcAft>
              <a:buFont typeface="Arial" panose="020B0604020202020204" pitchFamily="34" charset="0"/>
              <a:buChar char="•"/>
            </a:pPr>
            <a:r>
              <a:rPr lang="en-GB" sz="1600">
                <a:ea typeface="Calibri"/>
                <a:cs typeface="Calibri"/>
              </a:rPr>
              <a:t>Choose an appropriate username and email address.</a:t>
            </a:r>
          </a:p>
          <a:p>
            <a:pPr>
              <a:lnSpc>
                <a:spcPct val="100000"/>
              </a:lnSpc>
              <a:spcBef>
                <a:spcPts val="1200"/>
              </a:spcBef>
              <a:spcAft>
                <a:spcPts val="1200"/>
              </a:spcAft>
              <a:buFont typeface="Arial" panose="020B0604020202020204" pitchFamily="34" charset="0"/>
              <a:buChar char="•"/>
            </a:pPr>
            <a:r>
              <a:rPr lang="en-GB" sz="1600">
                <a:ea typeface="Calibri"/>
                <a:cs typeface="Calibri"/>
              </a:rPr>
              <a:t>Include a professional photo -  good option is a black and white image – makes sure that it looks friendly and approachable.</a:t>
            </a:r>
          </a:p>
          <a:p>
            <a:pPr>
              <a:lnSpc>
                <a:spcPct val="100000"/>
              </a:lnSpc>
              <a:spcBef>
                <a:spcPts val="1200"/>
              </a:spcBef>
              <a:spcAft>
                <a:spcPts val="1200"/>
              </a:spcAft>
              <a:buFont typeface="Arial" panose="020B0604020202020204" pitchFamily="34" charset="0"/>
              <a:buChar char="•"/>
            </a:pPr>
            <a:r>
              <a:rPr lang="en-GB" sz="1600">
                <a:ea typeface="Calibri"/>
                <a:cs typeface="Calibri"/>
              </a:rPr>
              <a:t>Your cover photo could be a hobby or interest.</a:t>
            </a:r>
          </a:p>
          <a:p>
            <a:pPr>
              <a:lnSpc>
                <a:spcPct val="100000"/>
              </a:lnSpc>
              <a:spcBef>
                <a:spcPts val="1200"/>
              </a:spcBef>
              <a:spcAft>
                <a:spcPts val="1200"/>
              </a:spcAft>
              <a:buFont typeface="Arial" panose="020B0604020202020204" pitchFamily="34" charset="0"/>
              <a:buChar char="•"/>
            </a:pPr>
            <a:r>
              <a:rPr lang="en-GB" sz="1600">
                <a:ea typeface="Calibri"/>
                <a:cs typeface="Calibri"/>
              </a:rPr>
              <a:t>Get someone to review your profile</a:t>
            </a:r>
          </a:p>
          <a:p>
            <a:pPr>
              <a:lnSpc>
                <a:spcPct val="100000"/>
              </a:lnSpc>
              <a:spcBef>
                <a:spcPts val="1200"/>
              </a:spcBef>
              <a:spcAft>
                <a:spcPts val="1200"/>
              </a:spcAft>
              <a:buFont typeface="Arial" panose="020B0604020202020204" pitchFamily="34" charset="0"/>
              <a:buChar char="•"/>
            </a:pPr>
            <a:r>
              <a:rPr lang="en-GB" sz="1600">
                <a:ea typeface="Calibri"/>
                <a:cs typeface="Calibri"/>
              </a:rPr>
              <a:t>Look at other profiles for inspiration</a:t>
            </a:r>
          </a:p>
          <a:p>
            <a:pPr>
              <a:lnSpc>
                <a:spcPct val="100000"/>
              </a:lnSpc>
              <a:spcBef>
                <a:spcPts val="1200"/>
              </a:spcBef>
              <a:spcAft>
                <a:spcPts val="1200"/>
              </a:spcAft>
              <a:buFont typeface="Arial" panose="020B0604020202020204" pitchFamily="34" charset="0"/>
              <a:buChar char="•"/>
            </a:pPr>
            <a:r>
              <a:rPr lang="en-GB" sz="1600">
                <a:ea typeface="Calibri"/>
                <a:cs typeface="Calibri"/>
              </a:rPr>
              <a:t>Follow leaders in your industry</a:t>
            </a:r>
          </a:p>
          <a:p>
            <a:pPr>
              <a:lnSpc>
                <a:spcPct val="100000"/>
              </a:lnSpc>
              <a:spcBef>
                <a:spcPts val="1200"/>
              </a:spcBef>
              <a:spcAft>
                <a:spcPts val="1200"/>
              </a:spcAft>
              <a:buFont typeface="Arial" panose="020B0604020202020204" pitchFamily="34" charset="0"/>
              <a:buChar char="•"/>
            </a:pPr>
            <a:r>
              <a:rPr lang="en-GB" sz="1600">
                <a:ea typeface="Calibri"/>
                <a:cs typeface="Calibri"/>
              </a:rPr>
              <a:t>Engage in the community – make connections, active engagement and recommendations such as liking and reposting</a:t>
            </a:r>
          </a:p>
          <a:p>
            <a:pPr>
              <a:lnSpc>
                <a:spcPct val="100000"/>
              </a:lnSpc>
              <a:spcBef>
                <a:spcPts val="1200"/>
              </a:spcBef>
              <a:spcAft>
                <a:spcPts val="1200"/>
              </a:spcAft>
              <a:buFont typeface="Arial" panose="020B0604020202020204" pitchFamily="34" charset="0"/>
              <a:buChar char="•"/>
            </a:pPr>
            <a:r>
              <a:rPr lang="en-GB" sz="1600">
                <a:ea typeface="Calibri"/>
                <a:cs typeface="Calibri"/>
              </a:rPr>
              <a:t>Check your privacy settings to ensure you are visible to those wanting to connect.</a:t>
            </a:r>
          </a:p>
          <a:p>
            <a:pPr>
              <a:lnSpc>
                <a:spcPct val="100000"/>
              </a:lnSpc>
              <a:spcBef>
                <a:spcPts val="1200"/>
              </a:spcBef>
              <a:spcAft>
                <a:spcPts val="1200"/>
              </a:spcAft>
              <a:buFont typeface="Arial" panose="020B0604020202020204" pitchFamily="34" charset="0"/>
              <a:buChar char="•"/>
            </a:pPr>
            <a:r>
              <a:rPr lang="en-GB" sz="1600">
                <a:ea typeface="Calibri"/>
                <a:cs typeface="Calibri"/>
              </a:rPr>
              <a:t>Brand advocacy – think about how you can sell yourself to employers positively.</a:t>
            </a:r>
            <a:endParaRPr lang="en-GB"/>
          </a:p>
        </p:txBody>
      </p:sp>
      <p:sp>
        <p:nvSpPr>
          <p:cNvPr id="2" name="Title 1">
            <a:extLst>
              <a:ext uri="{FF2B5EF4-FFF2-40B4-BE49-F238E27FC236}">
                <a16:creationId xmlns:a16="http://schemas.microsoft.com/office/drawing/2014/main" id="{6670BB31-DA69-4858-5A9E-7CFBAB4B1B1E}"/>
              </a:ext>
            </a:extLst>
          </p:cNvPr>
          <p:cNvSpPr>
            <a:spLocks noGrp="1"/>
          </p:cNvSpPr>
          <p:nvPr>
            <p:ph type="title"/>
          </p:nvPr>
        </p:nvSpPr>
        <p:spPr>
          <a:xfrm>
            <a:off x="1331287" y="0"/>
            <a:ext cx="10795518" cy="878870"/>
          </a:xfrm>
        </p:spPr>
        <p:txBody>
          <a:bodyPr anchor="b">
            <a:normAutofit/>
          </a:bodyPr>
          <a:lstStyle/>
          <a:p>
            <a:r>
              <a:rPr lang="en-GB" sz="4000">
                <a:latin typeface="Calibri" panose="020F0502020204030204" pitchFamily="34" charset="0"/>
                <a:cs typeface="Calibri" panose="020F0502020204030204" pitchFamily="34" charset="0"/>
              </a:rPr>
              <a:t>Your LinkedIn Profile</a:t>
            </a:r>
          </a:p>
        </p:txBody>
      </p:sp>
    </p:spTree>
    <p:custDataLst>
      <p:tags r:id="rId1"/>
    </p:custDataLst>
    <p:extLst>
      <p:ext uri="{BB962C8B-B14F-4D97-AF65-F5344CB8AC3E}">
        <p14:creationId xmlns:p14="http://schemas.microsoft.com/office/powerpoint/2010/main" val="1142066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wipe(down)">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wipe(down)">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wipe(down)">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wipe(down)">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wipe(down)">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wipe(down)">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wipe(down)">
                                      <p:cBhvr>
                                        <p:cTn id="42" dur="500"/>
                                        <p:tgtEl>
                                          <p:spTgt spid="5">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animEffect transition="in" filter="wipe(down)">
                                      <p:cBhvr>
                                        <p:cTn id="47"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2C2ADD-578D-71EF-C88E-AE4ED60CF2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596B66-0340-0C7A-1331-25F7D7FACE3F}"/>
              </a:ext>
            </a:extLst>
          </p:cNvPr>
          <p:cNvSpPr>
            <a:spLocks noGrp="1"/>
          </p:cNvSpPr>
          <p:nvPr>
            <p:ph type="title"/>
          </p:nvPr>
        </p:nvSpPr>
        <p:spPr>
          <a:xfrm>
            <a:off x="1331287" y="0"/>
            <a:ext cx="10795518" cy="878870"/>
          </a:xfrm>
        </p:spPr>
        <p:txBody>
          <a:bodyPr anchor="b">
            <a:normAutofit/>
          </a:bodyPr>
          <a:lstStyle/>
          <a:p>
            <a:r>
              <a:rPr lang="en-GB" sz="4000">
                <a:latin typeface="Calibri" panose="020F0502020204030204" pitchFamily="34" charset="0"/>
                <a:cs typeface="Calibri" panose="020F0502020204030204" pitchFamily="34" charset="0"/>
              </a:rPr>
              <a:t>Privacy settings</a:t>
            </a:r>
          </a:p>
        </p:txBody>
      </p:sp>
      <p:pic>
        <p:nvPicPr>
          <p:cNvPr id="8" name="Picture 7">
            <a:extLst>
              <a:ext uri="{FF2B5EF4-FFF2-40B4-BE49-F238E27FC236}">
                <a16:creationId xmlns:a16="http://schemas.microsoft.com/office/drawing/2014/main" id="{864DCEE9-94C2-A5F8-C3F4-61359089B439}"/>
              </a:ext>
            </a:extLst>
          </p:cNvPr>
          <p:cNvPicPr>
            <a:picLocks noGrp="1" noRot="1" noChangeAspect="1" noMove="1" noResize="1" noEditPoints="1" noAdjustHandles="1" noChangeArrowheads="1" noChangeShapeType="1" noCrop="1"/>
          </p:cNvPicPr>
          <p:nvPr/>
        </p:nvPicPr>
        <p:blipFill>
          <a:blip r:embed="rId4"/>
          <a:stretch>
            <a:fillRect/>
          </a:stretch>
        </p:blipFill>
        <p:spPr>
          <a:xfrm>
            <a:off x="475393" y="1154535"/>
            <a:ext cx="2962572" cy="4885031"/>
          </a:xfrm>
          <a:prstGeom prst="rect">
            <a:avLst/>
          </a:prstGeom>
        </p:spPr>
      </p:pic>
      <p:pic>
        <p:nvPicPr>
          <p:cNvPr id="11" name="Picture 10">
            <a:extLst>
              <a:ext uri="{FF2B5EF4-FFF2-40B4-BE49-F238E27FC236}">
                <a16:creationId xmlns:a16="http://schemas.microsoft.com/office/drawing/2014/main" id="{10EA2F8B-57BB-DC3E-9F15-043439F70D55}"/>
              </a:ext>
            </a:extLst>
          </p:cNvPr>
          <p:cNvPicPr>
            <a:picLocks noGrp="1" noRot="1" noChangeAspect="1" noMove="1" noResize="1" noEditPoints="1" noAdjustHandles="1" noChangeArrowheads="1" noChangeShapeType="1" noCrop="1"/>
          </p:cNvPicPr>
          <p:nvPr/>
        </p:nvPicPr>
        <p:blipFill>
          <a:blip r:embed="rId5"/>
          <a:stretch>
            <a:fillRect/>
          </a:stretch>
        </p:blipFill>
        <p:spPr>
          <a:xfrm>
            <a:off x="4592170" y="1154535"/>
            <a:ext cx="5600699" cy="4721342"/>
          </a:xfrm>
          <a:prstGeom prst="rect">
            <a:avLst/>
          </a:prstGeom>
        </p:spPr>
      </p:pic>
      <p:sp>
        <p:nvSpPr>
          <p:cNvPr id="13" name="Oval 12">
            <a:extLst>
              <a:ext uri="{FF2B5EF4-FFF2-40B4-BE49-F238E27FC236}">
                <a16:creationId xmlns:a16="http://schemas.microsoft.com/office/drawing/2014/main" id="{70DEF916-9307-6685-F564-000B98C58E5D}"/>
              </a:ext>
            </a:extLst>
          </p:cNvPr>
          <p:cNvSpPr/>
          <p:nvPr/>
        </p:nvSpPr>
        <p:spPr>
          <a:xfrm>
            <a:off x="4377019" y="3246245"/>
            <a:ext cx="1718981" cy="537921"/>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16" name="Oval 15">
            <a:extLst>
              <a:ext uri="{FF2B5EF4-FFF2-40B4-BE49-F238E27FC236}">
                <a16:creationId xmlns:a16="http://schemas.microsoft.com/office/drawing/2014/main" id="{26B0A121-7F6C-DC2A-8610-38A3CD453245}"/>
              </a:ext>
            </a:extLst>
          </p:cNvPr>
          <p:cNvSpPr/>
          <p:nvPr/>
        </p:nvSpPr>
        <p:spPr>
          <a:xfrm>
            <a:off x="423584" y="3379655"/>
            <a:ext cx="1718981" cy="537921"/>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custDataLst>
      <p:tags r:id="rId1"/>
    </p:custDataLst>
    <p:extLst>
      <p:ext uri="{BB962C8B-B14F-4D97-AF65-F5344CB8AC3E}">
        <p14:creationId xmlns:p14="http://schemas.microsoft.com/office/powerpoint/2010/main" val="435969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5F8E1EC-7701-454F-1EA3-5E5431435C3D}"/>
              </a:ext>
            </a:extLst>
          </p:cNvPr>
          <p:cNvPicPr>
            <a:picLocks noChangeAspect="1"/>
          </p:cNvPicPr>
          <p:nvPr/>
        </p:nvPicPr>
        <p:blipFill>
          <a:blip r:embed="rId3"/>
          <a:stretch>
            <a:fillRect/>
          </a:stretch>
        </p:blipFill>
        <p:spPr>
          <a:xfrm>
            <a:off x="5864519" y="0"/>
            <a:ext cx="4355023" cy="6858000"/>
          </a:xfrm>
          <a:prstGeom prst="rect">
            <a:avLst/>
          </a:prstGeom>
        </p:spPr>
      </p:pic>
      <p:sp>
        <p:nvSpPr>
          <p:cNvPr id="6" name="Oval 5">
            <a:extLst>
              <a:ext uri="{FF2B5EF4-FFF2-40B4-BE49-F238E27FC236}">
                <a16:creationId xmlns:a16="http://schemas.microsoft.com/office/drawing/2014/main" id="{CA1FC171-0024-CEA5-8E43-C603C1B409AD}"/>
              </a:ext>
            </a:extLst>
          </p:cNvPr>
          <p:cNvSpPr/>
          <p:nvPr/>
        </p:nvSpPr>
        <p:spPr>
          <a:xfrm>
            <a:off x="5793306" y="1333096"/>
            <a:ext cx="605387" cy="341857"/>
          </a:xfrm>
          <a:prstGeom prst="ellipse">
            <a:avLst/>
          </a:prstGeom>
          <a:noFill/>
          <a:ln w="1905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8" name="Oval 7">
            <a:extLst>
              <a:ext uri="{FF2B5EF4-FFF2-40B4-BE49-F238E27FC236}">
                <a16:creationId xmlns:a16="http://schemas.microsoft.com/office/drawing/2014/main" id="{17D28329-7811-A02D-835A-9EC1DBF2AD32}"/>
              </a:ext>
            </a:extLst>
          </p:cNvPr>
          <p:cNvSpPr/>
          <p:nvPr/>
        </p:nvSpPr>
        <p:spPr>
          <a:xfrm>
            <a:off x="5793306" y="3628779"/>
            <a:ext cx="1140154" cy="341857"/>
          </a:xfrm>
          <a:prstGeom prst="ellipse">
            <a:avLst/>
          </a:prstGeom>
          <a:noFill/>
          <a:ln w="1905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9" name="Rectangle 8">
            <a:extLst>
              <a:ext uri="{FF2B5EF4-FFF2-40B4-BE49-F238E27FC236}">
                <a16:creationId xmlns:a16="http://schemas.microsoft.com/office/drawing/2014/main" id="{51C05590-9FBD-474A-92A6-9F78245473EB}"/>
              </a:ext>
            </a:extLst>
          </p:cNvPr>
          <p:cNvSpPr/>
          <p:nvPr>
            <p:custDataLst>
              <p:tags r:id="rId1"/>
            </p:custDataLst>
          </p:nvPr>
        </p:nvSpPr>
        <p:spPr>
          <a:xfrm>
            <a:off x="1905000" y="127000"/>
            <a:ext cx="8255000" cy="635000"/>
          </a:xfrm>
          <a:prstGeom prst="rect">
            <a:avLst/>
          </a:prstGeom>
          <a:solidFill>
            <a:srgbClr val="FF0000">
              <a:alpha val="70000"/>
              <a:alpha val="0"/>
              <a:alpha val="70000"/>
              <a:alpha val="0"/>
              <a:alpha val="70000"/>
              <a:alpha val="0"/>
              <a:alpha val="70000"/>
              <a:alpha val="0"/>
              <a:alpha val="70000"/>
              <a:alpha val="0"/>
            </a:srgbClr>
          </a:solidFill>
          <a:ln w="0" cap="flat" cmpd="sng" algn="ctr">
            <a:solidFill>
              <a:srgbClr val="007F7C">
                <a:shade val="50000"/>
                <a:alpha val="70000"/>
                <a:alpha val="0"/>
                <a:alpha val="70000"/>
                <a:alpha val="0"/>
                <a:alpha val="70000"/>
                <a:alpha val="0"/>
                <a:alpha val="70000"/>
                <a:alpha val="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11" name="Picture 10">
            <a:extLst>
              <a:ext uri="{FF2B5EF4-FFF2-40B4-BE49-F238E27FC236}">
                <a16:creationId xmlns:a16="http://schemas.microsoft.com/office/drawing/2014/main" id="{A5920222-B04E-123E-074C-C71131C58C88}"/>
              </a:ext>
            </a:extLst>
          </p:cNvPr>
          <p:cNvPicPr>
            <a:picLocks noGrp="1" noRot="1" noChangeAspect="1" noMove="1" noResize="1" noEditPoints="1" noAdjustHandles="1" noChangeArrowheads="1" noChangeShapeType="1" noCrop="1"/>
          </p:cNvPicPr>
          <p:nvPr/>
        </p:nvPicPr>
        <p:blipFill>
          <a:blip r:embed="rId4"/>
          <a:stretch>
            <a:fillRect/>
          </a:stretch>
        </p:blipFill>
        <p:spPr>
          <a:xfrm>
            <a:off x="0" y="39269"/>
            <a:ext cx="5457272" cy="6858000"/>
          </a:xfrm>
          <a:prstGeom prst="rect">
            <a:avLst/>
          </a:prstGeom>
        </p:spPr>
      </p:pic>
      <p:sp>
        <p:nvSpPr>
          <p:cNvPr id="2" name="Oval 1">
            <a:extLst>
              <a:ext uri="{FF2B5EF4-FFF2-40B4-BE49-F238E27FC236}">
                <a16:creationId xmlns:a16="http://schemas.microsoft.com/office/drawing/2014/main" id="{ED6407F3-31C1-06AB-9263-2466F5CEE87E}"/>
              </a:ext>
            </a:extLst>
          </p:cNvPr>
          <p:cNvSpPr/>
          <p:nvPr/>
        </p:nvSpPr>
        <p:spPr>
          <a:xfrm>
            <a:off x="328893" y="4323936"/>
            <a:ext cx="605387" cy="341857"/>
          </a:xfrm>
          <a:prstGeom prst="ellipse">
            <a:avLst/>
          </a:prstGeom>
          <a:noFill/>
          <a:ln w="1905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 name="Oval 2">
            <a:extLst>
              <a:ext uri="{FF2B5EF4-FFF2-40B4-BE49-F238E27FC236}">
                <a16:creationId xmlns:a16="http://schemas.microsoft.com/office/drawing/2014/main" id="{89B6CF6C-68C2-78F8-10FD-EF966A8E34DD}"/>
              </a:ext>
            </a:extLst>
          </p:cNvPr>
          <p:cNvSpPr/>
          <p:nvPr/>
        </p:nvSpPr>
        <p:spPr>
          <a:xfrm>
            <a:off x="427853" y="5481364"/>
            <a:ext cx="605387" cy="341857"/>
          </a:xfrm>
          <a:prstGeom prst="ellipse">
            <a:avLst/>
          </a:prstGeom>
          <a:noFill/>
          <a:ln w="1905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4" name="Oval 3">
            <a:extLst>
              <a:ext uri="{FF2B5EF4-FFF2-40B4-BE49-F238E27FC236}">
                <a16:creationId xmlns:a16="http://schemas.microsoft.com/office/drawing/2014/main" id="{3560A5FC-AD05-3AE6-400D-4C90857B7ADC}"/>
              </a:ext>
            </a:extLst>
          </p:cNvPr>
          <p:cNvSpPr/>
          <p:nvPr/>
        </p:nvSpPr>
        <p:spPr>
          <a:xfrm>
            <a:off x="328893" y="1152584"/>
            <a:ext cx="1003668" cy="358556"/>
          </a:xfrm>
          <a:prstGeom prst="ellipse">
            <a:avLst/>
          </a:prstGeom>
          <a:noFill/>
          <a:ln w="19050">
            <a:solidFill>
              <a:srgbClr val="FF0000"/>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220195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8659" y="118296"/>
            <a:ext cx="9818855" cy="929007"/>
          </a:xfrm>
        </p:spPr>
        <p:txBody>
          <a:bodyPr>
            <a:normAutofit/>
          </a:bodyPr>
          <a:lstStyle/>
          <a:p>
            <a:pPr algn="l"/>
            <a:r>
              <a:rPr lang="en-GB" sz="4000"/>
              <a:t>Who should I connect with?</a:t>
            </a:r>
          </a:p>
        </p:txBody>
      </p:sp>
      <p:sp>
        <p:nvSpPr>
          <p:cNvPr id="38" name="Content Placeholder 2"/>
          <p:cNvSpPr>
            <a:spLocks noGrp="1"/>
          </p:cNvSpPr>
          <p:nvPr>
            <p:ph idx="1"/>
          </p:nvPr>
        </p:nvSpPr>
        <p:spPr>
          <a:xfrm>
            <a:off x="640081" y="1391920"/>
            <a:ext cx="10146608" cy="4746838"/>
          </a:xfrm>
        </p:spPr>
        <p:txBody>
          <a:bodyPr numCol="2" anchor="ctr">
            <a:normAutofit/>
          </a:bodyPr>
          <a:lstStyle/>
          <a:p>
            <a:r>
              <a:rPr lang="en-GB" sz="1600">
                <a:solidFill>
                  <a:schemeClr val="tx1"/>
                </a:solidFill>
              </a:rPr>
              <a:t>Friends                             			</a:t>
            </a:r>
            <a:endParaRPr lang="en-GB" sz="1600"/>
          </a:p>
          <a:p>
            <a:r>
              <a:rPr lang="en-GB" sz="1600">
                <a:solidFill>
                  <a:schemeClr val="tx1"/>
                </a:solidFill>
              </a:rPr>
              <a:t>Family</a:t>
            </a:r>
          </a:p>
          <a:p>
            <a:r>
              <a:rPr lang="en-GB" sz="1600"/>
              <a:t>Fellow students </a:t>
            </a:r>
          </a:p>
          <a:p>
            <a:r>
              <a:rPr lang="en-GB" sz="1600">
                <a:solidFill>
                  <a:schemeClr val="tx1"/>
                </a:solidFill>
              </a:rPr>
              <a:t>Companies		</a:t>
            </a:r>
          </a:p>
          <a:p>
            <a:r>
              <a:rPr lang="en-GB" sz="1600">
                <a:solidFill>
                  <a:schemeClr val="tx1"/>
                </a:solidFill>
              </a:rPr>
              <a:t>Past/current employers</a:t>
            </a:r>
          </a:p>
          <a:p>
            <a:r>
              <a:rPr lang="en-GB" sz="1600">
                <a:solidFill>
                  <a:schemeClr val="tx1"/>
                </a:solidFill>
              </a:rPr>
              <a:t>Lecturers		</a:t>
            </a:r>
          </a:p>
          <a:p>
            <a:r>
              <a:rPr lang="en-GB" sz="1600">
                <a:solidFill>
                  <a:schemeClr val="tx1"/>
                </a:solidFill>
              </a:rPr>
              <a:t>Guest lecturers</a:t>
            </a:r>
          </a:p>
          <a:p>
            <a:endParaRPr lang="en-GB" sz="1600">
              <a:solidFill>
                <a:schemeClr val="tx1"/>
              </a:solidFill>
            </a:endParaRPr>
          </a:p>
          <a:p>
            <a:endParaRPr lang="en-GB" sz="1600"/>
          </a:p>
          <a:p>
            <a:endParaRPr lang="en-GB" sz="1600">
              <a:solidFill>
                <a:schemeClr val="tx1"/>
              </a:solidFill>
            </a:endParaRPr>
          </a:p>
          <a:p>
            <a:r>
              <a:rPr lang="en-GB" sz="1600">
                <a:solidFill>
                  <a:schemeClr val="tx1"/>
                </a:solidFill>
              </a:rPr>
              <a:t>People you have met at the careers fair etc</a:t>
            </a:r>
          </a:p>
          <a:p>
            <a:r>
              <a:rPr lang="en-GB" sz="1600">
                <a:solidFill>
                  <a:schemeClr val="tx1"/>
                </a:solidFill>
              </a:rPr>
              <a:t>Alumni                                </a:t>
            </a:r>
          </a:p>
          <a:p>
            <a:r>
              <a:rPr lang="en-GB" sz="1600">
                <a:solidFill>
                  <a:schemeClr val="tx1"/>
                </a:solidFill>
              </a:rPr>
              <a:t>Students at Summer School</a:t>
            </a:r>
          </a:p>
          <a:p>
            <a:r>
              <a:rPr lang="en-GB" sz="1600">
                <a:solidFill>
                  <a:schemeClr val="tx1"/>
                </a:solidFill>
              </a:rPr>
              <a:t>Sports coaches		  </a:t>
            </a:r>
          </a:p>
          <a:p>
            <a:r>
              <a:rPr lang="en-GB" sz="1600">
                <a:solidFill>
                  <a:schemeClr val="tx1"/>
                </a:solidFill>
              </a:rPr>
              <a:t>Uni Societies</a:t>
            </a:r>
          </a:p>
        </p:txBody>
      </p:sp>
      <p:sp>
        <p:nvSpPr>
          <p:cNvPr id="6" name="Rectangle 5">
            <a:extLst>
              <a:ext uri="{FF2B5EF4-FFF2-40B4-BE49-F238E27FC236}">
                <a16:creationId xmlns:a16="http://schemas.microsoft.com/office/drawing/2014/main" id="{029CADA0-0D4A-ACB6-F7C9-315C9B084AF4}"/>
              </a:ext>
            </a:extLst>
          </p:cNvPr>
          <p:cNvSpPr/>
          <p:nvPr/>
        </p:nvSpPr>
        <p:spPr>
          <a:xfrm>
            <a:off x="4710219" y="3957472"/>
            <a:ext cx="6522720" cy="743712"/>
          </a:xfrm>
          <a:prstGeom prst="rect">
            <a:avLst/>
          </a:prstGeom>
          <a:solidFill>
            <a:schemeClr val="tx2">
              <a:lumMod val="10000"/>
            </a:schemeClr>
          </a:solidFill>
        </p:spPr>
        <p:style>
          <a:lnRef idx="3">
            <a:schemeClr val="lt1"/>
          </a:lnRef>
          <a:fillRef idx="1">
            <a:schemeClr val="dk1"/>
          </a:fillRef>
          <a:effectRef idx="1">
            <a:schemeClr val="dk1"/>
          </a:effectRef>
          <a:fontRef idx="minor">
            <a:schemeClr val="lt1"/>
          </a:fontRef>
        </p:style>
        <p:txBody>
          <a:bodyPr rtlCol="0" anchor="ctr"/>
          <a:lstStyle/>
          <a:p>
            <a:pPr algn="ctr"/>
            <a:r>
              <a:rPr lang="en-GB"/>
              <a:t>REMEMBER: Always add a note when connecting!</a:t>
            </a:r>
          </a:p>
        </p:txBody>
      </p:sp>
      <p:pic>
        <p:nvPicPr>
          <p:cNvPr id="9" name="Picture 8">
            <a:extLst>
              <a:ext uri="{FF2B5EF4-FFF2-40B4-BE49-F238E27FC236}">
                <a16:creationId xmlns:a16="http://schemas.microsoft.com/office/drawing/2014/main" id="{8232119B-FA4E-AFBC-B834-238F2BA19893}"/>
              </a:ext>
            </a:extLst>
          </p:cNvPr>
          <p:cNvPicPr>
            <a:picLocks noChangeAspect="1"/>
          </p:cNvPicPr>
          <p:nvPr/>
        </p:nvPicPr>
        <p:blipFill rotWithShape="1">
          <a:blip r:embed="rId2"/>
          <a:srcRect l="31536" t="3678" b="1"/>
          <a:stretch/>
        </p:blipFill>
        <p:spPr>
          <a:xfrm>
            <a:off x="6173733" y="5097613"/>
            <a:ext cx="3300177" cy="614788"/>
          </a:xfrm>
          <a:prstGeom prst="rect">
            <a:avLst/>
          </a:prstGeom>
        </p:spPr>
      </p:pic>
    </p:spTree>
    <p:extLst>
      <p:ext uri="{BB962C8B-B14F-4D97-AF65-F5344CB8AC3E}">
        <p14:creationId xmlns:p14="http://schemas.microsoft.com/office/powerpoint/2010/main" val="740546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6B55DE1-2110-0944-A0DA-0A316FDA30B2}"/>
              </a:ext>
            </a:extLst>
          </p:cNvPr>
          <p:cNvSpPr>
            <a:spLocks noGrp="1"/>
          </p:cNvSpPr>
          <p:nvPr>
            <p:ph type="title"/>
          </p:nvPr>
        </p:nvSpPr>
        <p:spPr/>
        <p:txBody>
          <a:bodyPr vert="horz" lIns="91440" tIns="45720" rIns="91440" bIns="45720" rtlCol="0" anchor="ctr">
            <a:normAutofit/>
          </a:bodyPr>
          <a:lstStyle/>
          <a:p>
            <a:r>
              <a:rPr lang="en-GB"/>
              <a:t>Writing a summary</a:t>
            </a:r>
          </a:p>
        </p:txBody>
      </p:sp>
      <p:graphicFrame>
        <p:nvGraphicFramePr>
          <p:cNvPr id="5" name="Diagram 4">
            <a:extLst>
              <a:ext uri="{FF2B5EF4-FFF2-40B4-BE49-F238E27FC236}">
                <a16:creationId xmlns:a16="http://schemas.microsoft.com/office/drawing/2014/main" id="{4B62F325-D0F8-A091-14D2-3ADE32AAABA1}"/>
              </a:ext>
            </a:extLst>
          </p:cNvPr>
          <p:cNvGraphicFramePr/>
          <p:nvPr>
            <p:extLst>
              <p:ext uri="{D42A27DB-BD31-4B8C-83A1-F6EECF244321}">
                <p14:modId xmlns:p14="http://schemas.microsoft.com/office/powerpoint/2010/main" val="176058091"/>
              </p:ext>
            </p:extLst>
          </p:nvPr>
        </p:nvGraphicFramePr>
        <p:xfrm>
          <a:off x="626853" y="730370"/>
          <a:ext cx="11105072" cy="5960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7175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A7A0C-5FEA-7920-EA1D-CD4E33C9DC22}"/>
              </a:ext>
            </a:extLst>
          </p:cNvPr>
          <p:cNvSpPr>
            <a:spLocks noGrp="1"/>
          </p:cNvSpPr>
          <p:nvPr>
            <p:ph type="title"/>
          </p:nvPr>
        </p:nvSpPr>
        <p:spPr/>
        <p:txBody>
          <a:bodyPr/>
          <a:lstStyle/>
          <a:p>
            <a:r>
              <a:rPr lang="en-GB"/>
              <a:t>Tips for creating a summary</a:t>
            </a:r>
          </a:p>
        </p:txBody>
      </p:sp>
      <p:graphicFrame>
        <p:nvGraphicFramePr>
          <p:cNvPr id="4" name="Content Placeholder 3">
            <a:extLst>
              <a:ext uri="{FF2B5EF4-FFF2-40B4-BE49-F238E27FC236}">
                <a16:creationId xmlns:a16="http://schemas.microsoft.com/office/drawing/2014/main" id="{E49AEBE9-EC6B-B097-9D62-4838051A010B}"/>
              </a:ext>
            </a:extLst>
          </p:cNvPr>
          <p:cNvGraphicFramePr>
            <a:graphicFrameLocks noGrp="1"/>
          </p:cNvGraphicFramePr>
          <p:nvPr>
            <p:ph sz="quarter" idx="10"/>
            <p:extLst>
              <p:ext uri="{D42A27DB-BD31-4B8C-83A1-F6EECF244321}">
                <p14:modId xmlns:p14="http://schemas.microsoft.com/office/powerpoint/2010/main" val="3152084858"/>
              </p:ext>
            </p:extLst>
          </p:nvPr>
        </p:nvGraphicFramePr>
        <p:xfrm>
          <a:off x="698500" y="1246576"/>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0061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FB578BA-9656-24C0-3D97-D04A82B87427}"/>
              </a:ext>
            </a:extLst>
          </p:cNvPr>
          <p:cNvSpPr>
            <a:spLocks noGrp="1"/>
          </p:cNvSpPr>
          <p:nvPr>
            <p:ph type="title"/>
          </p:nvPr>
        </p:nvSpPr>
        <p:spPr>
          <a:xfrm>
            <a:off x="696000" y="337817"/>
            <a:ext cx="10800000" cy="1003916"/>
          </a:xfrm>
        </p:spPr>
        <p:txBody>
          <a:bodyPr>
            <a:normAutofit fontScale="90000"/>
          </a:bodyPr>
          <a:lstStyle/>
          <a:p>
            <a:r>
              <a:rPr lang="en-US">
                <a:ea typeface="Calibri Light"/>
                <a:cs typeface="Calibri Light"/>
              </a:rPr>
              <a:t>What is LinkedIn Learning?</a:t>
            </a:r>
            <a:br>
              <a:rPr lang="en-US"/>
            </a:br>
            <a:endParaRPr lang="en-GB"/>
          </a:p>
        </p:txBody>
      </p:sp>
      <p:sp>
        <p:nvSpPr>
          <p:cNvPr id="4" name="TextBox 3">
            <a:extLst>
              <a:ext uri="{FF2B5EF4-FFF2-40B4-BE49-F238E27FC236}">
                <a16:creationId xmlns:a16="http://schemas.microsoft.com/office/drawing/2014/main" id="{AAD7F8E0-2658-0F45-4DA6-A4EBDF9AB06D}"/>
              </a:ext>
            </a:extLst>
          </p:cNvPr>
          <p:cNvSpPr txBox="1"/>
          <p:nvPr/>
        </p:nvSpPr>
        <p:spPr>
          <a:xfrm>
            <a:off x="5439133" y="1249531"/>
            <a:ext cx="6752868" cy="13961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950">
                <a:latin typeface="Calibri"/>
                <a:ea typeface="+mn-lt"/>
                <a:cs typeface="+mn-lt"/>
              </a:rPr>
              <a:t>LinkedIn learning is a part of LinkedIn. </a:t>
            </a:r>
          </a:p>
          <a:p>
            <a:pPr>
              <a:lnSpc>
                <a:spcPct val="150000"/>
              </a:lnSpc>
            </a:pPr>
            <a:r>
              <a:rPr lang="en-US" sz="1950">
                <a:latin typeface="Calibri"/>
                <a:ea typeface="+mn-lt"/>
                <a:cs typeface="+mn-lt"/>
              </a:rPr>
              <a:t>Complete courses to showcase your achievements</a:t>
            </a:r>
          </a:p>
          <a:p>
            <a:pPr>
              <a:lnSpc>
                <a:spcPct val="150000"/>
              </a:lnSpc>
            </a:pPr>
            <a:r>
              <a:rPr lang="en-US" sz="1950">
                <a:latin typeface="Calibri"/>
                <a:ea typeface="+mn-lt"/>
                <a:cs typeface="+mn-lt"/>
              </a:rPr>
              <a:t>on your LinkedIn profile. This will look great for prospective jobs.</a:t>
            </a:r>
          </a:p>
        </p:txBody>
      </p:sp>
      <p:pic>
        <p:nvPicPr>
          <p:cNvPr id="2" name="Picture 4" descr="Text&#10;&#10;Description automatically generated">
            <a:extLst>
              <a:ext uri="{FF2B5EF4-FFF2-40B4-BE49-F238E27FC236}">
                <a16:creationId xmlns:a16="http://schemas.microsoft.com/office/drawing/2014/main" id="{F1500E24-6406-CB57-B2C6-19C3C3BE8BE0}"/>
              </a:ext>
            </a:extLst>
          </p:cNvPr>
          <p:cNvPicPr>
            <a:picLocks noChangeAspect="1"/>
          </p:cNvPicPr>
          <p:nvPr/>
        </p:nvPicPr>
        <p:blipFill>
          <a:blip r:embed="rId3"/>
          <a:stretch>
            <a:fillRect/>
          </a:stretch>
        </p:blipFill>
        <p:spPr>
          <a:xfrm>
            <a:off x="5658270" y="2956053"/>
            <a:ext cx="4256914" cy="1894978"/>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243D07D7-3DE3-3D1C-5914-8AD3D4DD0823}"/>
              </a:ext>
            </a:extLst>
          </p:cNvPr>
          <p:cNvSpPr txBox="1"/>
          <p:nvPr/>
        </p:nvSpPr>
        <p:spPr>
          <a:xfrm>
            <a:off x="5487894" y="5362591"/>
            <a:ext cx="4938495" cy="584775"/>
          </a:xfrm>
          <a:prstGeom prst="rect">
            <a:avLst/>
          </a:prstGeom>
          <a:noFill/>
        </p:spPr>
        <p:txBody>
          <a:bodyPr wrap="square" rtlCol="0">
            <a:spAutoFit/>
          </a:bodyPr>
          <a:lstStyle/>
          <a:p>
            <a:pPr algn="ctr"/>
            <a:r>
              <a:rPr lang="en-GB" sz="3200">
                <a:hlinkClick r:id="rId4"/>
              </a:rPr>
              <a:t>https://lnkd.in/equPUue</a:t>
            </a:r>
            <a:endParaRPr lang="en-GB" sz="3200"/>
          </a:p>
        </p:txBody>
      </p:sp>
      <p:pic>
        <p:nvPicPr>
          <p:cNvPr id="23" name="Picture 22">
            <a:hlinkClick r:id="rId4"/>
            <a:extLst>
              <a:ext uri="{FF2B5EF4-FFF2-40B4-BE49-F238E27FC236}">
                <a16:creationId xmlns:a16="http://schemas.microsoft.com/office/drawing/2014/main" id="{42527615-6BC9-CE28-75F2-76FCD46939BE}"/>
              </a:ext>
            </a:extLst>
          </p:cNvPr>
          <p:cNvPicPr>
            <a:picLocks noChangeAspect="1"/>
          </p:cNvPicPr>
          <p:nvPr/>
        </p:nvPicPr>
        <p:blipFill>
          <a:blip r:embed="rId5"/>
          <a:stretch>
            <a:fillRect/>
          </a:stretch>
        </p:blipFill>
        <p:spPr>
          <a:xfrm>
            <a:off x="696000" y="1758021"/>
            <a:ext cx="3550256" cy="399199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604687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E8C70BB-5495-7097-989B-7DB715E878F8}"/>
              </a:ext>
            </a:extLst>
          </p:cNvPr>
          <p:cNvPicPr>
            <a:picLocks noGrp="1" noChangeAspect="1"/>
          </p:cNvPicPr>
          <p:nvPr>
            <p:ph sz="quarter" idx="4294967295"/>
          </p:nvPr>
        </p:nvPicPr>
        <p:blipFill>
          <a:blip r:embed="rId2">
            <a:extLst>
              <a:ext uri="{28A0092B-C50C-407E-A947-70E740481C1C}">
                <a14:useLocalDpi xmlns:a14="http://schemas.microsoft.com/office/drawing/2010/main" val="0"/>
              </a:ext>
            </a:extLst>
          </a:blip>
          <a:srcRect/>
          <a:stretch/>
        </p:blipFill>
        <p:spPr>
          <a:xfrm>
            <a:off x="270247" y="388422"/>
            <a:ext cx="11651505" cy="6081156"/>
          </a:xfrm>
          <a:prstGeom prst="rect">
            <a:avLst/>
          </a:prstGeom>
          <a:ln>
            <a:noFill/>
          </a:ln>
          <a:effectLst>
            <a:outerShdw blurRad="292100" dist="139700" dir="2700000" algn="tl" rotWithShape="0">
              <a:srgbClr val="333333">
                <a:alpha val="65000"/>
              </a:srgbClr>
            </a:outerShdw>
          </a:effectLst>
        </p:spPr>
      </p:pic>
      <p:sp>
        <p:nvSpPr>
          <p:cNvPr id="2" name="Rectangle 1">
            <a:extLst>
              <a:ext uri="{FF2B5EF4-FFF2-40B4-BE49-F238E27FC236}">
                <a16:creationId xmlns:a16="http://schemas.microsoft.com/office/drawing/2014/main" id="{DAEF508A-B0E8-FF01-ABBC-ED8E34EFCCBB}"/>
              </a:ext>
            </a:extLst>
          </p:cNvPr>
          <p:cNvSpPr/>
          <p:nvPr/>
        </p:nvSpPr>
        <p:spPr>
          <a:xfrm>
            <a:off x="10961580" y="4027848"/>
            <a:ext cx="960172" cy="83025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37252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67546" y="1360031"/>
            <a:ext cx="2995414" cy="2904641"/>
          </a:xfrm>
          <a:prstGeom prst="rect">
            <a:avLst/>
          </a:prstGeom>
        </p:spPr>
        <p:txBody>
          <a:bodyPr vert="horz" wrap="square" lIns="0" tIns="82550" rIns="0" bIns="0" rtlCol="0">
            <a:spAutoFit/>
          </a:bodyPr>
          <a:lstStyle/>
          <a:p>
            <a:pPr marL="12700" marR="5080">
              <a:lnSpc>
                <a:spcPts val="4380"/>
              </a:lnSpc>
              <a:spcBef>
                <a:spcPts val="650"/>
              </a:spcBef>
            </a:pPr>
            <a:r>
              <a:rPr sz="4050" b="0" i="1">
                <a:solidFill>
                  <a:srgbClr val="FFFFFF"/>
                </a:solidFill>
                <a:latin typeface="Calibri Light"/>
                <a:cs typeface="Calibri Light"/>
              </a:rPr>
              <a:t>Username</a:t>
            </a:r>
            <a:r>
              <a:rPr sz="4050" b="0" i="1" spc="-70">
                <a:solidFill>
                  <a:srgbClr val="FFFFFF"/>
                </a:solidFill>
                <a:latin typeface="Calibri Light"/>
                <a:cs typeface="Calibri Light"/>
              </a:rPr>
              <a:t> </a:t>
            </a:r>
            <a:r>
              <a:rPr sz="4050" b="0" i="1" spc="-50">
                <a:solidFill>
                  <a:srgbClr val="FFFFFF"/>
                </a:solidFill>
                <a:latin typeface="Calibri Light"/>
                <a:cs typeface="Calibri Light"/>
              </a:rPr>
              <a:t>&amp; </a:t>
            </a:r>
            <a:r>
              <a:rPr sz="4050" b="0" i="1" spc="-10">
                <a:solidFill>
                  <a:srgbClr val="FFFFFF"/>
                </a:solidFill>
                <a:latin typeface="Calibri Light"/>
                <a:cs typeface="Calibri Light"/>
              </a:rPr>
              <a:t>password</a:t>
            </a:r>
            <a:r>
              <a:rPr lang="en-GB" sz="4050" b="0" i="1" spc="-10">
                <a:solidFill>
                  <a:srgbClr val="FFFFFF"/>
                </a:solidFill>
                <a:latin typeface="Calibri Light"/>
                <a:cs typeface="Calibri Light"/>
              </a:rPr>
              <a:t> – you may be asked to authenticate.</a:t>
            </a:r>
            <a:endParaRPr sz="4050">
              <a:latin typeface="Calibri Light"/>
              <a:cs typeface="Calibri Light"/>
            </a:endParaRPr>
          </a:p>
        </p:txBody>
      </p:sp>
      <p:sp>
        <p:nvSpPr>
          <p:cNvPr id="3" name="object 3"/>
          <p:cNvSpPr txBox="1"/>
          <p:nvPr/>
        </p:nvSpPr>
        <p:spPr>
          <a:xfrm>
            <a:off x="4544267" y="238514"/>
            <a:ext cx="7053580" cy="1490152"/>
          </a:xfrm>
          <a:prstGeom prst="rect">
            <a:avLst/>
          </a:prstGeom>
        </p:spPr>
        <p:txBody>
          <a:bodyPr vert="horz" wrap="square" lIns="0" tIns="12700" rIns="0" bIns="0" rtlCol="0">
            <a:spAutoFit/>
          </a:bodyPr>
          <a:lstStyle/>
          <a:p>
            <a:pPr marL="224790" marR="5080" algn="just">
              <a:lnSpc>
                <a:spcPct val="100000"/>
              </a:lnSpc>
              <a:tabLst>
                <a:tab pos="226060" algn="l"/>
              </a:tabLst>
            </a:pPr>
            <a:r>
              <a:rPr lang="en-GB" sz="2400" b="0">
                <a:latin typeface="Calibri Light"/>
                <a:cs typeface="Calibri Light"/>
              </a:rPr>
              <a:t>After clicking the unique link,</a:t>
            </a:r>
            <a:r>
              <a:rPr sz="2400" b="0" spc="-55">
                <a:latin typeface="Calibri Light"/>
                <a:cs typeface="Calibri Light"/>
              </a:rPr>
              <a:t> </a:t>
            </a:r>
            <a:r>
              <a:rPr sz="2400" b="0">
                <a:latin typeface="Calibri Light"/>
                <a:cs typeface="Calibri Light"/>
              </a:rPr>
              <a:t>you</a:t>
            </a:r>
            <a:r>
              <a:rPr sz="2400" b="0" spc="-50">
                <a:latin typeface="Calibri Light"/>
                <a:cs typeface="Calibri Light"/>
              </a:rPr>
              <a:t> </a:t>
            </a:r>
            <a:r>
              <a:rPr sz="2400" b="0">
                <a:latin typeface="Calibri Light"/>
                <a:cs typeface="Calibri Light"/>
              </a:rPr>
              <a:t>will</a:t>
            </a:r>
            <a:r>
              <a:rPr sz="2400" b="0" spc="-55">
                <a:latin typeface="Calibri Light"/>
                <a:cs typeface="Calibri Light"/>
              </a:rPr>
              <a:t> </a:t>
            </a:r>
            <a:r>
              <a:rPr sz="2400" b="0">
                <a:latin typeface="Calibri Light"/>
                <a:cs typeface="Calibri Light"/>
              </a:rPr>
              <a:t>see</a:t>
            </a:r>
            <a:r>
              <a:rPr sz="2400" b="0" spc="-50">
                <a:latin typeface="Calibri Light"/>
                <a:cs typeface="Calibri Light"/>
              </a:rPr>
              <a:t> </a:t>
            </a:r>
            <a:r>
              <a:rPr sz="2400" b="0">
                <a:latin typeface="Calibri Light"/>
                <a:cs typeface="Calibri Light"/>
              </a:rPr>
              <a:t>this</a:t>
            </a:r>
            <a:r>
              <a:rPr sz="2400" b="0" spc="-55">
                <a:latin typeface="Calibri Light"/>
                <a:cs typeface="Calibri Light"/>
              </a:rPr>
              <a:t> </a:t>
            </a:r>
            <a:r>
              <a:rPr sz="2400" b="0">
                <a:latin typeface="Calibri Light"/>
                <a:cs typeface="Calibri Light"/>
              </a:rPr>
              <a:t>page</a:t>
            </a:r>
            <a:r>
              <a:rPr sz="2400" b="0" spc="-55">
                <a:latin typeface="Calibri Light"/>
                <a:cs typeface="Calibri Light"/>
              </a:rPr>
              <a:t> </a:t>
            </a:r>
            <a:r>
              <a:rPr sz="2400" b="0">
                <a:latin typeface="Calibri Light"/>
                <a:cs typeface="Calibri Light"/>
              </a:rPr>
              <a:t>open.</a:t>
            </a:r>
            <a:r>
              <a:rPr sz="2400" b="0" spc="-45">
                <a:latin typeface="Calibri Light"/>
                <a:cs typeface="Calibri Light"/>
              </a:rPr>
              <a:t> </a:t>
            </a:r>
            <a:r>
              <a:rPr sz="2400" b="0" spc="-35">
                <a:latin typeface="Calibri Light"/>
                <a:cs typeface="Calibri Light"/>
              </a:rPr>
              <a:t>You</a:t>
            </a:r>
            <a:r>
              <a:rPr sz="2400" b="0" spc="-50">
                <a:latin typeface="Calibri Light"/>
                <a:cs typeface="Calibri Light"/>
              </a:rPr>
              <a:t> </a:t>
            </a:r>
            <a:r>
              <a:rPr sz="2400" b="0">
                <a:latin typeface="Calibri Light"/>
                <a:cs typeface="Calibri Light"/>
              </a:rPr>
              <a:t>will</a:t>
            </a:r>
            <a:r>
              <a:rPr sz="2400" b="0" spc="-65">
                <a:latin typeface="Calibri Light"/>
                <a:cs typeface="Calibri Light"/>
              </a:rPr>
              <a:t> </a:t>
            </a:r>
            <a:r>
              <a:rPr sz="2400" b="0">
                <a:latin typeface="Calibri Light"/>
                <a:cs typeface="Calibri Light"/>
              </a:rPr>
              <a:t>be</a:t>
            </a:r>
            <a:r>
              <a:rPr sz="2400" b="0" spc="-45">
                <a:latin typeface="Calibri Light"/>
                <a:cs typeface="Calibri Light"/>
              </a:rPr>
              <a:t> </a:t>
            </a:r>
            <a:r>
              <a:rPr sz="2400" b="0" spc="-10">
                <a:latin typeface="Calibri Light"/>
                <a:cs typeface="Calibri Light"/>
              </a:rPr>
              <a:t>required</a:t>
            </a:r>
            <a:r>
              <a:rPr sz="2400" b="0" spc="-45">
                <a:latin typeface="Calibri Light"/>
                <a:cs typeface="Calibri Light"/>
              </a:rPr>
              <a:t> </a:t>
            </a:r>
            <a:r>
              <a:rPr sz="2400" b="0" spc="-25">
                <a:latin typeface="Calibri Light"/>
                <a:cs typeface="Calibri Light"/>
              </a:rPr>
              <a:t>to </a:t>
            </a:r>
            <a:r>
              <a:rPr sz="2400" b="0">
                <a:latin typeface="Calibri Light"/>
                <a:cs typeface="Calibri Light"/>
              </a:rPr>
              <a:t>put</a:t>
            </a:r>
            <a:r>
              <a:rPr sz="2400" b="0" spc="-40">
                <a:latin typeface="Calibri Light"/>
                <a:cs typeface="Calibri Light"/>
              </a:rPr>
              <a:t> </a:t>
            </a:r>
            <a:r>
              <a:rPr sz="2400" b="0">
                <a:latin typeface="Calibri Light"/>
                <a:cs typeface="Calibri Light"/>
              </a:rPr>
              <a:t>in</a:t>
            </a:r>
            <a:r>
              <a:rPr sz="2400" b="0" spc="-55">
                <a:latin typeface="Calibri Light"/>
                <a:cs typeface="Calibri Light"/>
              </a:rPr>
              <a:t> </a:t>
            </a:r>
            <a:r>
              <a:rPr sz="2400" b="0">
                <a:latin typeface="Calibri Light"/>
                <a:cs typeface="Calibri Light"/>
              </a:rPr>
              <a:t>your</a:t>
            </a:r>
            <a:r>
              <a:rPr sz="2400" b="0" spc="-40">
                <a:latin typeface="Calibri Light"/>
                <a:cs typeface="Calibri Light"/>
              </a:rPr>
              <a:t> </a:t>
            </a:r>
            <a:r>
              <a:rPr sz="2400" b="0">
                <a:latin typeface="Calibri Light"/>
                <a:cs typeface="Calibri Light"/>
              </a:rPr>
              <a:t>login</a:t>
            </a:r>
            <a:r>
              <a:rPr sz="2400" b="0" spc="-45">
                <a:latin typeface="Calibri Light"/>
                <a:cs typeface="Calibri Light"/>
              </a:rPr>
              <a:t> </a:t>
            </a:r>
            <a:r>
              <a:rPr sz="2400" b="0">
                <a:latin typeface="Calibri Light"/>
                <a:cs typeface="Calibri Light"/>
              </a:rPr>
              <a:t>details.</a:t>
            </a:r>
            <a:r>
              <a:rPr sz="2400" b="0" spc="-50">
                <a:latin typeface="Calibri Light"/>
                <a:cs typeface="Calibri Light"/>
              </a:rPr>
              <a:t> </a:t>
            </a:r>
            <a:r>
              <a:rPr sz="2400" b="0">
                <a:latin typeface="Calibri Light"/>
                <a:cs typeface="Calibri Light"/>
              </a:rPr>
              <a:t>It</a:t>
            </a:r>
            <a:r>
              <a:rPr sz="2400" b="0" spc="-55">
                <a:latin typeface="Calibri Light"/>
                <a:cs typeface="Calibri Light"/>
              </a:rPr>
              <a:t> </a:t>
            </a:r>
            <a:r>
              <a:rPr sz="2400" b="0">
                <a:latin typeface="Calibri Light"/>
                <a:cs typeface="Calibri Light"/>
              </a:rPr>
              <a:t>is</a:t>
            </a:r>
            <a:r>
              <a:rPr sz="2400" b="0" spc="-45">
                <a:latin typeface="Calibri Light"/>
                <a:cs typeface="Calibri Light"/>
              </a:rPr>
              <a:t> </a:t>
            </a:r>
            <a:r>
              <a:rPr sz="2400" b="0" spc="-10">
                <a:latin typeface="Calibri Light"/>
                <a:cs typeface="Calibri Light"/>
              </a:rPr>
              <a:t>important</a:t>
            </a:r>
            <a:r>
              <a:rPr sz="2400" b="0" spc="-55">
                <a:latin typeface="Calibri Light"/>
                <a:cs typeface="Calibri Light"/>
              </a:rPr>
              <a:t> </a:t>
            </a:r>
            <a:r>
              <a:rPr sz="2400" b="0">
                <a:latin typeface="Calibri Light"/>
                <a:cs typeface="Calibri Light"/>
              </a:rPr>
              <a:t>that</a:t>
            </a:r>
            <a:r>
              <a:rPr sz="2400" b="0" spc="-50">
                <a:latin typeface="Calibri Light"/>
                <a:cs typeface="Calibri Light"/>
              </a:rPr>
              <a:t> </a:t>
            </a:r>
            <a:r>
              <a:rPr sz="2400" b="0">
                <a:latin typeface="Calibri Light"/>
                <a:cs typeface="Calibri Light"/>
              </a:rPr>
              <a:t>you</a:t>
            </a:r>
            <a:r>
              <a:rPr sz="2400" b="0" spc="-45">
                <a:latin typeface="Calibri Light"/>
                <a:cs typeface="Calibri Light"/>
              </a:rPr>
              <a:t> </a:t>
            </a:r>
            <a:r>
              <a:rPr sz="2400" b="0">
                <a:latin typeface="Calibri Light"/>
                <a:cs typeface="Calibri Light"/>
              </a:rPr>
              <a:t>use</a:t>
            </a:r>
            <a:r>
              <a:rPr sz="2400" b="0" spc="-40">
                <a:latin typeface="Calibri Light"/>
                <a:cs typeface="Calibri Light"/>
              </a:rPr>
              <a:t> </a:t>
            </a:r>
            <a:r>
              <a:rPr sz="2400" b="0" spc="-20">
                <a:latin typeface="Calibri Light"/>
                <a:cs typeface="Calibri Light"/>
              </a:rPr>
              <a:t>this </a:t>
            </a:r>
            <a:r>
              <a:rPr sz="2400" b="0">
                <a:latin typeface="Calibri Light"/>
                <a:cs typeface="Calibri Light"/>
              </a:rPr>
              <a:t>style</a:t>
            </a:r>
            <a:r>
              <a:rPr sz="2400" b="0" spc="-40">
                <a:latin typeface="Calibri Light"/>
                <a:cs typeface="Calibri Light"/>
              </a:rPr>
              <a:t> </a:t>
            </a:r>
            <a:r>
              <a:rPr sz="2400" b="0">
                <a:latin typeface="Calibri Light"/>
                <a:cs typeface="Calibri Light"/>
              </a:rPr>
              <a:t>of</a:t>
            </a:r>
            <a:r>
              <a:rPr sz="2400" b="0" spc="-25">
                <a:latin typeface="Calibri Light"/>
                <a:cs typeface="Calibri Light"/>
              </a:rPr>
              <a:t> </a:t>
            </a:r>
            <a:r>
              <a:rPr sz="2400" b="0">
                <a:latin typeface="Calibri Light"/>
                <a:cs typeface="Calibri Light"/>
              </a:rPr>
              <a:t>login</a:t>
            </a:r>
            <a:r>
              <a:rPr sz="2400" b="0" spc="-40">
                <a:latin typeface="Calibri Light"/>
                <a:cs typeface="Calibri Light"/>
              </a:rPr>
              <a:t> </a:t>
            </a:r>
            <a:r>
              <a:rPr sz="2400" b="0">
                <a:latin typeface="Calibri Light"/>
                <a:cs typeface="Calibri Light"/>
              </a:rPr>
              <a:t>-</a:t>
            </a:r>
            <a:r>
              <a:rPr sz="2400" b="0" spc="-35">
                <a:latin typeface="Calibri Light"/>
                <a:cs typeface="Calibri Light"/>
              </a:rPr>
              <a:t> </a:t>
            </a:r>
            <a:r>
              <a:rPr sz="2400" b="0" u="sng" spc="-10">
                <a:solidFill>
                  <a:srgbClr val="034990"/>
                </a:solidFill>
                <a:uFill>
                  <a:solidFill>
                    <a:srgbClr val="034990"/>
                  </a:solidFill>
                </a:uFill>
                <a:latin typeface="Calibri Light"/>
                <a:cs typeface="Calibri Light"/>
                <a:hlinkClick r:id="rId2"/>
              </a:rPr>
              <a:t>123456@student.uwtsd.ac.uk</a:t>
            </a:r>
            <a:endParaRPr sz="2400">
              <a:latin typeface="Calibri Light"/>
              <a:cs typeface="Calibri Light"/>
            </a:endParaRPr>
          </a:p>
        </p:txBody>
      </p:sp>
      <p:pic>
        <p:nvPicPr>
          <p:cNvPr id="4" name="object 4"/>
          <p:cNvPicPr/>
          <p:nvPr/>
        </p:nvPicPr>
        <p:blipFill>
          <a:blip r:embed="rId3" cstate="print"/>
          <a:stretch>
            <a:fillRect/>
          </a:stretch>
        </p:blipFill>
        <p:spPr>
          <a:xfrm>
            <a:off x="6539679" y="2113864"/>
            <a:ext cx="3209628" cy="2949168"/>
          </a:xfrm>
          <a:prstGeom prst="rect">
            <a:avLst/>
          </a:prstGeom>
          <a:ln>
            <a:noFill/>
          </a:ln>
          <a:effectLst>
            <a:outerShdw blurRad="292100" dist="139700" dir="2700000" algn="tl" rotWithShape="0">
              <a:srgbClr val="333333">
                <a:alpha val="65000"/>
              </a:srgbClr>
            </a:outerShdw>
          </a:effectLst>
        </p:spPr>
      </p:pic>
      <p:sp>
        <p:nvSpPr>
          <p:cNvPr id="5" name="object 5"/>
          <p:cNvSpPr txBox="1"/>
          <p:nvPr/>
        </p:nvSpPr>
        <p:spPr>
          <a:xfrm>
            <a:off x="4544267" y="5944537"/>
            <a:ext cx="3616325" cy="382156"/>
          </a:xfrm>
          <a:prstGeom prst="rect">
            <a:avLst/>
          </a:prstGeom>
        </p:spPr>
        <p:txBody>
          <a:bodyPr vert="horz" wrap="square" lIns="0" tIns="12700" rIns="0" bIns="0" rtlCol="0">
            <a:spAutoFit/>
          </a:bodyPr>
          <a:lstStyle/>
          <a:p>
            <a:pPr marL="354965" indent="-342265">
              <a:lnSpc>
                <a:spcPct val="100000"/>
              </a:lnSpc>
              <a:spcBef>
                <a:spcPts val="100"/>
              </a:spcBef>
              <a:buFont typeface="Arial"/>
              <a:buChar char="•"/>
              <a:tabLst>
                <a:tab pos="354965" algn="l"/>
              </a:tabLst>
            </a:pPr>
            <a:r>
              <a:rPr sz="2400" b="0">
                <a:latin typeface="Calibri Light"/>
                <a:cs typeface="Calibri Light"/>
              </a:rPr>
              <a:t>Then</a:t>
            </a:r>
            <a:r>
              <a:rPr sz="2400" b="0" spc="-45">
                <a:latin typeface="Calibri Light"/>
                <a:cs typeface="Calibri Light"/>
              </a:rPr>
              <a:t> </a:t>
            </a:r>
            <a:r>
              <a:rPr lang="en-GB" sz="2400" spc="-45">
                <a:latin typeface="Calibri Light"/>
                <a:cs typeface="Calibri Light"/>
              </a:rPr>
              <a:t>enter</a:t>
            </a:r>
            <a:r>
              <a:rPr sz="2400" b="0" spc="-50">
                <a:latin typeface="Calibri Light"/>
                <a:cs typeface="Calibri Light"/>
              </a:rPr>
              <a:t> </a:t>
            </a:r>
            <a:r>
              <a:rPr sz="2400" b="0">
                <a:latin typeface="Calibri Light"/>
                <a:cs typeface="Calibri Light"/>
              </a:rPr>
              <a:t>your</a:t>
            </a:r>
            <a:r>
              <a:rPr sz="2400" b="0" spc="-40">
                <a:latin typeface="Calibri Light"/>
                <a:cs typeface="Calibri Light"/>
              </a:rPr>
              <a:t> </a:t>
            </a:r>
            <a:r>
              <a:rPr sz="2400" b="0" spc="-10">
                <a:latin typeface="Calibri Light"/>
                <a:cs typeface="Calibri Light"/>
              </a:rPr>
              <a:t>password</a:t>
            </a:r>
            <a:endParaRPr sz="2400">
              <a:latin typeface="Calibri Light"/>
              <a:cs typeface="Calibri Light"/>
            </a:endParaRPr>
          </a:p>
        </p:txBody>
      </p:sp>
      <p:sp>
        <p:nvSpPr>
          <p:cNvPr id="7" name="Picture Placeholder 6">
            <a:extLst>
              <a:ext uri="{FF2B5EF4-FFF2-40B4-BE49-F238E27FC236}">
                <a16:creationId xmlns:a16="http://schemas.microsoft.com/office/drawing/2014/main" id="{CBA54FB0-AEDB-9B72-A429-D2E1EBF0B9B6}"/>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4034323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8F8F8"/>
          </a:solidFill>
        </p:spPr>
        <p:txBody>
          <a:bodyPr wrap="square" lIns="0" tIns="0" rIns="0" bIns="0" rtlCol="0"/>
          <a:lstStyle/>
          <a:p>
            <a:endParaRPr/>
          </a:p>
        </p:txBody>
      </p:sp>
      <p:grpSp>
        <p:nvGrpSpPr>
          <p:cNvPr id="3" name="object 3"/>
          <p:cNvGrpSpPr>
            <a:grpSpLocks noGrp="1" noUngrp="1" noRot="1" noMove="1" noResize="1"/>
          </p:cNvGrpSpPr>
          <p:nvPr/>
        </p:nvGrpSpPr>
        <p:grpSpPr>
          <a:xfrm>
            <a:off x="0" y="0"/>
            <a:ext cx="4352059" cy="6858000"/>
            <a:chOff x="0" y="0"/>
            <a:chExt cx="4316095" cy="6858000"/>
          </a:xfrm>
        </p:grpSpPr>
        <p:sp>
          <p:nvSpPr>
            <p:cNvPr id="4" name="object 4"/>
            <p:cNvSpPr>
              <a:spLocks noGrp="1" noRot="1" noMove="1" noResize="1" noEditPoints="1" noAdjustHandles="1" noChangeArrowheads="1" noChangeShapeType="1"/>
            </p:cNvSpPr>
            <p:nvPr/>
          </p:nvSpPr>
          <p:spPr>
            <a:xfrm>
              <a:off x="0" y="0"/>
              <a:ext cx="4316095" cy="6858000"/>
            </a:xfrm>
            <a:prstGeom prst="rect">
              <a:avLst/>
            </a:prstGeom>
            <a:solidFill>
              <a:srgbClr val="3A3838"/>
            </a:solidFill>
          </p:spPr>
          <p:txBody>
            <a:bodyPr wrap="square" lIns="0" tIns="0" rIns="0" bIns="0" rtlCol="0"/>
            <a:lstStyle/>
            <a:p>
              <a:endParaRPr/>
            </a:p>
          </p:txBody>
        </p:sp>
        <p:pic>
          <p:nvPicPr>
            <p:cNvPr id="5" name="object 5"/>
            <p:cNvPicPr>
              <a:picLocks noGrp="1" noRot="1" noMove="1" noResize="1" noEditPoints="1" noAdjustHandles="1" noChangeArrowheads="1" noChangeShapeType="1" noCrop="1"/>
            </p:cNvPicPr>
            <p:nvPr/>
          </p:nvPicPr>
          <p:blipFill>
            <a:blip r:embed="rId2" cstate="print"/>
            <a:stretch>
              <a:fillRect/>
            </a:stretch>
          </p:blipFill>
          <p:spPr>
            <a:xfrm>
              <a:off x="267645" y="218254"/>
              <a:ext cx="1023112" cy="1023112"/>
            </a:xfrm>
            <a:prstGeom prst="rect">
              <a:avLst/>
            </a:prstGeom>
          </p:spPr>
        </p:pic>
      </p:grpSp>
      <p:sp>
        <p:nvSpPr>
          <p:cNvPr id="7" name="object 7"/>
          <p:cNvSpPr txBox="1">
            <a:spLocks noGrp="1"/>
          </p:cNvSpPr>
          <p:nvPr>
            <p:ph type="title"/>
          </p:nvPr>
        </p:nvSpPr>
        <p:spPr>
          <a:xfrm>
            <a:off x="231155" y="1553937"/>
            <a:ext cx="3428365" cy="2075568"/>
          </a:xfrm>
          <a:prstGeom prst="rect">
            <a:avLst/>
          </a:prstGeom>
        </p:spPr>
        <p:txBody>
          <a:bodyPr vert="horz" wrap="square" lIns="0" tIns="74295" rIns="0" bIns="0" rtlCol="0">
            <a:spAutoFit/>
          </a:bodyPr>
          <a:lstStyle/>
          <a:p>
            <a:pPr marL="12700" marR="5080">
              <a:lnSpc>
                <a:spcPts val="3890"/>
              </a:lnSpc>
              <a:spcBef>
                <a:spcPts val="585"/>
              </a:spcBef>
            </a:pPr>
            <a:r>
              <a:rPr lang="en-GB" sz="3600">
                <a:solidFill>
                  <a:srgbClr val="FFFFFF"/>
                </a:solidFill>
                <a:latin typeface="Calibri Light"/>
                <a:cs typeface="Calibri Light"/>
              </a:rPr>
              <a:t>Click </a:t>
            </a:r>
            <a:r>
              <a:rPr lang="en-GB" sz="3600" b="1">
                <a:solidFill>
                  <a:srgbClr val="FFFFFF"/>
                </a:solidFill>
                <a:latin typeface="Calibri Light"/>
                <a:cs typeface="Calibri Light"/>
              </a:rPr>
              <a:t>‘Get started’ </a:t>
            </a:r>
            <a:r>
              <a:rPr lang="en-GB" sz="3600">
                <a:solidFill>
                  <a:srgbClr val="FFFFFF"/>
                </a:solidFill>
                <a:latin typeface="Calibri Light"/>
                <a:cs typeface="Calibri Light"/>
              </a:rPr>
              <a:t>and </a:t>
            </a:r>
            <a:r>
              <a:rPr sz="3600" b="0" i="1">
                <a:latin typeface="Calibri Light"/>
                <a:cs typeface="Calibri Light"/>
              </a:rPr>
              <a:t>follow</a:t>
            </a:r>
            <a:r>
              <a:rPr sz="3600" b="0" i="1" spc="-75">
                <a:latin typeface="Calibri Light"/>
                <a:cs typeface="Calibri Light"/>
              </a:rPr>
              <a:t> </a:t>
            </a:r>
            <a:r>
              <a:rPr sz="3600" b="0" i="1">
                <a:latin typeface="Calibri Light"/>
                <a:cs typeface="Calibri Light"/>
              </a:rPr>
              <a:t>these</a:t>
            </a:r>
            <a:r>
              <a:rPr sz="3600" b="0" i="1" spc="-50">
                <a:latin typeface="Calibri Light"/>
                <a:cs typeface="Calibri Light"/>
              </a:rPr>
              <a:t> </a:t>
            </a:r>
            <a:r>
              <a:rPr sz="3600" b="0" i="1">
                <a:latin typeface="Calibri Light"/>
                <a:cs typeface="Calibri Light"/>
              </a:rPr>
              <a:t>simple</a:t>
            </a:r>
            <a:r>
              <a:rPr sz="3600" b="0" i="1" spc="-90">
                <a:latin typeface="Calibri Light"/>
                <a:cs typeface="Calibri Light"/>
              </a:rPr>
              <a:t> </a:t>
            </a:r>
            <a:r>
              <a:rPr sz="3600" b="0" i="1">
                <a:latin typeface="Calibri Light"/>
                <a:cs typeface="Calibri Light"/>
              </a:rPr>
              <a:t>steps</a:t>
            </a:r>
            <a:r>
              <a:rPr sz="3600" b="0" i="1" spc="-114">
                <a:latin typeface="Calibri Light"/>
                <a:cs typeface="Calibri Light"/>
              </a:rPr>
              <a:t> </a:t>
            </a:r>
            <a:r>
              <a:rPr sz="3600" b="0" i="1">
                <a:latin typeface="Calibri Light"/>
                <a:cs typeface="Calibri Light"/>
              </a:rPr>
              <a:t>to</a:t>
            </a:r>
            <a:r>
              <a:rPr sz="3600" b="0" i="1" spc="-100">
                <a:latin typeface="Calibri Light"/>
                <a:cs typeface="Calibri Light"/>
              </a:rPr>
              <a:t> </a:t>
            </a:r>
            <a:r>
              <a:rPr lang="en-GB" sz="3600" b="0" i="1" spc="-25">
                <a:latin typeface="Calibri Light"/>
                <a:cs typeface="Calibri Light"/>
              </a:rPr>
              <a:t>register…</a:t>
            </a:r>
            <a:endParaRPr sz="3600">
              <a:latin typeface="Calibri Light"/>
              <a:cs typeface="Calibri Light"/>
            </a:endParaRPr>
          </a:p>
        </p:txBody>
      </p:sp>
      <p:pic>
        <p:nvPicPr>
          <p:cNvPr id="14" name="Picture 13">
            <a:extLst>
              <a:ext uri="{FF2B5EF4-FFF2-40B4-BE49-F238E27FC236}">
                <a16:creationId xmlns:a16="http://schemas.microsoft.com/office/drawing/2014/main" id="{05030BE1-C5CC-9C16-7905-85EEBD78B6D0}"/>
              </a:ext>
            </a:extLst>
          </p:cNvPr>
          <p:cNvPicPr>
            <a:picLocks noChangeAspect="1"/>
          </p:cNvPicPr>
          <p:nvPr/>
        </p:nvPicPr>
        <p:blipFill>
          <a:blip r:embed="rId3"/>
          <a:srcRect t="543" r="66190"/>
          <a:stretch>
            <a:fillRect/>
          </a:stretch>
        </p:blipFill>
        <p:spPr>
          <a:xfrm>
            <a:off x="6520873" y="899620"/>
            <a:ext cx="3509817" cy="472050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68902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6EC663B-DD81-0603-080E-4AA1AAC66D6F}"/>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DD73B317-618A-CDEB-7B52-AB140E8721DC}"/>
              </a:ext>
            </a:extLst>
          </p:cNvPr>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8F8F8"/>
          </a:solidFill>
        </p:spPr>
        <p:txBody>
          <a:bodyPr wrap="square" lIns="0" tIns="0" rIns="0" bIns="0" rtlCol="0"/>
          <a:lstStyle/>
          <a:p>
            <a:endParaRPr/>
          </a:p>
        </p:txBody>
      </p:sp>
      <p:grpSp>
        <p:nvGrpSpPr>
          <p:cNvPr id="3" name="object 3">
            <a:extLst>
              <a:ext uri="{FF2B5EF4-FFF2-40B4-BE49-F238E27FC236}">
                <a16:creationId xmlns:a16="http://schemas.microsoft.com/office/drawing/2014/main" id="{81E85792-04B5-2CBC-4170-53FF45443025}"/>
              </a:ext>
            </a:extLst>
          </p:cNvPr>
          <p:cNvGrpSpPr>
            <a:grpSpLocks noGrp="1" noUngrp="1" noRot="1" noMove="1" noResize="1"/>
          </p:cNvGrpSpPr>
          <p:nvPr/>
        </p:nvGrpSpPr>
        <p:grpSpPr>
          <a:xfrm>
            <a:off x="0" y="0"/>
            <a:ext cx="4352059" cy="6858000"/>
            <a:chOff x="0" y="0"/>
            <a:chExt cx="4316095" cy="6858000"/>
          </a:xfrm>
        </p:grpSpPr>
        <p:sp>
          <p:nvSpPr>
            <p:cNvPr id="4" name="object 4">
              <a:extLst>
                <a:ext uri="{FF2B5EF4-FFF2-40B4-BE49-F238E27FC236}">
                  <a16:creationId xmlns:a16="http://schemas.microsoft.com/office/drawing/2014/main" id="{1291DB87-82EE-E9C2-5AE5-ADAE150C89A9}"/>
                </a:ext>
              </a:extLst>
            </p:cNvPr>
            <p:cNvSpPr>
              <a:spLocks noGrp="1" noRot="1" noMove="1" noResize="1" noEditPoints="1" noAdjustHandles="1" noChangeArrowheads="1" noChangeShapeType="1"/>
            </p:cNvSpPr>
            <p:nvPr/>
          </p:nvSpPr>
          <p:spPr>
            <a:xfrm>
              <a:off x="0" y="0"/>
              <a:ext cx="4316095" cy="6858000"/>
            </a:xfrm>
            <a:prstGeom prst="rect">
              <a:avLst/>
            </a:prstGeom>
            <a:solidFill>
              <a:srgbClr val="3A3838"/>
            </a:solidFill>
          </p:spPr>
          <p:txBody>
            <a:bodyPr wrap="square" lIns="0" tIns="0" rIns="0" bIns="0" rtlCol="0"/>
            <a:lstStyle/>
            <a:p>
              <a:endParaRPr/>
            </a:p>
          </p:txBody>
        </p:sp>
        <p:pic>
          <p:nvPicPr>
            <p:cNvPr id="5" name="object 5">
              <a:extLst>
                <a:ext uri="{FF2B5EF4-FFF2-40B4-BE49-F238E27FC236}">
                  <a16:creationId xmlns:a16="http://schemas.microsoft.com/office/drawing/2014/main" id="{EF869BEB-64DA-BD50-BD67-9F1634BDD49D}"/>
                </a:ext>
              </a:extLst>
            </p:cNvPr>
            <p:cNvPicPr>
              <a:picLocks noGrp="1" noRot="1" noMove="1" noResize="1" noEditPoints="1" noAdjustHandles="1" noChangeArrowheads="1" noChangeShapeType="1" noCrop="1"/>
            </p:cNvPicPr>
            <p:nvPr/>
          </p:nvPicPr>
          <p:blipFill>
            <a:blip r:embed="rId2" cstate="print"/>
            <a:stretch>
              <a:fillRect/>
            </a:stretch>
          </p:blipFill>
          <p:spPr>
            <a:xfrm>
              <a:off x="267645" y="218254"/>
              <a:ext cx="1023112" cy="1023112"/>
            </a:xfrm>
            <a:prstGeom prst="rect">
              <a:avLst/>
            </a:prstGeom>
          </p:spPr>
        </p:pic>
      </p:grpSp>
      <p:pic>
        <p:nvPicPr>
          <p:cNvPr id="10" name="Picture 9" descr="A screenshot of a computer&#10;&#10;AI-generated content may be incorrect.">
            <a:extLst>
              <a:ext uri="{FF2B5EF4-FFF2-40B4-BE49-F238E27FC236}">
                <a16:creationId xmlns:a16="http://schemas.microsoft.com/office/drawing/2014/main" id="{B0162137-C076-D6EE-4A5D-6B02EE520C7B}"/>
              </a:ext>
            </a:extLst>
          </p:cNvPr>
          <p:cNvPicPr>
            <a:picLocks noChangeAspect="1"/>
          </p:cNvPicPr>
          <p:nvPr/>
        </p:nvPicPr>
        <p:blipFill>
          <a:blip r:embed="rId3">
            <a:extLst>
              <a:ext uri="{28A0092B-C50C-407E-A947-70E740481C1C}">
                <a14:useLocalDpi xmlns:a14="http://schemas.microsoft.com/office/drawing/2010/main" val="0"/>
              </a:ext>
            </a:extLst>
          </a:blip>
          <a:srcRect l="29813" t="54" r="21708" b="86"/>
          <a:stretch>
            <a:fillRect/>
          </a:stretch>
        </p:blipFill>
        <p:spPr>
          <a:xfrm>
            <a:off x="5503448" y="729810"/>
            <a:ext cx="5910577" cy="5488110"/>
          </a:xfrm>
          <a:prstGeom prst="rect">
            <a:avLst/>
          </a:prstGeom>
          <a:ln>
            <a:noFill/>
          </a:ln>
          <a:effectLst>
            <a:outerShdw blurRad="292100" dist="139700" dir="2700000" algn="tl" rotWithShape="0">
              <a:srgbClr val="333333">
                <a:alpha val="65000"/>
              </a:srgbClr>
            </a:outerShdw>
          </a:effectLst>
        </p:spPr>
      </p:pic>
      <p:sp>
        <p:nvSpPr>
          <p:cNvPr id="17" name="object 2">
            <a:extLst>
              <a:ext uri="{FF2B5EF4-FFF2-40B4-BE49-F238E27FC236}">
                <a16:creationId xmlns:a16="http://schemas.microsoft.com/office/drawing/2014/main" id="{11AE91AD-3C0F-45BA-75AD-9E70196416CB}"/>
              </a:ext>
            </a:extLst>
          </p:cNvPr>
          <p:cNvSpPr txBox="1">
            <a:spLocks/>
          </p:cNvSpPr>
          <p:nvPr/>
        </p:nvSpPr>
        <p:spPr>
          <a:xfrm>
            <a:off x="364961" y="1165489"/>
            <a:ext cx="3832617" cy="2414572"/>
          </a:xfrm>
          <a:prstGeom prst="rect">
            <a:avLst/>
          </a:prstGeom>
        </p:spPr>
        <p:txBody>
          <a:bodyPr vert="horz" wrap="square" lIns="0" tIns="124460" rIns="0" bIns="0" rtlCol="0">
            <a:spAutoFit/>
          </a:bodyPr>
          <a:lstStyle>
            <a:lvl1pPr>
              <a:defRPr sz="4400" b="0" i="0">
                <a:solidFill>
                  <a:schemeClr val="bg1"/>
                </a:solidFill>
                <a:latin typeface="Lucida Sans Unicode"/>
                <a:ea typeface="+mj-ea"/>
                <a:cs typeface="Lucida Sans Unicode"/>
              </a:defRPr>
            </a:lvl1pPr>
          </a:lstStyle>
          <a:p>
            <a:pPr marL="12700" marR="5080">
              <a:lnSpc>
                <a:spcPct val="80000"/>
              </a:lnSpc>
              <a:spcBef>
                <a:spcPts val="980"/>
              </a:spcBef>
            </a:pPr>
            <a:r>
              <a:rPr lang="en-US" sz="3700" i="1" kern="0">
                <a:latin typeface="Calibri Light"/>
                <a:cs typeface="Calibri Light"/>
              </a:rPr>
              <a:t>If</a:t>
            </a:r>
            <a:r>
              <a:rPr lang="en-US" sz="3700" i="1" kern="0" spc="-60">
                <a:latin typeface="Calibri Light"/>
                <a:cs typeface="Calibri Light"/>
              </a:rPr>
              <a:t> </a:t>
            </a:r>
            <a:r>
              <a:rPr lang="en-US" sz="3700" i="1" kern="0">
                <a:latin typeface="Calibri Light"/>
                <a:cs typeface="Calibri Light"/>
              </a:rPr>
              <a:t>you</a:t>
            </a:r>
            <a:r>
              <a:rPr lang="en-US" sz="3700" i="1" kern="0" spc="-40">
                <a:latin typeface="Calibri Light"/>
                <a:cs typeface="Calibri Light"/>
              </a:rPr>
              <a:t> </a:t>
            </a:r>
            <a:r>
              <a:rPr lang="en-US" sz="3700" i="1" kern="0">
                <a:latin typeface="Calibri Light"/>
                <a:cs typeface="Calibri Light"/>
              </a:rPr>
              <a:t>have</a:t>
            </a:r>
            <a:r>
              <a:rPr lang="en-US" sz="3700" i="1" kern="0" spc="-30">
                <a:latin typeface="Calibri Light"/>
                <a:cs typeface="Calibri Light"/>
              </a:rPr>
              <a:t> </a:t>
            </a:r>
            <a:r>
              <a:rPr lang="en-US" sz="3700" i="1" kern="0" spc="-50">
                <a:latin typeface="Calibri Light"/>
                <a:cs typeface="Calibri Light"/>
              </a:rPr>
              <a:t>a </a:t>
            </a:r>
            <a:r>
              <a:rPr lang="en-US" sz="3700" i="1" kern="0" spc="-10">
                <a:latin typeface="Calibri Light"/>
                <a:cs typeface="Calibri Light"/>
              </a:rPr>
              <a:t>LinkedIn</a:t>
            </a:r>
            <a:r>
              <a:rPr lang="en-US" sz="3700" i="1" kern="0" spc="-180">
                <a:latin typeface="Calibri Light"/>
                <a:cs typeface="Calibri Light"/>
              </a:rPr>
              <a:t> </a:t>
            </a:r>
            <a:r>
              <a:rPr lang="en-US" sz="3700" i="1" kern="0" spc="-10">
                <a:latin typeface="Calibri Light"/>
                <a:cs typeface="Calibri Light"/>
              </a:rPr>
              <a:t>account, </a:t>
            </a:r>
            <a:r>
              <a:rPr lang="en-US" sz="3700" i="1" kern="0">
                <a:latin typeface="Calibri Light"/>
                <a:cs typeface="Calibri Light"/>
              </a:rPr>
              <a:t>you</a:t>
            </a:r>
            <a:r>
              <a:rPr lang="en-US" sz="3700" i="1" kern="0" spc="-55">
                <a:latin typeface="Calibri Light"/>
                <a:cs typeface="Calibri Light"/>
              </a:rPr>
              <a:t> </a:t>
            </a:r>
            <a:r>
              <a:rPr lang="en-US" sz="3700" i="1" kern="0">
                <a:latin typeface="Calibri Light"/>
                <a:cs typeface="Calibri Light"/>
              </a:rPr>
              <a:t>can</a:t>
            </a:r>
            <a:r>
              <a:rPr lang="en-US" sz="3700" i="1" kern="0" spc="-65">
                <a:latin typeface="Calibri Light"/>
                <a:cs typeface="Calibri Light"/>
              </a:rPr>
              <a:t> </a:t>
            </a:r>
            <a:r>
              <a:rPr lang="en-US" sz="3700" i="1" kern="0" spc="-10">
                <a:latin typeface="Calibri Light"/>
                <a:cs typeface="Calibri Light"/>
              </a:rPr>
              <a:t>connect </a:t>
            </a:r>
            <a:r>
              <a:rPr lang="en-US" sz="3700" i="1" kern="0">
                <a:latin typeface="Calibri Light"/>
                <a:cs typeface="Calibri Light"/>
              </a:rPr>
              <a:t>the</a:t>
            </a:r>
            <a:r>
              <a:rPr lang="en-US" sz="3700" i="1" kern="0" spc="-30">
                <a:latin typeface="Calibri Light"/>
                <a:cs typeface="Calibri Light"/>
              </a:rPr>
              <a:t> </a:t>
            </a:r>
            <a:r>
              <a:rPr lang="en-US" sz="3700" i="1" kern="0">
                <a:latin typeface="Calibri Light"/>
                <a:cs typeface="Calibri Light"/>
              </a:rPr>
              <a:t>2</a:t>
            </a:r>
            <a:r>
              <a:rPr lang="en-US" sz="3700" i="1" kern="0" spc="-30">
                <a:latin typeface="Calibri Light"/>
                <a:cs typeface="Calibri Light"/>
              </a:rPr>
              <a:t> </a:t>
            </a:r>
            <a:r>
              <a:rPr lang="en-US" sz="3700" i="1" kern="0" spc="-10">
                <a:latin typeface="Calibri Light"/>
                <a:cs typeface="Calibri Light"/>
              </a:rPr>
              <a:t>accounts together.</a:t>
            </a:r>
            <a:endParaRPr lang="en-US" sz="3700" kern="0">
              <a:latin typeface="Calibri Light"/>
              <a:cs typeface="Calibri Light"/>
            </a:endParaRPr>
          </a:p>
        </p:txBody>
      </p:sp>
      <p:sp>
        <p:nvSpPr>
          <p:cNvPr id="18" name="object 3">
            <a:extLst>
              <a:ext uri="{FF2B5EF4-FFF2-40B4-BE49-F238E27FC236}">
                <a16:creationId xmlns:a16="http://schemas.microsoft.com/office/drawing/2014/main" id="{85684FDB-DB38-AC38-D160-69A92E808276}"/>
              </a:ext>
            </a:extLst>
          </p:cNvPr>
          <p:cNvSpPr txBox="1"/>
          <p:nvPr/>
        </p:nvSpPr>
        <p:spPr>
          <a:xfrm>
            <a:off x="269875" y="4027562"/>
            <a:ext cx="3678718" cy="623376"/>
          </a:xfrm>
          <a:prstGeom prst="rect">
            <a:avLst/>
          </a:prstGeom>
        </p:spPr>
        <p:txBody>
          <a:bodyPr vert="horz" wrap="square" lIns="0" tIns="76835" rIns="0" bIns="0" rtlCol="0">
            <a:spAutoFit/>
          </a:bodyPr>
          <a:lstStyle/>
          <a:p>
            <a:pPr marL="12700" marR="5080">
              <a:lnSpc>
                <a:spcPts val="2110"/>
              </a:lnSpc>
              <a:spcBef>
                <a:spcPts val="605"/>
              </a:spcBef>
            </a:pPr>
            <a:r>
              <a:rPr sz="2200" b="0" i="1">
                <a:solidFill>
                  <a:srgbClr val="FFFFFF"/>
                </a:solidFill>
                <a:latin typeface="Calibri Light"/>
                <a:cs typeface="Calibri Light"/>
              </a:rPr>
              <a:t>(if</a:t>
            </a:r>
            <a:r>
              <a:rPr sz="2200" b="0" i="1" spc="-15">
                <a:solidFill>
                  <a:srgbClr val="FFFFFF"/>
                </a:solidFill>
                <a:latin typeface="Calibri Light"/>
                <a:cs typeface="Calibri Light"/>
              </a:rPr>
              <a:t> </a:t>
            </a:r>
            <a:r>
              <a:rPr sz="2200" b="0" i="1">
                <a:solidFill>
                  <a:srgbClr val="FFFFFF"/>
                </a:solidFill>
                <a:latin typeface="Calibri Light"/>
                <a:cs typeface="Calibri Light"/>
              </a:rPr>
              <a:t>you</a:t>
            </a:r>
            <a:r>
              <a:rPr sz="2200" b="0" i="1" spc="-40">
                <a:solidFill>
                  <a:srgbClr val="FFFFFF"/>
                </a:solidFill>
                <a:latin typeface="Calibri Light"/>
                <a:cs typeface="Calibri Light"/>
              </a:rPr>
              <a:t> </a:t>
            </a:r>
            <a:r>
              <a:rPr sz="2200" b="0" i="1">
                <a:solidFill>
                  <a:srgbClr val="FFFFFF"/>
                </a:solidFill>
                <a:latin typeface="Calibri Light"/>
                <a:cs typeface="Calibri Light"/>
              </a:rPr>
              <a:t>don’t,</a:t>
            </a:r>
            <a:r>
              <a:rPr sz="2200" b="0" i="1" spc="-35">
                <a:solidFill>
                  <a:srgbClr val="FFFFFF"/>
                </a:solidFill>
                <a:latin typeface="Calibri Light"/>
                <a:cs typeface="Calibri Light"/>
              </a:rPr>
              <a:t> </a:t>
            </a:r>
            <a:r>
              <a:rPr sz="2200" b="0" i="1">
                <a:solidFill>
                  <a:srgbClr val="FFFFFF"/>
                </a:solidFill>
                <a:latin typeface="Calibri Light"/>
                <a:cs typeface="Calibri Light"/>
              </a:rPr>
              <a:t>no</a:t>
            </a:r>
            <a:r>
              <a:rPr sz="2200" b="0" i="1" spc="-35">
                <a:solidFill>
                  <a:srgbClr val="FFFFFF"/>
                </a:solidFill>
                <a:latin typeface="Calibri Light"/>
                <a:cs typeface="Calibri Light"/>
              </a:rPr>
              <a:t> </a:t>
            </a:r>
            <a:r>
              <a:rPr sz="2200" b="0" i="1">
                <a:solidFill>
                  <a:srgbClr val="FFFFFF"/>
                </a:solidFill>
                <a:latin typeface="Calibri Light"/>
                <a:cs typeface="Calibri Light"/>
              </a:rPr>
              <a:t>worries</a:t>
            </a:r>
            <a:r>
              <a:rPr sz="2200" b="0" i="1" spc="-35">
                <a:solidFill>
                  <a:srgbClr val="FFFFFF"/>
                </a:solidFill>
                <a:latin typeface="Calibri Light"/>
                <a:cs typeface="Calibri Light"/>
              </a:rPr>
              <a:t> </a:t>
            </a:r>
            <a:r>
              <a:rPr sz="2200" b="0" i="1" spc="-25">
                <a:solidFill>
                  <a:srgbClr val="FFFFFF"/>
                </a:solidFill>
                <a:latin typeface="Calibri Light"/>
                <a:cs typeface="Calibri Light"/>
              </a:rPr>
              <a:t>you </a:t>
            </a:r>
            <a:r>
              <a:rPr sz="2200" b="0" i="1">
                <a:solidFill>
                  <a:srgbClr val="FFFFFF"/>
                </a:solidFill>
                <a:latin typeface="Calibri Light"/>
                <a:cs typeface="Calibri Light"/>
              </a:rPr>
              <a:t>can</a:t>
            </a:r>
            <a:r>
              <a:rPr sz="2200" b="0" i="1" spc="-45">
                <a:solidFill>
                  <a:srgbClr val="FFFFFF"/>
                </a:solidFill>
                <a:latin typeface="Calibri Light"/>
                <a:cs typeface="Calibri Light"/>
              </a:rPr>
              <a:t> </a:t>
            </a:r>
            <a:r>
              <a:rPr sz="2200" b="0" i="1">
                <a:solidFill>
                  <a:srgbClr val="FFFFFF"/>
                </a:solidFill>
                <a:latin typeface="Calibri Light"/>
                <a:cs typeface="Calibri Light"/>
              </a:rPr>
              <a:t>still</a:t>
            </a:r>
            <a:r>
              <a:rPr sz="2200" b="0" i="1" spc="-10">
                <a:solidFill>
                  <a:srgbClr val="FFFFFF"/>
                </a:solidFill>
                <a:latin typeface="Calibri Light"/>
                <a:cs typeface="Calibri Light"/>
              </a:rPr>
              <a:t> </a:t>
            </a:r>
            <a:r>
              <a:rPr sz="2200" b="0" i="1">
                <a:solidFill>
                  <a:srgbClr val="FFFFFF"/>
                </a:solidFill>
                <a:latin typeface="Calibri Light"/>
                <a:cs typeface="Calibri Light"/>
              </a:rPr>
              <a:t>connect</a:t>
            </a:r>
            <a:r>
              <a:rPr sz="2200" b="0" i="1" spc="-45">
                <a:solidFill>
                  <a:srgbClr val="FFFFFF"/>
                </a:solidFill>
                <a:latin typeface="Calibri Light"/>
                <a:cs typeface="Calibri Light"/>
              </a:rPr>
              <a:t> </a:t>
            </a:r>
            <a:r>
              <a:rPr lang="en-GB" sz="2200" b="0" i="1">
                <a:solidFill>
                  <a:srgbClr val="FFFFFF"/>
                </a:solidFill>
                <a:latin typeface="Calibri Light"/>
                <a:cs typeface="Calibri Light"/>
              </a:rPr>
              <a:t>later</a:t>
            </a:r>
            <a:r>
              <a:rPr lang="en-GB" sz="2200" b="0" i="1" spc="-10">
                <a:solidFill>
                  <a:srgbClr val="FFFFFF"/>
                </a:solidFill>
                <a:latin typeface="Calibri Light"/>
                <a:cs typeface="Calibri Light"/>
              </a:rPr>
              <a:t> under settings</a:t>
            </a:r>
            <a:r>
              <a:rPr sz="2200" b="0" i="1" spc="-10">
                <a:solidFill>
                  <a:srgbClr val="FFFFFF"/>
                </a:solidFill>
                <a:latin typeface="Calibri Light"/>
                <a:cs typeface="Calibri Light"/>
              </a:rPr>
              <a:t>)</a:t>
            </a:r>
            <a:endParaRPr sz="2200">
              <a:latin typeface="Calibri Light"/>
              <a:cs typeface="Calibri Light"/>
            </a:endParaRPr>
          </a:p>
        </p:txBody>
      </p:sp>
    </p:spTree>
    <p:extLst>
      <p:ext uri="{BB962C8B-B14F-4D97-AF65-F5344CB8AC3E}">
        <p14:creationId xmlns:p14="http://schemas.microsoft.com/office/powerpoint/2010/main" val="852519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364962" y="1203590"/>
            <a:ext cx="3255645" cy="4493538"/>
          </a:xfrm>
          <a:prstGeom prst="rect">
            <a:avLst/>
          </a:prstGeom>
        </p:spPr>
        <p:txBody>
          <a:bodyPr vert="horz" wrap="square" lIns="0" tIns="81280" rIns="0" bIns="0" rtlCol="0">
            <a:spAutoFit/>
          </a:bodyPr>
          <a:lstStyle/>
          <a:p>
            <a:pPr marL="12700" marR="5080">
              <a:lnSpc>
                <a:spcPts val="4320"/>
              </a:lnSpc>
              <a:spcBef>
                <a:spcPts val="640"/>
              </a:spcBef>
            </a:pPr>
            <a:r>
              <a:rPr lang="en-GB" sz="4000" b="0" i="1">
                <a:solidFill>
                  <a:srgbClr val="FFFFFF"/>
                </a:solidFill>
                <a:latin typeface="Calibri Light"/>
                <a:cs typeface="Calibri Light"/>
              </a:rPr>
              <a:t>You can now choose your career goal (see example) or select one of the options highlighted in blue.</a:t>
            </a:r>
            <a:endParaRPr sz="4000">
              <a:latin typeface="Calibri Light"/>
              <a:cs typeface="Calibri Light"/>
            </a:endParaRPr>
          </a:p>
        </p:txBody>
      </p:sp>
      <p:sp>
        <p:nvSpPr>
          <p:cNvPr id="4" name="object 4"/>
          <p:cNvSpPr/>
          <p:nvPr/>
        </p:nvSpPr>
        <p:spPr>
          <a:xfrm>
            <a:off x="5680951" y="420344"/>
            <a:ext cx="5908040" cy="1569720"/>
          </a:xfrm>
          <a:custGeom>
            <a:avLst/>
            <a:gdLst/>
            <a:ahLst/>
            <a:cxnLst/>
            <a:rect l="l" t="t" r="r" b="b"/>
            <a:pathLst>
              <a:path w="5908040" h="1569720">
                <a:moveTo>
                  <a:pt x="5907938" y="0"/>
                </a:moveTo>
                <a:lnTo>
                  <a:pt x="0" y="0"/>
                </a:lnTo>
                <a:lnTo>
                  <a:pt x="0" y="1569656"/>
                </a:lnTo>
                <a:lnTo>
                  <a:pt x="5907938" y="1569656"/>
                </a:lnTo>
                <a:lnTo>
                  <a:pt x="5907938" y="0"/>
                </a:lnTo>
                <a:close/>
              </a:path>
            </a:pathLst>
          </a:custGeom>
          <a:solidFill>
            <a:srgbClr val="FFFFFF"/>
          </a:solidFill>
        </p:spPr>
        <p:txBody>
          <a:bodyPr wrap="square" lIns="0" tIns="0" rIns="0" bIns="0" rtlCol="0"/>
          <a:lstStyle/>
          <a:p>
            <a:endParaRPr/>
          </a:p>
        </p:txBody>
      </p:sp>
      <p:sp>
        <p:nvSpPr>
          <p:cNvPr id="2" name="Subtitle 1">
            <a:extLst>
              <a:ext uri="{FF2B5EF4-FFF2-40B4-BE49-F238E27FC236}">
                <a16:creationId xmlns:a16="http://schemas.microsoft.com/office/drawing/2014/main" id="{BC63E534-6492-1F0B-2D60-D2CA9CE83E07}"/>
              </a:ext>
            </a:extLst>
          </p:cNvPr>
          <p:cNvSpPr>
            <a:spLocks noGrp="1"/>
          </p:cNvSpPr>
          <p:nvPr>
            <p:ph type="subTitle" idx="1"/>
          </p:nvPr>
        </p:nvSpPr>
        <p:spPr/>
        <p:txBody>
          <a:bodyPr/>
          <a:lstStyle/>
          <a:p>
            <a:endParaRPr lang="en-GB"/>
          </a:p>
        </p:txBody>
      </p:sp>
      <p:sp>
        <p:nvSpPr>
          <p:cNvPr id="6" name="Picture Placeholder 5">
            <a:extLst>
              <a:ext uri="{FF2B5EF4-FFF2-40B4-BE49-F238E27FC236}">
                <a16:creationId xmlns:a16="http://schemas.microsoft.com/office/drawing/2014/main" id="{DB22205A-5040-B753-1852-0EEEC6F8DD22}"/>
              </a:ext>
            </a:extLst>
          </p:cNvPr>
          <p:cNvSpPr>
            <a:spLocks noGrp="1"/>
          </p:cNvSpPr>
          <p:nvPr>
            <p:ph type="pic" sz="quarter" idx="13"/>
          </p:nvPr>
        </p:nvSpPr>
        <p:spPr/>
        <p:txBody>
          <a:bodyPr/>
          <a:lstStyle/>
          <a:p>
            <a:endParaRPr lang="en-GB"/>
          </a:p>
        </p:txBody>
      </p:sp>
      <p:sp>
        <p:nvSpPr>
          <p:cNvPr id="5" name="object 5"/>
          <p:cNvSpPr txBox="1">
            <a:spLocks noGrp="1"/>
          </p:cNvSpPr>
          <p:nvPr>
            <p:ph type="title" idx="4294967295"/>
          </p:nvPr>
        </p:nvSpPr>
        <p:spPr>
          <a:xfrm>
            <a:off x="6480175" y="433388"/>
            <a:ext cx="5711825" cy="1489075"/>
          </a:xfrm>
          <a:prstGeom prst="rect">
            <a:avLst/>
          </a:prstGeom>
        </p:spPr>
        <p:txBody>
          <a:bodyPr vert="horz" wrap="square" lIns="0" tIns="12700" rIns="0" bIns="0" rtlCol="0">
            <a:spAutoFit/>
          </a:bodyPr>
          <a:lstStyle/>
          <a:p>
            <a:pPr marL="12700" marR="5080">
              <a:lnSpc>
                <a:spcPct val="100000"/>
              </a:lnSpc>
              <a:spcBef>
                <a:spcPts val="100"/>
              </a:spcBef>
            </a:pPr>
            <a:r>
              <a:rPr sz="2400" b="0">
                <a:solidFill>
                  <a:srgbClr val="000000"/>
                </a:solidFill>
                <a:latin typeface="Calibri Light"/>
                <a:cs typeface="Calibri Light"/>
              </a:rPr>
              <a:t>In</a:t>
            </a:r>
            <a:r>
              <a:rPr sz="2400" b="0" spc="-35">
                <a:solidFill>
                  <a:srgbClr val="000000"/>
                </a:solidFill>
                <a:latin typeface="Calibri Light"/>
                <a:cs typeface="Calibri Light"/>
              </a:rPr>
              <a:t> </a:t>
            </a:r>
            <a:r>
              <a:rPr sz="2400" b="0">
                <a:solidFill>
                  <a:srgbClr val="000000"/>
                </a:solidFill>
                <a:latin typeface="Calibri Light"/>
                <a:cs typeface="Calibri Light"/>
              </a:rPr>
              <a:t>this</a:t>
            </a:r>
            <a:r>
              <a:rPr sz="2400" b="0" spc="-45">
                <a:solidFill>
                  <a:srgbClr val="000000"/>
                </a:solidFill>
                <a:latin typeface="Calibri Light"/>
                <a:cs typeface="Calibri Light"/>
              </a:rPr>
              <a:t> </a:t>
            </a:r>
            <a:r>
              <a:rPr sz="2400" b="0">
                <a:solidFill>
                  <a:srgbClr val="000000"/>
                </a:solidFill>
                <a:latin typeface="Calibri Light"/>
                <a:cs typeface="Calibri Light"/>
              </a:rPr>
              <a:t>section</a:t>
            </a:r>
            <a:r>
              <a:rPr sz="2400" b="0" spc="-35">
                <a:solidFill>
                  <a:srgbClr val="000000"/>
                </a:solidFill>
                <a:latin typeface="Calibri Light"/>
                <a:cs typeface="Calibri Light"/>
              </a:rPr>
              <a:t> </a:t>
            </a:r>
            <a:r>
              <a:rPr sz="2400" b="0">
                <a:solidFill>
                  <a:srgbClr val="000000"/>
                </a:solidFill>
                <a:latin typeface="Calibri Light"/>
                <a:cs typeface="Calibri Light"/>
              </a:rPr>
              <a:t>if</a:t>
            </a:r>
            <a:r>
              <a:rPr sz="2400" b="0" spc="-40">
                <a:solidFill>
                  <a:srgbClr val="000000"/>
                </a:solidFill>
                <a:latin typeface="Calibri Light"/>
                <a:cs typeface="Calibri Light"/>
              </a:rPr>
              <a:t> </a:t>
            </a:r>
            <a:r>
              <a:rPr sz="2400" b="0">
                <a:solidFill>
                  <a:srgbClr val="000000"/>
                </a:solidFill>
                <a:latin typeface="Calibri Light"/>
                <a:cs typeface="Calibri Light"/>
              </a:rPr>
              <a:t>you</a:t>
            </a:r>
            <a:r>
              <a:rPr sz="2400" b="0" spc="-35">
                <a:solidFill>
                  <a:srgbClr val="000000"/>
                </a:solidFill>
                <a:latin typeface="Calibri Light"/>
                <a:cs typeface="Calibri Light"/>
              </a:rPr>
              <a:t> </a:t>
            </a:r>
            <a:r>
              <a:rPr sz="2400" b="0">
                <a:solidFill>
                  <a:srgbClr val="000000"/>
                </a:solidFill>
                <a:latin typeface="Calibri Light"/>
                <a:cs typeface="Calibri Light"/>
              </a:rPr>
              <a:t>do</a:t>
            </a:r>
            <a:r>
              <a:rPr sz="2400" b="0" spc="-25">
                <a:solidFill>
                  <a:srgbClr val="000000"/>
                </a:solidFill>
                <a:latin typeface="Calibri Light"/>
                <a:cs typeface="Calibri Light"/>
              </a:rPr>
              <a:t> </a:t>
            </a:r>
            <a:r>
              <a:rPr sz="2400" b="0">
                <a:solidFill>
                  <a:srgbClr val="000000"/>
                </a:solidFill>
                <a:latin typeface="Calibri Light"/>
                <a:cs typeface="Calibri Light"/>
              </a:rPr>
              <a:t>not</a:t>
            </a:r>
            <a:r>
              <a:rPr sz="2400" b="0" spc="-40">
                <a:solidFill>
                  <a:srgbClr val="000000"/>
                </a:solidFill>
                <a:latin typeface="Calibri Light"/>
                <a:cs typeface="Calibri Light"/>
              </a:rPr>
              <a:t> </a:t>
            </a:r>
            <a:r>
              <a:rPr sz="2400" b="0">
                <a:solidFill>
                  <a:srgbClr val="000000"/>
                </a:solidFill>
                <a:latin typeface="Calibri Light"/>
                <a:cs typeface="Calibri Light"/>
              </a:rPr>
              <a:t>see</a:t>
            </a:r>
            <a:r>
              <a:rPr sz="2400" b="0" spc="-35">
                <a:solidFill>
                  <a:srgbClr val="000000"/>
                </a:solidFill>
                <a:latin typeface="Calibri Light"/>
                <a:cs typeface="Calibri Light"/>
              </a:rPr>
              <a:t> </a:t>
            </a:r>
            <a:r>
              <a:rPr sz="2400" b="0" spc="-10">
                <a:solidFill>
                  <a:srgbClr val="000000"/>
                </a:solidFill>
                <a:latin typeface="Calibri Light"/>
                <a:cs typeface="Calibri Light"/>
              </a:rPr>
              <a:t>boxes highlighted</a:t>
            </a:r>
            <a:r>
              <a:rPr sz="2400" b="0" spc="-55">
                <a:solidFill>
                  <a:srgbClr val="000000"/>
                </a:solidFill>
                <a:latin typeface="Calibri Light"/>
                <a:cs typeface="Calibri Light"/>
              </a:rPr>
              <a:t> </a:t>
            </a:r>
            <a:r>
              <a:rPr sz="2400" b="0">
                <a:solidFill>
                  <a:srgbClr val="000000"/>
                </a:solidFill>
                <a:latin typeface="Calibri Light"/>
                <a:cs typeface="Calibri Light"/>
              </a:rPr>
              <a:t>in</a:t>
            </a:r>
            <a:r>
              <a:rPr sz="2400" b="0" spc="-40">
                <a:solidFill>
                  <a:srgbClr val="000000"/>
                </a:solidFill>
                <a:latin typeface="Calibri Light"/>
                <a:cs typeface="Calibri Light"/>
              </a:rPr>
              <a:t> </a:t>
            </a:r>
            <a:r>
              <a:rPr sz="2400" b="0">
                <a:solidFill>
                  <a:srgbClr val="000000"/>
                </a:solidFill>
                <a:latin typeface="Calibri Light"/>
                <a:cs typeface="Calibri Light"/>
              </a:rPr>
              <a:t>Blue,</a:t>
            </a:r>
            <a:r>
              <a:rPr sz="2400" b="0" spc="-45">
                <a:solidFill>
                  <a:srgbClr val="000000"/>
                </a:solidFill>
                <a:latin typeface="Calibri Light"/>
                <a:cs typeface="Calibri Light"/>
              </a:rPr>
              <a:t> </a:t>
            </a:r>
            <a:r>
              <a:rPr sz="2400" b="0">
                <a:solidFill>
                  <a:srgbClr val="000000"/>
                </a:solidFill>
                <a:latin typeface="Calibri Light"/>
                <a:cs typeface="Calibri Light"/>
              </a:rPr>
              <a:t>please</a:t>
            </a:r>
            <a:r>
              <a:rPr sz="2400" b="0" spc="-50">
                <a:solidFill>
                  <a:srgbClr val="000000"/>
                </a:solidFill>
                <a:latin typeface="Calibri Light"/>
                <a:cs typeface="Calibri Light"/>
              </a:rPr>
              <a:t> </a:t>
            </a:r>
            <a:r>
              <a:rPr sz="2400" b="0">
                <a:solidFill>
                  <a:srgbClr val="000000"/>
                </a:solidFill>
                <a:latin typeface="Calibri Light"/>
                <a:cs typeface="Calibri Light"/>
              </a:rPr>
              <a:t>click</a:t>
            </a:r>
            <a:r>
              <a:rPr sz="2400" b="0" spc="-35">
                <a:solidFill>
                  <a:srgbClr val="000000"/>
                </a:solidFill>
                <a:latin typeface="Calibri Light"/>
                <a:cs typeface="Calibri Light"/>
              </a:rPr>
              <a:t> </a:t>
            </a:r>
            <a:r>
              <a:rPr sz="2400" b="0">
                <a:solidFill>
                  <a:srgbClr val="000000"/>
                </a:solidFill>
                <a:latin typeface="Calibri Light"/>
                <a:cs typeface="Calibri Light"/>
              </a:rPr>
              <a:t>on</a:t>
            </a:r>
            <a:r>
              <a:rPr sz="2400" b="0" spc="-45">
                <a:solidFill>
                  <a:srgbClr val="000000"/>
                </a:solidFill>
                <a:latin typeface="Calibri Light"/>
                <a:cs typeface="Calibri Light"/>
              </a:rPr>
              <a:t> </a:t>
            </a:r>
            <a:r>
              <a:rPr sz="2400" b="0">
                <a:solidFill>
                  <a:srgbClr val="000000"/>
                </a:solidFill>
                <a:latin typeface="Calibri Light"/>
                <a:cs typeface="Calibri Light"/>
              </a:rPr>
              <a:t>some</a:t>
            </a:r>
            <a:r>
              <a:rPr sz="2400" b="0" spc="-40">
                <a:solidFill>
                  <a:srgbClr val="000000"/>
                </a:solidFill>
                <a:latin typeface="Calibri Light"/>
                <a:cs typeface="Calibri Light"/>
              </a:rPr>
              <a:t> </a:t>
            </a:r>
            <a:r>
              <a:rPr sz="2400" b="0" spc="-10">
                <a:solidFill>
                  <a:srgbClr val="000000"/>
                </a:solidFill>
                <a:latin typeface="Calibri Light"/>
                <a:cs typeface="Calibri Light"/>
              </a:rPr>
              <a:t>boxes </a:t>
            </a:r>
            <a:r>
              <a:rPr sz="2400" b="0">
                <a:solidFill>
                  <a:srgbClr val="000000"/>
                </a:solidFill>
                <a:latin typeface="Calibri Light"/>
                <a:cs typeface="Calibri Light"/>
              </a:rPr>
              <a:t>you</a:t>
            </a:r>
            <a:r>
              <a:rPr sz="2400" b="0" spc="-50">
                <a:solidFill>
                  <a:srgbClr val="000000"/>
                </a:solidFill>
                <a:latin typeface="Calibri Light"/>
                <a:cs typeface="Calibri Light"/>
              </a:rPr>
              <a:t> </a:t>
            </a:r>
            <a:r>
              <a:rPr lang="en-GB" sz="2400" b="0">
                <a:solidFill>
                  <a:srgbClr val="000000"/>
                </a:solidFill>
                <a:latin typeface="Calibri Light"/>
                <a:cs typeface="Calibri Light"/>
              </a:rPr>
              <a:t>find</a:t>
            </a:r>
            <a:r>
              <a:rPr lang="en-GB" sz="2400" b="0" spc="-60">
                <a:solidFill>
                  <a:srgbClr val="000000"/>
                </a:solidFill>
                <a:latin typeface="Calibri Light"/>
                <a:cs typeface="Calibri Light"/>
              </a:rPr>
              <a:t> </a:t>
            </a:r>
            <a:r>
              <a:rPr sz="2400" b="0">
                <a:solidFill>
                  <a:srgbClr val="000000"/>
                </a:solidFill>
                <a:latin typeface="Calibri Light"/>
                <a:cs typeface="Calibri Light"/>
              </a:rPr>
              <a:t>most</a:t>
            </a:r>
            <a:r>
              <a:rPr sz="2400" b="0" spc="-50">
                <a:solidFill>
                  <a:srgbClr val="000000"/>
                </a:solidFill>
                <a:latin typeface="Calibri Light"/>
                <a:cs typeface="Calibri Light"/>
              </a:rPr>
              <a:t> </a:t>
            </a:r>
            <a:r>
              <a:rPr sz="2400" b="0" spc="-10">
                <a:solidFill>
                  <a:srgbClr val="000000"/>
                </a:solidFill>
                <a:latin typeface="Calibri Light"/>
                <a:cs typeface="Calibri Light"/>
              </a:rPr>
              <a:t>interesting.</a:t>
            </a:r>
            <a:r>
              <a:rPr sz="2400" b="0" spc="-70">
                <a:solidFill>
                  <a:srgbClr val="000000"/>
                </a:solidFill>
                <a:latin typeface="Calibri Light"/>
                <a:cs typeface="Calibri Light"/>
              </a:rPr>
              <a:t> </a:t>
            </a:r>
            <a:r>
              <a:rPr sz="2400" b="0">
                <a:solidFill>
                  <a:srgbClr val="000000"/>
                </a:solidFill>
                <a:latin typeface="Calibri Light"/>
                <a:cs typeface="Calibri Light"/>
              </a:rPr>
              <a:t>(you</a:t>
            </a:r>
            <a:r>
              <a:rPr sz="2400" b="0" spc="-50">
                <a:solidFill>
                  <a:srgbClr val="000000"/>
                </a:solidFill>
                <a:latin typeface="Calibri Light"/>
                <a:cs typeface="Calibri Light"/>
              </a:rPr>
              <a:t> </a:t>
            </a:r>
            <a:r>
              <a:rPr sz="2400" b="0">
                <a:solidFill>
                  <a:srgbClr val="000000"/>
                </a:solidFill>
                <a:latin typeface="Calibri Light"/>
                <a:cs typeface="Calibri Light"/>
              </a:rPr>
              <a:t>need</a:t>
            </a:r>
            <a:r>
              <a:rPr sz="2400" b="0" spc="-45">
                <a:solidFill>
                  <a:srgbClr val="000000"/>
                </a:solidFill>
                <a:latin typeface="Calibri Light"/>
                <a:cs typeface="Calibri Light"/>
              </a:rPr>
              <a:t> </a:t>
            </a:r>
            <a:r>
              <a:rPr sz="2400" b="0">
                <a:solidFill>
                  <a:srgbClr val="000000"/>
                </a:solidFill>
                <a:latin typeface="Calibri Light"/>
                <a:cs typeface="Calibri Light"/>
              </a:rPr>
              <a:t>to</a:t>
            </a:r>
            <a:r>
              <a:rPr sz="2400" b="0" spc="-65">
                <a:solidFill>
                  <a:srgbClr val="000000"/>
                </a:solidFill>
                <a:latin typeface="Calibri Light"/>
                <a:cs typeface="Calibri Light"/>
              </a:rPr>
              <a:t> </a:t>
            </a:r>
            <a:r>
              <a:rPr sz="2400" b="0" spc="-10">
                <a:solidFill>
                  <a:srgbClr val="000000"/>
                </a:solidFill>
                <a:latin typeface="Calibri Light"/>
                <a:cs typeface="Calibri Light"/>
              </a:rPr>
              <a:t>choose </a:t>
            </a:r>
            <a:r>
              <a:rPr sz="2400" b="0">
                <a:solidFill>
                  <a:srgbClr val="000000"/>
                </a:solidFill>
                <a:latin typeface="Calibri Light"/>
                <a:cs typeface="Calibri Light"/>
              </a:rPr>
              <a:t>a</a:t>
            </a:r>
            <a:r>
              <a:rPr sz="2400" b="0" spc="-20">
                <a:solidFill>
                  <a:srgbClr val="000000"/>
                </a:solidFill>
                <a:latin typeface="Calibri Light"/>
                <a:cs typeface="Calibri Light"/>
              </a:rPr>
              <a:t> </a:t>
            </a:r>
            <a:r>
              <a:rPr sz="2400" b="0">
                <a:solidFill>
                  <a:srgbClr val="000000"/>
                </a:solidFill>
                <a:latin typeface="Calibri Light"/>
                <a:cs typeface="Calibri Light"/>
              </a:rPr>
              <a:t>minimum</a:t>
            </a:r>
            <a:r>
              <a:rPr sz="2400" b="0" spc="-20">
                <a:solidFill>
                  <a:srgbClr val="000000"/>
                </a:solidFill>
                <a:latin typeface="Calibri Light"/>
                <a:cs typeface="Calibri Light"/>
              </a:rPr>
              <a:t> </a:t>
            </a:r>
            <a:r>
              <a:rPr sz="2400" b="0">
                <a:solidFill>
                  <a:srgbClr val="000000"/>
                </a:solidFill>
                <a:latin typeface="Calibri Light"/>
                <a:cs typeface="Calibri Light"/>
              </a:rPr>
              <a:t>of</a:t>
            </a:r>
            <a:r>
              <a:rPr sz="2400" b="0" spc="-15">
                <a:solidFill>
                  <a:srgbClr val="000000"/>
                </a:solidFill>
                <a:latin typeface="Calibri Light"/>
                <a:cs typeface="Calibri Light"/>
              </a:rPr>
              <a:t> </a:t>
            </a:r>
            <a:r>
              <a:rPr sz="2400" b="0" spc="-25">
                <a:solidFill>
                  <a:srgbClr val="000000"/>
                </a:solidFill>
                <a:latin typeface="Calibri Light"/>
                <a:cs typeface="Calibri Light"/>
              </a:rPr>
              <a:t>1)</a:t>
            </a:r>
            <a:endParaRPr sz="2400">
              <a:latin typeface="Calibri Light"/>
              <a:cs typeface="Calibri Light"/>
            </a:endParaRPr>
          </a:p>
        </p:txBody>
      </p:sp>
      <p:pic>
        <p:nvPicPr>
          <p:cNvPr id="13" name="Picture 12">
            <a:extLst>
              <a:ext uri="{FF2B5EF4-FFF2-40B4-BE49-F238E27FC236}">
                <a16:creationId xmlns:a16="http://schemas.microsoft.com/office/drawing/2014/main" id="{CB32D335-A31D-3FF7-7EB8-0D7A4380C469}"/>
              </a:ext>
            </a:extLst>
          </p:cNvPr>
          <p:cNvPicPr>
            <a:picLocks noChangeAspect="1"/>
          </p:cNvPicPr>
          <p:nvPr/>
        </p:nvPicPr>
        <p:blipFill>
          <a:blip r:embed="rId2"/>
          <a:srcRect l="22771" t="-406" r="27954" b="12001"/>
          <a:stretch>
            <a:fillRect/>
          </a:stretch>
        </p:blipFill>
        <p:spPr>
          <a:xfrm>
            <a:off x="5992483" y="2276908"/>
            <a:ext cx="5157823" cy="4420731"/>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832C21F2-6ED1-032B-FFA6-CA452CEFF804}"/>
              </a:ext>
            </a:extLst>
          </p:cNvPr>
          <p:cNvPicPr>
            <a:picLocks noChangeAspect="1"/>
          </p:cNvPicPr>
          <p:nvPr/>
        </p:nvPicPr>
        <p:blipFill>
          <a:blip r:embed="rId3"/>
          <a:srcRect t="18612"/>
          <a:stretch>
            <a:fillRect/>
          </a:stretch>
        </p:blipFill>
        <p:spPr>
          <a:xfrm>
            <a:off x="5992483" y="2276908"/>
            <a:ext cx="924054" cy="341144"/>
          </a:xfrm>
          <a:prstGeom prst="rect">
            <a:avLst/>
          </a:prstGeom>
        </p:spPr>
      </p:pic>
    </p:spTree>
    <p:extLst>
      <p:ext uri="{BB962C8B-B14F-4D97-AF65-F5344CB8AC3E}">
        <p14:creationId xmlns:p14="http://schemas.microsoft.com/office/powerpoint/2010/main" val="3416459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64962" y="1024480"/>
            <a:ext cx="3242310" cy="5596404"/>
          </a:xfrm>
          <a:prstGeom prst="rect">
            <a:avLst/>
          </a:prstGeom>
        </p:spPr>
        <p:txBody>
          <a:bodyPr vert="horz" wrap="square" lIns="0" tIns="81280" rIns="0" bIns="0" rtlCol="0">
            <a:spAutoFit/>
          </a:bodyPr>
          <a:lstStyle/>
          <a:p>
            <a:pPr marL="12700" marR="5080">
              <a:lnSpc>
                <a:spcPts val="4320"/>
              </a:lnSpc>
              <a:spcBef>
                <a:spcPts val="640"/>
              </a:spcBef>
            </a:pPr>
            <a:r>
              <a:rPr lang="en-GB" sz="3600" i="1">
                <a:solidFill>
                  <a:srgbClr val="FFFFFF"/>
                </a:solidFill>
                <a:latin typeface="Calibri Light"/>
                <a:cs typeface="Calibri Light"/>
              </a:rPr>
              <a:t>In t</a:t>
            </a:r>
            <a:r>
              <a:rPr sz="3600" b="0" i="1">
                <a:solidFill>
                  <a:srgbClr val="FFFFFF"/>
                </a:solidFill>
                <a:latin typeface="Calibri Light"/>
                <a:cs typeface="Calibri Light"/>
              </a:rPr>
              <a:t>his</a:t>
            </a:r>
            <a:r>
              <a:rPr sz="3600" b="0" i="1" spc="-70">
                <a:solidFill>
                  <a:srgbClr val="FFFFFF"/>
                </a:solidFill>
                <a:latin typeface="Calibri Light"/>
                <a:cs typeface="Calibri Light"/>
              </a:rPr>
              <a:t> </a:t>
            </a:r>
            <a:r>
              <a:rPr sz="3600" b="0" i="1">
                <a:solidFill>
                  <a:srgbClr val="FFFFFF"/>
                </a:solidFill>
                <a:latin typeface="Calibri Light"/>
                <a:cs typeface="Calibri Light"/>
              </a:rPr>
              <a:t>section</a:t>
            </a:r>
            <a:r>
              <a:rPr sz="3600" b="0" i="1" spc="-50">
                <a:solidFill>
                  <a:srgbClr val="FFFFFF"/>
                </a:solidFill>
                <a:latin typeface="Calibri Light"/>
                <a:cs typeface="Calibri Light"/>
              </a:rPr>
              <a:t> </a:t>
            </a:r>
            <a:r>
              <a:rPr sz="3600" b="0" i="1" spc="-25">
                <a:solidFill>
                  <a:srgbClr val="FFFFFF"/>
                </a:solidFill>
                <a:latin typeface="Calibri Light"/>
                <a:cs typeface="Calibri Light"/>
              </a:rPr>
              <a:t>you </a:t>
            </a:r>
            <a:r>
              <a:rPr sz="3600" b="0" i="1">
                <a:solidFill>
                  <a:srgbClr val="FFFFFF"/>
                </a:solidFill>
                <a:latin typeface="Calibri Light"/>
                <a:cs typeface="Calibri Light"/>
              </a:rPr>
              <a:t>can</a:t>
            </a:r>
            <a:r>
              <a:rPr sz="3600" b="0" i="1" spc="-80">
                <a:solidFill>
                  <a:srgbClr val="FFFFFF"/>
                </a:solidFill>
                <a:latin typeface="Calibri Light"/>
                <a:cs typeface="Calibri Light"/>
              </a:rPr>
              <a:t> </a:t>
            </a:r>
            <a:r>
              <a:rPr sz="3600" b="0" i="1">
                <a:solidFill>
                  <a:srgbClr val="FFFFFF"/>
                </a:solidFill>
                <a:latin typeface="Calibri Light"/>
                <a:cs typeface="Calibri Light"/>
              </a:rPr>
              <a:t>choose</a:t>
            </a:r>
            <a:r>
              <a:rPr sz="3600" b="0" i="1" spc="-45">
                <a:solidFill>
                  <a:srgbClr val="FFFFFF"/>
                </a:solidFill>
                <a:latin typeface="Calibri Light"/>
                <a:cs typeface="Calibri Light"/>
              </a:rPr>
              <a:t> </a:t>
            </a:r>
            <a:r>
              <a:rPr lang="en-GB" sz="3600" i="1" spc="-50">
                <a:solidFill>
                  <a:srgbClr val="FFFFFF"/>
                </a:solidFill>
                <a:latin typeface="Calibri Light"/>
                <a:cs typeface="Calibri Light"/>
              </a:rPr>
              <a:t>years of expertise for a tailored plan. You can always use the </a:t>
            </a:r>
            <a:r>
              <a:rPr lang="en-GB" sz="3600" b="1" i="1" spc="-50">
                <a:solidFill>
                  <a:srgbClr val="FFFFFF"/>
                </a:solidFill>
                <a:latin typeface="Calibri Light"/>
                <a:cs typeface="Calibri Light"/>
              </a:rPr>
              <a:t>cross</a:t>
            </a:r>
            <a:r>
              <a:rPr lang="en-GB" sz="3600" i="1" spc="-50">
                <a:solidFill>
                  <a:srgbClr val="FFFFFF"/>
                </a:solidFill>
                <a:latin typeface="Calibri Light"/>
                <a:cs typeface="Calibri Light"/>
              </a:rPr>
              <a:t> on the top right to skip creating your plan.</a:t>
            </a:r>
            <a:endParaRPr sz="3600">
              <a:latin typeface="Calibri Light"/>
              <a:cs typeface="Calibri Light"/>
            </a:endParaRPr>
          </a:p>
        </p:txBody>
      </p:sp>
      <p:pic>
        <p:nvPicPr>
          <p:cNvPr id="7" name="Picture 6">
            <a:extLst>
              <a:ext uri="{FF2B5EF4-FFF2-40B4-BE49-F238E27FC236}">
                <a16:creationId xmlns:a16="http://schemas.microsoft.com/office/drawing/2014/main" id="{610C6BEF-FADE-C659-8383-32DFD42BD239}"/>
              </a:ext>
            </a:extLst>
          </p:cNvPr>
          <p:cNvPicPr>
            <a:picLocks noChangeAspect="1"/>
          </p:cNvPicPr>
          <p:nvPr/>
        </p:nvPicPr>
        <p:blipFill>
          <a:blip r:embed="rId2"/>
          <a:srcRect l="26210" t="-313" r="18928" b="2635"/>
          <a:stretch>
            <a:fillRect/>
          </a:stretch>
        </p:blipFill>
        <p:spPr>
          <a:xfrm>
            <a:off x="4716277" y="617265"/>
            <a:ext cx="7365874" cy="6071052"/>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2E34FA9A-1F63-4E6D-FADA-3BE4B643F72D}"/>
              </a:ext>
            </a:extLst>
          </p:cNvPr>
          <p:cNvPicPr>
            <a:picLocks noChangeAspect="1"/>
          </p:cNvPicPr>
          <p:nvPr/>
        </p:nvPicPr>
        <p:blipFill>
          <a:blip r:embed="rId3"/>
          <a:srcRect t="18595"/>
          <a:stretch>
            <a:fillRect/>
          </a:stretch>
        </p:blipFill>
        <p:spPr>
          <a:xfrm>
            <a:off x="4716277" y="683312"/>
            <a:ext cx="923925" cy="341168"/>
          </a:xfrm>
          <a:prstGeom prst="rect">
            <a:avLst/>
          </a:prstGeom>
        </p:spPr>
      </p:pic>
      <p:pic>
        <p:nvPicPr>
          <p:cNvPr id="15" name="Picture 14">
            <a:extLst>
              <a:ext uri="{FF2B5EF4-FFF2-40B4-BE49-F238E27FC236}">
                <a16:creationId xmlns:a16="http://schemas.microsoft.com/office/drawing/2014/main" id="{8D8DEF3F-D302-54C0-9AFE-3051D5FC4537}"/>
              </a:ext>
            </a:extLst>
          </p:cNvPr>
          <p:cNvPicPr>
            <a:picLocks noChangeAspect="1"/>
          </p:cNvPicPr>
          <p:nvPr/>
        </p:nvPicPr>
        <p:blipFill>
          <a:blip r:embed="rId4"/>
          <a:stretch>
            <a:fillRect/>
          </a:stretch>
        </p:blipFill>
        <p:spPr>
          <a:xfrm>
            <a:off x="11792243" y="683312"/>
            <a:ext cx="209579" cy="266737"/>
          </a:xfrm>
          <a:prstGeom prst="rect">
            <a:avLst/>
          </a:prstGeom>
        </p:spPr>
      </p:pic>
      <p:sp>
        <p:nvSpPr>
          <p:cNvPr id="4" name="Picture Placeholder 3">
            <a:extLst>
              <a:ext uri="{FF2B5EF4-FFF2-40B4-BE49-F238E27FC236}">
                <a16:creationId xmlns:a16="http://schemas.microsoft.com/office/drawing/2014/main" id="{DFE7A23B-B81B-CEFD-1043-699EB363CB55}"/>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5401404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31508" y="1280907"/>
            <a:ext cx="3172460" cy="3390672"/>
          </a:xfrm>
          <a:prstGeom prst="rect">
            <a:avLst/>
          </a:prstGeom>
        </p:spPr>
        <p:txBody>
          <a:bodyPr vert="horz" wrap="square" lIns="0" tIns="81280" rIns="0" bIns="0" rtlCol="0">
            <a:spAutoFit/>
          </a:bodyPr>
          <a:lstStyle/>
          <a:p>
            <a:pPr marL="12700" marR="5080">
              <a:lnSpc>
                <a:spcPts val="4320"/>
              </a:lnSpc>
              <a:spcBef>
                <a:spcPts val="640"/>
              </a:spcBef>
            </a:pPr>
            <a:r>
              <a:rPr lang="en-GB" sz="4000" b="0" i="1" spc="-40">
                <a:solidFill>
                  <a:srgbClr val="FFFFFF"/>
                </a:solidFill>
                <a:latin typeface="Calibri Light"/>
                <a:cs typeface="Calibri Light"/>
              </a:rPr>
              <a:t>If you have chosen a tailored plan you can choose to ‘get started with the plan.’</a:t>
            </a:r>
            <a:endParaRPr sz="4000">
              <a:latin typeface="Calibri Light"/>
              <a:cs typeface="Calibri Light"/>
            </a:endParaRPr>
          </a:p>
        </p:txBody>
      </p:sp>
      <p:pic>
        <p:nvPicPr>
          <p:cNvPr id="9" name="Picture 8">
            <a:extLst>
              <a:ext uri="{FF2B5EF4-FFF2-40B4-BE49-F238E27FC236}">
                <a16:creationId xmlns:a16="http://schemas.microsoft.com/office/drawing/2014/main" id="{4D416200-25ED-89EB-5D28-184A4EFDCB7E}"/>
              </a:ext>
            </a:extLst>
          </p:cNvPr>
          <p:cNvPicPr>
            <a:picLocks noChangeAspect="1"/>
          </p:cNvPicPr>
          <p:nvPr/>
        </p:nvPicPr>
        <p:blipFill>
          <a:blip r:embed="rId2"/>
          <a:srcRect l="-11810" t="-716" r="17250" b="-11811"/>
          <a:stretch>
            <a:fillRect/>
          </a:stretch>
        </p:blipFill>
        <p:spPr>
          <a:xfrm>
            <a:off x="3286269" y="1203590"/>
            <a:ext cx="8905731" cy="4939646"/>
          </a:xfrm>
          <a:prstGeom prst="rect">
            <a:avLst/>
          </a:prstGeom>
          <a:ln>
            <a:noFill/>
          </a:ln>
          <a:effectLst>
            <a:outerShdw blurRad="292100" dist="139700" dir="2700000" algn="tl" rotWithShape="0">
              <a:srgbClr val="333333">
                <a:alpha val="65000"/>
              </a:srgbClr>
            </a:outerShdw>
          </a:effectLst>
        </p:spPr>
      </p:pic>
      <p:sp>
        <p:nvSpPr>
          <p:cNvPr id="4" name="Picture Placeholder 3">
            <a:extLst>
              <a:ext uri="{FF2B5EF4-FFF2-40B4-BE49-F238E27FC236}">
                <a16:creationId xmlns:a16="http://schemas.microsoft.com/office/drawing/2014/main" id="{C204950B-1012-4822-CAD2-12A88BF78EC5}"/>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3180181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4417169-525B-D177-B3DF-EE7822C18DAB}"/>
              </a:ext>
            </a:extLst>
          </p:cNvPr>
          <p:cNvPicPr>
            <a:picLocks noChangeAspect="1"/>
          </p:cNvPicPr>
          <p:nvPr/>
        </p:nvPicPr>
        <p:blipFill>
          <a:blip r:embed="rId3"/>
          <a:srcRect l="52419" t="1897"/>
          <a:stretch>
            <a:fillRect/>
          </a:stretch>
        </p:blipFill>
        <p:spPr>
          <a:xfrm>
            <a:off x="6656439" y="1076632"/>
            <a:ext cx="5535561" cy="5190242"/>
          </a:xfrm>
          <a:prstGeom prst="rect">
            <a:avLst/>
          </a:prstGeom>
        </p:spPr>
      </p:pic>
      <p:sp>
        <p:nvSpPr>
          <p:cNvPr id="2" name="Rectangle 1">
            <a:extLst>
              <a:ext uri="{FF2B5EF4-FFF2-40B4-BE49-F238E27FC236}">
                <a16:creationId xmlns:a16="http://schemas.microsoft.com/office/drawing/2014/main" id="{D9A68AD4-0975-43F8-B9EE-9B1D55429835}"/>
              </a:ext>
            </a:extLst>
          </p:cNvPr>
          <p:cNvSpPr/>
          <p:nvPr>
            <p:custDataLst>
              <p:tags r:id="rId1"/>
            </p:custDataLst>
          </p:nvPr>
        </p:nvSpPr>
        <p:spPr>
          <a:xfrm>
            <a:off x="5008851" y="138023"/>
            <a:ext cx="8255000" cy="635000"/>
          </a:xfrm>
          <a:prstGeom prst="rect">
            <a:avLst/>
          </a:prstGeom>
          <a:solidFill>
            <a:srgbClr val="FF0000">
              <a:alpha val="70000"/>
              <a:alpha val="0"/>
              <a:alpha val="70000"/>
              <a:alpha val="0"/>
              <a:alpha val="70000"/>
              <a:alpha val="0"/>
              <a:alpha val="70000"/>
              <a:alpha val="0"/>
              <a:alpha val="70000"/>
              <a:alpha val="0"/>
            </a:srgbClr>
          </a:solidFill>
          <a:ln w="0" cap="flat" cmpd="sng" algn="ctr">
            <a:solidFill>
              <a:srgbClr val="007F7C">
                <a:shade val="50000"/>
                <a:alpha val="70000"/>
                <a:alpha val="0"/>
                <a:alpha val="70000"/>
                <a:alpha val="0"/>
                <a:alpha val="70000"/>
                <a:alpha val="0"/>
                <a:alpha val="70000"/>
                <a:alpha val="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 name="Title 1">
            <a:extLst>
              <a:ext uri="{FF2B5EF4-FFF2-40B4-BE49-F238E27FC236}">
                <a16:creationId xmlns:a16="http://schemas.microsoft.com/office/drawing/2014/main" id="{5FADE815-DC3C-9AC5-116D-E0848DD977D8}"/>
              </a:ext>
            </a:extLst>
          </p:cNvPr>
          <p:cNvSpPr txBox="1">
            <a:spLocks/>
          </p:cNvSpPr>
          <p:nvPr/>
        </p:nvSpPr>
        <p:spPr>
          <a:xfrm>
            <a:off x="1258680" y="74523"/>
            <a:ext cx="10795518" cy="762000"/>
          </a:xfrm>
          <a:prstGeom prst="rect">
            <a:avLst/>
          </a:prstGeom>
        </p:spPr>
        <p:txBody>
          <a:bodyPr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pPr algn="r"/>
            <a:r>
              <a:rPr lang="en-GB" sz="4000">
                <a:latin typeface="Calibri" panose="020F0502020204030204" pitchFamily="34" charset="0"/>
                <a:cs typeface="Calibri" panose="020F0502020204030204" pitchFamily="34" charset="0"/>
              </a:rPr>
              <a:t>LinkedIn Learning Certificates</a:t>
            </a:r>
          </a:p>
        </p:txBody>
      </p:sp>
      <p:pic>
        <p:nvPicPr>
          <p:cNvPr id="5" name="Picture 4">
            <a:extLst>
              <a:ext uri="{FF2B5EF4-FFF2-40B4-BE49-F238E27FC236}">
                <a16:creationId xmlns:a16="http://schemas.microsoft.com/office/drawing/2014/main" id="{ABFAA1BA-D64A-1681-D1F1-1FA977AC74DB}"/>
              </a:ext>
            </a:extLst>
          </p:cNvPr>
          <p:cNvPicPr>
            <a:picLocks noChangeAspect="1"/>
          </p:cNvPicPr>
          <p:nvPr/>
        </p:nvPicPr>
        <p:blipFill>
          <a:blip r:embed="rId4"/>
          <a:stretch>
            <a:fillRect/>
          </a:stretch>
        </p:blipFill>
        <p:spPr>
          <a:xfrm>
            <a:off x="0" y="1818968"/>
            <a:ext cx="6933484" cy="3401961"/>
          </a:xfrm>
          <a:prstGeom prst="rect">
            <a:avLst/>
          </a:prstGeom>
        </p:spPr>
      </p:pic>
    </p:spTree>
    <p:extLst>
      <p:ext uri="{BB962C8B-B14F-4D97-AF65-F5344CB8AC3E}">
        <p14:creationId xmlns:p14="http://schemas.microsoft.com/office/powerpoint/2010/main" val="31141435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4E50A21-88B0-F579-1F45-CF35D594018A}"/>
              </a:ext>
            </a:extLst>
          </p:cNvPr>
          <p:cNvPicPr>
            <a:picLocks noChangeAspect="1"/>
          </p:cNvPicPr>
          <p:nvPr/>
        </p:nvPicPr>
        <p:blipFill>
          <a:blip r:embed="rId2"/>
          <a:stretch>
            <a:fillRect/>
          </a:stretch>
        </p:blipFill>
        <p:spPr>
          <a:xfrm>
            <a:off x="2809345" y="1921971"/>
            <a:ext cx="6345875" cy="3547182"/>
          </a:xfrm>
          <a:prstGeom prst="rect">
            <a:avLst/>
          </a:prstGeom>
          <a:ln>
            <a:noFill/>
          </a:ln>
          <a:effectLst>
            <a:outerShdw blurRad="292100" dist="139700" dir="2700000" algn="tl" rotWithShape="0">
              <a:srgbClr val="333333">
                <a:alpha val="65000"/>
              </a:srgbClr>
            </a:outerShdw>
          </a:effectLst>
        </p:spPr>
      </p:pic>
      <p:sp>
        <p:nvSpPr>
          <p:cNvPr id="2" name="TextBox 1">
            <a:extLst>
              <a:ext uri="{FF2B5EF4-FFF2-40B4-BE49-F238E27FC236}">
                <a16:creationId xmlns:a16="http://schemas.microsoft.com/office/drawing/2014/main" id="{F9552CF5-E42C-90B7-3377-429658D78BAE}"/>
              </a:ext>
            </a:extLst>
          </p:cNvPr>
          <p:cNvSpPr txBox="1"/>
          <p:nvPr/>
        </p:nvSpPr>
        <p:spPr>
          <a:xfrm>
            <a:off x="4880540" y="448056"/>
            <a:ext cx="6981653" cy="590931"/>
          </a:xfrm>
          <a:prstGeom prst="rect">
            <a:avLst/>
          </a:prstGeom>
          <a:noFill/>
        </p:spPr>
        <p:txBody>
          <a:bodyPr wrap="square" rtlCol="0">
            <a:spAutoFit/>
          </a:bodyPr>
          <a:lstStyle/>
          <a:p>
            <a:pPr algn="r" defTabSz="914446">
              <a:lnSpc>
                <a:spcPct val="90000"/>
              </a:lnSpc>
              <a:spcBef>
                <a:spcPct val="0"/>
              </a:spcBef>
            </a:pPr>
            <a:r>
              <a:rPr lang="en-GB" sz="3600" dirty="0">
                <a:solidFill>
                  <a:schemeClr val="bg1"/>
                </a:solidFill>
                <a:latin typeface="+mj-lt"/>
                <a:ea typeface="+mj-ea"/>
                <a:cs typeface="+mj-cs"/>
              </a:rPr>
              <a:t>Add certificate to LinkedIn profile</a:t>
            </a:r>
          </a:p>
        </p:txBody>
      </p:sp>
    </p:spTree>
    <p:extLst>
      <p:ext uri="{BB962C8B-B14F-4D97-AF65-F5344CB8AC3E}">
        <p14:creationId xmlns:p14="http://schemas.microsoft.com/office/powerpoint/2010/main" val="32395574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a:extLst>
              <a:ext uri="{FF2B5EF4-FFF2-40B4-BE49-F238E27FC236}">
                <a16:creationId xmlns:a16="http://schemas.microsoft.com/office/drawing/2014/main" id="{C7D4090B-66AB-FD33-D4F7-CC586768051F}"/>
              </a:ext>
            </a:extLst>
          </p:cNvPr>
          <p:cNvPicPr>
            <a:picLocks noChangeAspect="1"/>
          </p:cNvPicPr>
          <p:nvPr/>
        </p:nvPicPr>
        <p:blipFill>
          <a:blip r:embed="rId2"/>
          <a:stretch>
            <a:fillRect/>
          </a:stretch>
        </p:blipFill>
        <p:spPr>
          <a:xfrm>
            <a:off x="826267" y="1253078"/>
            <a:ext cx="9951224" cy="5081968"/>
          </a:xfrm>
          <a:prstGeom prst="rect">
            <a:avLst/>
          </a:prstGeom>
        </p:spPr>
      </p:pic>
      <p:sp>
        <p:nvSpPr>
          <p:cNvPr id="8" name="TextBox 7">
            <a:extLst>
              <a:ext uri="{FF2B5EF4-FFF2-40B4-BE49-F238E27FC236}">
                <a16:creationId xmlns:a16="http://schemas.microsoft.com/office/drawing/2014/main" id="{5CF52E3C-73D1-9F71-E8CA-10AB875D6C54}"/>
              </a:ext>
            </a:extLst>
          </p:cNvPr>
          <p:cNvSpPr txBox="1"/>
          <p:nvPr/>
        </p:nvSpPr>
        <p:spPr>
          <a:xfrm>
            <a:off x="7752972" y="-106587"/>
            <a:ext cx="5112000" cy="1004400"/>
          </a:xfrm>
          <a:prstGeom prst="rect">
            <a:avLst/>
          </a:prstGeom>
          <a:noFill/>
        </p:spPr>
        <p:txBody>
          <a:bodyPr wrap="square" rtlCol="0" anchor="b">
            <a:noAutofit/>
          </a:bodyPr>
          <a:lstStyle/>
          <a:p>
            <a:pPr algn="ctr"/>
            <a:r>
              <a:rPr lang="en-GB" sz="4000">
                <a:solidFill>
                  <a:schemeClr val="bg1"/>
                </a:solidFill>
                <a:latin typeface="Calibri" panose="020F0502020204030204" pitchFamily="34" charset="0"/>
                <a:cs typeface="Calibri" panose="020F0502020204030204" pitchFamily="34" charset="0"/>
              </a:rPr>
              <a:t>The mobile app</a:t>
            </a:r>
          </a:p>
        </p:txBody>
      </p:sp>
    </p:spTree>
    <p:extLst>
      <p:ext uri="{BB962C8B-B14F-4D97-AF65-F5344CB8AC3E}">
        <p14:creationId xmlns:p14="http://schemas.microsoft.com/office/powerpoint/2010/main" val="28205143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4E63CE41-56AB-17E5-F9A5-5F0F12208756}"/>
              </a:ext>
            </a:extLst>
          </p:cNvPr>
          <p:cNvSpPr>
            <a:spLocks noGrp="1"/>
          </p:cNvSpPr>
          <p:nvPr>
            <p:ph type="title"/>
          </p:nvPr>
        </p:nvSpPr>
        <p:spPr>
          <a:xfrm>
            <a:off x="1188895" y="23997"/>
            <a:ext cx="10795519" cy="1003916"/>
          </a:xfrm>
        </p:spPr>
        <p:txBody>
          <a:bodyPr>
            <a:normAutofit/>
          </a:bodyPr>
          <a:lstStyle/>
          <a:p>
            <a:r>
              <a:rPr lang="en-US" sz="4000"/>
              <a:t>Why use </a:t>
            </a:r>
            <a:r>
              <a:rPr lang="en-US" sz="4000" err="1"/>
              <a:t>Linkedin</a:t>
            </a:r>
            <a:r>
              <a:rPr lang="en-US" sz="4000"/>
              <a:t> Learning?</a:t>
            </a:r>
          </a:p>
        </p:txBody>
      </p:sp>
      <p:sp>
        <p:nvSpPr>
          <p:cNvPr id="2" name="TextBox 1">
            <a:extLst>
              <a:ext uri="{FF2B5EF4-FFF2-40B4-BE49-F238E27FC236}">
                <a16:creationId xmlns:a16="http://schemas.microsoft.com/office/drawing/2014/main" id="{3252C271-6019-8E87-CD09-285794D9E22C}"/>
              </a:ext>
            </a:extLst>
          </p:cNvPr>
          <p:cNvSpPr txBox="1"/>
          <p:nvPr/>
        </p:nvSpPr>
        <p:spPr>
          <a:xfrm>
            <a:off x="88670" y="1222954"/>
            <a:ext cx="11710395" cy="5109091"/>
          </a:xfrm>
          <a:prstGeom prst="rect">
            <a:avLst/>
          </a:prstGeom>
          <a:noFill/>
        </p:spPr>
        <p:txBody>
          <a:bodyPr wrap="square" rtlCol="0">
            <a:spAutoFit/>
          </a:bodyPr>
          <a:lstStyle/>
          <a:p>
            <a:pPr marL="742904" lvl="1" indent="-285750">
              <a:lnSpc>
                <a:spcPct val="200000"/>
              </a:lnSpc>
              <a:buFont typeface="Arial" panose="020B0604020202020204" pitchFamily="34" charset="0"/>
              <a:buChar char="•"/>
            </a:pPr>
            <a:r>
              <a:rPr lang="en-GB" sz="2200"/>
              <a:t>Applicants with LinkedIn Learning certificates have a 9% higher chance of getting hired. (</a:t>
            </a:r>
            <a:r>
              <a:rPr lang="en-GB" sz="2200">
                <a:hlinkClick r:id="rId3"/>
              </a:rPr>
              <a:t>LinkedIn Blog</a:t>
            </a:r>
            <a:r>
              <a:rPr lang="en-GB" sz="2200"/>
              <a:t>) </a:t>
            </a:r>
            <a:endParaRPr lang="en-US" sz="2200"/>
          </a:p>
          <a:p>
            <a:pPr marL="742904" lvl="1" indent="-285750">
              <a:lnSpc>
                <a:spcPct val="200000"/>
              </a:lnSpc>
              <a:buFont typeface="Arial" panose="020B0604020202020204" pitchFamily="34" charset="0"/>
              <a:buChar char="•"/>
            </a:pPr>
            <a:r>
              <a:rPr lang="en-GB" sz="2200"/>
              <a:t>You are 71% more likely to get a job interview with a comprehensive profile. (</a:t>
            </a:r>
            <a:r>
              <a:rPr lang="en-GB" sz="2200">
                <a:hlinkClick r:id="rId4"/>
              </a:rPr>
              <a:t>Forbes</a:t>
            </a:r>
            <a:r>
              <a:rPr lang="en-GB" sz="2200"/>
              <a:t>)</a:t>
            </a:r>
            <a:endParaRPr lang="en-US" sz="2200"/>
          </a:p>
          <a:p>
            <a:pPr marL="742904" lvl="1" indent="-285750">
              <a:lnSpc>
                <a:spcPct val="200000"/>
              </a:lnSpc>
              <a:buFont typeface="Arial" panose="020B0604020202020204" pitchFamily="34" charset="0"/>
              <a:buChar char="•"/>
            </a:pPr>
            <a:r>
              <a:rPr lang="en-GB" sz="2200"/>
              <a:t>A whopping 87% of recruiters find LinkedIn to be the most effective when vetting candidates during the hiring process. (</a:t>
            </a:r>
            <a:r>
              <a:rPr lang="en-GB" sz="2200">
                <a:hlinkClick r:id="rId5"/>
              </a:rPr>
              <a:t>jobvite.com</a:t>
            </a:r>
            <a:r>
              <a:rPr lang="en-GB" sz="2200"/>
              <a:t>)</a:t>
            </a:r>
            <a:endParaRPr lang="en-US" sz="2200"/>
          </a:p>
          <a:p>
            <a:pPr marL="742904" lvl="1" indent="-285750">
              <a:lnSpc>
                <a:spcPct val="200000"/>
              </a:lnSpc>
              <a:buFont typeface="Arial" panose="020B0604020202020204" pitchFamily="34" charset="0"/>
              <a:buChar char="•"/>
            </a:pPr>
            <a:r>
              <a:rPr lang="en-GB" sz="2200"/>
              <a:t>According to LinkedIn, 7 people get hired via the professional networking platform every minute. (</a:t>
            </a:r>
            <a:r>
              <a:rPr lang="en-GB" sz="2200">
                <a:hlinkClick r:id="rId6"/>
              </a:rPr>
              <a:t>LinkedIn</a:t>
            </a:r>
            <a:r>
              <a:rPr lang="en-GB" sz="2200"/>
              <a:t>)</a:t>
            </a:r>
            <a:endParaRPr lang="en-US" sz="2200"/>
          </a:p>
          <a:p>
            <a:endParaRPr lang="en-GB"/>
          </a:p>
        </p:txBody>
      </p:sp>
    </p:spTree>
    <p:extLst>
      <p:ext uri="{BB962C8B-B14F-4D97-AF65-F5344CB8AC3E}">
        <p14:creationId xmlns:p14="http://schemas.microsoft.com/office/powerpoint/2010/main" val="5901681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3" descr="Text&#10;&#10;Description automatically generated">
            <a:extLst>
              <a:ext uri="{FF2B5EF4-FFF2-40B4-BE49-F238E27FC236}">
                <a16:creationId xmlns:a16="http://schemas.microsoft.com/office/drawing/2014/main" id="{9A3DF6C1-50C0-94BF-5F5B-AE4B9B728484}"/>
              </a:ext>
            </a:extLst>
          </p:cNvPr>
          <p:cNvPicPr>
            <a:picLocks noChangeAspect="1"/>
          </p:cNvPicPr>
          <p:nvPr/>
        </p:nvPicPr>
        <p:blipFill>
          <a:blip r:embed="rId3"/>
          <a:stretch>
            <a:fillRect/>
          </a:stretch>
        </p:blipFill>
        <p:spPr>
          <a:xfrm>
            <a:off x="214860" y="5459878"/>
            <a:ext cx="3166905" cy="1245742"/>
          </a:xfrm>
          <a:prstGeom prst="rect">
            <a:avLst/>
          </a:prstGeom>
        </p:spPr>
      </p:pic>
      <p:pic>
        <p:nvPicPr>
          <p:cNvPr id="8" name="Picture 7">
            <a:extLst>
              <a:ext uri="{FF2B5EF4-FFF2-40B4-BE49-F238E27FC236}">
                <a16:creationId xmlns:a16="http://schemas.microsoft.com/office/drawing/2014/main" id="{99FA989B-1370-FAE9-DBFD-81BC0422E5D5}"/>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713835" y="1711712"/>
            <a:ext cx="7098822" cy="4099594"/>
          </a:xfrm>
          <a:prstGeom prst="rect">
            <a:avLst/>
          </a:prstGeom>
          <a:ln>
            <a:noFill/>
          </a:ln>
          <a:effectLst>
            <a:outerShdw blurRad="292100" dist="139700" dir="2700000" algn="tl" rotWithShape="0">
              <a:srgbClr val="333333">
                <a:alpha val="65000"/>
              </a:srgbClr>
            </a:outerShdw>
          </a:effectLst>
        </p:spPr>
      </p:pic>
      <p:pic>
        <p:nvPicPr>
          <p:cNvPr id="6" name="Picture 5" descr="A qr code on a white background&#10;&#10;AI-generated content may be incorrect.">
            <a:extLst>
              <a:ext uri="{FF2B5EF4-FFF2-40B4-BE49-F238E27FC236}">
                <a16:creationId xmlns:a16="http://schemas.microsoft.com/office/drawing/2014/main" id="{607DF5FA-44C5-1B48-5020-6D2626618E97}"/>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51236" y="1259959"/>
            <a:ext cx="2377440" cy="2377440"/>
          </a:xfrm>
          <a:prstGeom prst="rect">
            <a:avLst/>
          </a:prstGeom>
        </p:spPr>
      </p:pic>
      <p:sp>
        <p:nvSpPr>
          <p:cNvPr id="11" name="TextBox 10">
            <a:extLst>
              <a:ext uri="{FF2B5EF4-FFF2-40B4-BE49-F238E27FC236}">
                <a16:creationId xmlns:a16="http://schemas.microsoft.com/office/drawing/2014/main" id="{E4457FE7-10EE-ABAD-552B-7157751BA45E}"/>
              </a:ext>
            </a:extLst>
          </p:cNvPr>
          <p:cNvSpPr txBox="1"/>
          <p:nvPr/>
        </p:nvSpPr>
        <p:spPr>
          <a:xfrm>
            <a:off x="4375246" y="353248"/>
            <a:ext cx="7776000" cy="70788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pPr marL="0" marR="0" lvl="0" indent="0" algn="ctr" defTabSz="914309"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a:ln>
                  <a:noFill/>
                </a:ln>
                <a:solidFill>
                  <a:prstClr val="white"/>
                </a:solidFill>
                <a:effectLst/>
                <a:uLnTx/>
                <a:uFillTx/>
                <a:latin typeface="Lucida Sans (Headings)"/>
                <a:ea typeface="+mn-ea"/>
                <a:cs typeface="+mn-cs"/>
              </a:rPr>
              <a:t>What is the DigiCentre?</a:t>
            </a:r>
            <a:endParaRPr kumimoji="0" lang="en-GB" sz="4000" b="0" i="0" u="none" strike="noStrike" kern="1200" cap="none" spc="0" normalizeH="0" baseline="0" noProof="0">
              <a:ln>
                <a:noFill/>
              </a:ln>
              <a:solidFill>
                <a:prstClr val="white"/>
              </a:solidFill>
              <a:effectLst/>
              <a:uLnTx/>
              <a:uFillTx/>
              <a:latin typeface="Lucida Sans (Headings)"/>
              <a:ea typeface="+mn-ea"/>
              <a:cs typeface="+mn-cs"/>
            </a:endParaRPr>
          </a:p>
        </p:txBody>
      </p:sp>
      <p:sp>
        <p:nvSpPr>
          <p:cNvPr id="7" name="TextBox 6">
            <a:extLst>
              <a:ext uri="{FF2B5EF4-FFF2-40B4-BE49-F238E27FC236}">
                <a16:creationId xmlns:a16="http://schemas.microsoft.com/office/drawing/2014/main" id="{EAF1EC43-E125-06C8-B2C7-52A9220CCF41}"/>
              </a:ext>
            </a:extLst>
          </p:cNvPr>
          <p:cNvSpPr txBox="1"/>
          <p:nvPr/>
        </p:nvSpPr>
        <p:spPr>
          <a:xfrm>
            <a:off x="232954" y="3960999"/>
            <a:ext cx="3528357" cy="419695"/>
          </a:xfrm>
          <a:prstGeom prst="rect">
            <a:avLst/>
          </a:prstGeom>
          <a:noFill/>
        </p:spPr>
        <p:txBody>
          <a:bodyPr wrap="square">
            <a:spAutoFit/>
          </a:bodyPr>
          <a:lstStyle/>
          <a:p>
            <a:pPr marL="0" marR="0" lvl="0" indent="0" algn="l" defTabSz="914309"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F9F9F9"/>
                </a:solidFill>
                <a:effectLst/>
                <a:uLnTx/>
                <a:uFillTx/>
                <a:latin typeface="Calibri Light"/>
                <a:ea typeface="+mn-ea"/>
                <a:cs typeface="+mn-cs"/>
                <a:hlinkClick r:id="rId6">
                  <a:extLst>
                    <a:ext uri="{A12FA001-AC4F-418D-AE19-62706E023703}">
                      <ahyp:hlinkClr xmlns:ahyp="http://schemas.microsoft.com/office/drawing/2018/hyperlinkcolor" val="tx"/>
                    </a:ext>
                  </a:extLst>
                </a:hlinkClick>
              </a:rPr>
              <a:t>https://bit.ly/DigiCentre</a:t>
            </a:r>
            <a:endParaRPr kumimoji="0" lang="en-GB" sz="2400" b="0" i="0" u="none" strike="noStrike" kern="1200" cap="none" spc="0" normalizeH="0" baseline="0" noProof="0">
              <a:ln>
                <a:noFill/>
              </a:ln>
              <a:solidFill>
                <a:srgbClr val="F9F9F9"/>
              </a:solidFill>
              <a:effectLst/>
              <a:uLnTx/>
              <a:uFillTx/>
              <a:latin typeface="Calibri Light"/>
              <a:ea typeface="+mn-ea"/>
              <a:cs typeface="+mn-cs"/>
            </a:endParaRPr>
          </a:p>
        </p:txBody>
      </p:sp>
      <p:sp>
        <p:nvSpPr>
          <p:cNvPr id="10" name="TextBox 9">
            <a:extLst>
              <a:ext uri="{FF2B5EF4-FFF2-40B4-BE49-F238E27FC236}">
                <a16:creationId xmlns:a16="http://schemas.microsoft.com/office/drawing/2014/main" id="{8587BE30-C836-BCF2-1860-2766013846A1}"/>
              </a:ext>
            </a:extLst>
          </p:cNvPr>
          <p:cNvSpPr txBox="1"/>
          <p:nvPr/>
        </p:nvSpPr>
        <p:spPr>
          <a:xfrm>
            <a:off x="232954" y="4571946"/>
            <a:ext cx="3843364" cy="461665"/>
          </a:xfrm>
          <a:prstGeom prst="rect">
            <a:avLst/>
          </a:prstGeom>
          <a:noFill/>
        </p:spPr>
        <p:txBody>
          <a:bodyPr wrap="square">
            <a:spAutoFit/>
          </a:bodyPr>
          <a:lstStyle/>
          <a:p>
            <a:pPr marL="0" marR="0" lvl="0" indent="0" algn="l" defTabSz="914309"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F9F9F9"/>
                </a:solidFill>
                <a:effectLst/>
                <a:uLnTx/>
                <a:uFillTx/>
                <a:latin typeface="Calibri Light"/>
                <a:ea typeface="+mn-ea"/>
                <a:cs typeface="+mn-cs"/>
                <a:hlinkClick r:id="rId7">
                  <a:extLst>
                    <a:ext uri="{A12FA001-AC4F-418D-AE19-62706E023703}">
                      <ahyp:hlinkClr xmlns:ahyp="http://schemas.microsoft.com/office/drawing/2018/hyperlinkcolor" val="tx"/>
                    </a:ext>
                  </a:extLst>
                </a:hlinkClick>
              </a:rPr>
              <a:t>https://bit.ly/CanolfanDigidol</a:t>
            </a:r>
            <a:endParaRPr kumimoji="0" lang="en-GB" sz="2400" b="0" i="0" u="none" strike="noStrike" kern="1200" cap="none" spc="0" normalizeH="0" baseline="0" noProof="0">
              <a:ln>
                <a:noFill/>
              </a:ln>
              <a:solidFill>
                <a:srgbClr val="F9F9F9"/>
              </a:solidFill>
              <a:effectLst/>
              <a:uLnTx/>
              <a:uFillTx/>
              <a:latin typeface="Calibri Light"/>
              <a:ea typeface="+mn-ea"/>
              <a:cs typeface="+mn-cs"/>
            </a:endParaRPr>
          </a:p>
        </p:txBody>
      </p:sp>
    </p:spTree>
    <p:extLst>
      <p:ext uri="{BB962C8B-B14F-4D97-AF65-F5344CB8AC3E}">
        <p14:creationId xmlns:p14="http://schemas.microsoft.com/office/powerpoint/2010/main" val="16572585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AC303C-3EDB-B576-0F6B-CF29DAB15348}"/>
              </a:ext>
            </a:extLst>
          </p:cNvPr>
          <p:cNvSpPr>
            <a:spLocks noGrp="1"/>
          </p:cNvSpPr>
          <p:nvPr>
            <p:ph sz="half" idx="1"/>
          </p:nvPr>
        </p:nvSpPr>
        <p:spPr>
          <a:xfrm>
            <a:off x="5464629" y="1511532"/>
            <a:ext cx="6611257" cy="4565650"/>
          </a:xfrm>
        </p:spPr>
        <p:txBody>
          <a:bodyPr>
            <a:normAutofit fontScale="92500" lnSpcReduction="10000"/>
          </a:bodyPr>
          <a:lstStyle/>
          <a:p>
            <a:pPr>
              <a:buFont typeface="Arial" panose="020B0604020202020204" pitchFamily="34" charset="0"/>
              <a:buChar char="•"/>
            </a:pPr>
            <a:r>
              <a:rPr lang="en-GB">
                <a:cs typeface="Calibri" panose="020F0502020204030204" pitchFamily="34" charset="0"/>
              </a:rPr>
              <a:t>Gain virtual badges through the </a:t>
            </a:r>
            <a:r>
              <a:rPr lang="en-GB" err="1">
                <a:cs typeface="Calibri" panose="020F0502020204030204" pitchFamily="34" charset="0"/>
              </a:rPr>
              <a:t>DigiCentre</a:t>
            </a:r>
            <a:endParaRPr lang="en-GB">
              <a:cs typeface="Calibri" panose="020F0502020204030204" pitchFamily="34" charset="0"/>
            </a:endParaRPr>
          </a:p>
          <a:p>
            <a:pPr>
              <a:buFont typeface="Arial" panose="020B0604020202020204" pitchFamily="34" charset="0"/>
              <a:buChar char="•"/>
            </a:pPr>
            <a:endParaRPr lang="en-GB">
              <a:cs typeface="Calibri" panose="020F0502020204030204" pitchFamily="34" charset="0"/>
              <a:hlinkClick r:id="rId2"/>
            </a:endParaRPr>
          </a:p>
          <a:p>
            <a:pPr marL="0" indent="0">
              <a:buNone/>
            </a:pPr>
            <a:r>
              <a:rPr lang="en-GB" b="1">
                <a:cs typeface="Calibri" panose="020F0502020204030204" pitchFamily="34" charset="0"/>
                <a:hlinkClick r:id="rId2"/>
              </a:rPr>
              <a:t>https://moodle.uwtsd.ac.uk/course/view.php?id=10604</a:t>
            </a:r>
            <a:r>
              <a:rPr lang="en-GB" b="1">
                <a:cs typeface="Calibri" panose="020F0502020204030204" pitchFamily="34" charset="0"/>
              </a:rPr>
              <a:t> </a:t>
            </a:r>
          </a:p>
          <a:p>
            <a:pPr marL="0" indent="0">
              <a:buNone/>
            </a:pPr>
            <a:endParaRPr lang="en-GB">
              <a:cs typeface="Calibri" panose="020F0502020204030204" pitchFamily="34" charset="0"/>
            </a:endParaRPr>
          </a:p>
          <a:p>
            <a:pPr>
              <a:buFont typeface="Arial" panose="020B0604020202020204" pitchFamily="34" charset="0"/>
              <a:buChar char="•"/>
            </a:pPr>
            <a:r>
              <a:rPr lang="en-GB">
                <a:cs typeface="Calibri" panose="020F0502020204030204" pitchFamily="34" charset="0"/>
              </a:rPr>
              <a:t>Complete four or more resources to gain your digital badge </a:t>
            </a:r>
          </a:p>
          <a:p>
            <a:pPr>
              <a:buFont typeface="Arial" panose="020B0604020202020204" pitchFamily="34" charset="0"/>
              <a:buChar char="•"/>
            </a:pPr>
            <a:endParaRPr lang="en-GB">
              <a:cs typeface="Calibri" panose="020F0502020204030204" pitchFamily="34" charset="0"/>
            </a:endParaRPr>
          </a:p>
          <a:p>
            <a:pPr>
              <a:buFont typeface="Arial" panose="020B0604020202020204" pitchFamily="34" charset="0"/>
              <a:buChar char="•"/>
            </a:pPr>
            <a:r>
              <a:rPr lang="en-GB">
                <a:cs typeface="Calibri" panose="020F0502020204030204" pitchFamily="34" charset="0"/>
              </a:rPr>
              <a:t>Display it on Moodle and LinkedIn to show to future employers</a:t>
            </a:r>
          </a:p>
        </p:txBody>
      </p:sp>
      <p:sp>
        <p:nvSpPr>
          <p:cNvPr id="2" name="Title 1">
            <a:extLst>
              <a:ext uri="{FF2B5EF4-FFF2-40B4-BE49-F238E27FC236}">
                <a16:creationId xmlns:a16="http://schemas.microsoft.com/office/drawing/2014/main" id="{800A23BB-3140-1666-C6E2-53D5EB932192}"/>
              </a:ext>
            </a:extLst>
          </p:cNvPr>
          <p:cNvSpPr>
            <a:spLocks noGrp="1"/>
          </p:cNvSpPr>
          <p:nvPr>
            <p:ph type="title"/>
          </p:nvPr>
        </p:nvSpPr>
        <p:spPr>
          <a:xfrm>
            <a:off x="4265135" y="-87390"/>
            <a:ext cx="12192000" cy="1003916"/>
          </a:xfrm>
        </p:spPr>
        <p:txBody>
          <a:bodyPr anchor="b">
            <a:normAutofit/>
          </a:bodyPr>
          <a:lstStyle/>
          <a:p>
            <a:pPr algn="ctr"/>
            <a:r>
              <a:rPr lang="en-GB" sz="4000" dirty="0"/>
              <a:t>Digital badges</a:t>
            </a:r>
          </a:p>
        </p:txBody>
      </p:sp>
      <p:pic>
        <p:nvPicPr>
          <p:cNvPr id="4" name="Picture 3" descr="Shape&#10;&#10;Description automatically generated">
            <a:extLst>
              <a:ext uri="{FF2B5EF4-FFF2-40B4-BE49-F238E27FC236}">
                <a16:creationId xmlns:a16="http://schemas.microsoft.com/office/drawing/2014/main" id="{15649BB6-821C-C61C-49B8-04345A5B24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7596" y="1317567"/>
            <a:ext cx="4565650" cy="4565650"/>
          </a:xfrm>
          <a:prstGeom prst="rect">
            <a:avLst/>
          </a:prstGeom>
          <a:noFill/>
        </p:spPr>
      </p:pic>
    </p:spTree>
    <p:extLst>
      <p:ext uri="{BB962C8B-B14F-4D97-AF65-F5344CB8AC3E}">
        <p14:creationId xmlns:p14="http://schemas.microsoft.com/office/powerpoint/2010/main" val="38317227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FCC76DA-260D-2418-9CEC-90727CD745C6}"/>
              </a:ext>
            </a:extLst>
          </p:cNvPr>
          <p:cNvSpPr>
            <a:spLocks noGrp="1"/>
          </p:cNvSpPr>
          <p:nvPr>
            <p:ph type="title"/>
          </p:nvPr>
        </p:nvSpPr>
        <p:spPr>
          <a:xfrm>
            <a:off x="4464844" y="78596"/>
            <a:ext cx="10029524" cy="936539"/>
          </a:xfrm>
        </p:spPr>
        <p:txBody>
          <a:bodyPr anchor="ctr">
            <a:normAutofit/>
          </a:bodyPr>
          <a:lstStyle/>
          <a:p>
            <a:pPr algn="ctr"/>
            <a:r>
              <a:rPr lang="en-US" sz="4400" dirty="0"/>
              <a:t>Discovery Tool Login 1</a:t>
            </a:r>
          </a:p>
        </p:txBody>
      </p:sp>
      <p:pic>
        <p:nvPicPr>
          <p:cNvPr id="10" name="Picture 9" descr="Graphical user interface, text, application&#10;&#10;Description automatically generated">
            <a:extLst>
              <a:ext uri="{FF2B5EF4-FFF2-40B4-BE49-F238E27FC236}">
                <a16:creationId xmlns:a16="http://schemas.microsoft.com/office/drawing/2014/main" id="{3B4AEBEC-C421-2030-85BD-B0203A7880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5436" y="2164109"/>
            <a:ext cx="3304727" cy="1766979"/>
          </a:xfrm>
          <a:prstGeom prst="rect">
            <a:avLst/>
          </a:prstGeom>
          <a:ln>
            <a:noFill/>
          </a:ln>
          <a:effectLst>
            <a:outerShdw blurRad="292100" dist="139700" dir="2700000" algn="tl" rotWithShape="0">
              <a:srgbClr val="333333">
                <a:alpha val="65000"/>
              </a:srgbClr>
            </a:outerShdw>
          </a:effectLst>
        </p:spPr>
      </p:pic>
      <p:sp>
        <p:nvSpPr>
          <p:cNvPr id="13" name="TextBox 12">
            <a:extLst>
              <a:ext uri="{FF2B5EF4-FFF2-40B4-BE49-F238E27FC236}">
                <a16:creationId xmlns:a16="http://schemas.microsoft.com/office/drawing/2014/main" id="{C58AF4AA-C84D-63CC-932A-5E54439A613E}"/>
              </a:ext>
            </a:extLst>
          </p:cNvPr>
          <p:cNvSpPr txBox="1"/>
          <p:nvPr/>
        </p:nvSpPr>
        <p:spPr>
          <a:xfrm>
            <a:off x="488667"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1</a:t>
            </a:r>
          </a:p>
        </p:txBody>
      </p:sp>
      <p:sp>
        <p:nvSpPr>
          <p:cNvPr id="14" name="TextBox 13">
            <a:extLst>
              <a:ext uri="{FF2B5EF4-FFF2-40B4-BE49-F238E27FC236}">
                <a16:creationId xmlns:a16="http://schemas.microsoft.com/office/drawing/2014/main" id="{A68E182C-CB7B-4447-2834-5A100F52F38A}"/>
              </a:ext>
            </a:extLst>
          </p:cNvPr>
          <p:cNvSpPr txBox="1"/>
          <p:nvPr/>
        </p:nvSpPr>
        <p:spPr>
          <a:xfrm>
            <a:off x="3597097"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2</a:t>
            </a:r>
          </a:p>
        </p:txBody>
      </p:sp>
      <p:sp>
        <p:nvSpPr>
          <p:cNvPr id="15" name="TextBox 14">
            <a:extLst>
              <a:ext uri="{FF2B5EF4-FFF2-40B4-BE49-F238E27FC236}">
                <a16:creationId xmlns:a16="http://schemas.microsoft.com/office/drawing/2014/main" id="{DDFC87A2-D7EA-8019-736D-03F7860DF88D}"/>
              </a:ext>
            </a:extLst>
          </p:cNvPr>
          <p:cNvSpPr txBox="1"/>
          <p:nvPr/>
        </p:nvSpPr>
        <p:spPr>
          <a:xfrm>
            <a:off x="6563223" y="1464814"/>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3</a:t>
            </a:r>
          </a:p>
        </p:txBody>
      </p:sp>
      <p:pic>
        <p:nvPicPr>
          <p:cNvPr id="5" name="Picture 4">
            <a:extLst>
              <a:ext uri="{FF2B5EF4-FFF2-40B4-BE49-F238E27FC236}">
                <a16:creationId xmlns:a16="http://schemas.microsoft.com/office/drawing/2014/main" id="{D15F0C3E-37E6-6A47-ACF4-78B6DDF5BFB5}"/>
              </a:ext>
            </a:extLst>
          </p:cNvPr>
          <p:cNvPicPr>
            <a:picLocks noChangeAspect="1"/>
          </p:cNvPicPr>
          <p:nvPr/>
        </p:nvPicPr>
        <p:blipFill>
          <a:blip r:embed="rId3"/>
          <a:stretch>
            <a:fillRect/>
          </a:stretch>
        </p:blipFill>
        <p:spPr>
          <a:xfrm>
            <a:off x="84427" y="2164108"/>
            <a:ext cx="2549884" cy="2845183"/>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2C9ECD1B-B562-559C-A9CA-5348DB499766}"/>
              </a:ext>
            </a:extLst>
          </p:cNvPr>
          <p:cNvPicPr>
            <a:picLocks noChangeAspect="1"/>
          </p:cNvPicPr>
          <p:nvPr/>
        </p:nvPicPr>
        <p:blipFill>
          <a:blip r:embed="rId4"/>
          <a:stretch>
            <a:fillRect/>
          </a:stretch>
        </p:blipFill>
        <p:spPr>
          <a:xfrm>
            <a:off x="6301288" y="2164108"/>
            <a:ext cx="2265275" cy="2418443"/>
          </a:xfrm>
          <a:prstGeom prst="rect">
            <a:avLst/>
          </a:prstGeom>
          <a:ln>
            <a:noFill/>
          </a:ln>
          <a:effectLst>
            <a:outerShdw blurRad="292100" dist="139700" dir="2700000" algn="tl" rotWithShape="0">
              <a:srgbClr val="333333">
                <a:alpha val="65000"/>
              </a:srgbClr>
            </a:outerShdw>
          </a:effectLst>
        </p:spPr>
      </p:pic>
      <p:pic>
        <p:nvPicPr>
          <p:cNvPr id="9" name="Picture 8" descr="Graphical user interface, application&#10;&#10;Description automatically generated">
            <a:extLst>
              <a:ext uri="{FF2B5EF4-FFF2-40B4-BE49-F238E27FC236}">
                <a16:creationId xmlns:a16="http://schemas.microsoft.com/office/drawing/2014/main" id="{8B8B7BB2-EC4A-7375-C4D6-CAE57729AB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47689" y="2164108"/>
            <a:ext cx="3304727" cy="3042069"/>
          </a:xfrm>
          <a:prstGeom prst="rect">
            <a:avLst/>
          </a:prstGeom>
          <a:ln>
            <a:noFill/>
          </a:ln>
          <a:effectLst>
            <a:outerShdw blurRad="292100" dist="139700" dir="2700000" algn="tl" rotWithShape="0">
              <a:srgbClr val="333333">
                <a:alpha val="65000"/>
              </a:srgbClr>
            </a:outerShdw>
          </a:effectLst>
        </p:spPr>
      </p:pic>
      <p:sp>
        <p:nvSpPr>
          <p:cNvPr id="11" name="TextBox 10">
            <a:extLst>
              <a:ext uri="{FF2B5EF4-FFF2-40B4-BE49-F238E27FC236}">
                <a16:creationId xmlns:a16="http://schemas.microsoft.com/office/drawing/2014/main" id="{6665F17A-AA4B-4D5F-2983-590895CF4A57}"/>
              </a:ext>
            </a:extLst>
          </p:cNvPr>
          <p:cNvSpPr txBox="1"/>
          <p:nvPr/>
        </p:nvSpPr>
        <p:spPr>
          <a:xfrm>
            <a:off x="9529350"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4</a:t>
            </a:r>
          </a:p>
        </p:txBody>
      </p:sp>
      <p:sp>
        <p:nvSpPr>
          <p:cNvPr id="2" name="Rectangle 1">
            <a:extLst>
              <a:ext uri="{FF2B5EF4-FFF2-40B4-BE49-F238E27FC236}">
                <a16:creationId xmlns:a16="http://schemas.microsoft.com/office/drawing/2014/main" id="{B7054BF0-C1E4-26CC-BCE0-7E2B768D4BEB}"/>
              </a:ext>
            </a:extLst>
          </p:cNvPr>
          <p:cNvSpPr/>
          <p:nvPr/>
        </p:nvSpPr>
        <p:spPr>
          <a:xfrm>
            <a:off x="4464844" y="3171825"/>
            <a:ext cx="328612" cy="171450"/>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9ADD44B8-A737-ADA4-1E3B-F94C3E363714}"/>
              </a:ext>
            </a:extLst>
          </p:cNvPr>
          <p:cNvSpPr/>
          <p:nvPr/>
        </p:nvSpPr>
        <p:spPr>
          <a:xfrm>
            <a:off x="6301288" y="2164108"/>
            <a:ext cx="2371225" cy="241844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928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FCC76DA-260D-2418-9CEC-90727CD745C6}"/>
              </a:ext>
            </a:extLst>
          </p:cNvPr>
          <p:cNvSpPr>
            <a:spLocks noGrp="1"/>
          </p:cNvSpPr>
          <p:nvPr>
            <p:ph type="title"/>
          </p:nvPr>
        </p:nvSpPr>
        <p:spPr>
          <a:xfrm>
            <a:off x="5501694" y="95425"/>
            <a:ext cx="7888584" cy="936539"/>
          </a:xfrm>
        </p:spPr>
        <p:txBody>
          <a:bodyPr anchor="ctr">
            <a:normAutofit/>
          </a:bodyPr>
          <a:lstStyle/>
          <a:p>
            <a:pPr algn="ctr"/>
            <a:r>
              <a:rPr lang="en-US" sz="4400" dirty="0"/>
              <a:t>Discovery Tool Login 2</a:t>
            </a:r>
          </a:p>
        </p:txBody>
      </p:sp>
      <p:sp>
        <p:nvSpPr>
          <p:cNvPr id="13" name="TextBox 12">
            <a:extLst>
              <a:ext uri="{FF2B5EF4-FFF2-40B4-BE49-F238E27FC236}">
                <a16:creationId xmlns:a16="http://schemas.microsoft.com/office/drawing/2014/main" id="{C58AF4AA-C84D-63CC-932A-5E54439A613E}"/>
              </a:ext>
            </a:extLst>
          </p:cNvPr>
          <p:cNvSpPr txBox="1"/>
          <p:nvPr/>
        </p:nvSpPr>
        <p:spPr>
          <a:xfrm>
            <a:off x="1205154"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5</a:t>
            </a:r>
          </a:p>
        </p:txBody>
      </p:sp>
      <p:sp>
        <p:nvSpPr>
          <p:cNvPr id="14" name="TextBox 13">
            <a:extLst>
              <a:ext uri="{FF2B5EF4-FFF2-40B4-BE49-F238E27FC236}">
                <a16:creationId xmlns:a16="http://schemas.microsoft.com/office/drawing/2014/main" id="{A68E182C-CB7B-4447-2834-5A100F52F38A}"/>
              </a:ext>
            </a:extLst>
          </p:cNvPr>
          <p:cNvSpPr txBox="1"/>
          <p:nvPr/>
        </p:nvSpPr>
        <p:spPr>
          <a:xfrm>
            <a:off x="7113802"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6</a:t>
            </a:r>
          </a:p>
        </p:txBody>
      </p:sp>
      <p:pic>
        <p:nvPicPr>
          <p:cNvPr id="5" name="Picture 4" descr="Graphical user interface, application&#10;&#10;Description automatically generated">
            <a:extLst>
              <a:ext uri="{FF2B5EF4-FFF2-40B4-BE49-F238E27FC236}">
                <a16:creationId xmlns:a16="http://schemas.microsoft.com/office/drawing/2014/main" id="{8AFD643B-7C1A-C085-8D13-FB9E88F530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241" y="2164108"/>
            <a:ext cx="2755229" cy="2905042"/>
          </a:xfrm>
          <a:prstGeom prst="rect">
            <a:avLst/>
          </a:prstGeom>
          <a:ln>
            <a:no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F2447524-4BEC-13EA-B3F2-69C0405AD18E}"/>
              </a:ext>
            </a:extLst>
          </p:cNvPr>
          <p:cNvPicPr>
            <a:picLocks noChangeAspect="1"/>
          </p:cNvPicPr>
          <p:nvPr/>
        </p:nvPicPr>
        <p:blipFill>
          <a:blip r:embed="rId4"/>
          <a:stretch>
            <a:fillRect/>
          </a:stretch>
        </p:blipFill>
        <p:spPr>
          <a:xfrm>
            <a:off x="6928991" y="2049590"/>
            <a:ext cx="2361765" cy="3893217"/>
          </a:xfrm>
          <a:prstGeom prst="rect">
            <a:avLst/>
          </a:prstGeom>
          <a:ln w="38100">
            <a:solidFill>
              <a:srgbClr val="FF0000"/>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544841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2502" y="78538"/>
            <a:ext cx="5715518" cy="1003916"/>
          </a:xfrm>
        </p:spPr>
        <p:txBody>
          <a:bodyPr>
            <a:normAutofit/>
          </a:bodyPr>
          <a:lstStyle/>
          <a:p>
            <a:r>
              <a:rPr lang="en-GB" sz="4000" dirty="0">
                <a:latin typeface="Calibri"/>
                <a:cs typeface="Calibri"/>
              </a:rPr>
              <a:t>Help is always available</a:t>
            </a:r>
          </a:p>
        </p:txBody>
      </p:sp>
      <p:sp>
        <p:nvSpPr>
          <p:cNvPr id="8" name="TextBox 7">
            <a:extLst>
              <a:ext uri="{FF2B5EF4-FFF2-40B4-BE49-F238E27FC236}">
                <a16:creationId xmlns:a16="http://schemas.microsoft.com/office/drawing/2014/main" id="{65105EAD-222C-46D5-88A1-068B65DFD7DA}"/>
              </a:ext>
            </a:extLst>
          </p:cNvPr>
          <p:cNvSpPr txBox="1"/>
          <p:nvPr/>
        </p:nvSpPr>
        <p:spPr>
          <a:xfrm>
            <a:off x="648070" y="1764427"/>
            <a:ext cx="5852160"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cs typeface="Calibri Light"/>
            </a:endParaRPr>
          </a:p>
          <a:p>
            <a:r>
              <a:rPr lang="en-GB" sz="2400" b="1">
                <a:cs typeface="Calibri Light"/>
              </a:rPr>
              <a:t>Digital Skills</a:t>
            </a:r>
          </a:p>
          <a:p>
            <a:r>
              <a:rPr lang="en-GB" sz="2400">
                <a:cs typeface="Calibri Light"/>
                <a:hlinkClick r:id="rId2"/>
              </a:rPr>
              <a:t>digitalskills@uwtsd.ac.uk</a:t>
            </a:r>
            <a:endParaRPr lang="en-GB" sz="2400">
              <a:cs typeface="Calibri Light"/>
            </a:endParaRPr>
          </a:p>
          <a:p>
            <a:endParaRPr lang="en-GB" sz="2400">
              <a:cs typeface="Calibri Light"/>
            </a:endParaRPr>
          </a:p>
          <a:p>
            <a:endParaRPr lang="en-GB" sz="2400" b="1">
              <a:cs typeface="Calibri Light"/>
            </a:endParaRPr>
          </a:p>
          <a:p>
            <a:r>
              <a:rPr lang="en-GB" sz="2400" b="1">
                <a:cs typeface="Calibri Light"/>
              </a:rPr>
              <a:t>Library</a:t>
            </a:r>
          </a:p>
          <a:p>
            <a:r>
              <a:rPr lang="en-GB" sz="2400">
                <a:cs typeface="Calibri Light"/>
                <a:hlinkClick r:id="rId3"/>
              </a:rPr>
              <a:t>library@uwtsd.ac.uk</a:t>
            </a:r>
            <a:r>
              <a:rPr lang="en-GB" sz="2400">
                <a:cs typeface="Calibri Light"/>
              </a:rPr>
              <a:t> </a:t>
            </a:r>
          </a:p>
          <a:p>
            <a:endParaRPr lang="en-GB" sz="2600">
              <a:latin typeface="Calibri"/>
              <a:cs typeface="Calibri Light"/>
            </a:endParaRPr>
          </a:p>
        </p:txBody>
      </p:sp>
      <p:pic>
        <p:nvPicPr>
          <p:cNvPr id="9" name="Picture 8">
            <a:extLst>
              <a:ext uri="{FF2B5EF4-FFF2-40B4-BE49-F238E27FC236}">
                <a16:creationId xmlns:a16="http://schemas.microsoft.com/office/drawing/2014/main" id="{FECCF8DA-D1CB-42A8-0DD9-29EEF7509238}"/>
              </a:ext>
            </a:extLst>
          </p:cNvPr>
          <p:cNvPicPr>
            <a:picLocks noChangeAspect="1"/>
          </p:cNvPicPr>
          <p:nvPr/>
        </p:nvPicPr>
        <p:blipFill>
          <a:blip r:embed="rId4"/>
          <a:stretch>
            <a:fillRect/>
          </a:stretch>
        </p:blipFill>
        <p:spPr>
          <a:xfrm>
            <a:off x="6185484" y="1503778"/>
            <a:ext cx="5134294" cy="4337729"/>
          </a:xfrm>
          <a:prstGeom prst="rect">
            <a:avLst/>
          </a:prstGeom>
        </p:spPr>
      </p:pic>
      <p:sp>
        <p:nvSpPr>
          <p:cNvPr id="4" name="TextBox 3">
            <a:extLst>
              <a:ext uri="{FF2B5EF4-FFF2-40B4-BE49-F238E27FC236}">
                <a16:creationId xmlns:a16="http://schemas.microsoft.com/office/drawing/2014/main" id="{6520A0F5-B9BE-D159-44BC-781DAA0F1F65}"/>
              </a:ext>
            </a:extLst>
          </p:cNvPr>
          <p:cNvSpPr txBox="1"/>
          <p:nvPr/>
        </p:nvSpPr>
        <p:spPr>
          <a:xfrm>
            <a:off x="649438" y="5002539"/>
            <a:ext cx="4924425" cy="1200329"/>
          </a:xfrm>
          <a:prstGeom prst="rect">
            <a:avLst/>
          </a:prstGeom>
          <a:noFill/>
        </p:spPr>
        <p:txBody>
          <a:bodyPr wrap="square" rtlCol="0">
            <a:spAutoFit/>
          </a:bodyPr>
          <a:lstStyle/>
          <a:p>
            <a:r>
              <a:rPr lang="en-GB" sz="2400" b="1"/>
              <a:t>Careers Service</a:t>
            </a:r>
          </a:p>
          <a:p>
            <a:r>
              <a:rPr lang="en-GB" sz="2400">
                <a:hlinkClick r:id="rId5"/>
              </a:rPr>
              <a:t>careers@uwtsd.ac.uk</a:t>
            </a:r>
            <a:endParaRPr lang="en-GB" sz="2400"/>
          </a:p>
          <a:p>
            <a:endParaRPr lang="en-GB" sz="2400"/>
          </a:p>
        </p:txBody>
      </p:sp>
    </p:spTree>
    <p:extLst>
      <p:ext uri="{BB962C8B-B14F-4D97-AF65-F5344CB8AC3E}">
        <p14:creationId xmlns:p14="http://schemas.microsoft.com/office/powerpoint/2010/main" val="20705431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F0BFA-468C-8371-3E50-7F8805C03E97}"/>
              </a:ext>
            </a:extLst>
          </p:cNvPr>
          <p:cNvSpPr>
            <a:spLocks noGrp="1"/>
          </p:cNvSpPr>
          <p:nvPr>
            <p:ph type="title"/>
          </p:nvPr>
        </p:nvSpPr>
        <p:spPr/>
        <p:txBody>
          <a:bodyPr/>
          <a:lstStyle/>
          <a:p>
            <a:r>
              <a:rPr lang="en-GB"/>
              <a:t>Further Resources</a:t>
            </a:r>
          </a:p>
        </p:txBody>
      </p:sp>
      <p:sp>
        <p:nvSpPr>
          <p:cNvPr id="3" name="Content Placeholder 2">
            <a:extLst>
              <a:ext uri="{FF2B5EF4-FFF2-40B4-BE49-F238E27FC236}">
                <a16:creationId xmlns:a16="http://schemas.microsoft.com/office/drawing/2014/main" id="{D309814A-713D-44E4-1A7B-DE8DEB3D2597}"/>
              </a:ext>
            </a:extLst>
          </p:cNvPr>
          <p:cNvSpPr>
            <a:spLocks noGrp="1"/>
          </p:cNvSpPr>
          <p:nvPr>
            <p:ph sz="quarter" idx="10"/>
          </p:nvPr>
        </p:nvSpPr>
        <p:spPr>
          <a:xfrm>
            <a:off x="276861" y="1329525"/>
            <a:ext cx="11638278" cy="4538341"/>
          </a:xfrm>
        </p:spPr>
        <p:txBody>
          <a:bodyPr vert="horz" lIns="91440" tIns="45720" rIns="91440" bIns="45720" rtlCol="0" anchor="t">
            <a:normAutofit fontScale="25000" lnSpcReduction="20000"/>
          </a:bodyPr>
          <a:lstStyle/>
          <a:p>
            <a:pPr marL="0" indent="0">
              <a:buNone/>
            </a:pPr>
            <a:endParaRPr lang="en-GB" dirty="0">
              <a:ea typeface="+mn-lt"/>
              <a:cs typeface="+mn-lt"/>
            </a:endParaRPr>
          </a:p>
          <a:p>
            <a:r>
              <a:rPr lang="en-GB" sz="5600" dirty="0">
                <a:hlinkClick r:id="rId2"/>
              </a:rPr>
              <a:t>Rock Your LinkedIn Profile Online Class | LinkedIn Learning, formerly Lynda.com</a:t>
            </a:r>
            <a:endParaRPr lang="en-GB" sz="5600" dirty="0">
              <a:ea typeface="+mn-lt"/>
              <a:cs typeface="+mn-lt"/>
            </a:endParaRPr>
          </a:p>
          <a:p>
            <a:endParaRPr lang="en-GB" sz="5600" dirty="0">
              <a:ea typeface="+mn-lt"/>
              <a:cs typeface="+mn-lt"/>
            </a:endParaRPr>
          </a:p>
          <a:p>
            <a:r>
              <a:rPr lang="en-GB" sz="5600" dirty="0">
                <a:hlinkClick r:id="rId3"/>
              </a:rPr>
              <a:t>New to LinkedIn</a:t>
            </a:r>
            <a:endParaRPr lang="en-GB" sz="5600" dirty="0"/>
          </a:p>
          <a:p>
            <a:endParaRPr lang="en-GB" sz="5600" dirty="0">
              <a:ea typeface="+mn-lt"/>
              <a:cs typeface="+mn-lt"/>
            </a:endParaRPr>
          </a:p>
          <a:p>
            <a:r>
              <a:rPr lang="en-GB" sz="5600" dirty="0">
                <a:hlinkClick r:id="rId4"/>
              </a:rPr>
              <a:t>Do more with LinkedIn</a:t>
            </a:r>
            <a:endParaRPr lang="en-GB" sz="5600" dirty="0"/>
          </a:p>
          <a:p>
            <a:endParaRPr lang="en-GB" sz="5600" dirty="0">
              <a:cs typeface="Arial"/>
            </a:endParaRPr>
          </a:p>
          <a:p>
            <a:r>
              <a:rPr lang="en-US" sz="5600" dirty="0">
                <a:cs typeface="Arial"/>
                <a:hlinkClick r:id="rId5"/>
              </a:rPr>
              <a:t>UWTSD Careers Portal </a:t>
            </a:r>
            <a:endParaRPr lang="en-US" sz="5600" dirty="0">
              <a:cs typeface="Arial"/>
            </a:endParaRPr>
          </a:p>
          <a:p>
            <a:endParaRPr lang="en-GB" sz="5600" dirty="0">
              <a:cs typeface="Arial"/>
            </a:endParaRPr>
          </a:p>
          <a:p>
            <a:r>
              <a:rPr lang="en-GB" sz="5600" dirty="0">
                <a:solidFill>
                  <a:schemeClr val="accent5"/>
                </a:solidFill>
                <a:ea typeface="+mn-lt"/>
                <a:cs typeface="+mn-lt"/>
                <a:hlinkClick r:id="rId6">
                  <a:extLst>
                    <a:ext uri="{A12FA001-AC4F-418D-AE19-62706E023703}">
                      <ahyp:hlinkClr xmlns:ahyp="http://schemas.microsoft.com/office/drawing/2018/hyperlinkcolor" val="tx"/>
                    </a:ext>
                  </a:extLst>
                </a:hlinkClick>
              </a:rPr>
              <a:t>LinkedIn Help</a:t>
            </a:r>
            <a:endParaRPr lang="en-GB" sz="5600" dirty="0">
              <a:solidFill>
                <a:schemeClr val="accent5"/>
              </a:solidFill>
              <a:ea typeface="+mn-lt"/>
              <a:cs typeface="+mn-lt"/>
            </a:endParaRPr>
          </a:p>
          <a:p>
            <a:endParaRPr lang="en-GB" sz="5600" dirty="0">
              <a:cs typeface="Arial"/>
            </a:endParaRPr>
          </a:p>
          <a:p>
            <a:r>
              <a:rPr lang="en-GB" sz="5600" dirty="0" err="1">
                <a:solidFill>
                  <a:srgbClr val="0070C0"/>
                </a:solidFill>
                <a:ea typeface="+mn-lt"/>
                <a:cs typeface="+mn-lt"/>
                <a:hlinkClick r:id="rId7">
                  <a:extLst>
                    <a:ext uri="{A12FA001-AC4F-418D-AE19-62706E023703}">
                      <ahyp:hlinkClr xmlns:ahyp="http://schemas.microsoft.com/office/drawing/2018/hyperlinkcolor" val="tx"/>
                    </a:ext>
                  </a:extLst>
                </a:hlinkClick>
              </a:rPr>
              <a:t>DigiCentre</a:t>
            </a:r>
            <a:endParaRPr lang="en-GB" sz="5600" dirty="0">
              <a:solidFill>
                <a:srgbClr val="0070C0"/>
              </a:solidFill>
              <a:ea typeface="+mn-lt"/>
              <a:cs typeface="+mn-lt"/>
            </a:endParaRPr>
          </a:p>
          <a:p>
            <a:pPr marL="0" indent="0">
              <a:buNone/>
            </a:pPr>
            <a:endParaRPr lang="en-GB" sz="5600" dirty="0">
              <a:solidFill>
                <a:srgbClr val="0070C0"/>
              </a:solidFill>
              <a:ea typeface="+mn-lt"/>
              <a:cs typeface="+mn-lt"/>
            </a:endParaRPr>
          </a:p>
          <a:p>
            <a:r>
              <a:rPr lang="en-GB" sz="5600" dirty="0">
                <a:solidFill>
                  <a:srgbClr val="0070C0"/>
                </a:solidFill>
                <a:ea typeface="+mn-lt"/>
                <a:cs typeface="+mn-lt"/>
                <a:hlinkClick r:id="rId8">
                  <a:extLst>
                    <a:ext uri="{A12FA001-AC4F-418D-AE19-62706E023703}">
                      <ahyp:hlinkClr xmlns:ahyp="http://schemas.microsoft.com/office/drawing/2018/hyperlinkcolor" val="tx"/>
                    </a:ext>
                  </a:extLst>
                </a:hlinkClick>
              </a:rPr>
              <a:t>How students can use AI (linkedin.com)</a:t>
            </a:r>
            <a:endParaRPr lang="en-GB" sz="5600" dirty="0">
              <a:solidFill>
                <a:srgbClr val="0070C0"/>
              </a:solidFill>
              <a:ea typeface="+mn-lt"/>
              <a:cs typeface="+mn-lt"/>
            </a:endParaRPr>
          </a:p>
          <a:p>
            <a:pPr marL="0" indent="0">
              <a:buNone/>
            </a:pPr>
            <a:endParaRPr lang="en-GB" sz="5600" dirty="0"/>
          </a:p>
          <a:p>
            <a:r>
              <a:rPr lang="en-GB" sz="5600" i="1" dirty="0"/>
              <a:t>Further Tips: </a:t>
            </a:r>
            <a:r>
              <a:rPr lang="en-GB" sz="5600" dirty="0">
                <a:solidFill>
                  <a:srgbClr val="002060"/>
                </a:solidFill>
                <a:hlinkClick r:id="rId9">
                  <a:extLst>
                    <a:ext uri="{A12FA001-AC4F-418D-AE19-62706E023703}">
                      <ahyp:hlinkClr xmlns:ahyp="http://schemas.microsoft.com/office/drawing/2018/hyperlinkcolor" val="tx"/>
                    </a:ext>
                  </a:extLst>
                </a:hlinkClick>
              </a:rPr>
              <a:t>10 Tips to Take Professional LinkedIn Profile Pictures</a:t>
            </a:r>
            <a:r>
              <a:rPr lang="en-GB" sz="5600" dirty="0">
                <a:solidFill>
                  <a:srgbClr val="002060"/>
                </a:solidFill>
              </a:rPr>
              <a:t>  </a:t>
            </a:r>
            <a:endParaRPr lang="en-GB" sz="5600" i="1" dirty="0">
              <a:solidFill>
                <a:srgbClr val="002060"/>
              </a:solidFill>
            </a:endParaRPr>
          </a:p>
          <a:p>
            <a:endParaRPr lang="en-GB" dirty="0">
              <a:ea typeface="+mn-lt"/>
              <a:cs typeface="+mn-lt"/>
            </a:endParaRPr>
          </a:p>
          <a:p>
            <a:endParaRPr lang="en-GB" dirty="0"/>
          </a:p>
        </p:txBody>
      </p:sp>
    </p:spTree>
    <p:extLst>
      <p:ext uri="{BB962C8B-B14F-4D97-AF65-F5344CB8AC3E}">
        <p14:creationId xmlns:p14="http://schemas.microsoft.com/office/powerpoint/2010/main" val="37144484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2B11733C-B6D0-8B81-C687-C1869FBD7384}"/>
              </a:ext>
            </a:extLst>
          </p:cNvPr>
          <p:cNvSpPr txBox="1"/>
          <p:nvPr/>
        </p:nvSpPr>
        <p:spPr>
          <a:xfrm>
            <a:off x="64655" y="463416"/>
            <a:ext cx="6031345" cy="1046857"/>
          </a:xfrm>
          <a:prstGeom prst="rect">
            <a:avLst/>
          </a:prstGeom>
        </p:spPr>
        <p:txBody>
          <a:bodyPr vert="horz" lIns="91440" tIns="45720" rIns="91440" bIns="45720" rtlCol="0" anchor="t">
            <a:normAutofit fontScale="55000" lnSpcReduction="20000"/>
          </a:bodyPr>
          <a:lstStyle/>
          <a:p>
            <a:pPr algn="ctr">
              <a:lnSpc>
                <a:spcPct val="120000"/>
              </a:lnSpc>
              <a:spcBef>
                <a:spcPts val="1000"/>
              </a:spcBef>
            </a:pPr>
            <a:r>
              <a:rPr lang="en-GB" sz="5400">
                <a:solidFill>
                  <a:srgbClr val="034A90"/>
                </a:solidFill>
                <a:ea typeface="+mn-lt"/>
                <a:cs typeface="+mn-lt"/>
                <a:hlinkClick r:id="rId2"/>
              </a:rPr>
              <a:t>https://bit.ly/DigiSkills-Feedback</a:t>
            </a:r>
            <a:r>
              <a:rPr lang="en-GB" sz="5400">
                <a:solidFill>
                  <a:srgbClr val="034A90"/>
                </a:solidFill>
                <a:ea typeface="+mn-lt"/>
                <a:cs typeface="+mn-lt"/>
              </a:rPr>
              <a:t> </a:t>
            </a:r>
            <a:endParaRPr lang="en-US"/>
          </a:p>
          <a:p>
            <a:pPr algn="ctr">
              <a:lnSpc>
                <a:spcPct val="120000"/>
              </a:lnSpc>
              <a:spcBef>
                <a:spcPts val="1000"/>
              </a:spcBef>
            </a:pPr>
            <a:endParaRPr lang="en-GB" sz="2400">
              <a:solidFill>
                <a:srgbClr val="034A90"/>
              </a:solidFill>
            </a:endParaRPr>
          </a:p>
        </p:txBody>
      </p:sp>
      <p:sp>
        <p:nvSpPr>
          <p:cNvPr id="2" name="Title 1">
            <a:extLst>
              <a:ext uri="{FF2B5EF4-FFF2-40B4-BE49-F238E27FC236}">
                <a16:creationId xmlns:a16="http://schemas.microsoft.com/office/drawing/2014/main" id="{80EEA717-2088-98AB-136D-61397B7DF461}"/>
              </a:ext>
            </a:extLst>
          </p:cNvPr>
          <p:cNvSpPr>
            <a:spLocks noGrp="1"/>
          </p:cNvSpPr>
          <p:nvPr>
            <p:ph type="title"/>
          </p:nvPr>
        </p:nvSpPr>
        <p:spPr/>
        <p:txBody>
          <a:bodyPr vert="horz" lIns="91440" tIns="45720" rIns="91440" bIns="45720" rtlCol="0" anchor="b">
            <a:normAutofit/>
          </a:bodyPr>
          <a:lstStyle/>
          <a:p>
            <a:pPr>
              <a:lnSpc>
                <a:spcPct val="100000"/>
              </a:lnSpc>
            </a:pPr>
            <a:r>
              <a:rPr lang="en-US"/>
              <a:t>Please provide some feedback</a:t>
            </a:r>
            <a:endParaRPr lang="en-GB"/>
          </a:p>
        </p:txBody>
      </p:sp>
      <p:sp>
        <p:nvSpPr>
          <p:cNvPr id="4" name="Picture Placeholder 3">
            <a:extLst>
              <a:ext uri="{FF2B5EF4-FFF2-40B4-BE49-F238E27FC236}">
                <a16:creationId xmlns:a16="http://schemas.microsoft.com/office/drawing/2014/main" id="{9F0F08B4-CC1F-C947-5CF7-1FAFA4963C5F}"/>
              </a:ext>
            </a:extLst>
          </p:cNvPr>
          <p:cNvSpPr>
            <a:spLocks noGrp="1"/>
          </p:cNvSpPr>
          <p:nvPr>
            <p:ph type="pic" sz="quarter" idx="10"/>
          </p:nvPr>
        </p:nvSpPr>
        <p:spPr/>
        <p:txBody>
          <a:bodyPr/>
          <a:lstStyle/>
          <a:p>
            <a:endParaRPr lang="en-GB"/>
          </a:p>
        </p:txBody>
      </p:sp>
      <p:pic>
        <p:nvPicPr>
          <p:cNvPr id="3" name="Picture 2" descr="A qr code on a white background&#10;&#10;Description automatically generated">
            <a:extLst>
              <a:ext uri="{FF2B5EF4-FFF2-40B4-BE49-F238E27FC236}">
                <a16:creationId xmlns:a16="http://schemas.microsoft.com/office/drawing/2014/main" id="{5E37B41F-8663-315F-044E-94B20E90EFBF}"/>
              </a:ext>
            </a:extLst>
          </p:cNvPr>
          <p:cNvPicPr>
            <a:picLocks noChangeAspect="1"/>
          </p:cNvPicPr>
          <p:nvPr/>
        </p:nvPicPr>
        <p:blipFill>
          <a:blip r:embed="rId3"/>
          <a:stretch>
            <a:fillRect/>
          </a:stretch>
        </p:blipFill>
        <p:spPr>
          <a:xfrm>
            <a:off x="862173" y="1679825"/>
            <a:ext cx="4114800" cy="4114800"/>
          </a:xfrm>
          <a:prstGeom prst="rect">
            <a:avLst/>
          </a:prstGeom>
        </p:spPr>
      </p:pic>
    </p:spTree>
    <p:extLst>
      <p:ext uri="{BB962C8B-B14F-4D97-AF65-F5344CB8AC3E}">
        <p14:creationId xmlns:p14="http://schemas.microsoft.com/office/powerpoint/2010/main" val="38999151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a:t>Thank you for listening.</a:t>
            </a:r>
            <a:br>
              <a:rPr lang="en-GB"/>
            </a:br>
            <a:r>
              <a:rPr lang="en-GB"/>
              <a:t>Any questions?</a:t>
            </a:r>
          </a:p>
        </p:txBody>
      </p:sp>
      <p:sp>
        <p:nvSpPr>
          <p:cNvPr id="2" name="Picture Placeholder 1">
            <a:extLst>
              <a:ext uri="{FF2B5EF4-FFF2-40B4-BE49-F238E27FC236}">
                <a16:creationId xmlns:a16="http://schemas.microsoft.com/office/drawing/2014/main" id="{9B91F197-ECC1-2440-F573-6B8050890D4B}"/>
              </a:ext>
            </a:extLst>
          </p:cNvPr>
          <p:cNvSpPr>
            <a:spLocks noGrp="1"/>
          </p:cNvSpPr>
          <p:nvPr>
            <p:ph type="pic" sz="quarter" idx="10"/>
          </p:nvPr>
        </p:nvSpPr>
        <p:spPr/>
        <p:txBody>
          <a:bodyPr/>
          <a:lstStyle/>
          <a:p>
            <a:endParaRPr lang="en-GB"/>
          </a:p>
        </p:txBody>
      </p:sp>
      <p:sp>
        <p:nvSpPr>
          <p:cNvPr id="3" name="Subtitle 2"/>
          <p:cNvSpPr>
            <a:spLocks noGrp="1"/>
          </p:cNvSpPr>
          <p:nvPr>
            <p:ph type="body" sz="quarter" idx="11"/>
          </p:nvPr>
        </p:nvSpPr>
        <p:spPr/>
        <p:txBody>
          <a:bodyPr vert="horz" lIns="91440" tIns="45720" rIns="91440" bIns="45720" rtlCol="0" anchor="t">
            <a:normAutofit/>
          </a:bodyPr>
          <a:lstStyle/>
          <a:p>
            <a:r>
              <a:rPr lang="en-GB">
                <a:cs typeface="Calibri Light"/>
              </a:rPr>
              <a:t>UWTSD Digital Skills</a:t>
            </a:r>
          </a:p>
        </p:txBody>
      </p:sp>
      <p:sp>
        <p:nvSpPr>
          <p:cNvPr id="8" name="Rectangle 7">
            <a:extLst>
              <a:ext uri="{FF2B5EF4-FFF2-40B4-BE49-F238E27FC236}">
                <a16:creationId xmlns:a16="http://schemas.microsoft.com/office/drawing/2014/main" id="{6287D970-BD58-4C49-ABCD-E729E70A5476}"/>
              </a:ext>
            </a:extLst>
          </p:cNvPr>
          <p:cNvSpPr/>
          <p:nvPr>
            <p:custDataLst>
              <p:tags r:id="rId1"/>
            </p:custDataLst>
          </p:nvPr>
        </p:nvSpPr>
        <p:spPr>
          <a:xfrm>
            <a:off x="1930049" y="114285"/>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pic>
        <p:nvPicPr>
          <p:cNvPr id="7" name="Picture 6" descr="Close-up of a linkedin logo&#10;&#10;Description automatically generated">
            <a:extLst>
              <a:ext uri="{FF2B5EF4-FFF2-40B4-BE49-F238E27FC236}">
                <a16:creationId xmlns:a16="http://schemas.microsoft.com/office/drawing/2014/main" id="{5B277003-805D-3A66-ECF8-358EA7494974}"/>
              </a:ext>
            </a:extLst>
          </p:cNvPr>
          <p:cNvPicPr>
            <a:picLocks noChangeAspect="1"/>
          </p:cNvPicPr>
          <p:nvPr/>
        </p:nvPicPr>
        <p:blipFill rotWithShape="1">
          <a:blip r:embed="rId3">
            <a:extLst>
              <a:ext uri="{28A0092B-C50C-407E-A947-70E740481C1C}">
                <a14:useLocalDpi xmlns:a14="http://schemas.microsoft.com/office/drawing/2010/main" val="0"/>
              </a:ext>
            </a:extLst>
          </a:blip>
          <a:srcRect r="33142" b="-5228"/>
          <a:stretch/>
        </p:blipFill>
        <p:spPr>
          <a:xfrm>
            <a:off x="0" y="0"/>
            <a:ext cx="6096000" cy="7195930"/>
          </a:xfrm>
          <a:prstGeom prst="rect">
            <a:avLst/>
          </a:prstGeom>
        </p:spPr>
      </p:pic>
    </p:spTree>
    <p:extLst>
      <p:ext uri="{BB962C8B-B14F-4D97-AF65-F5344CB8AC3E}">
        <p14:creationId xmlns:p14="http://schemas.microsoft.com/office/powerpoint/2010/main" val="39639862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e72a1c46-7327-4e02-9597-f89424312add"/>
</p:tagLst>
</file>

<file path=ppt/tags/tag2.xml><?xml version="1.0" encoding="utf-8"?>
<p:tagLst xmlns:a="http://schemas.openxmlformats.org/drawingml/2006/main" xmlns:r="http://schemas.openxmlformats.org/officeDocument/2006/relationships" xmlns:p="http://schemas.openxmlformats.org/presentationml/2006/main">
  <p:tag name="LASTMODE" val="&lt;?xml version=&quot;1.0&quot; encoding=&quot;utf-8&quot;?&gt;&lt;int&gt;0&lt;/int&gt;"/>
</p:tagLst>
</file>

<file path=ppt/tags/tag3.xml><?xml version="1.0" encoding="utf-8"?>
<p:tagLst xmlns:a="http://schemas.openxmlformats.org/drawingml/2006/main" xmlns:r="http://schemas.openxmlformats.org/officeDocument/2006/relationships" xmlns:p="http://schemas.openxmlformats.org/presentationml/2006/main">
  <p:tag name="LASTMODE" val="&lt;?xml version=&quot;1.0&quot; encoding=&quot;utf-8&quot;?&gt;&lt;int&gt;0&lt;/int&gt;"/>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Digital Skills Theme 2025">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igital Skills Theme 2025" id="{9C14CA70-8B9E-478A-AF11-B88D3D228D90}" vid="{8A3323DF-10ED-42F5-82F4-6BC9332A4A60}"/>
    </a:ext>
  </a:extLst>
</a:theme>
</file>

<file path=ppt/theme/theme2.xml><?xml version="1.0" encoding="utf-8"?>
<a:theme xmlns:a="http://schemas.openxmlformats.org/drawingml/2006/main" name="Half-Page Titles">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Content">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4.xml><?xml version="1.0" encoding="utf-8"?>
<a:theme xmlns:a="http://schemas.openxmlformats.org/drawingml/2006/main" name="1_Digital Skills Theme 2025">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igital Skills Theme 2025" id="{9C14CA70-8B9E-478A-AF11-B88D3D228D90}" vid="{8A3323DF-10ED-42F5-82F4-6BC9332A4A60}"/>
    </a:ext>
  </a:extLst>
</a:theme>
</file>

<file path=ppt/theme/theme5.xml><?xml version="1.0" encoding="utf-8"?>
<a:theme xmlns:a="http://schemas.openxmlformats.org/drawingml/2006/main" name="1_Half-Page Titles">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2_Content">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7.xml><?xml version="1.0" encoding="utf-8"?>
<a:theme xmlns:a="http://schemas.openxmlformats.org/drawingml/2006/main" name="4_Half-Page Titles">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8.xml><?xml version="1.0" encoding="utf-8"?>
<a:theme xmlns:a="http://schemas.openxmlformats.org/drawingml/2006/main" name="Digital Skills 2026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igital Skills 2026 theme" id="{98FD0D43-C30E-427A-8A9C-B3CA3F940168}" vid="{91F70089-7A60-4195-9CE2-9C870DD66EC0}"/>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themeOverrid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2">
    <wetp:webextensionref xmlns:r="http://schemas.openxmlformats.org/officeDocument/2006/relationships" r:id="rId1"/>
  </wetp:taskpane>
  <wetp:taskpane dockstate="right" visibility="0" width="700" row="4">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78D6D6B5-F637-4C8C-943E-529229676075}">
  <we:reference id="wa200003052" version="2.0.0.0" store="en-US" storeType="OMEX"/>
  <we:alternateReferences>
    <we:reference id="WA200003052" version="2.0.0.0" store=""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3B26497A-9260-41B9-AE48-A8CB31DFA85D}">
  <we:reference id="wa104178141" version="4.3.3.0" store="en-US" storeType="OMEX"/>
  <we:alternateReferences>
    <we:reference id="wa104178141" version="4.3.3.0" store="wa104178141"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21045DC57FBA49B782DCACB56400ED" ma:contentTypeVersion="18" ma:contentTypeDescription="Create a new document." ma:contentTypeScope="" ma:versionID="c365ab75983bfde45e6766ffbd2d8fe9">
  <xsd:schema xmlns:xsd="http://www.w3.org/2001/XMLSchema" xmlns:xs="http://www.w3.org/2001/XMLSchema" xmlns:p="http://schemas.microsoft.com/office/2006/metadata/properties" xmlns:ns2="9b086a34-6752-49db-9176-964efce43f64" xmlns:ns3="2ce4962f-c10c-4377-8fd2-85655f6b43c7" targetNamespace="http://schemas.microsoft.com/office/2006/metadata/properties" ma:root="true" ma:fieldsID="5cb7fb04ad16b6d9810fc47067836cdf" ns2:_="" ns3:_="">
    <xsd:import namespace="9b086a34-6752-49db-9176-964efce43f64"/>
    <xsd:import namespace="2ce4962f-c10c-4377-8fd2-85655f6b43c7"/>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ServiceAutoKeyPoints" minOccurs="0"/>
                <xsd:element ref="ns2:MediaServiceKeyPoints" minOccurs="0"/>
                <xsd:element ref="ns3:SharedWithUsers" minOccurs="0"/>
                <xsd:element ref="ns3:SharedWithDetails" minOccurs="0"/>
                <xsd:element ref="ns2:MediaLengthInSeconds"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b086a34-6752-49db-9176-964efce43f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Extracted Text" ma:internalName="MediaServiceOCR" ma:readOnly="true">
      <xsd:simpleType>
        <xsd:restriction base="dms:Note">
          <xsd:maxLength value="255"/>
        </xsd:restriction>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ce4962f-c10c-4377-8fd2-85655f6b43c7"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73d49607-57cf-4f6b-82cf-87e9a80332c4}" ma:internalName="TaxCatchAll" ma:showField="CatchAllData" ma:web="2ce4962f-c10c-4377-8fd2-85655f6b43c7">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b086a34-6752-49db-9176-964efce43f64">
      <Terms xmlns="http://schemas.microsoft.com/office/infopath/2007/PartnerControls"/>
    </lcf76f155ced4ddcb4097134ff3c332f>
    <TaxCatchAll xmlns="2ce4962f-c10c-4377-8fd2-85655f6b43c7" xsi:nil="true"/>
    <SharedWithUsers xmlns="2ce4962f-c10c-4377-8fd2-85655f6b43c7">
      <UserInfo>
        <DisplayName/>
        <AccountId xsi:nil="true"/>
        <AccountType/>
      </UserInfo>
    </SharedWithUsers>
  </documentManagement>
</p:properties>
</file>

<file path=customXml/itemProps1.xml><?xml version="1.0" encoding="utf-8"?>
<ds:datastoreItem xmlns:ds="http://schemas.openxmlformats.org/officeDocument/2006/customXml" ds:itemID="{FFF31355-956E-4A5D-8943-A8905CA2297F}">
  <ds:schemaRefs>
    <ds:schemaRef ds:uri="2ce4962f-c10c-4377-8fd2-85655f6b43c7"/>
    <ds:schemaRef ds:uri="9b086a34-6752-49db-9176-964efce43f6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EA660B0-7DF1-426B-A4CC-2583EF08B4F8}">
  <ds:schemaRefs>
    <ds:schemaRef ds:uri="http://schemas.microsoft.com/sharepoint/v3/contenttype/forms"/>
  </ds:schemaRefs>
</ds:datastoreItem>
</file>

<file path=customXml/itemProps3.xml><?xml version="1.0" encoding="utf-8"?>
<ds:datastoreItem xmlns:ds="http://schemas.openxmlformats.org/officeDocument/2006/customXml" ds:itemID="{726CE43D-377F-4E3D-9F07-962B9079FB11}">
  <ds:schemaRefs>
    <ds:schemaRef ds:uri="2ce4962f-c10c-4377-8fd2-85655f6b43c7"/>
    <ds:schemaRef ds:uri="316f2420-4a0a-4c49-8a81-53a9bcc36554"/>
    <ds:schemaRef ds:uri="61b8a593-e33f-405c-9ec9-a885dee76581"/>
    <ds:schemaRef ds:uri="9b086a34-6752-49db-9176-964efce43f6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32</TotalTime>
  <Words>1295</Words>
  <Application>Microsoft Office PowerPoint</Application>
  <PresentationFormat>Widescreen</PresentationFormat>
  <Paragraphs>178</Paragraphs>
  <Slides>32</Slides>
  <Notes>8</Notes>
  <HiddenSlides>1</HiddenSlides>
  <MMClips>0</MMClips>
  <ScaleCrop>false</ScaleCrop>
  <HeadingPairs>
    <vt:vector size="6" baseType="variant">
      <vt:variant>
        <vt:lpstr>Fonts Used</vt:lpstr>
      </vt:variant>
      <vt:variant>
        <vt:i4>11</vt:i4>
      </vt:variant>
      <vt:variant>
        <vt:lpstr>Theme</vt:lpstr>
      </vt:variant>
      <vt:variant>
        <vt:i4>8</vt:i4>
      </vt:variant>
      <vt:variant>
        <vt:lpstr>Slide Titles</vt:lpstr>
      </vt:variant>
      <vt:variant>
        <vt:i4>32</vt:i4>
      </vt:variant>
    </vt:vector>
  </HeadingPairs>
  <TitlesOfParts>
    <vt:vector size="51" baseType="lpstr">
      <vt:lpstr>Akzidenz Grotesk BE (Headings)</vt:lpstr>
      <vt:lpstr>Akzidenz Grotesk BE Bold</vt:lpstr>
      <vt:lpstr>Lucida Sans (Headings)</vt:lpstr>
      <vt:lpstr>Aptos</vt:lpstr>
      <vt:lpstr>Arial</vt:lpstr>
      <vt:lpstr>Calibri</vt:lpstr>
      <vt:lpstr>Calibri Light</vt:lpstr>
      <vt:lpstr>Lucida Sans</vt:lpstr>
      <vt:lpstr>Lucida Sans Unicode</vt:lpstr>
      <vt:lpstr>Segoe UI</vt:lpstr>
      <vt:lpstr>Wingdings</vt:lpstr>
      <vt:lpstr>Digital Skills Theme 2025</vt:lpstr>
      <vt:lpstr>Half-Page Titles</vt:lpstr>
      <vt:lpstr>Content</vt:lpstr>
      <vt:lpstr>1_Digital Skills Theme 2025</vt:lpstr>
      <vt:lpstr>1_Half-Page Titles</vt:lpstr>
      <vt:lpstr>2_Content</vt:lpstr>
      <vt:lpstr>4_Half-Page Titles</vt:lpstr>
      <vt:lpstr>Digital Skills 2026 theme</vt:lpstr>
      <vt:lpstr>LinkedIn and LinkedIn Learning Training session</vt:lpstr>
      <vt:lpstr>PowerPoint Presentation</vt:lpstr>
      <vt:lpstr>Session Outline</vt:lpstr>
      <vt:lpstr>Promote a positive online presence</vt:lpstr>
      <vt:lpstr>Job hunting</vt:lpstr>
      <vt:lpstr>What is LinkedIn?</vt:lpstr>
      <vt:lpstr>Your LinkedIn Profile</vt:lpstr>
      <vt:lpstr>Privacy settings</vt:lpstr>
      <vt:lpstr>PowerPoint Presentation</vt:lpstr>
      <vt:lpstr>Who should I connect with?</vt:lpstr>
      <vt:lpstr>Writing a summary</vt:lpstr>
      <vt:lpstr>Tips for creating a summary</vt:lpstr>
      <vt:lpstr>What is LinkedIn Learning? </vt:lpstr>
      <vt:lpstr>PowerPoint Presentation</vt:lpstr>
      <vt:lpstr>PowerPoint Presentation</vt:lpstr>
      <vt:lpstr>Click ‘Get started’ and follow these simple steps to register…</vt:lpstr>
      <vt:lpstr>PowerPoint Presentation</vt:lpstr>
      <vt:lpstr>In this section if you do not see boxes highlighted in Blue, please click on some boxes you find most interesting. (you need to choose a minimum of 1)</vt:lpstr>
      <vt:lpstr>PowerPoint Presentation</vt:lpstr>
      <vt:lpstr>PowerPoint Presentation</vt:lpstr>
      <vt:lpstr>PowerPoint Presentation</vt:lpstr>
      <vt:lpstr>PowerPoint Presentation</vt:lpstr>
      <vt:lpstr>PowerPoint Presentation</vt:lpstr>
      <vt:lpstr>Why use Linkedin Learning?</vt:lpstr>
      <vt:lpstr>PowerPoint Presentation</vt:lpstr>
      <vt:lpstr>Digital badges</vt:lpstr>
      <vt:lpstr>Discovery Tool Login 1</vt:lpstr>
      <vt:lpstr>Discovery Tool Login 2</vt:lpstr>
      <vt:lpstr>Help is always available</vt:lpstr>
      <vt:lpstr>Further Resources</vt:lpstr>
      <vt:lpstr>Please provide some feedback</vt:lpstr>
      <vt:lpstr>Thank you for listening.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Gwennan Couch</dc:creator>
  <cp:lastModifiedBy>Jessica Hill</cp:lastModifiedBy>
  <cp:revision>6</cp:revision>
  <dcterms:created xsi:type="dcterms:W3CDTF">2023-09-20T09:31:34Z</dcterms:created>
  <dcterms:modified xsi:type="dcterms:W3CDTF">2026-09-29T09:42:36Z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0x0101009721045DC57FBA49B782DCACB56400ED</vt:lpwstr>
  </property>
  <property fmtid="{D5CDD505-2E9C-101B-9397-08002B2CF9AE}" pid="3" name="MediaServiceImageTags">
    <vt:lpwstr/>
  </property>
  <property fmtid="{D5CDD505-2E9C-101B-9397-08002B2CF9AE}" pid="4" name="Order">
    <vt:lpwstr>7865900.00000000</vt:lpwstr>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y fmtid="{D5CDD505-2E9C-101B-9397-08002B2CF9AE}" pid="10" name="uploadedtowebsite">
    <vt:lpwstr>false</vt:lpwstr>
  </property>
  <property fmtid="{D5CDD505-2E9C-101B-9397-08002B2CF9AE}" pid="11" name="xd_Signature">
    <vt:lpwstr/>
  </property>
</Properties>
</file>