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F55-43A1-BF0B-66D2FA58C32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F55-43A1-BF0B-66D2FA58C321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9F55-43A1-BF0B-66D2FA58C3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1506954944"/>
        <c:axId val="1506957344"/>
      </c:barChart>
      <c:catAx>
        <c:axId val="150695494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06957344"/>
        <c:crosses val="autoZero"/>
        <c:auto val="1"/>
        <c:lblAlgn val="ctr"/>
        <c:lblOffset val="100"/>
        <c:noMultiLvlLbl val="0"/>
      </c:catAx>
      <c:valAx>
        <c:axId val="150695734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069549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6216743785768953"/>
          <c:y val="1.3408590366508509E-2"/>
          <c:w val="0.42694422297256257"/>
          <c:h val="0.70501101193681281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620E-438D-913A-7CDB93B15E0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439-44F8-9E5C-FBCE3BAE3FD0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0439-44F8-9E5C-FBCE3BAE3FD0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620E-438D-913A-7CDB93B15E09}"/>
              </c:ext>
            </c:extLst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20E-438D-913A-7CDB93B15E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37F-417C-B2AC-608F6D31D44C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37F-417C-B2AC-608F6D31D44C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C37F-417C-B2AC-608F6D31D4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617018447"/>
        <c:axId val="1617035247"/>
      </c:barChart>
      <c:catAx>
        <c:axId val="1617018447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617035247"/>
        <c:crosses val="autoZero"/>
        <c:auto val="1"/>
        <c:lblAlgn val="ctr"/>
        <c:lblOffset val="100"/>
        <c:noMultiLvlLbl val="0"/>
      </c:catAx>
      <c:valAx>
        <c:axId val="161703524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1701844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AE858-C165-5FDA-22D8-28BEC122C3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442668-6ACE-045F-A214-83EBA992E2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93515-6E8A-767A-EE49-4D745C4CE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3768A-1E2B-49D6-A36E-75F61438FA48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1B526-7893-1CB0-E2DB-B42A9B583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674CA8-ED4C-69E0-3008-623CC16A0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F021E-9573-4154-8243-498CF0B34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427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CCB99-41FF-F868-8BB8-7248B8D74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CFADE-2BC4-6E91-2AB1-45F5908D1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B6C83-D9C9-C4FD-252B-93E62ED223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3768A-1E2B-49D6-A36E-75F61438FA48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C29A78-7B19-D9DB-E98B-00B6D56C0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FCA8F-3B5E-5884-8595-5BD5D0F97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F021E-9573-4154-8243-498CF0B34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007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EF6B8-0DF8-7990-EA14-ACF1B70B0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ABE5D2-2B38-4041-6321-93F0152432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9E5A5-4F84-78AE-320F-37172B555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3768A-1E2B-49D6-A36E-75F61438FA48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5EADBB-7DBF-7702-6E9F-6FDA563B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C108B9-D7AE-A778-A1B2-761661439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F021E-9573-4154-8243-498CF0B34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968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28491-98F4-904C-32EB-1D4CEC27C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ABA29-54A7-AA8D-0D1E-E4C0B052AF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6841AF-90C2-96BA-DC5E-705253A3F1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6491E6-E06E-C519-7094-D15CD67E9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3768A-1E2B-49D6-A36E-75F61438FA48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BB37E0-2352-77CA-58C8-7B242A721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E03110-C276-8B9F-5649-F7265771B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F021E-9573-4154-8243-498CF0B34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269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ED82D-D7A1-98F1-0150-B2665F250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96D5EC-B0CA-DF75-A28A-3215C46666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578D6D-A19F-A923-B40E-733946EC20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6256BB-F0FF-E905-ADAC-5F8EC645B9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A74356-2556-5D3A-5F59-2F46872F7B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38A495-36A1-6875-8E83-A84A8D4B0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3768A-1E2B-49D6-A36E-75F61438FA48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969870-0DD2-8EA1-6249-D3949B00CA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3C0C94-3AB5-AA8C-BB85-F43CFDA43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F021E-9573-4154-8243-498CF0B34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493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41B21-76A8-4360-128A-92BF43C119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D4D326-D23F-EB52-9641-4BCAAC232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3768A-1E2B-49D6-A36E-75F61438FA48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D8C3C8-1839-DA62-4696-98483AF2E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64184A-EA1E-EF96-4A56-4B13C4247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F021E-9573-4154-8243-498CF0B34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665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60844B-BAF7-39C5-89D9-A3D23C761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3768A-1E2B-49D6-A36E-75F61438FA48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B1F0CB-56AB-8B35-1BE7-630D9657F9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5F0179-DF27-19CC-834F-AE60931A1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F021E-9573-4154-8243-498CF0B34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2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F315D-B647-F2CE-3D69-8ADE61825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11C9D-3537-BDAE-6E6D-9FE0A763AC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432E37-BD19-EB3D-C6B4-162A09E59F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6892FD-7C61-796B-C676-5103897D0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3768A-1E2B-49D6-A36E-75F61438FA48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9E3742-0F81-758D-55AF-7142865A5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E3030A-E397-1F5E-85FC-28A88CC39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F021E-9573-4154-8243-498CF0B34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104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496FF-7232-5522-F171-89975E894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A64ED-3211-5083-E60E-C639D6DCCE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21ADDA-C428-C4D0-DD83-11C7230495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953B7E-C87A-2C3E-3F2C-493A6BA06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3768A-1E2B-49D6-A36E-75F61438FA48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8D32B1-5B36-50A2-F9D8-CF225A6A5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EBBD88-0BF9-6AFC-6A26-9E0783335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F021E-9573-4154-8243-498CF0B34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527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AF266-2976-7CE6-959F-F5AECB971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402E4A-E416-8CEA-2953-08DD8DDCC0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C951DF-DDD3-0FB4-5723-FE717E34C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3768A-1E2B-49D6-A36E-75F61438FA48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9C4094-7D36-C974-02B5-B00D0DD5C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0B87C3-A7C8-AA05-DF4D-24680D70D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F021E-9573-4154-8243-498CF0B34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685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D35A9B-EBFA-E706-F198-CBE3633E31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7D350E-3F89-417E-F0AF-FEE467AD11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B91A9-7634-3874-26CC-E1F81D093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3768A-1E2B-49D6-A36E-75F61438FA48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33BF25-8A49-D20C-7062-24729B356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2A2AF2-AD62-886E-28A2-EB4B789AB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F021E-9573-4154-8243-498CF0B34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801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DE767B-6B50-7AC3-B5F2-27BE36A83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C72845-4C0F-F81E-33E5-2EFF41399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D5DF52-1464-62E5-7470-AFFBDD752E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63768A-1E2B-49D6-A36E-75F61438FA48}" type="datetimeFigureOut">
              <a:rPr lang="en-GB" smtClean="0"/>
              <a:t>04/07/2025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F63F87-90F2-D4E7-BE95-FA0B95B99D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259B3C-C7E1-14DC-5918-F2815CE79C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5F021E-9573-4154-8243-498CF0B34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47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chart" Target="../charts/chart3.xml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A91AD-A1ED-BFA2-EAB7-103E32A21B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80387" y="0"/>
            <a:ext cx="6969450" cy="2039815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How to create a chart in word document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FA4050-0E0D-3E23-E74E-4A272D7380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54043" y="2052166"/>
            <a:ext cx="6631880" cy="769481"/>
          </a:xfrm>
        </p:spPr>
        <p:txBody>
          <a:bodyPr>
            <a:normAutofit/>
          </a:bodyPr>
          <a:lstStyle/>
          <a:p>
            <a:r>
              <a:rPr lang="en-GB" dirty="0"/>
              <a:t>To create a chart click on the insert button as shown below</a:t>
            </a:r>
          </a:p>
        </p:txBody>
      </p:sp>
      <p:pic>
        <p:nvPicPr>
          <p:cNvPr id="8" name="Picture 7" descr="A screenshot of a computer">
            <a:extLst>
              <a:ext uri="{FF2B5EF4-FFF2-40B4-BE49-F238E27FC236}">
                <a16:creationId xmlns:a16="http://schemas.microsoft.com/office/drawing/2014/main" id="{AA696235-FD69-6F03-0035-65AF072EBE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091" y="3044140"/>
            <a:ext cx="6286746" cy="1236723"/>
          </a:xfrm>
          <a:prstGeom prst="rect">
            <a:avLst/>
          </a:prstGeom>
        </p:spPr>
      </p:pic>
      <p:sp>
        <p:nvSpPr>
          <p:cNvPr id="9" name="Arrow: Down 8">
            <a:extLst>
              <a:ext uri="{FF2B5EF4-FFF2-40B4-BE49-F238E27FC236}">
                <a16:creationId xmlns:a16="http://schemas.microsoft.com/office/drawing/2014/main" id="{7D2D224A-F4A6-69F8-A49E-BE664D632A04}"/>
              </a:ext>
            </a:extLst>
          </p:cNvPr>
          <p:cNvSpPr/>
          <p:nvPr/>
        </p:nvSpPr>
        <p:spPr>
          <a:xfrm rot="18817718">
            <a:off x="657272" y="2965281"/>
            <a:ext cx="195204" cy="56850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B53A44-E202-685C-58B7-8E778E04B90B}"/>
              </a:ext>
            </a:extLst>
          </p:cNvPr>
          <p:cNvSpPr txBox="1"/>
          <p:nvPr/>
        </p:nvSpPr>
        <p:spPr>
          <a:xfrm>
            <a:off x="191091" y="4431915"/>
            <a:ext cx="62867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Then click on the chart icon, as shown below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CAC45ED-71F1-A653-8914-F89152F85D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26" y="5083277"/>
            <a:ext cx="8455113" cy="1731993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ABAA503-3192-3103-6EC0-33D58ADD51C2}"/>
              </a:ext>
            </a:extLst>
          </p:cNvPr>
          <p:cNvCxnSpPr/>
          <p:nvPr/>
        </p:nvCxnSpPr>
        <p:spPr>
          <a:xfrm>
            <a:off x="2140941" y="5417490"/>
            <a:ext cx="527992" cy="53178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Chart 21">
            <a:extLst>
              <a:ext uri="{FF2B5EF4-FFF2-40B4-BE49-F238E27FC236}">
                <a16:creationId xmlns:a16="http://schemas.microsoft.com/office/drawing/2014/main" id="{B0A6E56F-DC00-75DB-476F-F5607879F2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7677577"/>
              </p:ext>
            </p:extLst>
          </p:nvPr>
        </p:nvGraphicFramePr>
        <p:xfrm>
          <a:off x="7379598" y="1580790"/>
          <a:ext cx="4330621" cy="203981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3E4EF47-A9A4-52FC-2B4F-E8F480C94CB4}"/>
              </a:ext>
            </a:extLst>
          </p:cNvPr>
          <p:cNvSpPr txBox="1"/>
          <p:nvPr/>
        </p:nvSpPr>
        <p:spPr>
          <a:xfrm>
            <a:off x="9004263" y="3662502"/>
            <a:ext cx="249947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There are a large amount of charts to choose from. You can change the size by clicking the little circles on the boarder or your bar chart.</a:t>
            </a:r>
          </a:p>
        </p:txBody>
      </p:sp>
      <p:graphicFrame>
        <p:nvGraphicFramePr>
          <p:cNvPr id="14" name="Chart 13">
            <a:extLst>
              <a:ext uri="{FF2B5EF4-FFF2-40B4-BE49-F238E27FC236}">
                <a16:creationId xmlns:a16="http://schemas.microsoft.com/office/drawing/2014/main" id="{7CF0B950-5E34-B156-B69D-12434E8849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6610589"/>
              </p:ext>
            </p:extLst>
          </p:nvPr>
        </p:nvGraphicFramePr>
        <p:xfrm>
          <a:off x="9939711" y="6089554"/>
          <a:ext cx="1564031" cy="9471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32" name="TextBox 31">
            <a:extLst>
              <a:ext uri="{FF2B5EF4-FFF2-40B4-BE49-F238E27FC236}">
                <a16:creationId xmlns:a16="http://schemas.microsoft.com/office/drawing/2014/main" id="{128B35FA-9001-42D7-4523-83621284D0B9}"/>
              </a:ext>
            </a:extLst>
          </p:cNvPr>
          <p:cNvSpPr txBox="1"/>
          <p:nvPr/>
        </p:nvSpPr>
        <p:spPr>
          <a:xfrm>
            <a:off x="552227" y="696741"/>
            <a:ext cx="30219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Business Management Skills</a:t>
            </a:r>
          </a:p>
          <a:p>
            <a:r>
              <a:rPr lang="en-GB" dirty="0"/>
              <a:t>Kane Hewson 1997</a:t>
            </a:r>
          </a:p>
        </p:txBody>
      </p:sp>
      <p:graphicFrame>
        <p:nvGraphicFramePr>
          <p:cNvPr id="35" name="Chart 34">
            <a:extLst>
              <a:ext uri="{FF2B5EF4-FFF2-40B4-BE49-F238E27FC236}">
                <a16:creationId xmlns:a16="http://schemas.microsoft.com/office/drawing/2014/main" id="{4D23FB4B-EE4C-7B07-B474-661CA6B67A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58226007"/>
              </p:ext>
            </p:extLst>
          </p:nvPr>
        </p:nvGraphicFramePr>
        <p:xfrm>
          <a:off x="6636773" y="3084457"/>
          <a:ext cx="1288027" cy="18091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  <p:extLst>
      <p:ext uri="{BB962C8B-B14F-4D97-AF65-F5344CB8AC3E}">
        <p14:creationId xmlns:p14="http://schemas.microsoft.com/office/powerpoint/2010/main" val="2420212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How to create a chart in word document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Kane Hewson (2432728)</dc:creator>
  <cp:lastModifiedBy>Kane Hewson (2432728)</cp:lastModifiedBy>
  <cp:revision>4</cp:revision>
  <dcterms:created xsi:type="dcterms:W3CDTF">2025-06-27T15:56:50Z</dcterms:created>
  <dcterms:modified xsi:type="dcterms:W3CDTF">2025-07-04T16:07:17Z</dcterms:modified>
</cp:coreProperties>
</file>