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4"/>
  </p:sldMasterIdLst>
  <p:notesMasterIdLst>
    <p:notesMasterId r:id="rId14"/>
  </p:notesMasterIdLst>
  <p:handoutMasterIdLst>
    <p:handoutMasterId r:id="rId15"/>
  </p:handoutMasterIdLst>
  <p:sldIdLst>
    <p:sldId id="333" r:id="rId5"/>
    <p:sldId id="335" r:id="rId6"/>
    <p:sldId id="346" r:id="rId7"/>
    <p:sldId id="347" r:id="rId8"/>
    <p:sldId id="348" r:id="rId9"/>
    <p:sldId id="349" r:id="rId10"/>
    <p:sldId id="350" r:id="rId11"/>
    <p:sldId id="351" r:id="rId12"/>
    <p:sldId id="31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6A3D024-909B-3BC2-1496-FEEAB652808A}" name="Sher Dionisio" initials="" userId="S::Sher.Dionisio@teksystemsgs.com::02daa716-9709-4d47-a153-1943ce1675c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C2C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A7BF8A-2211-46CB-9F3A-BCE2C92232B3}" v="14" dt="2025-01-10T14:05:54.212"/>
  </p1510:revLst>
</p1510:revInfo>
</file>

<file path=ppt/tableStyles.xml><?xml version="1.0" encoding="utf-8"?>
<a:tblStyleLst xmlns:a="http://schemas.openxmlformats.org/drawingml/2006/main" def="{C083E6E3-FA7D-4D7B-A595-EF9225AFEA82}"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68" autoAdjust="0"/>
    <p:restoredTop sz="95928" autoAdjust="0"/>
  </p:normalViewPr>
  <p:slideViewPr>
    <p:cSldViewPr snapToGrid="0">
      <p:cViewPr varScale="1">
        <p:scale>
          <a:sx n="83" d="100"/>
          <a:sy n="83" d="100"/>
        </p:scale>
        <p:origin x="715" y="101"/>
      </p:cViewPr>
      <p:guideLst/>
    </p:cSldViewPr>
  </p:slideViewPr>
  <p:outlineViewPr>
    <p:cViewPr>
      <p:scale>
        <a:sx n="33" d="100"/>
        <a:sy n="33" d="100"/>
      </p:scale>
      <p:origin x="0" y="-5654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ki Thomas" userId="71c128a5-74ba-4ccd-894b-8bf0e2bcb744" providerId="ADAL" clId="{18A7BF8A-2211-46CB-9F3A-BCE2C92232B3}"/>
    <pc:docChg chg="undo custSel addSld delSld modSld sldOrd">
      <pc:chgData name="Vikki Thomas" userId="71c128a5-74ba-4ccd-894b-8bf0e2bcb744" providerId="ADAL" clId="{18A7BF8A-2211-46CB-9F3A-BCE2C92232B3}" dt="2025-01-10T21:52:59.344" v="726" actId="20577"/>
      <pc:docMkLst>
        <pc:docMk/>
      </pc:docMkLst>
      <pc:sldChg chg="addSp delSp modSp mod">
        <pc:chgData name="Vikki Thomas" userId="71c128a5-74ba-4ccd-894b-8bf0e2bcb744" providerId="ADAL" clId="{18A7BF8A-2211-46CB-9F3A-BCE2C92232B3}" dt="2025-01-10T13:50:59.215" v="590" actId="1076"/>
        <pc:sldMkLst>
          <pc:docMk/>
          <pc:sldMk cId="1951676875" sldId="318"/>
        </pc:sldMkLst>
        <pc:spChg chg="add del mod">
          <ac:chgData name="Vikki Thomas" userId="71c128a5-74ba-4ccd-894b-8bf0e2bcb744" providerId="ADAL" clId="{18A7BF8A-2211-46CB-9F3A-BCE2C92232B3}" dt="2025-01-10T13:50:55.337" v="589" actId="478"/>
          <ac:spMkLst>
            <pc:docMk/>
            <pc:sldMk cId="1951676875" sldId="318"/>
            <ac:spMk id="3" creationId="{ED2884D6-0170-CDC8-B2CF-DE9B61A88FEE}"/>
          </ac:spMkLst>
        </pc:spChg>
        <pc:spChg chg="del">
          <ac:chgData name="Vikki Thomas" userId="71c128a5-74ba-4ccd-894b-8bf0e2bcb744" providerId="ADAL" clId="{18A7BF8A-2211-46CB-9F3A-BCE2C92232B3}" dt="2025-01-10T13:50:52.682" v="588" actId="478"/>
          <ac:spMkLst>
            <pc:docMk/>
            <pc:sldMk cId="1951676875" sldId="318"/>
            <ac:spMk id="21" creationId="{AEEAC166-5872-FE79-9D91-88D1ACBA2A7D}"/>
          </ac:spMkLst>
        </pc:spChg>
        <pc:spChg chg="mod">
          <ac:chgData name="Vikki Thomas" userId="71c128a5-74ba-4ccd-894b-8bf0e2bcb744" providerId="ADAL" clId="{18A7BF8A-2211-46CB-9F3A-BCE2C92232B3}" dt="2025-01-10T13:50:59.215" v="590" actId="1076"/>
          <ac:spMkLst>
            <pc:docMk/>
            <pc:sldMk cId="1951676875" sldId="318"/>
            <ac:spMk id="39" creationId="{687563C6-E390-39FC-21DE-D05846F85FCB}"/>
          </ac:spMkLst>
        </pc:spChg>
      </pc:sldChg>
      <pc:sldChg chg="modSp mod">
        <pc:chgData name="Vikki Thomas" userId="71c128a5-74ba-4ccd-894b-8bf0e2bcb744" providerId="ADAL" clId="{18A7BF8A-2211-46CB-9F3A-BCE2C92232B3}" dt="2025-01-10T11:53:01.112" v="248" actId="20577"/>
        <pc:sldMkLst>
          <pc:docMk/>
          <pc:sldMk cId="2764009994" sldId="333"/>
        </pc:sldMkLst>
        <pc:spChg chg="mod">
          <ac:chgData name="Vikki Thomas" userId="71c128a5-74ba-4ccd-894b-8bf0e2bcb744" providerId="ADAL" clId="{18A7BF8A-2211-46CB-9F3A-BCE2C92232B3}" dt="2025-01-10T11:53:01.112" v="248" actId="20577"/>
          <ac:spMkLst>
            <pc:docMk/>
            <pc:sldMk cId="2764009994" sldId="333"/>
            <ac:spMk id="5" creationId="{0E029FE7-5E6C-0A82-B9B9-92FA7C4E4EE6}"/>
          </ac:spMkLst>
        </pc:spChg>
      </pc:sldChg>
      <pc:sldChg chg="addSp delSp modSp mod">
        <pc:chgData name="Vikki Thomas" userId="71c128a5-74ba-4ccd-894b-8bf0e2bcb744" providerId="ADAL" clId="{18A7BF8A-2211-46CB-9F3A-BCE2C92232B3}" dt="2025-01-10T21:52:30.381" v="677"/>
        <pc:sldMkLst>
          <pc:docMk/>
          <pc:sldMk cId="4087351603" sldId="335"/>
        </pc:sldMkLst>
        <pc:spChg chg="mod">
          <ac:chgData name="Vikki Thomas" userId="71c128a5-74ba-4ccd-894b-8bf0e2bcb744" providerId="ADAL" clId="{18A7BF8A-2211-46CB-9F3A-BCE2C92232B3}" dt="2025-01-10T11:36:27.408" v="7" actId="20577"/>
          <ac:spMkLst>
            <pc:docMk/>
            <pc:sldMk cId="4087351603" sldId="335"/>
            <ac:spMk id="5" creationId="{7A884569-E5F3-77D3-7546-57135E185AA0}"/>
          </ac:spMkLst>
        </pc:spChg>
        <pc:spChg chg="mod">
          <ac:chgData name="Vikki Thomas" userId="71c128a5-74ba-4ccd-894b-8bf0e2bcb744" providerId="ADAL" clId="{18A7BF8A-2211-46CB-9F3A-BCE2C92232B3}" dt="2025-01-10T21:52:30.381" v="677"/>
          <ac:spMkLst>
            <pc:docMk/>
            <pc:sldMk cId="4087351603" sldId="335"/>
            <ac:spMk id="11" creationId="{AF89DBA6-7DDF-1B21-0526-7EAC46735B32}"/>
          </ac:spMkLst>
        </pc:spChg>
        <pc:picChg chg="add del mod">
          <ac:chgData name="Vikki Thomas" userId="71c128a5-74ba-4ccd-894b-8bf0e2bcb744" providerId="ADAL" clId="{18A7BF8A-2211-46CB-9F3A-BCE2C92232B3}" dt="2025-01-10T11:43:18.336" v="100" actId="478"/>
          <ac:picMkLst>
            <pc:docMk/>
            <pc:sldMk cId="4087351603" sldId="335"/>
            <ac:picMk id="3" creationId="{1146FEA1-B68C-C6FE-7D44-8FB1AFC79E7D}"/>
          </ac:picMkLst>
        </pc:picChg>
      </pc:sldChg>
      <pc:sldChg chg="addSp delSp modSp del mod">
        <pc:chgData name="Vikki Thomas" userId="71c128a5-74ba-4ccd-894b-8bf0e2bcb744" providerId="ADAL" clId="{18A7BF8A-2211-46CB-9F3A-BCE2C92232B3}" dt="2025-01-10T11:56:25.453" v="257" actId="2696"/>
        <pc:sldMkLst>
          <pc:docMk/>
          <pc:sldMk cId="504368897" sldId="336"/>
        </pc:sldMkLst>
        <pc:spChg chg="add del mod">
          <ac:chgData name="Vikki Thomas" userId="71c128a5-74ba-4ccd-894b-8bf0e2bcb744" providerId="ADAL" clId="{18A7BF8A-2211-46CB-9F3A-BCE2C92232B3}" dt="2025-01-10T11:54:56.398" v="251" actId="478"/>
          <ac:spMkLst>
            <pc:docMk/>
            <pc:sldMk cId="504368897" sldId="336"/>
            <ac:spMk id="3" creationId="{19B475BC-7716-4A8E-CF99-8B3704CD577A}"/>
          </ac:spMkLst>
        </pc:spChg>
        <pc:spChg chg="del mod">
          <ac:chgData name="Vikki Thomas" userId="71c128a5-74ba-4ccd-894b-8bf0e2bcb744" providerId="ADAL" clId="{18A7BF8A-2211-46CB-9F3A-BCE2C92232B3}" dt="2025-01-10T11:56:20.229" v="255" actId="478"/>
          <ac:spMkLst>
            <pc:docMk/>
            <pc:sldMk cId="504368897" sldId="336"/>
            <ac:spMk id="6" creationId="{FC9EC8E4-E41D-EACA-CBAC-54726D06203B}"/>
          </ac:spMkLst>
        </pc:spChg>
        <pc:spChg chg="add del mod">
          <ac:chgData name="Vikki Thomas" userId="71c128a5-74ba-4ccd-894b-8bf0e2bcb744" providerId="ADAL" clId="{18A7BF8A-2211-46CB-9F3A-BCE2C92232B3}" dt="2025-01-10T11:56:21.285" v="256" actId="478"/>
          <ac:spMkLst>
            <pc:docMk/>
            <pc:sldMk cId="504368897" sldId="336"/>
            <ac:spMk id="8" creationId="{CCB2D3DC-77CE-2C09-417B-960C68F8399A}"/>
          </ac:spMkLst>
        </pc:spChg>
        <pc:picChg chg="del">
          <ac:chgData name="Vikki Thomas" userId="71c128a5-74ba-4ccd-894b-8bf0e2bcb744" providerId="ADAL" clId="{18A7BF8A-2211-46CB-9F3A-BCE2C92232B3}" dt="2025-01-10T11:54:44.183" v="250" actId="478"/>
          <ac:picMkLst>
            <pc:docMk/>
            <pc:sldMk cId="504368897" sldId="336"/>
            <ac:picMk id="10" creationId="{859A7631-3070-4781-EAC7-AA00BB349C73}"/>
          </ac:picMkLst>
        </pc:picChg>
        <pc:cxnChg chg="add del">
          <ac:chgData name="Vikki Thomas" userId="71c128a5-74ba-4ccd-894b-8bf0e2bcb744" providerId="ADAL" clId="{18A7BF8A-2211-46CB-9F3A-BCE2C92232B3}" dt="2025-01-10T11:55:46.812" v="253" actId="478"/>
          <ac:cxnSpMkLst>
            <pc:docMk/>
            <pc:sldMk cId="504368897" sldId="336"/>
            <ac:cxnSpMk id="5" creationId="{90339FCC-9CDE-5B9C-5A7E-2A2A7C6252D6}"/>
          </ac:cxnSpMkLst>
        </pc:cxnChg>
      </pc:sldChg>
      <pc:sldChg chg="del">
        <pc:chgData name="Vikki Thomas" userId="71c128a5-74ba-4ccd-894b-8bf0e2bcb744" providerId="ADAL" clId="{18A7BF8A-2211-46CB-9F3A-BCE2C92232B3}" dt="2025-01-10T12:17:14.799" v="302" actId="2696"/>
        <pc:sldMkLst>
          <pc:docMk/>
          <pc:sldMk cId="677609547" sldId="337"/>
        </pc:sldMkLst>
      </pc:sldChg>
      <pc:sldChg chg="del">
        <pc:chgData name="Vikki Thomas" userId="71c128a5-74ba-4ccd-894b-8bf0e2bcb744" providerId="ADAL" clId="{18A7BF8A-2211-46CB-9F3A-BCE2C92232B3}" dt="2025-01-10T13:09:27.105" v="497" actId="2696"/>
        <pc:sldMkLst>
          <pc:docMk/>
          <pc:sldMk cId="3678813791" sldId="338"/>
        </pc:sldMkLst>
      </pc:sldChg>
      <pc:sldChg chg="del">
        <pc:chgData name="Vikki Thomas" userId="71c128a5-74ba-4ccd-894b-8bf0e2bcb744" providerId="ADAL" clId="{18A7BF8A-2211-46CB-9F3A-BCE2C92232B3}" dt="2025-01-10T13:09:30.500" v="498" actId="2696"/>
        <pc:sldMkLst>
          <pc:docMk/>
          <pc:sldMk cId="571644751" sldId="339"/>
        </pc:sldMkLst>
      </pc:sldChg>
      <pc:sldChg chg="del">
        <pc:chgData name="Vikki Thomas" userId="71c128a5-74ba-4ccd-894b-8bf0e2bcb744" providerId="ADAL" clId="{18A7BF8A-2211-46CB-9F3A-BCE2C92232B3}" dt="2025-01-10T13:09:34.861" v="499" actId="2696"/>
        <pc:sldMkLst>
          <pc:docMk/>
          <pc:sldMk cId="1653899679" sldId="340"/>
        </pc:sldMkLst>
      </pc:sldChg>
      <pc:sldChg chg="del">
        <pc:chgData name="Vikki Thomas" userId="71c128a5-74ba-4ccd-894b-8bf0e2bcb744" providerId="ADAL" clId="{18A7BF8A-2211-46CB-9F3A-BCE2C92232B3}" dt="2025-01-10T13:09:39.219" v="500" actId="2696"/>
        <pc:sldMkLst>
          <pc:docMk/>
          <pc:sldMk cId="3705001984" sldId="341"/>
        </pc:sldMkLst>
      </pc:sldChg>
      <pc:sldChg chg="del">
        <pc:chgData name="Vikki Thomas" userId="71c128a5-74ba-4ccd-894b-8bf0e2bcb744" providerId="ADAL" clId="{18A7BF8A-2211-46CB-9F3A-BCE2C92232B3}" dt="2025-01-10T13:09:42.397" v="501" actId="2696"/>
        <pc:sldMkLst>
          <pc:docMk/>
          <pc:sldMk cId="3430888514" sldId="342"/>
        </pc:sldMkLst>
      </pc:sldChg>
      <pc:sldChg chg="del">
        <pc:chgData name="Vikki Thomas" userId="71c128a5-74ba-4ccd-894b-8bf0e2bcb744" providerId="ADAL" clId="{18A7BF8A-2211-46CB-9F3A-BCE2C92232B3}" dt="2025-01-10T13:09:46.176" v="502" actId="2696"/>
        <pc:sldMkLst>
          <pc:docMk/>
          <pc:sldMk cId="3100502058" sldId="343"/>
        </pc:sldMkLst>
      </pc:sldChg>
      <pc:sldChg chg="del">
        <pc:chgData name="Vikki Thomas" userId="71c128a5-74ba-4ccd-894b-8bf0e2bcb744" providerId="ADAL" clId="{18A7BF8A-2211-46CB-9F3A-BCE2C92232B3}" dt="2025-01-10T13:09:48.999" v="503" actId="2696"/>
        <pc:sldMkLst>
          <pc:docMk/>
          <pc:sldMk cId="2288634687" sldId="344"/>
        </pc:sldMkLst>
      </pc:sldChg>
      <pc:sldChg chg="del">
        <pc:chgData name="Vikki Thomas" userId="71c128a5-74ba-4ccd-894b-8bf0e2bcb744" providerId="ADAL" clId="{18A7BF8A-2211-46CB-9F3A-BCE2C92232B3}" dt="2025-01-10T13:09:52.160" v="504" actId="2696"/>
        <pc:sldMkLst>
          <pc:docMk/>
          <pc:sldMk cId="3943208938" sldId="345"/>
        </pc:sldMkLst>
      </pc:sldChg>
      <pc:sldChg chg="modSp add mod">
        <pc:chgData name="Vikki Thomas" userId="71c128a5-74ba-4ccd-894b-8bf0e2bcb744" providerId="ADAL" clId="{18A7BF8A-2211-46CB-9F3A-BCE2C92232B3}" dt="2025-01-10T13:10:54.322" v="506" actId="20577"/>
        <pc:sldMkLst>
          <pc:docMk/>
          <pc:sldMk cId="4265520894" sldId="346"/>
        </pc:sldMkLst>
        <pc:spChg chg="mod">
          <ac:chgData name="Vikki Thomas" userId="71c128a5-74ba-4ccd-894b-8bf0e2bcb744" providerId="ADAL" clId="{18A7BF8A-2211-46CB-9F3A-BCE2C92232B3}" dt="2025-01-10T12:03:38.903" v="270" actId="20577"/>
          <ac:spMkLst>
            <pc:docMk/>
            <pc:sldMk cId="4265520894" sldId="346"/>
            <ac:spMk id="5" creationId="{8D6A157F-EF74-0969-2A7F-04EAF40517EF}"/>
          </ac:spMkLst>
        </pc:spChg>
        <pc:spChg chg="mod">
          <ac:chgData name="Vikki Thomas" userId="71c128a5-74ba-4ccd-894b-8bf0e2bcb744" providerId="ADAL" clId="{18A7BF8A-2211-46CB-9F3A-BCE2C92232B3}" dt="2025-01-10T13:10:54.322" v="506" actId="20577"/>
          <ac:spMkLst>
            <pc:docMk/>
            <pc:sldMk cId="4265520894" sldId="346"/>
            <ac:spMk id="11" creationId="{08D84C5A-AAE5-12AA-C045-B8A7A45E56BA}"/>
          </ac:spMkLst>
        </pc:spChg>
      </pc:sldChg>
      <pc:sldChg chg="addSp delSp modSp add mod">
        <pc:chgData name="Vikki Thomas" userId="71c128a5-74ba-4ccd-894b-8bf0e2bcb744" providerId="ADAL" clId="{18A7BF8A-2211-46CB-9F3A-BCE2C92232B3}" dt="2025-01-10T13:11:56.693" v="529" actId="20577"/>
        <pc:sldMkLst>
          <pc:docMk/>
          <pc:sldMk cId="1261727825" sldId="347"/>
        </pc:sldMkLst>
        <pc:spChg chg="add mod">
          <ac:chgData name="Vikki Thomas" userId="71c128a5-74ba-4ccd-894b-8bf0e2bcb744" providerId="ADAL" clId="{18A7BF8A-2211-46CB-9F3A-BCE2C92232B3}" dt="2025-01-10T12:25:40.553" v="405" actId="1076"/>
          <ac:spMkLst>
            <pc:docMk/>
            <pc:sldMk cId="1261727825" sldId="347"/>
            <ac:spMk id="2" creationId="{2EB6BB08-B56B-ECA6-29DC-8F313A136D98}"/>
          </ac:spMkLst>
        </pc:spChg>
        <pc:spChg chg="add del mod">
          <ac:chgData name="Vikki Thomas" userId="71c128a5-74ba-4ccd-894b-8bf0e2bcb744" providerId="ADAL" clId="{18A7BF8A-2211-46CB-9F3A-BCE2C92232B3}" dt="2025-01-10T12:21:33.802" v="346" actId="478"/>
          <ac:spMkLst>
            <pc:docMk/>
            <pc:sldMk cId="1261727825" sldId="347"/>
            <ac:spMk id="3" creationId="{3B9666C0-C01F-95E3-852B-296ADD1C6F9F}"/>
          </ac:spMkLst>
        </pc:spChg>
        <pc:spChg chg="add del mod">
          <ac:chgData name="Vikki Thomas" userId="71c128a5-74ba-4ccd-894b-8bf0e2bcb744" providerId="ADAL" clId="{18A7BF8A-2211-46CB-9F3A-BCE2C92232B3}" dt="2025-01-10T12:22:30.580" v="361" actId="478"/>
          <ac:spMkLst>
            <pc:docMk/>
            <pc:sldMk cId="1261727825" sldId="347"/>
            <ac:spMk id="10" creationId="{8C7CFE7A-E56E-3D2F-51C5-8A6080F0B095}"/>
          </ac:spMkLst>
        </pc:spChg>
        <pc:spChg chg="add del mod">
          <ac:chgData name="Vikki Thomas" userId="71c128a5-74ba-4ccd-894b-8bf0e2bcb744" providerId="ADAL" clId="{18A7BF8A-2211-46CB-9F3A-BCE2C92232B3}" dt="2025-01-10T13:11:56.693" v="529" actId="20577"/>
          <ac:spMkLst>
            <pc:docMk/>
            <pc:sldMk cId="1261727825" sldId="347"/>
            <ac:spMk id="11" creationId="{8E671F0F-3B6F-43B3-F624-78CD930EFB55}"/>
          </ac:spMkLst>
        </pc:spChg>
        <pc:spChg chg="add mod">
          <ac:chgData name="Vikki Thomas" userId="71c128a5-74ba-4ccd-894b-8bf0e2bcb744" providerId="ADAL" clId="{18A7BF8A-2211-46CB-9F3A-BCE2C92232B3}" dt="2025-01-10T12:25:32.507" v="403" actId="1076"/>
          <ac:spMkLst>
            <pc:docMk/>
            <pc:sldMk cId="1261727825" sldId="347"/>
            <ac:spMk id="12" creationId="{D272F904-054E-04A0-FE54-6686500B2827}"/>
          </ac:spMkLst>
        </pc:spChg>
        <pc:spChg chg="add mod">
          <ac:chgData name="Vikki Thomas" userId="71c128a5-74ba-4ccd-894b-8bf0e2bcb744" providerId="ADAL" clId="{18A7BF8A-2211-46CB-9F3A-BCE2C92232B3}" dt="2025-01-10T12:25:37.972" v="404" actId="1076"/>
          <ac:spMkLst>
            <pc:docMk/>
            <pc:sldMk cId="1261727825" sldId="347"/>
            <ac:spMk id="13" creationId="{5A926E8F-9604-2694-6305-170FAEB84108}"/>
          </ac:spMkLst>
        </pc:spChg>
        <pc:spChg chg="add mod">
          <ac:chgData name="Vikki Thomas" userId="71c128a5-74ba-4ccd-894b-8bf0e2bcb744" providerId="ADAL" clId="{18A7BF8A-2211-46CB-9F3A-BCE2C92232B3}" dt="2025-01-10T12:25:25.241" v="402" actId="1076"/>
          <ac:spMkLst>
            <pc:docMk/>
            <pc:sldMk cId="1261727825" sldId="347"/>
            <ac:spMk id="14" creationId="{06C6FB25-F4FA-68A0-D5DE-CA9FDAD93A86}"/>
          </ac:spMkLst>
        </pc:spChg>
        <pc:spChg chg="add mod">
          <ac:chgData name="Vikki Thomas" userId="71c128a5-74ba-4ccd-894b-8bf0e2bcb744" providerId="ADAL" clId="{18A7BF8A-2211-46CB-9F3A-BCE2C92232B3}" dt="2025-01-10T12:25:20.595" v="401" actId="1076"/>
          <ac:spMkLst>
            <pc:docMk/>
            <pc:sldMk cId="1261727825" sldId="347"/>
            <ac:spMk id="15" creationId="{7A33A1B6-99FB-55B7-4659-AA4663FE041F}"/>
          </ac:spMkLst>
        </pc:spChg>
        <pc:picChg chg="add del mod">
          <ac:chgData name="Vikki Thomas" userId="71c128a5-74ba-4ccd-894b-8bf0e2bcb744" providerId="ADAL" clId="{18A7BF8A-2211-46CB-9F3A-BCE2C92232B3}" dt="2025-01-10T12:21:35.144" v="347" actId="478"/>
          <ac:picMkLst>
            <pc:docMk/>
            <pc:sldMk cId="1261727825" sldId="347"/>
            <ac:picMk id="6" creationId="{C15E7108-9F28-A3DF-382C-AC5E38089E35}"/>
          </ac:picMkLst>
        </pc:picChg>
        <pc:picChg chg="add del mod">
          <ac:chgData name="Vikki Thomas" userId="71c128a5-74ba-4ccd-894b-8bf0e2bcb744" providerId="ADAL" clId="{18A7BF8A-2211-46CB-9F3A-BCE2C92232B3}" dt="2025-01-10T12:21:36.457" v="348" actId="478"/>
          <ac:picMkLst>
            <pc:docMk/>
            <pc:sldMk cId="1261727825" sldId="347"/>
            <ac:picMk id="7" creationId="{5CF7F651-A8D2-7BC1-447A-B1A9CA9574EF}"/>
          </ac:picMkLst>
        </pc:picChg>
        <pc:picChg chg="add del mod">
          <ac:chgData name="Vikki Thomas" userId="71c128a5-74ba-4ccd-894b-8bf0e2bcb744" providerId="ADAL" clId="{18A7BF8A-2211-46CB-9F3A-BCE2C92232B3}" dt="2025-01-10T12:21:39.341" v="349" actId="478"/>
          <ac:picMkLst>
            <pc:docMk/>
            <pc:sldMk cId="1261727825" sldId="347"/>
            <ac:picMk id="8" creationId="{46EDE267-9186-DBCD-41DF-11C73141C51C}"/>
          </ac:picMkLst>
        </pc:picChg>
        <pc:cxnChg chg="add del mod">
          <ac:chgData name="Vikki Thomas" userId="71c128a5-74ba-4ccd-894b-8bf0e2bcb744" providerId="ADAL" clId="{18A7BF8A-2211-46CB-9F3A-BCE2C92232B3}" dt="2025-01-10T12:26:10.750" v="410" actId="478"/>
          <ac:cxnSpMkLst>
            <pc:docMk/>
            <pc:sldMk cId="1261727825" sldId="347"/>
            <ac:cxnSpMk id="17" creationId="{357CEBF9-4CAE-0245-29BD-3A9C11592F77}"/>
          </ac:cxnSpMkLst>
        </pc:cxnChg>
        <pc:cxnChg chg="add del">
          <ac:chgData name="Vikki Thomas" userId="71c128a5-74ba-4ccd-894b-8bf0e2bcb744" providerId="ADAL" clId="{18A7BF8A-2211-46CB-9F3A-BCE2C92232B3}" dt="2025-01-10T12:26:09.495" v="409" actId="478"/>
          <ac:cxnSpMkLst>
            <pc:docMk/>
            <pc:sldMk cId="1261727825" sldId="347"/>
            <ac:cxnSpMk id="19" creationId="{6B74DDEA-557F-085D-2259-C233516B0F1F}"/>
          </ac:cxnSpMkLst>
        </pc:cxnChg>
      </pc:sldChg>
      <pc:sldChg chg="modSp add mod ord">
        <pc:chgData name="Vikki Thomas" userId="71c128a5-74ba-4ccd-894b-8bf0e2bcb744" providerId="ADAL" clId="{18A7BF8A-2211-46CB-9F3A-BCE2C92232B3}" dt="2025-01-10T21:52:18.173" v="674"/>
        <pc:sldMkLst>
          <pc:docMk/>
          <pc:sldMk cId="175236254" sldId="348"/>
        </pc:sldMkLst>
        <pc:spChg chg="mod">
          <ac:chgData name="Vikki Thomas" userId="71c128a5-74ba-4ccd-894b-8bf0e2bcb744" providerId="ADAL" clId="{18A7BF8A-2211-46CB-9F3A-BCE2C92232B3}" dt="2025-01-10T12:57:45.322" v="432"/>
          <ac:spMkLst>
            <pc:docMk/>
            <pc:sldMk cId="175236254" sldId="348"/>
            <ac:spMk id="5" creationId="{E9809010-54EC-E7C5-56CA-FA617F2968D6}"/>
          </ac:spMkLst>
        </pc:spChg>
        <pc:spChg chg="mod">
          <ac:chgData name="Vikki Thomas" userId="71c128a5-74ba-4ccd-894b-8bf0e2bcb744" providerId="ADAL" clId="{18A7BF8A-2211-46CB-9F3A-BCE2C92232B3}" dt="2025-01-10T21:52:18.173" v="674"/>
          <ac:spMkLst>
            <pc:docMk/>
            <pc:sldMk cId="175236254" sldId="348"/>
            <ac:spMk id="11" creationId="{4B04AE94-FC88-912C-5834-47A47CE2B789}"/>
          </ac:spMkLst>
        </pc:spChg>
      </pc:sldChg>
      <pc:sldChg chg="addSp modSp add mod">
        <pc:chgData name="Vikki Thomas" userId="71c128a5-74ba-4ccd-894b-8bf0e2bcb744" providerId="ADAL" clId="{18A7BF8A-2211-46CB-9F3A-BCE2C92232B3}" dt="2025-01-10T13:35:27.058" v="563" actId="14100"/>
        <pc:sldMkLst>
          <pc:docMk/>
          <pc:sldMk cId="611269227" sldId="349"/>
        </pc:sldMkLst>
        <pc:spChg chg="mod">
          <ac:chgData name="Vikki Thomas" userId="71c128a5-74ba-4ccd-894b-8bf0e2bcb744" providerId="ADAL" clId="{18A7BF8A-2211-46CB-9F3A-BCE2C92232B3}" dt="2025-01-10T13:33:36.853" v="535"/>
          <ac:spMkLst>
            <pc:docMk/>
            <pc:sldMk cId="611269227" sldId="349"/>
            <ac:spMk id="5" creationId="{01DE683A-72E6-8CAD-67D0-AF0FB2DF3793}"/>
          </ac:spMkLst>
        </pc:spChg>
        <pc:spChg chg="mod">
          <ac:chgData name="Vikki Thomas" userId="71c128a5-74ba-4ccd-894b-8bf0e2bcb744" providerId="ADAL" clId="{18A7BF8A-2211-46CB-9F3A-BCE2C92232B3}" dt="2025-01-10T13:35:27.058" v="563" actId="14100"/>
          <ac:spMkLst>
            <pc:docMk/>
            <pc:sldMk cId="611269227" sldId="349"/>
            <ac:spMk id="11" creationId="{76146DA2-D2E6-6636-3EC6-80BC762720BB}"/>
          </ac:spMkLst>
        </pc:spChg>
        <pc:picChg chg="add mod">
          <ac:chgData name="Vikki Thomas" userId="71c128a5-74ba-4ccd-894b-8bf0e2bcb744" providerId="ADAL" clId="{18A7BF8A-2211-46CB-9F3A-BCE2C92232B3}" dt="2025-01-10T13:34:50.739" v="541" actId="1076"/>
          <ac:picMkLst>
            <pc:docMk/>
            <pc:sldMk cId="611269227" sldId="349"/>
            <ac:picMk id="2" creationId="{B6A888D6-B94F-2274-20FF-7654DB5C839D}"/>
          </ac:picMkLst>
        </pc:picChg>
      </pc:sldChg>
      <pc:sldChg chg="addSp delSp modSp add del mod">
        <pc:chgData name="Vikki Thomas" userId="71c128a5-74ba-4ccd-894b-8bf0e2bcb744" providerId="ADAL" clId="{18A7BF8A-2211-46CB-9F3A-BCE2C92232B3}" dt="2025-01-10T13:51:56.237" v="596" actId="2696"/>
        <pc:sldMkLst>
          <pc:docMk/>
          <pc:sldMk cId="443453046" sldId="350"/>
        </pc:sldMkLst>
        <pc:spChg chg="del">
          <ac:chgData name="Vikki Thomas" userId="71c128a5-74ba-4ccd-894b-8bf0e2bcb744" providerId="ADAL" clId="{18A7BF8A-2211-46CB-9F3A-BCE2C92232B3}" dt="2025-01-10T13:37:31.368" v="573" actId="478"/>
          <ac:spMkLst>
            <pc:docMk/>
            <pc:sldMk cId="443453046" sldId="350"/>
            <ac:spMk id="5" creationId="{55C35797-B1C0-CA6C-1D15-1CFFB4BD255C}"/>
          </ac:spMkLst>
        </pc:spChg>
        <pc:spChg chg="add del mod">
          <ac:chgData name="Vikki Thomas" userId="71c128a5-74ba-4ccd-894b-8bf0e2bcb744" providerId="ADAL" clId="{18A7BF8A-2211-46CB-9F3A-BCE2C92232B3}" dt="2025-01-10T13:37:38.207" v="575" actId="478"/>
          <ac:spMkLst>
            <pc:docMk/>
            <pc:sldMk cId="443453046" sldId="350"/>
            <ac:spMk id="7" creationId="{D329308E-1DDB-314A-F151-2DFA11D955EF}"/>
          </ac:spMkLst>
        </pc:spChg>
        <pc:spChg chg="add del mod">
          <ac:chgData name="Vikki Thomas" userId="71c128a5-74ba-4ccd-894b-8bf0e2bcb744" providerId="ADAL" clId="{18A7BF8A-2211-46CB-9F3A-BCE2C92232B3}" dt="2025-01-10T13:37:35.299" v="574" actId="478"/>
          <ac:spMkLst>
            <pc:docMk/>
            <pc:sldMk cId="443453046" sldId="350"/>
            <ac:spMk id="9" creationId="{5F0264A6-B86C-D779-E811-6DD635026FC1}"/>
          </ac:spMkLst>
        </pc:spChg>
        <pc:spChg chg="del">
          <ac:chgData name="Vikki Thomas" userId="71c128a5-74ba-4ccd-894b-8bf0e2bcb744" providerId="ADAL" clId="{18A7BF8A-2211-46CB-9F3A-BCE2C92232B3}" dt="2025-01-10T13:37:29.483" v="572" actId="478"/>
          <ac:spMkLst>
            <pc:docMk/>
            <pc:sldMk cId="443453046" sldId="350"/>
            <ac:spMk id="11" creationId="{61E9022D-4B4F-962D-5792-8221816A99FC}"/>
          </ac:spMkLst>
        </pc:spChg>
        <pc:picChg chg="del">
          <ac:chgData name="Vikki Thomas" userId="71c128a5-74ba-4ccd-894b-8bf0e2bcb744" providerId="ADAL" clId="{18A7BF8A-2211-46CB-9F3A-BCE2C92232B3}" dt="2025-01-10T13:36:10.229" v="565" actId="478"/>
          <ac:picMkLst>
            <pc:docMk/>
            <pc:sldMk cId="443453046" sldId="350"/>
            <ac:picMk id="2" creationId="{7FDED11F-6067-1AFC-8D5F-CC61CB9AC557}"/>
          </ac:picMkLst>
        </pc:picChg>
        <pc:picChg chg="add mod">
          <ac:chgData name="Vikki Thomas" userId="71c128a5-74ba-4ccd-894b-8bf0e2bcb744" providerId="ADAL" clId="{18A7BF8A-2211-46CB-9F3A-BCE2C92232B3}" dt="2025-01-10T13:37:51.352" v="577" actId="1076"/>
          <ac:picMkLst>
            <pc:docMk/>
            <pc:sldMk cId="443453046" sldId="350"/>
            <ac:picMk id="3" creationId="{6AE4AA93-1971-0CA4-9376-9E66DDCCE5B4}"/>
          </ac:picMkLst>
        </pc:picChg>
      </pc:sldChg>
      <pc:sldChg chg="modSp add mod ord">
        <pc:chgData name="Vikki Thomas" userId="71c128a5-74ba-4ccd-894b-8bf0e2bcb744" providerId="ADAL" clId="{18A7BF8A-2211-46CB-9F3A-BCE2C92232B3}" dt="2025-01-10T21:52:59.344" v="726" actId="20577"/>
        <pc:sldMkLst>
          <pc:docMk/>
          <pc:sldMk cId="2382283168" sldId="351"/>
        </pc:sldMkLst>
        <pc:spChg chg="mod">
          <ac:chgData name="Vikki Thomas" userId="71c128a5-74ba-4ccd-894b-8bf0e2bcb744" providerId="ADAL" clId="{18A7BF8A-2211-46CB-9F3A-BCE2C92232B3}" dt="2025-01-10T13:54:08.524" v="630"/>
          <ac:spMkLst>
            <pc:docMk/>
            <pc:sldMk cId="2382283168" sldId="351"/>
            <ac:spMk id="5" creationId="{D44681E4-2854-6F7C-D2A5-EB20EC6E3524}"/>
          </ac:spMkLst>
        </pc:spChg>
        <pc:spChg chg="mod">
          <ac:chgData name="Vikki Thomas" userId="71c128a5-74ba-4ccd-894b-8bf0e2bcb744" providerId="ADAL" clId="{18A7BF8A-2211-46CB-9F3A-BCE2C92232B3}" dt="2025-01-10T21:52:59.344" v="726" actId="20577"/>
          <ac:spMkLst>
            <pc:docMk/>
            <pc:sldMk cId="2382283168" sldId="351"/>
            <ac:spMk id="11" creationId="{11D9851B-CD51-6BE2-7A54-AC453FB36F47}"/>
          </ac:spMkLst>
        </pc:spChg>
      </pc:sldChg>
      <pc:sldChg chg="add del ord">
        <pc:chgData name="Vikki Thomas" userId="71c128a5-74ba-4ccd-894b-8bf0e2bcb744" providerId="ADAL" clId="{18A7BF8A-2211-46CB-9F3A-BCE2C92232B3}" dt="2025-01-10T13:51:41.804" v="594" actId="2696"/>
        <pc:sldMkLst>
          <pc:docMk/>
          <pc:sldMk cId="3310523629" sldId="35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148FB2B-34ED-E8EE-078F-4511BAFD18F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59E231-F075-10AE-46E0-70329D1E783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D5E8D3-75B0-400F-AAB1-C0C26989D3E3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5E191B-2778-DAB4-3014-D9FA93B71AF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C59A03-C73F-F9EE-64C1-AC2F2F57AA8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1470C-BC3E-4A96-8B75-17B99256CD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6274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CAA0BC-6609-4556-8B76-A1EDF3B4E98C}" type="datetimeFigureOut">
              <a:rPr lang="en-US" smtClean="0"/>
              <a:t>1/10/2025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70A596-7141-45E9-836C-E467146705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9599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0A596-7141-45E9-836C-E467146705E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710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0A596-7141-45E9-836C-E467146705E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453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E24931-3DA6-5CE9-722C-369D20C1E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0396F6-FC61-8199-2783-FC25D2EC7A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1D1F12-6690-5A6C-6C90-4253810183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5EDAF3-E932-2ABD-BAC1-0EB091C2F7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0A596-7141-45E9-836C-E467146705E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825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5E1A8D-CC77-B1AC-8782-472341C0C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0EC8B6-8949-D042-3383-351B930901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93629D-6E36-CBEB-C523-9FC82E8F23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2C32F8-F7C1-4962-AAE1-6E99098945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0A596-7141-45E9-836C-E467146705E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1407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DD140D-0876-BAA3-747F-6683E0CCE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EE7F4C-4AAB-52D5-42E1-8CE7BFB5DE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98219F-0215-BBAC-8AA6-C92387B5C2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55669A-036A-8612-90C4-DAED88AAEB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0A596-7141-45E9-836C-E467146705E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9603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CD84B0-68B2-9B44-76A8-4F7BB2144F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0263EE-D75D-5CD9-3834-E24810E5AA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BF7F5A-37E9-0254-445C-2EB051769E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2260A5-48A3-AADD-F77C-50BB7C38F2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0A596-7141-45E9-836C-E467146705E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360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5D3BB1-9C8B-21DD-304C-F95353DF0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C5F382-C863-F3E0-0E9F-1D4B516B75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20C2BC-F4F1-87E7-4C7E-8276672187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46AE51-4CBC-D15E-32E3-4E13FA4CB5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0A596-7141-45E9-836C-E467146705E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3315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F28C8E-414F-7AF9-6E66-3EE3BB4B29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470F14-2756-943D-ABAB-D35B9A831F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F6963E-250E-3B4B-1EFE-6211225523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D4D348-B55C-A6F7-6B26-C94C004730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0A596-7141-45E9-836C-E467146705E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1291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0A596-7141-45E9-836C-E467146705E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055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AE0C96-F19F-9C72-0ECC-19CEAF520C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42" y="152400"/>
            <a:ext cx="11786945" cy="6851633"/>
          </a:xfrm>
        </p:spPr>
        <p:txBody>
          <a:bodyPr lIns="0" bIns="0" anchor="b">
            <a:noAutofit/>
          </a:bodyPr>
          <a:lstStyle>
            <a:lvl1pPr>
              <a:lnSpc>
                <a:spcPct val="75000"/>
              </a:lnSpc>
              <a:defRPr sz="90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7006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86B185-3833-879A-4CDA-070118A5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11B4039-8F52-77B8-F9D3-6BE35C73F3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004" y="-4021"/>
            <a:ext cx="11526779" cy="1000390"/>
          </a:xfrm>
          <a:solidFill>
            <a:schemeClr val="accent3"/>
          </a:solidFill>
        </p:spPr>
        <p:txBody>
          <a:bodyPr lIns="91440" anchor="t">
            <a:noAutofit/>
          </a:bodyPr>
          <a:lstStyle>
            <a:lvl1pPr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8D8738A-6EF0-C0C7-7C15-2E5BD362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 lIns="0" tIns="0" rIns="0" bIns="0" anchor="t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40CFAE-1C78-7504-A1BC-0D36971B3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712017" y="3229324"/>
            <a:ext cx="4066678" cy="399351"/>
          </a:xfrm>
        </p:spPr>
        <p:txBody>
          <a:bodyPr lIns="0" tIns="0" rIns="0" bIns="0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5A15F4-177D-053F-06DF-1070D6B0FF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1646" y="5968952"/>
            <a:ext cx="399351" cy="319865"/>
          </a:xfrm>
        </p:spPr>
        <p:txBody>
          <a:bodyPr lIns="0" tIns="0" rIns="0" bIns="0" anchor="b"/>
          <a:lstStyle>
            <a:lvl1pPr algn="ctr">
              <a:lnSpc>
                <a:spcPct val="75000"/>
              </a:lnSpc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77B15C8-F801-CE7B-29D5-16257498578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479752" y="1408753"/>
            <a:ext cx="7762875" cy="5072729"/>
          </a:xfrm>
        </p:spPr>
        <p:txBody>
          <a:bodyPr>
            <a:normAutofit/>
          </a:bodyPr>
          <a:lstStyle>
            <a:lvl1pPr marL="740664" indent="-740664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AutoNum type="arabicPeriod"/>
              <a:defRPr sz="3600" b="1"/>
            </a:lvl1pPr>
            <a:lvl2pPr marL="685800" indent="-45720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AutoNum type="arabicPeriod"/>
              <a:defRPr sz="3600" b="1"/>
            </a:lvl2pPr>
            <a:lvl3pPr marL="800100" indent="-34290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AutoNum type="arabicPeriod"/>
              <a:defRPr sz="3200" b="1"/>
            </a:lvl3pPr>
            <a:lvl4pPr marL="1028700" indent="-34290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AutoNum type="arabicPeriod"/>
              <a:defRPr sz="2800" b="1"/>
            </a:lvl4pPr>
            <a:lvl5pPr marL="1257300" indent="-34290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AutoNum type="arabicPeriod"/>
              <a:defRPr sz="28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24741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Title 1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4">
            <a:extLst>
              <a:ext uri="{FF2B5EF4-FFF2-40B4-BE49-F238E27FC236}">
                <a16:creationId xmlns:a16="http://schemas.microsoft.com/office/drawing/2014/main" id="{F00653FB-60D2-643C-1F1B-17F5B766E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6004" y="3428999"/>
            <a:ext cx="11535996" cy="3429000"/>
          </a:xfrm>
          <a:custGeom>
            <a:avLst/>
            <a:gdLst>
              <a:gd name="connsiteX0" fmla="*/ 0 w 11535996"/>
              <a:gd name="connsiteY0" fmla="*/ 0 h 3429000"/>
              <a:gd name="connsiteX1" fmla="*/ 11535996 w 11535996"/>
              <a:gd name="connsiteY1" fmla="*/ 0 h 3429000"/>
              <a:gd name="connsiteX2" fmla="*/ 11535996 w 11535996"/>
              <a:gd name="connsiteY2" fmla="*/ 2471285 h 3429000"/>
              <a:gd name="connsiteX3" fmla="*/ 11307396 w 11535996"/>
              <a:gd name="connsiteY3" fmla="*/ 2699885 h 3429000"/>
              <a:gd name="connsiteX4" fmla="*/ 11535996 w 11535996"/>
              <a:gd name="connsiteY4" fmla="*/ 2928485 h 3429000"/>
              <a:gd name="connsiteX5" fmla="*/ 11535996 w 11535996"/>
              <a:gd name="connsiteY5" fmla="*/ 3429000 h 3429000"/>
              <a:gd name="connsiteX6" fmla="*/ 0 w 11535996"/>
              <a:gd name="connsiteY6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35996" h="3429000">
                <a:moveTo>
                  <a:pt x="0" y="0"/>
                </a:moveTo>
                <a:lnTo>
                  <a:pt x="11535996" y="0"/>
                </a:lnTo>
                <a:lnTo>
                  <a:pt x="11535996" y="2471285"/>
                </a:lnTo>
                <a:cubicBezTo>
                  <a:pt x="11409744" y="2471285"/>
                  <a:pt x="11307396" y="2573633"/>
                  <a:pt x="11307396" y="2699885"/>
                </a:cubicBezTo>
                <a:cubicBezTo>
                  <a:pt x="11307396" y="2826137"/>
                  <a:pt x="11409744" y="2928485"/>
                  <a:pt x="11535996" y="2928485"/>
                </a:cubicBezTo>
                <a:lnTo>
                  <a:pt x="11535996" y="3429000"/>
                </a:lnTo>
                <a:lnTo>
                  <a:pt x="0" y="342900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AE0C96-F19F-9C72-0ECC-19CEAF520C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004" y="3428999"/>
            <a:ext cx="10879992" cy="3527616"/>
          </a:xfrm>
        </p:spPr>
        <p:txBody>
          <a:bodyPr lIns="91440" bIns="0" anchor="b">
            <a:noAutofit/>
          </a:bodyPr>
          <a:lstStyle>
            <a:lvl1pPr>
              <a:lnSpc>
                <a:spcPct val="75000"/>
              </a:lnSpc>
              <a:defRPr sz="6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4635F53A-FA3B-FBC0-EEF8-7B34CC1C11C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55638" y="0"/>
            <a:ext cx="10880725" cy="3429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388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+ Content + Image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A66ED70-517E-1A4B-BF8B-6222E4AFC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0AE0C96-F19F-9C72-0ECC-19CEAF520C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82" y="-8965"/>
            <a:ext cx="12190418" cy="3435682"/>
          </a:xfrm>
          <a:solidFill>
            <a:schemeClr val="accent3"/>
          </a:solidFill>
        </p:spPr>
        <p:txBody>
          <a:bodyPr lIns="91440" bIns="45720" anchor="b">
            <a:noAutofit/>
          </a:bodyPr>
          <a:lstStyle>
            <a:lvl1pPr>
              <a:lnSpc>
                <a:spcPct val="75000"/>
              </a:lnSpc>
              <a:defRPr sz="6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6CFA3FF-DED5-0A57-622D-8B56A5F7D010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210143" y="3827464"/>
            <a:ext cx="4347975" cy="2896066"/>
          </a:xfrm>
        </p:spPr>
        <p:txBody>
          <a:bodyPr lIns="0">
            <a:normAutofit/>
          </a:bodyPr>
          <a:lstStyle>
            <a:lvl1pPr marL="0" indent="0">
              <a:buNone/>
              <a:defRPr sz="3200"/>
            </a:lvl1pPr>
            <a:lvl2pPr marL="228600" indent="0">
              <a:buNone/>
              <a:defRPr sz="3200"/>
            </a:lvl2pPr>
            <a:lvl3pPr marL="457200" indent="0">
              <a:buNone/>
              <a:defRPr sz="2800"/>
            </a:lvl3pPr>
            <a:lvl4pPr marL="685800" indent="0">
              <a:buNone/>
              <a:defRPr sz="2400"/>
            </a:lvl4pPr>
            <a:lvl5pPr marL="914400" indent="0">
              <a:buNone/>
              <a:defRPr sz="2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4635F53A-FA3B-FBC0-EEF8-7B34CC1C11C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02703" y="3429000"/>
            <a:ext cx="5439996" cy="3429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607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+ Content 1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86B185-3833-879A-4CDA-070118A5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11B4039-8F52-77B8-F9D3-6BE35C73F3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004" y="-4021"/>
            <a:ext cx="11526779" cy="1000390"/>
          </a:xfrm>
          <a:solidFill>
            <a:schemeClr val="accent3"/>
          </a:solidFill>
        </p:spPr>
        <p:txBody>
          <a:bodyPr lIns="91440" anchor="t">
            <a:noAutofit/>
          </a:bodyPr>
          <a:lstStyle>
            <a:lvl1pPr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8D8738A-6EF0-C0C7-7C15-2E5BD362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 lIns="0" tIns="0" rIns="0" bIns="0" anchor="t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40CFAE-1C78-7504-A1BC-0D36971B3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712017" y="3229324"/>
            <a:ext cx="4066678" cy="399351"/>
          </a:xfrm>
        </p:spPr>
        <p:txBody>
          <a:bodyPr lIns="0" tIns="0" rIns="0" bIns="0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5A15F4-177D-053F-06DF-1070D6B0FF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1646" y="5968952"/>
            <a:ext cx="399351" cy="319865"/>
          </a:xfrm>
        </p:spPr>
        <p:txBody>
          <a:bodyPr lIns="0" tIns="0" rIns="0" bIns="0" anchor="b"/>
          <a:lstStyle>
            <a:lvl1pPr algn="ctr">
              <a:lnSpc>
                <a:spcPct val="75000"/>
              </a:lnSpc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77B15C8-F801-CE7B-29D5-16257498578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475200" y="1399785"/>
            <a:ext cx="8874117" cy="5027909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None/>
              <a:defRPr sz="2400" b="1"/>
            </a:lvl1pPr>
            <a:lvl2pPr marL="18288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2pPr>
            <a:lvl3pPr marL="36576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3pPr>
            <a:lvl4pPr marL="54864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4pPr>
            <a:lvl5pPr marL="73152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72493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Title 2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E0C96-F19F-9C72-0ECC-19CEAF520C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398" y="1640541"/>
            <a:ext cx="11540602" cy="3736130"/>
          </a:xfrm>
          <a:solidFill>
            <a:schemeClr val="accent3"/>
          </a:solidFill>
        </p:spPr>
        <p:txBody>
          <a:bodyPr lIns="91440" bIns="45720" anchor="b">
            <a:noAutofit/>
          </a:bodyPr>
          <a:lstStyle>
            <a:lvl1pPr>
              <a:lnSpc>
                <a:spcPct val="75000"/>
              </a:lnSpc>
              <a:defRPr sz="6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6CFA3FF-DED5-0A57-622D-8B56A5F7D010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46792" y="-12632"/>
            <a:ext cx="11545207" cy="1653173"/>
          </a:xfrm>
          <a:solidFill>
            <a:schemeClr val="accent3"/>
          </a:solidFill>
        </p:spPr>
        <p:txBody>
          <a:bodyPr lIns="91440">
            <a:normAutofit/>
          </a:bodyPr>
          <a:lstStyle>
            <a:lvl1pPr marL="0" indent="0">
              <a:buNone/>
              <a:defRPr sz="3600" b="1" cap="all" baseline="0"/>
            </a:lvl1pPr>
            <a:lvl2pPr marL="228600" indent="0">
              <a:buNone/>
              <a:defRPr sz="3600" b="1" cap="all" baseline="0"/>
            </a:lvl2pPr>
            <a:lvl3pPr marL="457200" indent="0">
              <a:buNone/>
              <a:defRPr sz="3200" b="1" cap="all" baseline="0"/>
            </a:lvl3pPr>
            <a:lvl4pPr marL="685800" indent="0">
              <a:buNone/>
              <a:defRPr sz="2800" b="1" cap="all" baseline="0"/>
            </a:lvl4pPr>
            <a:lvl5pPr marL="914400" indent="0">
              <a:buNone/>
              <a:defRPr sz="2800" b="1" cap="all" baseline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A66ED70-517E-1A4B-BF8B-6222E4AFC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565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lumns 1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86B185-3833-879A-4CDA-070118A5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11B4039-8F52-77B8-F9D3-6BE35C73F3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004" y="-4021"/>
            <a:ext cx="11526779" cy="1000390"/>
          </a:xfrm>
          <a:solidFill>
            <a:schemeClr val="accent3"/>
          </a:solidFill>
        </p:spPr>
        <p:txBody>
          <a:bodyPr lIns="91440" anchor="t">
            <a:noAutofit/>
          </a:bodyPr>
          <a:lstStyle>
            <a:lvl1pPr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8D8738A-6EF0-C0C7-7C15-2E5BD362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 lIns="0" tIns="0" rIns="0" bIns="0" anchor="t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40CFAE-1C78-7504-A1BC-0D36971B3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712017" y="3229324"/>
            <a:ext cx="4066678" cy="399351"/>
          </a:xfrm>
        </p:spPr>
        <p:txBody>
          <a:bodyPr lIns="0" tIns="0" rIns="0" bIns="0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5A15F4-177D-053F-06DF-1070D6B0FF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1646" y="5968952"/>
            <a:ext cx="399351" cy="319865"/>
          </a:xfrm>
        </p:spPr>
        <p:txBody>
          <a:bodyPr lIns="0" tIns="0" rIns="0" bIns="0" anchor="b"/>
          <a:lstStyle>
            <a:lvl1pPr algn="ctr">
              <a:lnSpc>
                <a:spcPct val="75000"/>
              </a:lnSpc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77B15C8-F801-CE7B-29D5-16257498578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08600" y="1392631"/>
            <a:ext cx="4853595" cy="5027909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None/>
              <a:defRPr sz="2400" b="1"/>
            </a:lvl1pPr>
            <a:lvl2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None/>
              <a:defRPr sz="2400" b="0"/>
            </a:lvl2pPr>
            <a:lvl3pPr marL="18288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3pPr>
            <a:lvl4pPr marL="36576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4pPr>
            <a:lvl5pPr marL="54864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50CAF7-2F1B-2DE8-0836-79855C8FAF7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28358" y="1392631"/>
            <a:ext cx="4853595" cy="5027909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None/>
              <a:defRPr sz="2400" b="1"/>
            </a:lvl1pPr>
            <a:lvl2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None/>
              <a:defRPr sz="2400" b="0"/>
            </a:lvl2pPr>
            <a:lvl3pPr marL="18288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3pPr>
            <a:lvl4pPr marL="36576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4pPr>
            <a:lvl5pPr marL="54864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4808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lumns 2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86B185-3833-879A-4CDA-070118A5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11B4039-8F52-77B8-F9D3-6BE35C73F3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004" y="-4021"/>
            <a:ext cx="11526779" cy="1000390"/>
          </a:xfrm>
          <a:solidFill>
            <a:schemeClr val="accent3"/>
          </a:solidFill>
        </p:spPr>
        <p:txBody>
          <a:bodyPr lIns="91440" anchor="t">
            <a:noAutofit/>
          </a:bodyPr>
          <a:lstStyle>
            <a:lvl1pPr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8D8738A-6EF0-C0C7-7C15-2E5BD362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 lIns="0" tIns="0" rIns="0" bIns="0" anchor="t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40CFAE-1C78-7504-A1BC-0D36971B3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712017" y="3229324"/>
            <a:ext cx="4066678" cy="399351"/>
          </a:xfrm>
        </p:spPr>
        <p:txBody>
          <a:bodyPr lIns="0" tIns="0" rIns="0" bIns="0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5A15F4-177D-053F-06DF-1070D6B0FF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1646" y="5968952"/>
            <a:ext cx="399351" cy="319865"/>
          </a:xfrm>
        </p:spPr>
        <p:txBody>
          <a:bodyPr lIns="0" tIns="0" rIns="0" bIns="0" anchor="b"/>
          <a:lstStyle>
            <a:lvl1pPr algn="ctr">
              <a:lnSpc>
                <a:spcPct val="75000"/>
              </a:lnSpc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77B15C8-F801-CE7B-29D5-16257498578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01938" y="1392630"/>
            <a:ext cx="3845084" cy="4964853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None/>
              <a:defRPr sz="2400" b="1"/>
            </a:lvl1pPr>
            <a:lvl2pPr marL="512064" indent="-512064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AutoNum type="arabicPeriod"/>
              <a:defRPr sz="2400" b="0"/>
            </a:lvl2pPr>
            <a:lvl3pPr marL="786384" indent="-512064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AutoNum type="arabicPeriod"/>
              <a:defRPr sz="2400" b="0"/>
            </a:lvl3pPr>
            <a:lvl4pPr marL="969264" indent="-512064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AutoNum type="arabicPeriod"/>
              <a:defRPr sz="2400" b="0"/>
            </a:lvl4pPr>
            <a:lvl5pPr marL="1243584" indent="-512064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AutoNum type="arabicPeriod"/>
              <a:defRPr sz="24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50CAF7-2F1B-2DE8-0836-79855C8FAF7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410886" y="1392630"/>
            <a:ext cx="5871068" cy="4964853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None/>
              <a:defRPr sz="2400" b="1"/>
            </a:lvl1pPr>
            <a:lvl2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None/>
              <a:defRPr sz="2400" b="0"/>
            </a:lvl2pPr>
            <a:lvl3pPr marL="18288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3pPr>
            <a:lvl4pPr marL="36576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4pPr>
            <a:lvl5pPr marL="54864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9315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+ Content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86B185-3833-879A-4CDA-070118A5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11B4039-8F52-77B8-F9D3-6BE35C73F3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004" y="-4021"/>
            <a:ext cx="11526779" cy="1000390"/>
          </a:xfrm>
          <a:solidFill>
            <a:schemeClr val="accent3"/>
          </a:solidFill>
        </p:spPr>
        <p:txBody>
          <a:bodyPr lIns="91440" anchor="t">
            <a:noAutofit/>
          </a:bodyPr>
          <a:lstStyle>
            <a:lvl1pPr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8D8738A-6EF0-C0C7-7C15-2E5BD362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 lIns="0" tIns="0" rIns="0" bIns="0" anchor="t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40CFAE-1C78-7504-A1BC-0D36971B3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712017" y="3229324"/>
            <a:ext cx="4066678" cy="399351"/>
          </a:xfrm>
        </p:spPr>
        <p:txBody>
          <a:bodyPr lIns="0" tIns="0" rIns="0" bIns="0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5A15F4-177D-053F-06DF-1070D6B0FF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1646" y="5968952"/>
            <a:ext cx="399351" cy="319865"/>
          </a:xfrm>
        </p:spPr>
        <p:txBody>
          <a:bodyPr lIns="0" tIns="0" rIns="0" bIns="0" anchor="b"/>
          <a:lstStyle>
            <a:lvl1pPr algn="ctr">
              <a:lnSpc>
                <a:spcPct val="75000"/>
              </a:lnSpc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80D9F8-D6C3-EF31-2407-3AA183F31F8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0875" y="996950"/>
            <a:ext cx="5311775" cy="586105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50CAF7-2F1B-2DE8-0836-79855C8FAF7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24000" y="1392630"/>
            <a:ext cx="4857953" cy="4964853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None/>
              <a:defRPr sz="2400" b="0"/>
            </a:lvl1pPr>
            <a:lvl2pPr marL="18288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2pPr>
            <a:lvl3pPr marL="36576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3pPr>
            <a:lvl4pPr marL="54864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4pPr>
            <a:lvl5pPr marL="73152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55420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+ Table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86B185-3833-879A-4CDA-070118A5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11B4039-8F52-77B8-F9D3-6BE35C73F3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004" y="-4021"/>
            <a:ext cx="11526779" cy="1000390"/>
          </a:xfrm>
          <a:solidFill>
            <a:schemeClr val="accent3"/>
          </a:solidFill>
        </p:spPr>
        <p:txBody>
          <a:bodyPr lIns="91440" anchor="t">
            <a:noAutofit/>
          </a:bodyPr>
          <a:lstStyle>
            <a:lvl1pPr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8D8738A-6EF0-C0C7-7C15-2E5BD362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 lIns="0" tIns="0" rIns="0" bIns="0" anchor="t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40CFAE-1C78-7504-A1BC-0D36971B3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712017" y="3229324"/>
            <a:ext cx="4066678" cy="399351"/>
          </a:xfrm>
        </p:spPr>
        <p:txBody>
          <a:bodyPr lIns="0" tIns="0" rIns="0" bIns="0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5A15F4-177D-053F-06DF-1070D6B0FF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1646" y="5968952"/>
            <a:ext cx="399351" cy="319865"/>
          </a:xfrm>
        </p:spPr>
        <p:txBody>
          <a:bodyPr lIns="0" tIns="0" rIns="0" bIns="0" anchor="b"/>
          <a:lstStyle>
            <a:lvl1pPr algn="ctr">
              <a:lnSpc>
                <a:spcPct val="75000"/>
              </a:lnSpc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50CAF7-2F1B-2DE8-0836-79855C8FAF7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121365" y="1395682"/>
            <a:ext cx="3943689" cy="4892405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None/>
              <a:defRPr sz="2400" b="0"/>
            </a:lvl1pPr>
            <a:lvl2pPr marL="18288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2pPr>
            <a:lvl3pPr marL="36576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3pPr>
            <a:lvl4pPr marL="54864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4pPr>
            <a:lvl5pPr marL="73152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06F04AF1-3FE6-ABA1-B825-A99F20209626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5410200" y="1394931"/>
            <a:ext cx="5867400" cy="489315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25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lumns 3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86B185-3833-879A-4CDA-070118A5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11B4039-8F52-77B8-F9D3-6BE35C73F3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004" y="-4021"/>
            <a:ext cx="11526779" cy="1000390"/>
          </a:xfrm>
          <a:solidFill>
            <a:schemeClr val="accent3"/>
          </a:solidFill>
        </p:spPr>
        <p:txBody>
          <a:bodyPr lIns="91440" anchor="t">
            <a:noAutofit/>
          </a:bodyPr>
          <a:lstStyle>
            <a:lvl1pPr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8D8738A-6EF0-C0C7-7C15-2E5BD362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 lIns="0" tIns="0" rIns="0" bIns="0" anchor="t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40CFAE-1C78-7504-A1BC-0D36971B3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712017" y="3229324"/>
            <a:ext cx="4066678" cy="399351"/>
          </a:xfrm>
        </p:spPr>
        <p:txBody>
          <a:bodyPr lIns="0" tIns="0" rIns="0" bIns="0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5A15F4-177D-053F-06DF-1070D6B0FF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1646" y="5968952"/>
            <a:ext cx="399351" cy="319865"/>
          </a:xfrm>
        </p:spPr>
        <p:txBody>
          <a:bodyPr lIns="0" tIns="0" rIns="0" bIns="0" anchor="b"/>
          <a:lstStyle>
            <a:lvl1pPr algn="ctr">
              <a:lnSpc>
                <a:spcPct val="75000"/>
              </a:lnSpc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77B15C8-F801-CE7B-29D5-16257498578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12796" y="1386335"/>
            <a:ext cx="5807956" cy="5027909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None/>
              <a:defRPr sz="2400" b="1"/>
            </a:lvl1pPr>
            <a:lvl2pPr marL="18288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2pPr>
            <a:lvl3pPr marL="411480" indent="-182880">
              <a:spcBef>
                <a:spcPts val="200"/>
              </a:spcBef>
              <a:spcAft>
                <a:spcPts val="4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3pPr>
            <a:lvl4pPr marL="594360" indent="-182880">
              <a:spcBef>
                <a:spcPts val="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4pPr>
            <a:lvl5pPr marL="777240" indent="-182880">
              <a:spcBef>
                <a:spcPts val="200"/>
              </a:spcBef>
              <a:spcAft>
                <a:spcPts val="4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50CAF7-2F1B-2DE8-0836-79855C8FAF7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437118" y="1392632"/>
            <a:ext cx="3871728" cy="5021612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+mj-lt"/>
              <a:buNone/>
              <a:defRPr sz="2400" b="1"/>
            </a:lvl1pPr>
            <a:lvl2pPr marL="0" indent="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None/>
              <a:defRPr sz="2400" b="0"/>
            </a:lvl2pPr>
            <a:lvl3pPr marL="18288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3pPr>
            <a:lvl4pPr marL="36576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4pPr>
            <a:lvl5pPr marL="548640" indent="-182880">
              <a:spcBef>
                <a:spcPts val="1200"/>
              </a:spcBef>
              <a:spcAft>
                <a:spcPts val="200"/>
              </a:spcAft>
              <a:buClr>
                <a:schemeClr val="bg1"/>
              </a:buClr>
              <a:buFont typeface="Wingdings" panose="05000000000000000000" pitchFamily="2" charset="2"/>
              <a:buChar char=" "/>
              <a:defRPr sz="24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89007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able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86B185-3833-879A-4CDA-070118A5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311B4039-8F52-77B8-F9D3-6BE35C73F3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004" y="-4021"/>
            <a:ext cx="11526779" cy="1000390"/>
          </a:xfrm>
          <a:solidFill>
            <a:schemeClr val="accent3"/>
          </a:solidFill>
        </p:spPr>
        <p:txBody>
          <a:bodyPr lIns="91440" anchor="t">
            <a:noAutofit/>
          </a:bodyPr>
          <a:lstStyle>
            <a:lvl1pPr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8D8738A-6EF0-C0C7-7C15-2E5BD362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 lIns="0" tIns="0" rIns="0" bIns="0" anchor="t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40CFAE-1C78-7504-A1BC-0D36971B3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712017" y="3229324"/>
            <a:ext cx="4066678" cy="399351"/>
          </a:xfrm>
        </p:spPr>
        <p:txBody>
          <a:bodyPr lIns="0" tIns="0" rIns="0" bIns="0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5A15F4-177D-053F-06DF-1070D6B0FF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1646" y="5968952"/>
            <a:ext cx="399351" cy="319865"/>
          </a:xfrm>
        </p:spPr>
        <p:txBody>
          <a:bodyPr lIns="0" tIns="0" rIns="0" bIns="0" anchor="b"/>
          <a:lstStyle>
            <a:lvl1pPr algn="ctr">
              <a:lnSpc>
                <a:spcPct val="75000"/>
              </a:lnSpc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151555B5-EB97-120B-13DB-89668075C2D0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1112838" y="1395413"/>
            <a:ext cx="10164762" cy="4892675"/>
          </a:xfrm>
        </p:spPr>
        <p:txBody>
          <a:bodyPr/>
          <a:lstStyle>
            <a:lvl1pPr marL="0" indent="0" algn="l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8107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AE58A1-276A-8069-A8B0-D3794D76F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990164"/>
            <a:ext cx="12192001" cy="5007535"/>
          </a:xfrm>
        </p:spPr>
        <p:txBody>
          <a:bodyPr lIns="0" tIns="0" rIns="0" bIns="0" anchor="b">
            <a:normAutofit/>
          </a:bodyPr>
          <a:lstStyle>
            <a:lvl1pPr>
              <a:lnSpc>
                <a:spcPct val="75000"/>
              </a:lnSpc>
              <a:defRPr sz="9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470F78B2-53B4-4F97-7E6A-90216696C8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6005" y="71718"/>
            <a:ext cx="11535995" cy="1918446"/>
          </a:xfrm>
        </p:spPr>
        <p:txBody>
          <a:bodyPr lIns="0">
            <a:noAutofit/>
          </a:bodyPr>
          <a:lstStyle>
            <a:lvl1pPr marL="0" indent="0">
              <a:lnSpc>
                <a:spcPct val="75000"/>
              </a:lnSpc>
              <a:buNone/>
              <a:defRPr sz="3600" b="1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5878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886B185-3833-879A-4CDA-070118A5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51398" y="0"/>
            <a:ext cx="0" cy="6858000"/>
          </a:xfrm>
          <a:prstGeom prst="line">
            <a:avLst/>
          </a:prstGeom>
          <a:ln w="63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311B4039-8F52-77B8-F9D3-6BE35C73F3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02918" y="284176"/>
            <a:ext cx="10867429" cy="1311542"/>
          </a:xfrm>
        </p:spPr>
        <p:txBody>
          <a:bodyPr>
            <a:normAutofit/>
          </a:bodyPr>
          <a:lstStyle>
            <a:lvl1pPr>
              <a:defRPr sz="4800" b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8D8738A-6EF0-C0C7-7C15-2E5BD362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 lIns="0" tIns="0" rIns="0" bIns="0" anchor="t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140CFAE-1C78-7504-A1BC-0D36971B3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712017" y="3229324"/>
            <a:ext cx="4066678" cy="399351"/>
          </a:xfrm>
        </p:spPr>
        <p:txBody>
          <a:bodyPr lIns="0" tIns="0" rIns="0" bIns="0"/>
          <a:lstStyle>
            <a:lvl1pPr algn="ctr"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5A15F4-177D-053F-06DF-1070D6B0FF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1646" y="5968952"/>
            <a:ext cx="399351" cy="319865"/>
          </a:xfrm>
        </p:spPr>
        <p:txBody>
          <a:bodyPr lIns="0" tIns="0" rIns="0" bIns="0" anchor="b"/>
          <a:lstStyle>
            <a:lvl1pPr algn="ctr">
              <a:lnSpc>
                <a:spcPct val="75000"/>
              </a:lnSpc>
              <a:defRPr sz="1200" b="1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5E86F35-1876-7224-ED1D-29C23C0F8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0606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1CF17F1E-8E08-2BE6-194B-D6ADE1CE7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963400" y="5900284"/>
            <a:ext cx="228600" cy="457200"/>
          </a:xfrm>
          <a:custGeom>
            <a:avLst/>
            <a:gdLst>
              <a:gd name="connsiteX0" fmla="*/ 228600 w 228600"/>
              <a:gd name="connsiteY0" fmla="*/ 0 h 457200"/>
              <a:gd name="connsiteX1" fmla="*/ 228600 w 228600"/>
              <a:gd name="connsiteY1" fmla="*/ 457200 h 457200"/>
              <a:gd name="connsiteX2" fmla="*/ 0 w 228600"/>
              <a:gd name="connsiteY2" fmla="*/ 228600 h 457200"/>
              <a:gd name="connsiteX3" fmla="*/ 228600 w 228600"/>
              <a:gd name="connsiteY3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457200">
                <a:moveTo>
                  <a:pt x="228600" y="0"/>
                </a:moveTo>
                <a:lnTo>
                  <a:pt x="228600" y="457200"/>
                </a:lnTo>
                <a:cubicBezTo>
                  <a:pt x="102348" y="457200"/>
                  <a:pt x="0" y="354852"/>
                  <a:pt x="0" y="228600"/>
                </a:cubicBezTo>
                <a:cubicBezTo>
                  <a:pt x="0" y="102348"/>
                  <a:pt x="102348" y="0"/>
                  <a:pt x="2286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831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 spc="0">
                <a:solidFill>
                  <a:schemeClr val="bg1"/>
                </a:solidFill>
                <a:latin typeface="Dotum" panose="020B0600000101010101" pitchFamily="34" charset="-127"/>
                <a:ea typeface="Dotum" panose="020B0600000101010101" pitchFamily="34" charset="-127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0">
                <a:solidFill>
                  <a:schemeClr val="bg1"/>
                </a:solidFill>
                <a:latin typeface="Dotum" panose="020B0600000101010101" pitchFamily="34" charset="-127"/>
                <a:ea typeface="Dotum" panose="020B0600000101010101" pitchFamily="34" charset="-127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 spc="0">
                <a:solidFill>
                  <a:schemeClr val="bg1"/>
                </a:solidFill>
                <a:latin typeface="Dotum" panose="020B0600000101010101" pitchFamily="34" charset="-127"/>
                <a:ea typeface="Dotum" panose="020B0600000101010101" pitchFamily="34" charset="-127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70" r:id="rId13"/>
    <p:sldLayoutId id="2147483668" r:id="rId14"/>
    <p:sldLayoutId id="2147483669" r:id="rId15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b="1" i="0" kern="1200" cap="all" spc="0" baseline="0">
          <a:solidFill>
            <a:schemeClr val="bg1"/>
          </a:solidFill>
          <a:latin typeface="+mj-lt"/>
          <a:ea typeface="Dotum" panose="020B0600000101010101" pitchFamily="34" charset="-127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 spc="0">
          <a:solidFill>
            <a:schemeClr val="bg1"/>
          </a:solidFill>
          <a:latin typeface="+mn-lt"/>
          <a:ea typeface="Dotum" panose="020B0600000101010101" pitchFamily="34" charset="-127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 spc="0">
          <a:solidFill>
            <a:schemeClr val="bg1"/>
          </a:solidFill>
          <a:latin typeface="+mn-lt"/>
          <a:ea typeface="Dotum" panose="020B0600000101010101" pitchFamily="34" charset="-127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 spc="0">
          <a:solidFill>
            <a:schemeClr val="bg1"/>
          </a:solidFill>
          <a:latin typeface="+mn-lt"/>
          <a:ea typeface="Dotum" panose="020B0600000101010101" pitchFamily="34" charset="-127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 spc="0">
          <a:solidFill>
            <a:schemeClr val="bg1"/>
          </a:solidFill>
          <a:latin typeface="+mn-lt"/>
          <a:ea typeface="Dotum" panose="020B0600000101010101" pitchFamily="34" charset="-127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 spc="0">
          <a:solidFill>
            <a:schemeClr val="bg1"/>
          </a:solidFill>
          <a:latin typeface="+mn-lt"/>
          <a:ea typeface="Dotum" panose="020B0600000101010101" pitchFamily="34" charset="-127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E029FE7-5E6C-0A82-B9B9-92FA7C4E4EE6}"/>
              </a:ext>
            </a:extLst>
          </p:cNvPr>
          <p:cNvSpPr txBox="1"/>
          <p:nvPr/>
        </p:nvSpPr>
        <p:spPr>
          <a:xfrm>
            <a:off x="230908" y="646545"/>
            <a:ext cx="11610110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chemeClr val="bg1"/>
                </a:solidFill>
              </a:rPr>
              <a:t>Adfyfyrio’n</a:t>
            </a:r>
            <a:r>
              <a:rPr lang="en-GB" sz="6600" b="1" dirty="0">
                <a:solidFill>
                  <a:schemeClr val="bg1"/>
                </a:solidFill>
              </a:rPr>
              <a:t> </a:t>
            </a:r>
            <a:r>
              <a:rPr lang="en-GB" sz="6600" b="1" dirty="0" err="1">
                <a:solidFill>
                  <a:schemeClr val="bg1"/>
                </a:solidFill>
              </a:rPr>
              <a:t>Feirniadol</a:t>
            </a:r>
            <a:r>
              <a:rPr lang="en-GB" sz="6600" b="1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GB" sz="6600" b="1" dirty="0" err="1">
                <a:solidFill>
                  <a:schemeClr val="bg1"/>
                </a:solidFill>
              </a:rPr>
              <a:t>ar</a:t>
            </a:r>
            <a:r>
              <a:rPr lang="en-GB" sz="6600" b="1" dirty="0">
                <a:solidFill>
                  <a:schemeClr val="bg1"/>
                </a:solidFill>
              </a:rPr>
              <a:t> </a:t>
            </a:r>
            <a:r>
              <a:rPr lang="en-GB" sz="6600" b="1" dirty="0" err="1">
                <a:solidFill>
                  <a:schemeClr val="bg1"/>
                </a:solidFill>
              </a:rPr>
              <a:t>Arfer</a:t>
            </a:r>
            <a:r>
              <a:rPr lang="en-GB" sz="6600" b="1" dirty="0">
                <a:solidFill>
                  <a:schemeClr val="bg1"/>
                </a:solidFill>
              </a:rPr>
              <a:t> </a:t>
            </a:r>
            <a:r>
              <a:rPr lang="en-GB" sz="6600" b="1" dirty="0" err="1">
                <a:solidFill>
                  <a:schemeClr val="bg1"/>
                </a:solidFill>
              </a:rPr>
              <a:t>Academaidd</a:t>
            </a:r>
            <a:r>
              <a:rPr lang="en-GB" sz="6600" b="1" dirty="0">
                <a:solidFill>
                  <a:schemeClr val="bg1"/>
                </a:solidFill>
              </a:rPr>
              <a:t> a </a:t>
            </a:r>
            <a:r>
              <a:rPr lang="en-GB" sz="6600" b="1" dirty="0" err="1">
                <a:solidFill>
                  <a:schemeClr val="bg1"/>
                </a:solidFill>
              </a:rPr>
              <a:t>Phroffesiynol</a:t>
            </a:r>
            <a:r>
              <a:rPr lang="en-GB" sz="6600" b="1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Gan Vikki Thomas</a:t>
            </a:r>
          </a:p>
          <a:p>
            <a:endParaRPr lang="en-GB" sz="2800" b="1" dirty="0">
              <a:solidFill>
                <a:schemeClr val="bg1"/>
              </a:solidFill>
            </a:endParaRPr>
          </a:p>
          <a:p>
            <a:endParaRPr lang="en-GB" sz="2800" b="1" dirty="0">
              <a:solidFill>
                <a:schemeClr val="bg1"/>
              </a:solidFill>
            </a:endParaRPr>
          </a:p>
          <a:p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Cod y </a:t>
            </a:r>
            <a:r>
              <a:rPr lang="en-GB" sz="2000" b="1" dirty="0" err="1">
                <a:solidFill>
                  <a:schemeClr val="bg1"/>
                </a:solidFill>
              </a:rPr>
              <a:t>Modwl</a:t>
            </a:r>
            <a:r>
              <a:rPr lang="en-GB" sz="2000" b="1" dirty="0">
                <a:solidFill>
                  <a:schemeClr val="bg1"/>
                </a:solidFill>
              </a:rPr>
              <a:t>: ECCP7001C</a:t>
            </a:r>
          </a:p>
          <a:p>
            <a:r>
              <a:rPr lang="en-GB" sz="2000" b="1" dirty="0" err="1">
                <a:solidFill>
                  <a:schemeClr val="bg1"/>
                </a:solidFill>
              </a:rPr>
              <a:t>Teitl</a:t>
            </a:r>
            <a:r>
              <a:rPr lang="en-GB" sz="2000" b="1" dirty="0">
                <a:solidFill>
                  <a:schemeClr val="bg1"/>
                </a:solidFill>
              </a:rPr>
              <a:t> yr </a:t>
            </a:r>
            <a:r>
              <a:rPr lang="en-GB" sz="2000" b="1" dirty="0" err="1">
                <a:solidFill>
                  <a:schemeClr val="bg1"/>
                </a:solidFill>
              </a:rPr>
              <a:t>Aseiniad</a:t>
            </a:r>
            <a:r>
              <a:rPr lang="en-GB" sz="2000" b="1" dirty="0">
                <a:solidFill>
                  <a:schemeClr val="bg1"/>
                </a:solidFill>
              </a:rPr>
              <a:t>: </a:t>
            </a:r>
            <a:r>
              <a:rPr lang="en-GB" sz="2000" b="1" dirty="0" err="1">
                <a:solidFill>
                  <a:schemeClr val="bg1"/>
                </a:solidFill>
              </a:rPr>
              <a:t>Cyflwyniad</a:t>
            </a:r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 err="1">
                <a:solidFill>
                  <a:schemeClr val="bg1"/>
                </a:solidFill>
              </a:rPr>
              <a:t>Rhif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Dysgwr</a:t>
            </a:r>
            <a:r>
              <a:rPr lang="en-GB" sz="2000" b="1" dirty="0">
                <a:solidFill>
                  <a:schemeClr val="bg1"/>
                </a:solidFill>
              </a:rPr>
              <a:t>: 240697</a:t>
            </a:r>
          </a:p>
          <a:p>
            <a:r>
              <a:rPr lang="en-GB" sz="2000" b="1" dirty="0" err="1">
                <a:solidFill>
                  <a:schemeClr val="bg1"/>
                </a:solidFill>
              </a:rPr>
              <a:t>Dyddiad</a:t>
            </a:r>
            <a:r>
              <a:rPr lang="en-GB" sz="2000" b="1" dirty="0">
                <a:solidFill>
                  <a:schemeClr val="bg1"/>
                </a:solidFill>
              </a:rPr>
              <a:t> Cyflwyniad:12.01.25</a:t>
            </a:r>
          </a:p>
        </p:txBody>
      </p:sp>
    </p:spTree>
    <p:extLst>
      <p:ext uri="{BB962C8B-B14F-4D97-AF65-F5344CB8AC3E}">
        <p14:creationId xmlns:p14="http://schemas.microsoft.com/office/powerpoint/2010/main" val="2764009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A884569-E5F3-77D3-7546-57135E185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004" y="-4021"/>
            <a:ext cx="11526779" cy="1000390"/>
          </a:xfrm>
        </p:spPr>
        <p:txBody>
          <a:bodyPr/>
          <a:lstStyle/>
          <a:p>
            <a:r>
              <a:rPr lang="en-US" dirty="0"/>
              <a:t>Cynnwys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A2C0DD-39D7-8120-7667-DA9DC0CEF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F89DBA6-7DDF-1B21-0526-7EAC46735B3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8909" y="1113189"/>
            <a:ext cx="10289309" cy="57448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1.Sgiliau </a:t>
            </a:r>
            <a:r>
              <a:rPr lang="en-US" sz="2000" dirty="0" err="1"/>
              <a:t>Gwybodaeth</a:t>
            </a:r>
            <a:r>
              <a:rPr lang="en-US" sz="2000" dirty="0"/>
              <a:t> a </a:t>
            </a:r>
            <a:r>
              <a:rPr lang="en-US" sz="2000" dirty="0" err="1"/>
              <a:t>Dealltwriaeth</a:t>
            </a:r>
            <a:r>
              <a:rPr lang="en-US" sz="2000" dirty="0"/>
              <a:t> (</a:t>
            </a:r>
            <a:r>
              <a:rPr lang="en-US" sz="2000" dirty="0" err="1"/>
              <a:t>Sleid</a:t>
            </a:r>
            <a:r>
              <a:rPr lang="en-US" sz="2000" dirty="0"/>
              <a:t> 3 – 4)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 </a:t>
            </a:r>
            <a:r>
              <a:rPr lang="en-US" sz="1400" dirty="0"/>
              <a:t>Profiadau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dirty="0" err="1"/>
              <a:t>Cyfleoedd</a:t>
            </a:r>
            <a:r>
              <a:rPr lang="en-US" sz="1400" dirty="0"/>
              <a:t> </a:t>
            </a:r>
            <a:r>
              <a:rPr lang="en-US" sz="1400" dirty="0" err="1"/>
              <a:t>dysgu</a:t>
            </a:r>
            <a:endParaRPr lang="en-US" sz="14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dirty="0" err="1"/>
              <a:t>Dylanwadau</a:t>
            </a:r>
            <a:r>
              <a:rPr lang="en-US" sz="1400" dirty="0"/>
              <a:t> </a:t>
            </a:r>
            <a:r>
              <a:rPr lang="en-US" sz="1400" dirty="0" err="1"/>
              <a:t>personol</a:t>
            </a:r>
            <a:r>
              <a:rPr lang="en-US" sz="1400" dirty="0"/>
              <a:t> a </a:t>
            </a:r>
            <a:r>
              <a:rPr lang="en-US" sz="1400" dirty="0" err="1"/>
              <a:t>phroffesiynol</a:t>
            </a:r>
            <a:endParaRPr lang="en-US" sz="14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dirty="0" err="1"/>
              <a:t>Cysylltiadau</a:t>
            </a:r>
            <a:r>
              <a:rPr lang="en-US" sz="1400" dirty="0"/>
              <a:t> â </a:t>
            </a:r>
            <a:r>
              <a:rPr lang="en-US" sz="1400" dirty="0" err="1"/>
              <a:t>theori</a:t>
            </a:r>
            <a:r>
              <a:rPr lang="en-US" sz="1400" dirty="0"/>
              <a:t> a </a:t>
            </a:r>
            <a:r>
              <a:rPr lang="en-US" sz="1400" dirty="0" err="1"/>
              <a:t>pholisi</a:t>
            </a:r>
            <a:endParaRPr lang="en-US" sz="1400" dirty="0"/>
          </a:p>
          <a:p>
            <a:pPr marL="0" indent="0">
              <a:buNone/>
            </a:pPr>
            <a:r>
              <a:rPr lang="en-US" sz="2000" dirty="0"/>
              <a:t>2. Sgiliau </a:t>
            </a:r>
            <a:r>
              <a:rPr lang="en-US" sz="2000" dirty="0" err="1"/>
              <a:t>Gwybyddol</a:t>
            </a:r>
            <a:r>
              <a:rPr lang="en-US" sz="2000" dirty="0"/>
              <a:t> a </a:t>
            </a:r>
            <a:r>
              <a:rPr lang="en-US" sz="2000" dirty="0" err="1"/>
              <a:t>Deallusol</a:t>
            </a:r>
            <a:r>
              <a:rPr lang="en-US" sz="2000" dirty="0"/>
              <a:t> (</a:t>
            </a:r>
            <a:r>
              <a:rPr lang="en-US" sz="2000" dirty="0" err="1"/>
              <a:t>Sleid</a:t>
            </a:r>
            <a:r>
              <a:rPr lang="en-US" sz="2000" dirty="0"/>
              <a:t> 5)</a:t>
            </a:r>
          </a:p>
          <a:p>
            <a:pPr marL="342900" lvl="0" indent="-3429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Beth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wnaeth</a:t>
            </a:r>
            <a:r>
              <a:rPr lang="en-US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US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Beth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Aptos" panose="020B0004020202020204" pitchFamily="34" charset="0"/>
              </a:rPr>
              <a:t>ydw</a:t>
            </a:r>
            <a:r>
              <a:rPr lang="en-US" sz="1400" kern="1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Aptos" panose="020B0004020202020204" pitchFamily="34" charset="0"/>
              </a:rPr>
              <a:t>i</a:t>
            </a:r>
            <a:r>
              <a:rPr lang="en-US" sz="1400" kern="1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Aptos" panose="020B0004020202020204" pitchFamily="34" charset="0"/>
              </a:rPr>
              <a:t>obeithio</a:t>
            </a:r>
            <a:r>
              <a:rPr lang="en-US" sz="1400" kern="1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Aptos" panose="020B0004020202020204" pitchFamily="34" charset="0"/>
              </a:rPr>
              <a:t>ei</a:t>
            </a:r>
            <a:r>
              <a:rPr lang="en-US" sz="1400" kern="1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Aptos" panose="020B0004020202020204" pitchFamily="34" charset="0"/>
              </a:rPr>
              <a:t>gyflawni</a:t>
            </a:r>
            <a:r>
              <a:rPr lang="en-US" sz="1400" kern="1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 a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Aptos" panose="020B0004020202020204" pitchFamily="34" charset="0"/>
              </a:rPr>
              <a:t>pham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Ble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Aptos" panose="020B0004020202020204" pitchFamily="34" charset="0"/>
              </a:rPr>
              <a:t>hoffwn</a:t>
            </a:r>
            <a:r>
              <a:rPr lang="en-US" sz="1400" kern="1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Aptos" panose="020B0004020202020204" pitchFamily="34" charset="0"/>
              </a:rPr>
              <a:t>iddo</a:t>
            </a:r>
            <a:r>
              <a:rPr lang="en-US" sz="1400" kern="1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US" sz="1400" kern="100" dirty="0" err="1">
                <a:effectLst/>
                <a:ea typeface="Aptos" panose="020B0004020202020204" pitchFamily="34" charset="0"/>
                <a:cs typeface="Aptos" panose="020B0004020202020204" pitchFamily="34" charset="0"/>
              </a:rPr>
              <a:t>fynd</a:t>
            </a:r>
            <a:r>
              <a:rPr lang="en-US" sz="1400" kern="1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 a mi</a:t>
            </a:r>
          </a:p>
          <a:p>
            <a:pPr marL="342900" lvl="0" indent="-3429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Arddangosiad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fyfyrio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beirniadol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atblygedd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000" dirty="0"/>
              <a:t>3. Sgiliau </a:t>
            </a:r>
            <a:r>
              <a:rPr lang="en-US" sz="2000" dirty="0" err="1"/>
              <a:t>Cymhwyso</a:t>
            </a:r>
            <a:r>
              <a:rPr lang="en-US" sz="2000" dirty="0"/>
              <a:t> </a:t>
            </a:r>
            <a:r>
              <a:rPr lang="en-US" sz="2000" dirty="0" err="1"/>
              <a:t>Ymarferol</a:t>
            </a:r>
            <a:r>
              <a:rPr lang="en-US" sz="2000" dirty="0"/>
              <a:t> (</a:t>
            </a:r>
            <a:r>
              <a:rPr lang="en-US" sz="2000" dirty="0" err="1"/>
              <a:t>Sleid</a:t>
            </a:r>
            <a:r>
              <a:rPr lang="en-US" sz="2000" dirty="0"/>
              <a:t> 6 - 7)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Beth </a:t>
            </a:r>
            <a:r>
              <a:rPr lang="en-US" sz="1400" dirty="0" err="1"/>
              <a:t>sydd</a:t>
            </a:r>
            <a:r>
              <a:rPr lang="en-US" sz="1400" dirty="0"/>
              <a:t> </a:t>
            </a:r>
            <a:r>
              <a:rPr lang="en-US" sz="1400" dirty="0" err="1"/>
              <a:t>angen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mi </a:t>
            </a:r>
            <a:r>
              <a:rPr lang="en-US" sz="1400" dirty="0" err="1"/>
              <a:t>symud</a:t>
            </a:r>
            <a:r>
              <a:rPr lang="en-US" sz="1400" dirty="0"/>
              <a:t> </a:t>
            </a:r>
            <a:r>
              <a:rPr lang="en-US" sz="1400" dirty="0" err="1"/>
              <a:t>ymlaen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fy</a:t>
            </a:r>
            <a:r>
              <a:rPr lang="en-US" sz="1400" dirty="0"/>
              <a:t> </a:t>
            </a:r>
            <a:r>
              <a:rPr lang="en-US" sz="1400" dirty="0" err="1"/>
              <a:t>gyrfa</a:t>
            </a:r>
            <a:r>
              <a:rPr lang="en-US" sz="1400" dirty="0"/>
              <a:t> </a:t>
            </a:r>
          </a:p>
          <a:p>
            <a:pPr marL="0" indent="0">
              <a:buNone/>
            </a:pPr>
            <a:r>
              <a:rPr lang="en-US" sz="2000" dirty="0"/>
              <a:t>4. </a:t>
            </a:r>
            <a:r>
              <a:rPr lang="en-US" sz="2000" dirty="0" err="1"/>
              <a:t>Gwerthuso</a:t>
            </a:r>
            <a:r>
              <a:rPr lang="en-US" sz="2000" dirty="0"/>
              <a:t> (</a:t>
            </a:r>
            <a:r>
              <a:rPr lang="en-US" sz="2000" dirty="0" err="1"/>
              <a:t>Sleid</a:t>
            </a:r>
            <a:r>
              <a:rPr lang="en-US" sz="2000" dirty="0"/>
              <a:t> 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Y </a:t>
            </a:r>
            <a:r>
              <a:rPr lang="en-US" sz="1400" dirty="0" err="1"/>
              <a:t>Dyfodol</a:t>
            </a: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087351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FA6F0-225B-A447-4199-323FA91F5B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D6A157F-EF74-0969-2A7F-04EAF4051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004" y="-4021"/>
            <a:ext cx="11526779" cy="1000390"/>
          </a:xfrm>
        </p:spPr>
        <p:txBody>
          <a:bodyPr/>
          <a:lstStyle/>
          <a:p>
            <a:r>
              <a:rPr lang="en-US" dirty="0"/>
              <a:t>1.Sgiliau </a:t>
            </a:r>
            <a:r>
              <a:rPr lang="en-US" dirty="0" err="1"/>
              <a:t>Gwybodaeth</a:t>
            </a:r>
            <a:r>
              <a:rPr lang="en-US" dirty="0"/>
              <a:t> a </a:t>
            </a:r>
            <a:r>
              <a:rPr lang="en-US" dirty="0" err="1"/>
              <a:t>Dealltwriaeth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8F2174-2664-F06A-2F6C-B7186C6B1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8D84C5A-AAE5-12AA-C045-B8A7A45E56B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8909" y="1113189"/>
            <a:ext cx="10289309" cy="57448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/>
              <a:t>Beth </a:t>
            </a:r>
            <a:r>
              <a:rPr lang="en-GB" sz="3000" dirty="0" err="1"/>
              <a:t>yw</a:t>
            </a:r>
            <a:r>
              <a:rPr lang="en-GB" sz="3000" dirty="0"/>
              <a:t> safle a </a:t>
            </a:r>
            <a:r>
              <a:rPr lang="en-GB" sz="3000" dirty="0" err="1"/>
              <a:t>phersbectif</a:t>
            </a:r>
            <a:r>
              <a:rPr lang="en-GB" sz="3000" dirty="0"/>
              <a:t> </a:t>
            </a:r>
            <a:r>
              <a:rPr lang="en-GB" sz="3000" dirty="0" err="1"/>
              <a:t>fy</a:t>
            </a:r>
            <a:r>
              <a:rPr lang="en-GB" sz="3000" dirty="0"/>
              <a:t> </a:t>
            </a:r>
            <a:r>
              <a:rPr lang="en-GB" sz="3000" dirty="0" err="1"/>
              <a:t>hyn</a:t>
            </a:r>
            <a:r>
              <a:rPr lang="en-GB" sz="3000" dirty="0"/>
              <a:t> a pam?</a:t>
            </a:r>
            <a:endParaRPr lang="en-GB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4000" dirty="0"/>
              <a:t>Fy nod </a:t>
            </a:r>
            <a:r>
              <a:rPr lang="en-GB" sz="4000" dirty="0" err="1"/>
              <a:t>yw</a:t>
            </a:r>
            <a:r>
              <a:rPr lang="en-GB" sz="4000" dirty="0"/>
              <a:t> </a:t>
            </a:r>
            <a:r>
              <a:rPr lang="en-GB" sz="4000" dirty="0" err="1"/>
              <a:t>sicrhau</a:t>
            </a:r>
            <a:r>
              <a:rPr lang="en-GB" sz="4000" dirty="0"/>
              <a:t> bod </a:t>
            </a:r>
            <a:r>
              <a:rPr lang="en-GB" sz="4000" dirty="0" err="1"/>
              <a:t>addysg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blant</a:t>
            </a:r>
            <a:r>
              <a:rPr lang="en-GB" sz="4000" dirty="0"/>
              <a:t>, </a:t>
            </a:r>
            <a:r>
              <a:rPr lang="en-GB" sz="4000" dirty="0" err="1"/>
              <a:t>pobl</a:t>
            </a:r>
            <a:r>
              <a:rPr lang="en-GB" sz="4000" dirty="0"/>
              <a:t> </a:t>
            </a:r>
            <a:r>
              <a:rPr lang="en-GB" sz="4000" dirty="0" err="1"/>
              <a:t>ifanc</a:t>
            </a:r>
            <a:r>
              <a:rPr lang="en-GB" sz="4000" dirty="0"/>
              <a:t> ac </a:t>
            </a:r>
            <a:r>
              <a:rPr lang="en-GB" sz="4000" dirty="0" err="1"/>
              <a:t>oedolion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gynhwysol</a:t>
            </a:r>
            <a:r>
              <a:rPr lang="en-GB" sz="4000" dirty="0"/>
              <a:t> ac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hyrwyddo</a:t>
            </a:r>
            <a:r>
              <a:rPr lang="en-GB" sz="4000" dirty="0"/>
              <a:t> </a:t>
            </a:r>
            <a:r>
              <a:rPr lang="en-GB" sz="4000" dirty="0" err="1"/>
              <a:t>cydraddoldeb</a:t>
            </a:r>
            <a:r>
              <a:rPr lang="en-GB" sz="4000" dirty="0"/>
              <a:t>. </a:t>
            </a:r>
            <a:r>
              <a:rPr lang="en-GB" sz="4000" dirty="0" err="1"/>
              <a:t>Rwyf</a:t>
            </a:r>
            <a:r>
              <a:rPr lang="en-GB" sz="4000" dirty="0"/>
              <a:t> am </a:t>
            </a:r>
            <a:r>
              <a:rPr lang="en-GB" sz="4000" dirty="0" err="1"/>
              <a:t>fod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rhan</a:t>
            </a:r>
            <a:r>
              <a:rPr lang="en-GB" sz="4000" dirty="0"/>
              <a:t> o </a:t>
            </a:r>
            <a:r>
              <a:rPr lang="en-GB" sz="4000" dirty="0" err="1"/>
              <a:t>ddod</a:t>
            </a:r>
            <a:r>
              <a:rPr lang="en-GB" sz="4000" dirty="0"/>
              <a:t> o </a:t>
            </a:r>
            <a:r>
              <a:rPr lang="en-GB" sz="4000" dirty="0" err="1"/>
              <a:t>hyd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atebion</a:t>
            </a:r>
            <a:r>
              <a:rPr lang="en-GB" sz="4000" dirty="0"/>
              <a:t> </a:t>
            </a:r>
            <a:r>
              <a:rPr lang="en-GB" sz="4000" dirty="0" err="1"/>
              <a:t>i’r</a:t>
            </a:r>
            <a:r>
              <a:rPr lang="en-GB" sz="4000" dirty="0"/>
              <a:t> </a:t>
            </a:r>
            <a:r>
              <a:rPr lang="en-GB" sz="4000" dirty="0" err="1"/>
              <a:t>argyfwng</a:t>
            </a:r>
            <a:r>
              <a:rPr lang="en-GB" sz="4000" dirty="0"/>
              <a:t> </a:t>
            </a:r>
            <a:r>
              <a:rPr lang="en-GB" sz="4000" dirty="0" err="1"/>
              <a:t>staffio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y sector </a:t>
            </a:r>
            <a:r>
              <a:rPr lang="en-GB" sz="4000" dirty="0" err="1"/>
              <a:t>blynyddoedd</a:t>
            </a:r>
            <a:r>
              <a:rPr lang="en-GB" sz="4000" dirty="0"/>
              <a:t> </a:t>
            </a:r>
            <a:r>
              <a:rPr lang="en-GB" sz="4000" dirty="0" err="1"/>
              <a:t>cynnar</a:t>
            </a:r>
            <a:r>
              <a:rPr lang="en-GB" sz="4000" dirty="0"/>
              <a:t> </a:t>
            </a:r>
            <a:r>
              <a:rPr lang="en-GB" sz="4000" dirty="0" err="1"/>
              <a:t>yng</a:t>
            </a:r>
            <a:r>
              <a:rPr lang="en-GB" sz="4000" dirty="0"/>
              <a:t> </a:t>
            </a:r>
            <a:r>
              <a:rPr lang="en-GB" sz="4000" dirty="0" err="1"/>
              <a:t>Nghymru</a:t>
            </a:r>
            <a:r>
              <a:rPr lang="en-GB" sz="4000" dirty="0"/>
              <a:t> er </a:t>
            </a:r>
            <a:r>
              <a:rPr lang="en-GB" sz="4000" dirty="0" err="1"/>
              <a:t>mwyn</a:t>
            </a:r>
            <a:r>
              <a:rPr lang="en-GB" sz="4000" dirty="0"/>
              <a:t> </a:t>
            </a:r>
            <a:r>
              <a:rPr lang="en-GB" sz="4000" dirty="0" err="1"/>
              <a:t>sicrhau</a:t>
            </a:r>
            <a:r>
              <a:rPr lang="en-GB" sz="4000" dirty="0"/>
              <a:t> </a:t>
            </a:r>
            <a:r>
              <a:rPr lang="en-GB" sz="4000" dirty="0" err="1"/>
              <a:t>mynediad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addysg</a:t>
            </a:r>
            <a:r>
              <a:rPr lang="en-GB" sz="4000" dirty="0"/>
              <a:t> a </a:t>
            </a:r>
            <a:r>
              <a:rPr lang="en-GB" sz="4000" dirty="0" err="1"/>
              <a:t>gofal</a:t>
            </a:r>
            <a:r>
              <a:rPr lang="en-GB" sz="4000" dirty="0"/>
              <a:t> o </a:t>
            </a:r>
            <a:r>
              <a:rPr lang="en-GB" sz="4000" dirty="0" err="1"/>
              <a:t>ansawdd</a:t>
            </a:r>
            <a:r>
              <a:rPr lang="en-GB" sz="4000" dirty="0"/>
              <a:t> </a:t>
            </a:r>
            <a:r>
              <a:rPr lang="en-GB" sz="4000" dirty="0" err="1"/>
              <a:t>uchel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bawb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520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A70744-408A-6373-A461-A7E80EAE6B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A8B47D8-2727-4634-DCAC-BDA5FA8E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004" y="-4021"/>
            <a:ext cx="11526779" cy="1000390"/>
          </a:xfrm>
        </p:spPr>
        <p:txBody>
          <a:bodyPr/>
          <a:lstStyle/>
          <a:p>
            <a:r>
              <a:rPr lang="en-US" dirty="0"/>
              <a:t>1.Sgiliau </a:t>
            </a:r>
            <a:r>
              <a:rPr lang="en-US" dirty="0" err="1"/>
              <a:t>Gwybodaeth</a:t>
            </a:r>
            <a:r>
              <a:rPr lang="en-US" dirty="0"/>
              <a:t> a </a:t>
            </a:r>
            <a:r>
              <a:rPr lang="en-US" dirty="0" err="1"/>
              <a:t>Dealltwriaeth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54CAC6-ED13-24F0-834A-7E13BADBF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E671F0F-3B6F-43B3-F624-78CD930EFB5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8909" y="1113189"/>
            <a:ext cx="10289309" cy="57448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 err="1"/>
              <a:t>Dylanwadau</a:t>
            </a:r>
            <a:r>
              <a:rPr lang="en-GB" sz="3000" dirty="0"/>
              <a:t> </a:t>
            </a:r>
            <a:r>
              <a:rPr lang="en-GB" sz="3000" dirty="0" err="1"/>
              <a:t>ar</a:t>
            </a:r>
            <a:r>
              <a:rPr lang="en-GB" sz="3000" dirty="0"/>
              <a:t> safle a </a:t>
            </a:r>
            <a:r>
              <a:rPr lang="en-GB" sz="3000" dirty="0" err="1"/>
              <a:t>phersbectif</a:t>
            </a:r>
            <a:r>
              <a:rPr lang="en-GB" sz="3000" dirty="0"/>
              <a:t> </a:t>
            </a:r>
            <a:r>
              <a:rPr lang="en-GB" sz="3000" dirty="0" err="1"/>
              <a:t>fy</a:t>
            </a:r>
            <a:r>
              <a:rPr lang="en-GB" sz="3000" dirty="0"/>
              <a:t> </a:t>
            </a:r>
            <a:r>
              <a:rPr lang="en-GB" sz="3000" dirty="0" err="1"/>
              <a:t>hyn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EB6BB08-B56B-ECA6-29DC-8F313A136D98}"/>
              </a:ext>
            </a:extLst>
          </p:cNvPr>
          <p:cNvSpPr/>
          <p:nvPr/>
        </p:nvSpPr>
        <p:spPr>
          <a:xfrm>
            <a:off x="3747816" y="3190734"/>
            <a:ext cx="4147127" cy="1521691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 err="1">
                <a:solidFill>
                  <a:schemeClr val="bg1"/>
                </a:solidFill>
              </a:rPr>
              <a:t>Dylanwadau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272F904-054E-04A0-FE54-6686500B2827}"/>
              </a:ext>
            </a:extLst>
          </p:cNvPr>
          <p:cNvSpPr/>
          <p:nvPr/>
        </p:nvSpPr>
        <p:spPr>
          <a:xfrm>
            <a:off x="1090079" y="2099854"/>
            <a:ext cx="1925527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Profiadau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926E8F-9604-2694-6305-170FAEB84108}"/>
              </a:ext>
            </a:extLst>
          </p:cNvPr>
          <p:cNvSpPr/>
          <p:nvPr/>
        </p:nvSpPr>
        <p:spPr>
          <a:xfrm>
            <a:off x="977868" y="4718860"/>
            <a:ext cx="214994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cap="none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Cyfleoedd</a:t>
            </a:r>
            <a:r>
              <a:rPr lang="en-US" sz="3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</a:p>
          <a:p>
            <a:pPr algn="ctr"/>
            <a:r>
              <a:rPr lang="en-US" sz="30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D</a:t>
            </a:r>
            <a:r>
              <a:rPr lang="en-US" sz="3000" b="1" cap="none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ysgu</a:t>
            </a:r>
            <a:endParaRPr lang="en-US" sz="30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C6FB25-F4FA-68A0-D5DE-CA9FDAD93A86}"/>
              </a:ext>
            </a:extLst>
          </p:cNvPr>
          <p:cNvSpPr/>
          <p:nvPr/>
        </p:nvSpPr>
        <p:spPr>
          <a:xfrm>
            <a:off x="7894943" y="2024553"/>
            <a:ext cx="421782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cap="none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Dylanwadau</a:t>
            </a:r>
            <a:r>
              <a:rPr lang="en-US" sz="3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30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</a:t>
            </a:r>
            <a:r>
              <a:rPr lang="en-US" sz="3000" b="1" cap="none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ersonol</a:t>
            </a:r>
            <a:r>
              <a:rPr lang="en-US" sz="3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</a:p>
          <a:p>
            <a:pPr algn="ctr"/>
            <a:r>
              <a:rPr lang="en-US" sz="3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 </a:t>
            </a:r>
            <a:r>
              <a:rPr lang="en-US" sz="30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</a:t>
            </a:r>
            <a:r>
              <a:rPr lang="en-US" sz="3000" b="1" cap="none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hroffesiynol</a:t>
            </a:r>
            <a:endParaRPr lang="en-US" sz="30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33A1B6-99FB-55B7-4659-AA4663FE041F}"/>
              </a:ext>
            </a:extLst>
          </p:cNvPr>
          <p:cNvSpPr/>
          <p:nvPr/>
        </p:nvSpPr>
        <p:spPr>
          <a:xfrm>
            <a:off x="8024785" y="4967244"/>
            <a:ext cx="408797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cap="none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Cysylltiadau</a:t>
            </a:r>
            <a:r>
              <a:rPr lang="en-US" sz="3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â </a:t>
            </a:r>
            <a:r>
              <a:rPr lang="en-US" sz="30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T</a:t>
            </a:r>
            <a:r>
              <a:rPr lang="en-US" sz="3000" b="1" cap="none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heori</a:t>
            </a:r>
            <a:r>
              <a:rPr lang="en-US" sz="3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</a:p>
          <a:p>
            <a:pPr algn="ctr"/>
            <a:r>
              <a:rPr lang="en-US" sz="3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 </a:t>
            </a:r>
            <a:r>
              <a:rPr lang="en-US" sz="30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</a:t>
            </a:r>
            <a:r>
              <a:rPr lang="en-US" sz="3000" b="1" cap="none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holisi</a:t>
            </a:r>
            <a:endParaRPr lang="en-US" sz="30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1727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265C54-72B3-1549-AF68-A67EE977F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9809010-54EC-E7C5-56CA-FA617F296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004" y="-4021"/>
            <a:ext cx="11526779" cy="1000390"/>
          </a:xfrm>
        </p:spPr>
        <p:txBody>
          <a:bodyPr/>
          <a:lstStyle/>
          <a:p>
            <a:r>
              <a:rPr lang="en-US" dirty="0"/>
              <a:t>2. Sgiliau </a:t>
            </a:r>
            <a:r>
              <a:rPr lang="en-US" dirty="0" err="1"/>
              <a:t>Gwybyddol</a:t>
            </a:r>
            <a:r>
              <a:rPr lang="en-US" dirty="0"/>
              <a:t> a </a:t>
            </a:r>
            <a:r>
              <a:rPr lang="en-US" dirty="0" err="1"/>
              <a:t>Deallusol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75ECBD-4CDC-57E6-8852-2EDB5E5B4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B04AE94-FC88-912C-5834-47A47CE2B78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8909" y="1113189"/>
            <a:ext cx="10289309" cy="57448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/>
              <a:t>Fy </a:t>
            </a:r>
            <a:r>
              <a:rPr lang="en-GB" sz="3000" dirty="0" err="1"/>
              <a:t>nhaith</a:t>
            </a:r>
            <a:r>
              <a:rPr lang="en-GB" sz="3000" dirty="0"/>
              <a:t> </a:t>
            </a:r>
            <a:r>
              <a:rPr lang="en-GB" sz="3000" dirty="0" err="1"/>
              <a:t>i'r</a:t>
            </a:r>
            <a:r>
              <a:rPr lang="en-GB" sz="3000" dirty="0"/>
              <a:t> </a:t>
            </a:r>
            <a:r>
              <a:rPr lang="en-GB" sz="3000" dirty="0" err="1"/>
              <a:t>rhaglen</a:t>
            </a:r>
            <a:r>
              <a:rPr lang="en-GB" sz="3000" dirty="0"/>
              <a:t> hon:</a:t>
            </a:r>
          </a:p>
          <a:p>
            <a:pPr marL="0" indent="0">
              <a:buNone/>
            </a:pPr>
            <a:endParaRPr lang="en-GB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Beth </a:t>
            </a:r>
            <a:r>
              <a:rPr lang="en-GB" sz="4000" dirty="0" err="1"/>
              <a:t>wnaeth</a:t>
            </a:r>
            <a:r>
              <a:rPr lang="en-GB" sz="4000" dirty="0"/>
              <a:t> </a:t>
            </a:r>
            <a:r>
              <a:rPr lang="en-GB" sz="4000" dirty="0" err="1"/>
              <a:t>arwain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yma</a:t>
            </a:r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Beth </a:t>
            </a:r>
            <a:r>
              <a:rPr lang="en-GB" sz="4000" dirty="0" err="1"/>
              <a:t>ydw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obeithio</a:t>
            </a:r>
            <a:r>
              <a:rPr lang="en-GB" sz="4000" dirty="0"/>
              <a:t> </a:t>
            </a:r>
            <a:r>
              <a:rPr lang="en-GB" sz="4000" dirty="0" err="1"/>
              <a:t>ei</a:t>
            </a:r>
            <a:r>
              <a:rPr lang="en-GB" sz="4000" dirty="0"/>
              <a:t> </a:t>
            </a:r>
            <a:r>
              <a:rPr lang="en-GB" sz="4000" dirty="0" err="1"/>
              <a:t>gyflawni</a:t>
            </a:r>
            <a:r>
              <a:rPr lang="en-GB" sz="4000" dirty="0"/>
              <a:t> a </a:t>
            </a:r>
            <a:r>
              <a:rPr lang="en-GB" sz="4000" dirty="0" err="1"/>
              <a:t>pham</a:t>
            </a:r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Ble </a:t>
            </a:r>
            <a:r>
              <a:rPr lang="en-GB" sz="4000" dirty="0" err="1"/>
              <a:t>hoffwn</a:t>
            </a:r>
            <a:r>
              <a:rPr lang="en-GB" sz="4000" dirty="0"/>
              <a:t> </a:t>
            </a:r>
            <a:r>
              <a:rPr lang="en-GB" sz="4000" dirty="0" err="1"/>
              <a:t>iddo</a:t>
            </a:r>
            <a:r>
              <a:rPr lang="en-GB" sz="4000" dirty="0"/>
              <a:t> </a:t>
            </a:r>
            <a:r>
              <a:rPr lang="en-GB" sz="4000" dirty="0" err="1"/>
              <a:t>fynd</a:t>
            </a:r>
            <a:r>
              <a:rPr lang="en-GB" sz="4000" dirty="0"/>
              <a:t> a mi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err="1"/>
              <a:t>Arddangosiad</a:t>
            </a:r>
            <a:r>
              <a:rPr lang="en-GB" sz="4000" dirty="0"/>
              <a:t> o </a:t>
            </a:r>
            <a:r>
              <a:rPr lang="en-GB" sz="4000" dirty="0" err="1"/>
              <a:t>fyfyrio</a:t>
            </a:r>
            <a:r>
              <a:rPr lang="en-GB" sz="4000" dirty="0"/>
              <a:t> </a:t>
            </a:r>
            <a:r>
              <a:rPr lang="en-GB" sz="4000" dirty="0" err="1"/>
              <a:t>beirniadol</a:t>
            </a:r>
            <a:r>
              <a:rPr lang="en-GB" sz="4000" dirty="0"/>
              <a:t> ac </a:t>
            </a:r>
            <a:r>
              <a:rPr lang="en-GB" sz="4000" dirty="0" err="1"/>
              <a:t>atblygedd</a:t>
            </a:r>
            <a:endParaRPr lang="en-GB" sz="4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36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2CA5E6-2842-63E8-8F9A-FCB7CB458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1DE683A-72E6-8CAD-67D0-AF0FB2DF3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004" y="-4021"/>
            <a:ext cx="11526779" cy="1000390"/>
          </a:xfrm>
        </p:spPr>
        <p:txBody>
          <a:bodyPr/>
          <a:lstStyle/>
          <a:p>
            <a:r>
              <a:rPr lang="en-US" dirty="0"/>
              <a:t>3.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Cymhwyso</a:t>
            </a:r>
            <a:r>
              <a:rPr lang="en-US" dirty="0"/>
              <a:t> </a:t>
            </a:r>
            <a:r>
              <a:rPr lang="en-US" dirty="0" err="1"/>
              <a:t>Ymarferol</a:t>
            </a:r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9A5A76-3A74-A385-7ED2-453BEFB5B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6146DA2-D2E6-6636-3EC6-80BC762720B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8909" y="1113189"/>
            <a:ext cx="10289309" cy="54546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/>
              <a:t>Beth </a:t>
            </a:r>
            <a:r>
              <a:rPr lang="en-GB" sz="3000" dirty="0" err="1"/>
              <a:t>sydd</a:t>
            </a:r>
            <a:r>
              <a:rPr lang="en-GB" sz="3000" dirty="0"/>
              <a:t> </a:t>
            </a:r>
            <a:r>
              <a:rPr lang="en-GB" sz="3000" dirty="0" err="1"/>
              <a:t>angen</a:t>
            </a:r>
            <a:r>
              <a:rPr lang="en-GB" sz="3000" dirty="0"/>
              <a:t> </a:t>
            </a:r>
            <a:r>
              <a:rPr lang="en-GB" sz="3000" dirty="0" err="1"/>
              <a:t>i</a:t>
            </a:r>
            <a:r>
              <a:rPr lang="en-GB" sz="3000" dirty="0"/>
              <a:t> mi </a:t>
            </a:r>
            <a:r>
              <a:rPr lang="en-GB" sz="3000" dirty="0" err="1"/>
              <a:t>symud</a:t>
            </a:r>
            <a:r>
              <a:rPr lang="en-GB" sz="3000" dirty="0"/>
              <a:t> </a:t>
            </a:r>
            <a:r>
              <a:rPr lang="en-GB" sz="3000" dirty="0" err="1"/>
              <a:t>ymlaen</a:t>
            </a:r>
            <a:r>
              <a:rPr lang="en-GB" sz="3000" dirty="0"/>
              <a:t> </a:t>
            </a:r>
            <a:r>
              <a:rPr lang="en-GB" sz="3000" dirty="0" err="1"/>
              <a:t>yn</a:t>
            </a:r>
            <a:r>
              <a:rPr lang="en-GB" sz="3000" dirty="0"/>
              <a:t> </a:t>
            </a:r>
            <a:r>
              <a:rPr lang="en-GB" sz="3000" dirty="0" err="1"/>
              <a:t>fy</a:t>
            </a:r>
            <a:r>
              <a:rPr lang="en-GB" sz="3000" dirty="0"/>
              <a:t> </a:t>
            </a:r>
            <a:r>
              <a:rPr lang="en-GB" sz="3000" dirty="0" err="1"/>
              <a:t>gyrfa</a:t>
            </a:r>
            <a:r>
              <a:rPr lang="en-GB" sz="3000" dirty="0"/>
              <a:t>:</a:t>
            </a:r>
          </a:p>
          <a:p>
            <a:pPr marL="0" indent="0">
              <a:buNone/>
            </a:pPr>
            <a:r>
              <a:rPr lang="en-GB" sz="1400" dirty="0"/>
              <a:t>DPP </a:t>
            </a:r>
            <a:r>
              <a:rPr lang="en-GB" sz="1400" dirty="0" err="1"/>
              <a:t>Byr</a:t>
            </a:r>
            <a:r>
              <a:rPr lang="en-GB" sz="1400" dirty="0"/>
              <a:t> </a:t>
            </a:r>
            <a:r>
              <a:rPr lang="en-GB" sz="1400" dirty="0" err="1"/>
              <a:t>Tymor</a:t>
            </a:r>
            <a:r>
              <a:rPr lang="en-GB" sz="1400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6A888D6-B94F-2274-20FF-7654DB5C83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3282" y="1989698"/>
            <a:ext cx="9774936" cy="4578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269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21236-D40F-A0BF-162E-8BE7748E55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51DC3A-CB78-0CED-B669-7714C0664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E4AA93-1971-0CA4-9376-9E66DDCCE5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8919" y="117552"/>
            <a:ext cx="9954694" cy="6740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453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9DBEF9-478F-216C-2065-7102D727C3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44681E4-2854-6F7C-D2A5-EB20EC6E3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004" y="-4021"/>
            <a:ext cx="11526779" cy="1000390"/>
          </a:xfrm>
        </p:spPr>
        <p:txBody>
          <a:bodyPr/>
          <a:lstStyle/>
          <a:p>
            <a:r>
              <a:rPr lang="en-US" dirty="0"/>
              <a:t>4. </a:t>
            </a:r>
            <a:r>
              <a:rPr lang="en-US" dirty="0" err="1"/>
              <a:t>Gwerthuso</a:t>
            </a:r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8CA4C9-901B-0223-8A24-88892CD09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646" y="569183"/>
            <a:ext cx="399350" cy="288759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1D9851B-CD51-6BE2-7A54-AC453FB36F4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8909" y="1113189"/>
            <a:ext cx="10289309" cy="574481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6000"/>
              <a:t>            Y </a:t>
            </a:r>
            <a:r>
              <a:rPr lang="en-GB" sz="6000" dirty="0" err="1"/>
              <a:t>Dyfodol</a:t>
            </a:r>
            <a:endParaRPr lang="en-GB" sz="6000" dirty="0"/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2831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38">
            <a:extLst>
              <a:ext uri="{FF2B5EF4-FFF2-40B4-BE49-F238E27FC236}">
                <a16:creationId xmlns:a16="http://schemas.microsoft.com/office/drawing/2014/main" id="{687563C6-E390-39FC-21DE-D05846F85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38" y="1850465"/>
            <a:ext cx="12192001" cy="5007535"/>
          </a:xfrm>
        </p:spPr>
        <p:txBody>
          <a:bodyPr>
            <a:normAutofit/>
          </a:bodyPr>
          <a:lstStyle/>
          <a:p>
            <a:r>
              <a:rPr lang="en-US" dirty="0" err="1"/>
              <a:t>Diolch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6768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TM89910445">
      <a:dk1>
        <a:srgbClr val="000000"/>
      </a:dk1>
      <a:lt1>
        <a:srgbClr val="FFFFFF"/>
      </a:lt1>
      <a:dk2>
        <a:srgbClr val="1F2C28"/>
      </a:dk2>
      <a:lt2>
        <a:srgbClr val="F2F2F2"/>
      </a:lt2>
      <a:accent1>
        <a:srgbClr val="B77EC3"/>
      </a:accent1>
      <a:accent2>
        <a:srgbClr val="78ABF3"/>
      </a:accent2>
      <a:accent3>
        <a:srgbClr val="F3CF23"/>
      </a:accent3>
      <a:accent4>
        <a:srgbClr val="61E98D"/>
      </a:accent4>
      <a:accent5>
        <a:srgbClr val="6D20CD"/>
      </a:accent5>
      <a:accent6>
        <a:srgbClr val="F14730"/>
      </a:accent6>
      <a:hlink>
        <a:srgbClr val="005DBA"/>
      </a:hlink>
      <a:folHlink>
        <a:srgbClr val="6CE3C5"/>
      </a:folHlink>
    </a:clrScheme>
    <a:fontScheme name="Custom 115">
      <a:majorFont>
        <a:latin typeface="Dotum"/>
        <a:ea typeface=""/>
        <a:cs typeface=""/>
      </a:majorFont>
      <a:minorFont>
        <a:latin typeface="Dotum"/>
        <a:ea typeface=""/>
        <a:cs typeface="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89910445_win32_SD_v8" id="{9EAEA56E-8EA8-4896-A0AD-61AECD7A53AA}" vid="{29CF4E89-80A1-46C6-9B4D-1F407FAD02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C4250B0-171D-4CAE-9DE5-D610D89AF7F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D2373A4-C3EC-45C9-BBF0-0A6D6E76CB8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419A9A3-1299-4C73-A6B6-4CF3BAA3A18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Postmodern marketing meeting</Template>
  <TotalTime>278</TotalTime>
  <Words>296</Words>
  <Application>Microsoft Office PowerPoint</Application>
  <PresentationFormat>Widescreen</PresentationFormat>
  <Paragraphs>78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Dotum</vt:lpstr>
      <vt:lpstr>Aptos</vt:lpstr>
      <vt:lpstr>Arial</vt:lpstr>
      <vt:lpstr>Calibri</vt:lpstr>
      <vt:lpstr>Wingdings</vt:lpstr>
      <vt:lpstr>Banded</vt:lpstr>
      <vt:lpstr>PowerPoint Presentation</vt:lpstr>
      <vt:lpstr>Cynnwys</vt:lpstr>
      <vt:lpstr>1.Sgiliau Gwybodaeth a Dealltwriaeth</vt:lpstr>
      <vt:lpstr>1.Sgiliau Gwybodaeth a Dealltwriaeth</vt:lpstr>
      <vt:lpstr>2. Sgiliau Gwybyddol a Deallusol</vt:lpstr>
      <vt:lpstr>3. Sgiliau Cymhwyso Ymarferol </vt:lpstr>
      <vt:lpstr>PowerPoint Presentation</vt:lpstr>
      <vt:lpstr>4. Gwerthuso </vt:lpstr>
      <vt:lpstr>Diolch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Vikki Thomas</dc:creator>
  <cp:lastModifiedBy>Vikki Thomas</cp:lastModifiedBy>
  <cp:revision>1</cp:revision>
  <dcterms:created xsi:type="dcterms:W3CDTF">2025-01-10T11:27:17Z</dcterms:created>
  <dcterms:modified xsi:type="dcterms:W3CDTF">2025-01-10T21:53:02Z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