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Green Haven Florists</a:t>
            </a:r>
          </a:p>
          <a:p>
            <a:r>
              <a:t>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3721" y="3429000"/>
            <a:ext cx="6400800" cy="1752600"/>
          </a:xfrm>
        </p:spPr>
        <p:txBody>
          <a:bodyPr>
            <a:normAutofit fontScale="70000" lnSpcReduction="20000"/>
          </a:bodyPr>
          <a:lstStyle/>
          <a:p>
            <a:r>
              <a:rPr dirty="0"/>
              <a:t>Student Name: </a:t>
            </a:r>
            <a:r>
              <a:rPr lang="en-GB" dirty="0"/>
              <a:t>Eduard </a:t>
            </a:r>
            <a:r>
              <a:rPr lang="en-GB" dirty="0" err="1"/>
              <a:t>Kovac</a:t>
            </a:r>
            <a:endParaRPr dirty="0"/>
          </a:p>
          <a:p>
            <a:r>
              <a:rPr dirty="0"/>
              <a:t>Student ID: </a:t>
            </a:r>
            <a:r>
              <a:rPr lang="en-GB" dirty="0"/>
              <a:t>2421030</a:t>
            </a:r>
            <a:endParaRPr dirty="0"/>
          </a:p>
          <a:p>
            <a:r>
              <a:rPr dirty="0"/>
              <a:t>Module Code: LCLM4004</a:t>
            </a:r>
          </a:p>
          <a:p>
            <a:r>
              <a:rPr dirty="0"/>
              <a:t>Module: Problem Solving and Decision Making</a:t>
            </a:r>
          </a:p>
          <a:p>
            <a:r>
              <a:rPr dirty="0"/>
              <a:t>Lecturer: </a:t>
            </a:r>
            <a:r>
              <a:rPr lang="en-GB" dirty="0"/>
              <a:t>Fa Wang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&amp;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Overview of Green Haven Florists case study</a:t>
            </a:r>
          </a:p>
          <a:p>
            <a:r>
              <a:t>Key issues affecting in-store sales</a:t>
            </a:r>
          </a:p>
          <a:p>
            <a:r>
              <a:t>Application of business analysis tools</a:t>
            </a:r>
          </a:p>
          <a:p>
            <a:r>
              <a:t>Summary of key findings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Independent florist located in Norwich, UK</a:t>
            </a:r>
          </a:p>
          <a:p>
            <a:r>
              <a:t>Founded in 2016 by Liam and Priya Patel</a:t>
            </a:r>
          </a:p>
          <a:p>
            <a:r>
              <a:t>Focus on bespoke floral design and sustainability</a:t>
            </a:r>
          </a:p>
          <a:p>
            <a:r>
              <a:t>Recent decline in revenue and footfall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and Scope of the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30% decline in in-store sales over 12 months</a:t>
            </a:r>
          </a:p>
          <a:p>
            <a:r>
              <a:t>Increased competition from online florists</a:t>
            </a:r>
          </a:p>
          <a:p>
            <a:r>
              <a:t>Rising costs of flowers and sustainable materials</a:t>
            </a:r>
          </a:p>
          <a:p>
            <a:r>
              <a:t>Reduced high-street foot traffic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What: Decline in in-store sales</a:t>
            </a:r>
          </a:p>
          <a:p>
            <a:r>
              <a:t>Why: Online competition, higher costs, outdated website</a:t>
            </a:r>
          </a:p>
          <a:p>
            <a:r>
              <a:t>Who: Owners, staff, customers</a:t>
            </a:r>
          </a:p>
          <a:p>
            <a:r>
              <a:t>Where: Norwich high street location</a:t>
            </a:r>
          </a:p>
          <a:p>
            <a:r>
              <a:t>When: Past 12 months</a:t>
            </a:r>
          </a:p>
          <a:p>
            <a:r>
              <a:t>How: Reduced footfall and limited digital presence</a:t>
            </a:r>
          </a:p>
          <a:p>
            <a:r>
              <a:t>How much: 30% revenue decline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 –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Tool used to analyse macro-environmental factors</a:t>
            </a:r>
          </a:p>
          <a:p>
            <a:r>
              <a:t>Helps identify external opportunities and threats</a:t>
            </a:r>
          </a:p>
          <a:p>
            <a:r>
              <a:t>Supports strategic decision-making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 –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Import costs and trade disruptions</a:t>
            </a:r>
          </a:p>
          <a:p>
            <a:r>
              <a:t>Economic: Inflation and rising supplier costs</a:t>
            </a:r>
          </a:p>
          <a:p>
            <a:r>
              <a:t>Social: Shift to online shopping convenience</a:t>
            </a:r>
          </a:p>
          <a:p>
            <a:r>
              <a:t>Technological: Weak digital marketing and website</a:t>
            </a:r>
          </a:p>
          <a:p>
            <a:r>
              <a:t>Environmental: Cost of sustainable practices</a:t>
            </a:r>
          </a:p>
          <a:p>
            <a:r>
              <a:t>Legal: Employment and consumer regulations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Diagram –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Cause-and-effect analysis tool</a:t>
            </a:r>
          </a:p>
          <a:p>
            <a:r>
              <a:t>Identifies root causes of a problem</a:t>
            </a:r>
          </a:p>
          <a:p>
            <a:r>
              <a:t>Supports structured problem-solving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Diagram – In-store Sales 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People: Limited digital skills</a:t>
            </a:r>
          </a:p>
          <a:p>
            <a:r>
              <a:t>Process: No subscription or delivery flexibility</a:t>
            </a:r>
          </a:p>
          <a:p>
            <a:r>
              <a:t>Technology: Outdated website</a:t>
            </a:r>
          </a:p>
          <a:p>
            <a:r>
              <a:t>Environment: Reduced high-street activity</a:t>
            </a:r>
          </a:p>
          <a:p>
            <a:r>
              <a:t>Competition: Online and local competitors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Sales decline driven by external and internal factors</a:t>
            </a:r>
          </a:p>
          <a:p>
            <a:r>
              <a:t>Digital presence is a major weakness</a:t>
            </a:r>
          </a:p>
          <a:p>
            <a:r>
              <a:t>Competition and rising costs intensify pressure</a:t>
            </a:r>
          </a:p>
          <a:p>
            <a:r>
              <a:t>Need for strategic adaptation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Johnson, G. et al. (2020) Exploring Strategy. Pearson.</a:t>
            </a:r>
          </a:p>
          <a:p>
            <a:r>
              <a:t>Kotler, P. et al. (2021) Marketing Management. Pearson.</a:t>
            </a:r>
          </a:p>
          <a:p>
            <a:r>
              <a:t>Porter, M. (2008) Competitive Strategy. Free Press.</a:t>
            </a:r>
          </a:p>
          <a:p>
            <a:r>
              <a:t>UK Government (2024) Retail and SME Reports.</a:t>
            </a:r>
          </a:p>
          <a:p>
            <a:r>
              <a:t>Statista (2024) UK Online Retail Trends.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26168-6395-F90A-CB7B-1081C689A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366" y="1617886"/>
            <a:ext cx="8229600" cy="1143000"/>
          </a:xfrm>
        </p:spPr>
        <p:txBody>
          <a:bodyPr>
            <a:noAutofit/>
          </a:bodyPr>
          <a:lstStyle/>
          <a:p>
            <a:r>
              <a:rPr lang="en-GB" sz="7200" dirty="0"/>
              <a:t>Any Questions??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38665853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Green Haven Florists Individual Presentation</vt:lpstr>
      <vt:lpstr>Introduction &amp; Structure</vt:lpstr>
      <vt:lpstr>Business Context</vt:lpstr>
      <vt:lpstr>Nature and Scope of the Issues</vt:lpstr>
      <vt:lpstr>5W2H Analysis</vt:lpstr>
      <vt:lpstr>PESTEL Analysis – Overview</vt:lpstr>
      <vt:lpstr>PESTEL Analysis – Green Haven Florists</vt:lpstr>
      <vt:lpstr>Fishbone Diagram – Overview</vt:lpstr>
      <vt:lpstr>Fishbone Diagram – In-store Sales Decline</vt:lpstr>
      <vt:lpstr>Key Findings</vt:lpstr>
      <vt:lpstr>References</vt:lpstr>
      <vt:lpstr>Any Questions??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Individual Presentation</dc:title>
  <dc:subject/>
  <dc:creator/>
  <cp:keywords/>
  <dc:description>generated using python-pptx</dc:description>
  <cp:lastModifiedBy>Eduard King</cp:lastModifiedBy>
  <cp:revision>2</cp:revision>
  <dcterms:created xsi:type="dcterms:W3CDTF">2013-01-27T09:14:16Z</dcterms:created>
  <dcterms:modified xsi:type="dcterms:W3CDTF">2026-02-11T17:52:00Z</dcterms:modified>
  <cp:category/>
</cp:coreProperties>
</file>