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70" r:id="rId3"/>
    <p:sldId id="277" r:id="rId4"/>
    <p:sldId id="268" r:id="rId5"/>
    <p:sldId id="276" r:id="rId6"/>
    <p:sldId id="271" r:id="rId7"/>
    <p:sldId id="272" r:id="rId8"/>
    <p:sldId id="273" r:id="rId9"/>
    <p:sldId id="274" r:id="rId10"/>
    <p:sldId id="275" r:id="rId11"/>
    <p:sldId id="278" r:id="rId12"/>
    <p:sldId id="266" r:id="rId13"/>
    <p:sldId id="279" r:id="rId14"/>
    <p:sldId id="28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039512-37BF-D81A-C69C-447A07D18C8D}" v="7802" dt="2026-02-27T04:53:44.075"/>
    <p1510:client id="{766A8351-245F-40B4-A824-8C6D723D34F5}" v="18" dt="2026-02-27T05:19:45.995"/>
    <p1510:client id="{7956D14C-0E47-1212-1331-D8C06A93FD0E}" v="238" dt="2026-02-27T06:00:26.7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uff Roberts (2306134)" userId="S::2306134@student.uwtsd.ac.uk::79d23623-2c40-4739-a32b-6e31712392fb" providerId="AD" clId="Web-{25039512-37BF-D81A-C69C-447A07D18C8D}"/>
    <pc:docChg chg="addSld delSld modSld sldOrd">
      <pc:chgData name="Gruff Roberts (2306134)" userId="S::2306134@student.uwtsd.ac.uk::79d23623-2c40-4739-a32b-6e31712392fb" providerId="AD" clId="Web-{25039512-37BF-D81A-C69C-447A07D18C8D}" dt="2026-02-27T04:53:44.075" v="7810" actId="20577"/>
      <pc:docMkLst>
        <pc:docMk/>
      </pc:docMkLst>
      <pc:sldChg chg="modSp">
        <pc:chgData name="Gruff Roberts (2306134)" userId="S::2306134@student.uwtsd.ac.uk::79d23623-2c40-4739-a32b-6e31712392fb" providerId="AD" clId="Web-{25039512-37BF-D81A-C69C-447A07D18C8D}" dt="2026-02-26T04:02:09.434" v="1595" actId="20577"/>
        <pc:sldMkLst>
          <pc:docMk/>
          <pc:sldMk cId="3207900866" sldId="257"/>
        </pc:sldMkLst>
        <pc:spChg chg="mod">
          <ac:chgData name="Gruff Roberts (2306134)" userId="S::2306134@student.uwtsd.ac.uk::79d23623-2c40-4739-a32b-6e31712392fb" providerId="AD" clId="Web-{25039512-37BF-D81A-C69C-447A07D18C8D}" dt="2026-02-26T04:02:09.434" v="1595" actId="20577"/>
          <ac:spMkLst>
            <pc:docMk/>
            <pc:sldMk cId="3207900866" sldId="257"/>
            <ac:spMk id="2" creationId="{FF706EC9-E1B0-A8B3-E991-B76A8298352A}"/>
          </ac:spMkLst>
        </pc:spChg>
      </pc:sldChg>
      <pc:sldChg chg="del">
        <pc:chgData name="Gruff Roberts (2306134)" userId="S::2306134@student.uwtsd.ac.uk::79d23623-2c40-4739-a32b-6e31712392fb" providerId="AD" clId="Web-{25039512-37BF-D81A-C69C-447A07D18C8D}" dt="2026-02-27T04:39:50.306" v="7277"/>
        <pc:sldMkLst>
          <pc:docMk/>
          <pc:sldMk cId="1353064364" sldId="265"/>
        </pc:sldMkLst>
      </pc:sldChg>
      <pc:sldChg chg="modSp">
        <pc:chgData name="Gruff Roberts (2306134)" userId="S::2306134@student.uwtsd.ac.uk::79d23623-2c40-4739-a32b-6e31712392fb" providerId="AD" clId="Web-{25039512-37BF-D81A-C69C-447A07D18C8D}" dt="2026-02-27T04:02:52.380" v="6809" actId="20577"/>
        <pc:sldMkLst>
          <pc:docMk/>
          <pc:sldMk cId="361149003" sldId="266"/>
        </pc:sldMkLst>
        <pc:spChg chg="mod">
          <ac:chgData name="Gruff Roberts (2306134)" userId="S::2306134@student.uwtsd.ac.uk::79d23623-2c40-4739-a32b-6e31712392fb" providerId="AD" clId="Web-{25039512-37BF-D81A-C69C-447A07D18C8D}" dt="2026-02-27T04:02:52.380" v="6809" actId="20577"/>
          <ac:spMkLst>
            <pc:docMk/>
            <pc:sldMk cId="361149003" sldId="266"/>
            <ac:spMk id="3" creationId="{8847C775-E7BA-26FB-2E53-F4C610FB4D87}"/>
          </ac:spMkLst>
        </pc:spChg>
      </pc:sldChg>
      <pc:sldChg chg="modSp del">
        <pc:chgData name="Gruff Roberts (2306134)" userId="S::2306134@student.uwtsd.ac.uk::79d23623-2c40-4739-a32b-6e31712392fb" providerId="AD" clId="Web-{25039512-37BF-D81A-C69C-447A07D18C8D}" dt="2026-02-26T21:46:45.075" v="3047"/>
        <pc:sldMkLst>
          <pc:docMk/>
          <pc:sldMk cId="3389196470" sldId="267"/>
        </pc:sldMkLst>
        <pc:spChg chg="mod">
          <ac:chgData name="Gruff Roberts (2306134)" userId="S::2306134@student.uwtsd.ac.uk::79d23623-2c40-4739-a32b-6e31712392fb" providerId="AD" clId="Web-{25039512-37BF-D81A-C69C-447A07D18C8D}" dt="2026-02-26T09:04:16.541" v="2296" actId="20577"/>
          <ac:spMkLst>
            <pc:docMk/>
            <pc:sldMk cId="3389196470" sldId="267"/>
            <ac:spMk id="3" creationId="{BE0296C3-04D4-2293-61AB-A2190844EA66}"/>
          </ac:spMkLst>
        </pc:spChg>
      </pc:sldChg>
      <pc:sldChg chg="del">
        <pc:chgData name="Gruff Roberts (2306134)" userId="S::2306134@student.uwtsd.ac.uk::79d23623-2c40-4739-a32b-6e31712392fb" providerId="AD" clId="Web-{25039512-37BF-D81A-C69C-447A07D18C8D}" dt="2026-02-26T05:19:39.358" v="1667"/>
        <pc:sldMkLst>
          <pc:docMk/>
          <pc:sldMk cId="4164729444" sldId="269"/>
        </pc:sldMkLst>
      </pc:sldChg>
      <pc:sldChg chg="modSp ord">
        <pc:chgData name="Gruff Roberts (2306134)" userId="S::2306134@student.uwtsd.ac.uk::79d23623-2c40-4739-a32b-6e31712392fb" providerId="AD" clId="Web-{25039512-37BF-D81A-C69C-447A07D18C8D}" dt="2026-02-27T02:53:28.647" v="6086" actId="20577"/>
        <pc:sldMkLst>
          <pc:docMk/>
          <pc:sldMk cId="2757794325" sldId="270"/>
        </pc:sldMkLst>
        <pc:spChg chg="mod">
          <ac:chgData name="Gruff Roberts (2306134)" userId="S::2306134@student.uwtsd.ac.uk::79d23623-2c40-4739-a32b-6e31712392fb" providerId="AD" clId="Web-{25039512-37BF-D81A-C69C-447A07D18C8D}" dt="2026-02-27T00:41:13.064" v="4891" actId="20577"/>
          <ac:spMkLst>
            <pc:docMk/>
            <pc:sldMk cId="2757794325" sldId="270"/>
            <ac:spMk id="2" creationId="{28F4920D-3909-B5DC-8849-13DE70007149}"/>
          </ac:spMkLst>
        </pc:spChg>
        <pc:spChg chg="mod">
          <ac:chgData name="Gruff Roberts (2306134)" userId="S::2306134@student.uwtsd.ac.uk::79d23623-2c40-4739-a32b-6e31712392fb" providerId="AD" clId="Web-{25039512-37BF-D81A-C69C-447A07D18C8D}" dt="2026-02-27T02:53:28.647" v="6086" actId="20577"/>
          <ac:spMkLst>
            <pc:docMk/>
            <pc:sldMk cId="2757794325" sldId="270"/>
            <ac:spMk id="3" creationId="{B153D68A-332A-3C59-BD50-66552B730C19}"/>
          </ac:spMkLst>
        </pc:spChg>
      </pc:sldChg>
      <pc:sldChg chg="modSp">
        <pc:chgData name="Gruff Roberts (2306134)" userId="S::2306134@student.uwtsd.ac.uk::79d23623-2c40-4739-a32b-6e31712392fb" providerId="AD" clId="Web-{25039512-37BF-D81A-C69C-447A07D18C8D}" dt="2026-02-26T21:36:40.796" v="2837" actId="20577"/>
        <pc:sldMkLst>
          <pc:docMk/>
          <pc:sldMk cId="2506940562" sldId="271"/>
        </pc:sldMkLst>
        <pc:spChg chg="mod">
          <ac:chgData name="Gruff Roberts (2306134)" userId="S::2306134@student.uwtsd.ac.uk::79d23623-2c40-4739-a32b-6e31712392fb" providerId="AD" clId="Web-{25039512-37BF-D81A-C69C-447A07D18C8D}" dt="2026-02-26T21:36:40.796" v="2837" actId="20577"/>
          <ac:spMkLst>
            <pc:docMk/>
            <pc:sldMk cId="2506940562" sldId="271"/>
            <ac:spMk id="3" creationId="{58116CB9-9B4C-BC07-6FF2-E3F64E06D276}"/>
          </ac:spMkLst>
        </pc:spChg>
      </pc:sldChg>
      <pc:sldChg chg="modSp add replId">
        <pc:chgData name="Gruff Roberts (2306134)" userId="S::2306134@student.uwtsd.ac.uk::79d23623-2c40-4739-a32b-6e31712392fb" providerId="AD" clId="Web-{25039512-37BF-D81A-C69C-447A07D18C8D}" dt="2026-02-25T20:24:47.163" v="1591" actId="20577"/>
        <pc:sldMkLst>
          <pc:docMk/>
          <pc:sldMk cId="3865606913" sldId="272"/>
        </pc:sldMkLst>
        <pc:spChg chg="mod">
          <ac:chgData name="Gruff Roberts (2306134)" userId="S::2306134@student.uwtsd.ac.uk::79d23623-2c40-4739-a32b-6e31712392fb" providerId="AD" clId="Web-{25039512-37BF-D81A-C69C-447A07D18C8D}" dt="2026-02-25T20:24:47.163" v="1591" actId="20577"/>
          <ac:spMkLst>
            <pc:docMk/>
            <pc:sldMk cId="3865606913" sldId="272"/>
            <ac:spMk id="3" creationId="{5F19CA2F-75C5-55ED-CC61-2681A1CDF015}"/>
          </ac:spMkLst>
        </pc:spChg>
      </pc:sldChg>
      <pc:sldChg chg="modSp add replId">
        <pc:chgData name="Gruff Roberts (2306134)" userId="S::2306134@student.uwtsd.ac.uk::79d23623-2c40-4739-a32b-6e31712392fb" providerId="AD" clId="Web-{25039512-37BF-D81A-C69C-447A07D18C8D}" dt="2026-02-26T07:13:29.635" v="2228" actId="20577"/>
        <pc:sldMkLst>
          <pc:docMk/>
          <pc:sldMk cId="565412489" sldId="273"/>
        </pc:sldMkLst>
        <pc:spChg chg="mod">
          <ac:chgData name="Gruff Roberts (2306134)" userId="S::2306134@student.uwtsd.ac.uk::79d23623-2c40-4739-a32b-6e31712392fb" providerId="AD" clId="Web-{25039512-37BF-D81A-C69C-447A07D18C8D}" dt="2026-02-26T04:22:25.936" v="1615" actId="20577"/>
          <ac:spMkLst>
            <pc:docMk/>
            <pc:sldMk cId="565412489" sldId="273"/>
            <ac:spMk id="2" creationId="{A848C43A-2FF4-9C4D-6AAC-F573DF47035E}"/>
          </ac:spMkLst>
        </pc:spChg>
        <pc:spChg chg="mod">
          <ac:chgData name="Gruff Roberts (2306134)" userId="S::2306134@student.uwtsd.ac.uk::79d23623-2c40-4739-a32b-6e31712392fb" providerId="AD" clId="Web-{25039512-37BF-D81A-C69C-447A07D18C8D}" dt="2026-02-26T07:13:29.635" v="2228" actId="20577"/>
          <ac:spMkLst>
            <pc:docMk/>
            <pc:sldMk cId="565412489" sldId="273"/>
            <ac:spMk id="3" creationId="{40A7D38B-4C96-AB17-32E2-0E3590E4E4A5}"/>
          </ac:spMkLst>
        </pc:spChg>
      </pc:sldChg>
      <pc:sldChg chg="modSp add replId">
        <pc:chgData name="Gruff Roberts (2306134)" userId="S::2306134@student.uwtsd.ac.uk::79d23623-2c40-4739-a32b-6e31712392fb" providerId="AD" clId="Web-{25039512-37BF-D81A-C69C-447A07D18C8D}" dt="2026-02-26T22:02:46.099" v="3280" actId="20577"/>
        <pc:sldMkLst>
          <pc:docMk/>
          <pc:sldMk cId="2481753579" sldId="274"/>
        </pc:sldMkLst>
        <pc:spChg chg="mod">
          <ac:chgData name="Gruff Roberts (2306134)" userId="S::2306134@student.uwtsd.ac.uk::79d23623-2c40-4739-a32b-6e31712392fb" providerId="AD" clId="Web-{25039512-37BF-D81A-C69C-447A07D18C8D}" dt="2026-02-26T22:02:46.099" v="3280" actId="20577"/>
          <ac:spMkLst>
            <pc:docMk/>
            <pc:sldMk cId="2481753579" sldId="274"/>
            <ac:spMk id="3" creationId="{32901C7B-4068-AB3F-F82B-A29B65A9AD81}"/>
          </ac:spMkLst>
        </pc:spChg>
      </pc:sldChg>
      <pc:sldChg chg="modSp add replId">
        <pc:chgData name="Gruff Roberts (2306134)" userId="S::2306134@student.uwtsd.ac.uk::79d23623-2c40-4739-a32b-6e31712392fb" providerId="AD" clId="Web-{25039512-37BF-D81A-C69C-447A07D18C8D}" dt="2026-02-27T00:39:18.032" v="4863" actId="20577"/>
        <pc:sldMkLst>
          <pc:docMk/>
          <pc:sldMk cId="3860204275" sldId="275"/>
        </pc:sldMkLst>
        <pc:spChg chg="mod">
          <ac:chgData name="Gruff Roberts (2306134)" userId="S::2306134@student.uwtsd.ac.uk::79d23623-2c40-4739-a32b-6e31712392fb" providerId="AD" clId="Web-{25039512-37BF-D81A-C69C-447A07D18C8D}" dt="2026-02-27T00:39:18.032" v="4863" actId="20577"/>
          <ac:spMkLst>
            <pc:docMk/>
            <pc:sldMk cId="3860204275" sldId="275"/>
            <ac:spMk id="3" creationId="{22614D70-C9D0-F2BC-A2BF-E6AF71C3222E}"/>
          </ac:spMkLst>
        </pc:spChg>
      </pc:sldChg>
      <pc:sldChg chg="add replId">
        <pc:chgData name="Gruff Roberts (2306134)" userId="S::2306134@student.uwtsd.ac.uk::79d23623-2c40-4739-a32b-6e31712392fb" providerId="AD" clId="Web-{25039512-37BF-D81A-C69C-447A07D18C8D}" dt="2026-02-27T00:40:52.705" v="4868"/>
        <pc:sldMkLst>
          <pc:docMk/>
          <pc:sldMk cId="2528761977" sldId="276"/>
        </pc:sldMkLst>
      </pc:sldChg>
      <pc:sldChg chg="delSp add del replId">
        <pc:chgData name="Gruff Roberts (2306134)" userId="S::2306134@student.uwtsd.ac.uk::79d23623-2c40-4739-a32b-6e31712392fb" providerId="AD" clId="Web-{25039512-37BF-D81A-C69C-447A07D18C8D}" dt="2026-02-27T00:40:50.142" v="4867"/>
        <pc:sldMkLst>
          <pc:docMk/>
          <pc:sldMk cId="4286661125" sldId="276"/>
        </pc:sldMkLst>
        <pc:spChg chg="del">
          <ac:chgData name="Gruff Roberts (2306134)" userId="S::2306134@student.uwtsd.ac.uk::79d23623-2c40-4739-a32b-6e31712392fb" providerId="AD" clId="Web-{25039512-37BF-D81A-C69C-447A07D18C8D}" dt="2026-02-27T00:40:44.798" v="4866"/>
          <ac:spMkLst>
            <pc:docMk/>
            <pc:sldMk cId="4286661125" sldId="276"/>
            <ac:spMk id="5" creationId="{658D2869-2161-1F32-E916-59C1A9B51E8D}"/>
          </ac:spMkLst>
        </pc:spChg>
        <pc:picChg chg="del">
          <ac:chgData name="Gruff Roberts (2306134)" userId="S::2306134@student.uwtsd.ac.uk::79d23623-2c40-4739-a32b-6e31712392fb" providerId="AD" clId="Web-{25039512-37BF-D81A-C69C-447A07D18C8D}" dt="2026-02-27T00:40:41.189" v="4865"/>
          <ac:picMkLst>
            <pc:docMk/>
            <pc:sldMk cId="4286661125" sldId="276"/>
            <ac:picMk id="4" creationId="{C6C43C01-60DB-DFE3-DEAF-D23BFBBAB9EB}"/>
          </ac:picMkLst>
        </pc:picChg>
      </pc:sldChg>
      <pc:sldChg chg="modSp add replId">
        <pc:chgData name="Gruff Roberts (2306134)" userId="S::2306134@student.uwtsd.ac.uk::79d23623-2c40-4739-a32b-6e31712392fb" providerId="AD" clId="Web-{25039512-37BF-D81A-C69C-447A07D18C8D}" dt="2026-02-27T04:09:42.898" v="7267" actId="20577"/>
        <pc:sldMkLst>
          <pc:docMk/>
          <pc:sldMk cId="960102058" sldId="277"/>
        </pc:sldMkLst>
        <pc:spChg chg="mod">
          <ac:chgData name="Gruff Roberts (2306134)" userId="S::2306134@student.uwtsd.ac.uk::79d23623-2c40-4739-a32b-6e31712392fb" providerId="AD" clId="Web-{25039512-37BF-D81A-C69C-447A07D18C8D}" dt="2026-02-27T04:09:42.898" v="7267" actId="20577"/>
          <ac:spMkLst>
            <pc:docMk/>
            <pc:sldMk cId="960102058" sldId="277"/>
            <ac:spMk id="3" creationId="{07832A86-87F0-32CD-E5A4-6A2E4483F13E}"/>
          </ac:spMkLst>
        </pc:spChg>
      </pc:sldChg>
      <pc:sldChg chg="modSp add replId">
        <pc:chgData name="Gruff Roberts (2306134)" userId="S::2306134@student.uwtsd.ac.uk::79d23623-2c40-4739-a32b-6e31712392fb" providerId="AD" clId="Web-{25039512-37BF-D81A-C69C-447A07D18C8D}" dt="2026-02-27T04:53:44.075" v="7810" actId="20577"/>
        <pc:sldMkLst>
          <pc:docMk/>
          <pc:sldMk cId="2925178499" sldId="278"/>
        </pc:sldMkLst>
        <pc:spChg chg="mod">
          <ac:chgData name="Gruff Roberts (2306134)" userId="S::2306134@student.uwtsd.ac.uk::79d23623-2c40-4739-a32b-6e31712392fb" providerId="AD" clId="Web-{25039512-37BF-D81A-C69C-447A07D18C8D}" dt="2026-02-27T04:12:59.597" v="7276" actId="20577"/>
          <ac:spMkLst>
            <pc:docMk/>
            <pc:sldMk cId="2925178499" sldId="278"/>
            <ac:spMk id="2" creationId="{1091F49D-FC83-388F-4CEB-7E232CBC5DE7}"/>
          </ac:spMkLst>
        </pc:spChg>
        <pc:spChg chg="mod">
          <ac:chgData name="Gruff Roberts (2306134)" userId="S::2306134@student.uwtsd.ac.uk::79d23623-2c40-4739-a32b-6e31712392fb" providerId="AD" clId="Web-{25039512-37BF-D81A-C69C-447A07D18C8D}" dt="2026-02-27T04:53:44.075" v="7810" actId="20577"/>
          <ac:spMkLst>
            <pc:docMk/>
            <pc:sldMk cId="2925178499" sldId="278"/>
            <ac:spMk id="3" creationId="{D0791126-4489-712F-FD0A-239D9E1D88CC}"/>
          </ac:spMkLst>
        </pc:spChg>
      </pc:sldChg>
    </pc:docChg>
  </pc:docChgLst>
  <pc:docChgLst>
    <pc:chgData name="Gruff Roberts (2306134)" userId="79d23623-2c40-4739-a32b-6e31712392fb" providerId="ADAL" clId="{D04A61FF-CA43-4B70-AEA1-058E2940C68F}"/>
    <pc:docChg chg="custSel addSld delSld modSld sldOrd">
      <pc:chgData name="Gruff Roberts (2306134)" userId="79d23623-2c40-4739-a32b-6e31712392fb" providerId="ADAL" clId="{D04A61FF-CA43-4B70-AEA1-058E2940C68F}" dt="2026-02-27T05:27:44.636" v="699" actId="20577"/>
      <pc:docMkLst>
        <pc:docMk/>
      </pc:docMkLst>
      <pc:sldChg chg="modSp mod">
        <pc:chgData name="Gruff Roberts (2306134)" userId="79d23623-2c40-4739-a32b-6e31712392fb" providerId="ADAL" clId="{D04A61FF-CA43-4B70-AEA1-058E2940C68F}" dt="2026-02-27T05:14:07.955" v="281" actId="27636"/>
        <pc:sldMkLst>
          <pc:docMk/>
          <pc:sldMk cId="109857222" sldId="256"/>
        </pc:sldMkLst>
        <pc:spChg chg="mod">
          <ac:chgData name="Gruff Roberts (2306134)" userId="79d23623-2c40-4739-a32b-6e31712392fb" providerId="ADAL" clId="{D04A61FF-CA43-4B70-AEA1-058E2940C68F}" dt="2026-02-27T05:14:07.955" v="281" actId="27636"/>
          <ac:spMkLst>
            <pc:docMk/>
            <pc:sldMk cId="109857222" sldId="256"/>
            <ac:spMk id="3" creationId="{00000000-0000-0000-0000-000000000000}"/>
          </ac:spMkLst>
        </pc:spChg>
      </pc:sldChg>
      <pc:sldChg chg="del">
        <pc:chgData name="Gruff Roberts (2306134)" userId="79d23623-2c40-4739-a32b-6e31712392fb" providerId="ADAL" clId="{D04A61FF-CA43-4B70-AEA1-058E2940C68F}" dt="2026-02-27T04:56:15.119" v="0" actId="2696"/>
        <pc:sldMkLst>
          <pc:docMk/>
          <pc:sldMk cId="3207900866" sldId="257"/>
        </pc:sldMkLst>
      </pc:sldChg>
      <pc:sldChg chg="del">
        <pc:chgData name="Gruff Roberts (2306134)" userId="79d23623-2c40-4739-a32b-6e31712392fb" providerId="ADAL" clId="{D04A61FF-CA43-4B70-AEA1-058E2940C68F}" dt="2026-02-27T04:56:31.881" v="2" actId="2696"/>
        <pc:sldMkLst>
          <pc:docMk/>
          <pc:sldMk cId="2057644402" sldId="258"/>
        </pc:sldMkLst>
      </pc:sldChg>
      <pc:sldChg chg="del">
        <pc:chgData name="Gruff Roberts (2306134)" userId="79d23623-2c40-4739-a32b-6e31712392fb" providerId="ADAL" clId="{D04A61FF-CA43-4B70-AEA1-058E2940C68F}" dt="2026-02-27T04:56:28.099" v="1" actId="2696"/>
        <pc:sldMkLst>
          <pc:docMk/>
          <pc:sldMk cId="703004998" sldId="259"/>
        </pc:sldMkLst>
      </pc:sldChg>
      <pc:sldChg chg="del">
        <pc:chgData name="Gruff Roberts (2306134)" userId="79d23623-2c40-4739-a32b-6e31712392fb" providerId="ADAL" clId="{D04A61FF-CA43-4B70-AEA1-058E2940C68F}" dt="2026-02-27T04:57:22.239" v="7" actId="47"/>
        <pc:sldMkLst>
          <pc:docMk/>
          <pc:sldMk cId="542888265" sldId="260"/>
        </pc:sldMkLst>
      </pc:sldChg>
      <pc:sldChg chg="del">
        <pc:chgData name="Gruff Roberts (2306134)" userId="79d23623-2c40-4739-a32b-6e31712392fb" providerId="ADAL" clId="{D04A61FF-CA43-4B70-AEA1-058E2940C68F}" dt="2026-02-27T04:57:19.641" v="6" actId="47"/>
        <pc:sldMkLst>
          <pc:docMk/>
          <pc:sldMk cId="623653798" sldId="261"/>
        </pc:sldMkLst>
      </pc:sldChg>
      <pc:sldChg chg="del">
        <pc:chgData name="Gruff Roberts (2306134)" userId="79d23623-2c40-4739-a32b-6e31712392fb" providerId="ADAL" clId="{D04A61FF-CA43-4B70-AEA1-058E2940C68F}" dt="2026-02-27T04:57:10.725" v="4" actId="47"/>
        <pc:sldMkLst>
          <pc:docMk/>
          <pc:sldMk cId="2945234379" sldId="262"/>
        </pc:sldMkLst>
      </pc:sldChg>
      <pc:sldChg chg="del">
        <pc:chgData name="Gruff Roberts (2306134)" userId="79d23623-2c40-4739-a32b-6e31712392fb" providerId="ADAL" clId="{D04A61FF-CA43-4B70-AEA1-058E2940C68F}" dt="2026-02-27T04:57:16.941" v="5" actId="47"/>
        <pc:sldMkLst>
          <pc:docMk/>
          <pc:sldMk cId="2650071896" sldId="263"/>
        </pc:sldMkLst>
      </pc:sldChg>
      <pc:sldChg chg="del">
        <pc:chgData name="Gruff Roberts (2306134)" userId="79d23623-2c40-4739-a32b-6e31712392fb" providerId="ADAL" clId="{D04A61FF-CA43-4B70-AEA1-058E2940C68F}" dt="2026-02-27T04:56:56.597" v="3" actId="2696"/>
        <pc:sldMkLst>
          <pc:docMk/>
          <pc:sldMk cId="193678452" sldId="264"/>
        </pc:sldMkLst>
      </pc:sldChg>
      <pc:sldChg chg="modSp mod">
        <pc:chgData name="Gruff Roberts (2306134)" userId="79d23623-2c40-4739-a32b-6e31712392fb" providerId="ADAL" clId="{D04A61FF-CA43-4B70-AEA1-058E2940C68F}" dt="2026-02-27T05:14:23.338" v="332" actId="20577"/>
        <pc:sldMkLst>
          <pc:docMk/>
          <pc:sldMk cId="2229596795" sldId="268"/>
        </pc:sldMkLst>
        <pc:spChg chg="mod">
          <ac:chgData name="Gruff Roberts (2306134)" userId="79d23623-2c40-4739-a32b-6e31712392fb" providerId="ADAL" clId="{D04A61FF-CA43-4B70-AEA1-058E2940C68F}" dt="2026-02-27T05:08:55.617" v="176" actId="20577"/>
          <ac:spMkLst>
            <pc:docMk/>
            <pc:sldMk cId="2229596795" sldId="268"/>
            <ac:spMk id="3" creationId="{9E7B72F8-3EE3-1F33-75A7-9387ED9C4D8A}"/>
          </ac:spMkLst>
        </pc:spChg>
        <pc:spChg chg="mod">
          <ac:chgData name="Gruff Roberts (2306134)" userId="79d23623-2c40-4739-a32b-6e31712392fb" providerId="ADAL" clId="{D04A61FF-CA43-4B70-AEA1-058E2940C68F}" dt="2026-02-27T05:14:23.338" v="332" actId="20577"/>
          <ac:spMkLst>
            <pc:docMk/>
            <pc:sldMk cId="2229596795" sldId="268"/>
            <ac:spMk id="5" creationId="{1E0BBD97-6B13-E82F-CFDC-94B7AAD4B0F1}"/>
          </ac:spMkLst>
        </pc:spChg>
      </pc:sldChg>
      <pc:sldChg chg="modSp mod">
        <pc:chgData name="Gruff Roberts (2306134)" userId="79d23623-2c40-4739-a32b-6e31712392fb" providerId="ADAL" clId="{D04A61FF-CA43-4B70-AEA1-058E2940C68F}" dt="2026-02-27T05:02:10.105" v="133" actId="20577"/>
        <pc:sldMkLst>
          <pc:docMk/>
          <pc:sldMk cId="2757794325" sldId="270"/>
        </pc:sldMkLst>
        <pc:spChg chg="mod">
          <ac:chgData name="Gruff Roberts (2306134)" userId="79d23623-2c40-4739-a32b-6e31712392fb" providerId="ADAL" clId="{D04A61FF-CA43-4B70-AEA1-058E2940C68F}" dt="2026-02-27T05:02:10.105" v="133" actId="20577"/>
          <ac:spMkLst>
            <pc:docMk/>
            <pc:sldMk cId="2757794325" sldId="270"/>
            <ac:spMk id="3" creationId="{B153D68A-332A-3C59-BD50-66552B730C19}"/>
          </ac:spMkLst>
        </pc:spChg>
      </pc:sldChg>
      <pc:sldChg chg="modSp mod">
        <pc:chgData name="Gruff Roberts (2306134)" userId="79d23623-2c40-4739-a32b-6e31712392fb" providerId="ADAL" clId="{D04A61FF-CA43-4B70-AEA1-058E2940C68F}" dt="2026-02-27T05:12:56.570" v="243" actId="20577"/>
        <pc:sldMkLst>
          <pc:docMk/>
          <pc:sldMk cId="3860204275" sldId="275"/>
        </pc:sldMkLst>
        <pc:spChg chg="mod">
          <ac:chgData name="Gruff Roberts (2306134)" userId="79d23623-2c40-4739-a32b-6e31712392fb" providerId="ADAL" clId="{D04A61FF-CA43-4B70-AEA1-058E2940C68F}" dt="2026-02-27T05:12:56.570" v="243" actId="20577"/>
          <ac:spMkLst>
            <pc:docMk/>
            <pc:sldMk cId="3860204275" sldId="275"/>
            <ac:spMk id="3" creationId="{22614D70-C9D0-F2BC-A2BF-E6AF71C3222E}"/>
          </ac:spMkLst>
        </pc:spChg>
      </pc:sldChg>
      <pc:sldChg chg="modSp mod">
        <pc:chgData name="Gruff Roberts (2306134)" userId="79d23623-2c40-4739-a32b-6e31712392fb" providerId="ADAL" clId="{D04A61FF-CA43-4B70-AEA1-058E2940C68F}" dt="2026-02-27T05:00:24.600" v="95" actId="20577"/>
        <pc:sldMkLst>
          <pc:docMk/>
          <pc:sldMk cId="2528761977" sldId="276"/>
        </pc:sldMkLst>
        <pc:spChg chg="mod">
          <ac:chgData name="Gruff Roberts (2306134)" userId="79d23623-2c40-4739-a32b-6e31712392fb" providerId="ADAL" clId="{D04A61FF-CA43-4B70-AEA1-058E2940C68F}" dt="2026-02-27T05:00:24.600" v="95" actId="20577"/>
          <ac:spMkLst>
            <pc:docMk/>
            <pc:sldMk cId="2528761977" sldId="276"/>
            <ac:spMk id="2" creationId="{1A6DE1B3-4C3C-1251-7F1F-5A195D66D3D8}"/>
          </ac:spMkLst>
        </pc:spChg>
      </pc:sldChg>
      <pc:sldChg chg="modSp mod">
        <pc:chgData name="Gruff Roberts (2306134)" userId="79d23623-2c40-4739-a32b-6e31712392fb" providerId="ADAL" clId="{D04A61FF-CA43-4B70-AEA1-058E2940C68F}" dt="2026-02-27T04:59:14.077" v="43" actId="20577"/>
        <pc:sldMkLst>
          <pc:docMk/>
          <pc:sldMk cId="960102058" sldId="277"/>
        </pc:sldMkLst>
        <pc:spChg chg="mod">
          <ac:chgData name="Gruff Roberts (2306134)" userId="79d23623-2c40-4739-a32b-6e31712392fb" providerId="ADAL" clId="{D04A61FF-CA43-4B70-AEA1-058E2940C68F}" dt="2026-02-27T04:59:14.077" v="43" actId="20577"/>
          <ac:spMkLst>
            <pc:docMk/>
            <pc:sldMk cId="960102058" sldId="277"/>
            <ac:spMk id="3" creationId="{07832A86-87F0-32CD-E5A4-6A2E4483F13E}"/>
          </ac:spMkLst>
        </pc:spChg>
      </pc:sldChg>
      <pc:sldChg chg="modSp mod">
        <pc:chgData name="Gruff Roberts (2306134)" userId="79d23623-2c40-4739-a32b-6e31712392fb" providerId="ADAL" clId="{D04A61FF-CA43-4B70-AEA1-058E2940C68F}" dt="2026-02-27T05:09:57.876" v="181" actId="20577"/>
        <pc:sldMkLst>
          <pc:docMk/>
          <pc:sldMk cId="2925178499" sldId="278"/>
        </pc:sldMkLst>
        <pc:spChg chg="mod">
          <ac:chgData name="Gruff Roberts (2306134)" userId="79d23623-2c40-4739-a32b-6e31712392fb" providerId="ADAL" clId="{D04A61FF-CA43-4B70-AEA1-058E2940C68F}" dt="2026-02-27T05:09:57.876" v="181" actId="20577"/>
          <ac:spMkLst>
            <pc:docMk/>
            <pc:sldMk cId="2925178499" sldId="278"/>
            <ac:spMk id="3" creationId="{D0791126-4489-712F-FD0A-239D9E1D88CC}"/>
          </ac:spMkLst>
        </pc:spChg>
      </pc:sldChg>
      <pc:sldChg chg="addSp delSp modSp add del mod ord">
        <pc:chgData name="Gruff Roberts (2306134)" userId="79d23623-2c40-4739-a32b-6e31712392fb" providerId="ADAL" clId="{D04A61FF-CA43-4B70-AEA1-058E2940C68F}" dt="2026-02-27T05:26:56.548" v="684" actId="2696"/>
        <pc:sldMkLst>
          <pc:docMk/>
          <pc:sldMk cId="1551027254" sldId="279"/>
        </pc:sldMkLst>
        <pc:spChg chg="mod">
          <ac:chgData name="Gruff Roberts (2306134)" userId="79d23623-2c40-4739-a32b-6e31712392fb" providerId="ADAL" clId="{D04A61FF-CA43-4B70-AEA1-058E2940C68F}" dt="2026-02-27T05:15:18.242" v="365" actId="20577"/>
          <ac:spMkLst>
            <pc:docMk/>
            <pc:sldMk cId="1551027254" sldId="279"/>
            <ac:spMk id="2" creationId="{FEB190AD-D61A-27B8-972A-561BF3FC5EEA}"/>
          </ac:spMkLst>
        </pc:spChg>
        <pc:spChg chg="del">
          <ac:chgData name="Gruff Roberts (2306134)" userId="79d23623-2c40-4739-a32b-6e31712392fb" providerId="ADAL" clId="{D04A61FF-CA43-4B70-AEA1-058E2940C68F}" dt="2026-02-27T05:14:42.665" v="334" actId="21"/>
          <ac:spMkLst>
            <pc:docMk/>
            <pc:sldMk cId="1551027254" sldId="279"/>
            <ac:spMk id="3" creationId="{ACE37DAC-BD0B-3425-5B4B-937E6D97A2CF}"/>
          </ac:spMkLst>
        </pc:spChg>
        <pc:spChg chg="mod">
          <ac:chgData name="Gruff Roberts (2306134)" userId="79d23623-2c40-4739-a32b-6e31712392fb" providerId="ADAL" clId="{D04A61FF-CA43-4B70-AEA1-058E2940C68F}" dt="2026-02-27T05:17:23.237" v="663" actId="20577"/>
          <ac:spMkLst>
            <pc:docMk/>
            <pc:sldMk cId="1551027254" sldId="279"/>
            <ac:spMk id="5" creationId="{110591D2-DBA3-6C24-C722-BFFDF4DB9EFD}"/>
          </ac:spMkLst>
        </pc:spChg>
        <pc:spChg chg="add del mod">
          <ac:chgData name="Gruff Roberts (2306134)" userId="79d23623-2c40-4739-a32b-6e31712392fb" providerId="ADAL" clId="{D04A61FF-CA43-4B70-AEA1-058E2940C68F}" dt="2026-02-27T05:14:47.428" v="335" actId="21"/>
          <ac:spMkLst>
            <pc:docMk/>
            <pc:sldMk cId="1551027254" sldId="279"/>
            <ac:spMk id="7" creationId="{32EC27F0-C458-2808-9FF8-8E300DAB3E83}"/>
          </ac:spMkLst>
        </pc:spChg>
        <pc:spChg chg="add del">
          <ac:chgData name="Gruff Roberts (2306134)" userId="79d23623-2c40-4739-a32b-6e31712392fb" providerId="ADAL" clId="{D04A61FF-CA43-4B70-AEA1-058E2940C68F}" dt="2026-02-27T05:18:17.212" v="671" actId="478"/>
          <ac:spMkLst>
            <pc:docMk/>
            <pc:sldMk cId="1551027254" sldId="279"/>
            <ac:spMk id="8" creationId="{45BD621A-76DF-1533-5F23-3851E8EA0C76}"/>
          </ac:spMkLst>
        </pc:spChg>
        <pc:spChg chg="add del">
          <ac:chgData name="Gruff Roberts (2306134)" userId="79d23623-2c40-4739-a32b-6e31712392fb" providerId="ADAL" clId="{D04A61FF-CA43-4B70-AEA1-058E2940C68F}" dt="2026-02-27T05:19:22.085" v="678" actId="478"/>
          <ac:spMkLst>
            <pc:docMk/>
            <pc:sldMk cId="1551027254" sldId="279"/>
            <ac:spMk id="9" creationId="{9293DC4A-F1E9-89A0-BBCA-C010FA1FE1D3}"/>
          </ac:spMkLst>
        </pc:spChg>
        <pc:spChg chg="add del">
          <ac:chgData name="Gruff Roberts (2306134)" userId="79d23623-2c40-4739-a32b-6e31712392fb" providerId="ADAL" clId="{D04A61FF-CA43-4B70-AEA1-058E2940C68F}" dt="2026-02-27T05:19:30.928" v="680" actId="478"/>
          <ac:spMkLst>
            <pc:docMk/>
            <pc:sldMk cId="1551027254" sldId="279"/>
            <ac:spMk id="10" creationId="{A0BAE086-103A-D9C3-6D5D-14B6E459EBF9}"/>
          </ac:spMkLst>
        </pc:spChg>
        <pc:picChg chg="del">
          <ac:chgData name="Gruff Roberts (2306134)" userId="79d23623-2c40-4739-a32b-6e31712392fb" providerId="ADAL" clId="{D04A61FF-CA43-4B70-AEA1-058E2940C68F}" dt="2026-02-27T05:15:22.378" v="366" actId="478"/>
          <ac:picMkLst>
            <pc:docMk/>
            <pc:sldMk cId="1551027254" sldId="279"/>
            <ac:picMk id="4" creationId="{870EEEED-173B-7C7A-94A2-7BC44A3706A8}"/>
          </ac:picMkLst>
        </pc:picChg>
        <pc:picChg chg="add mod">
          <ac:chgData name="Gruff Roberts (2306134)" userId="79d23623-2c40-4739-a32b-6e31712392fb" providerId="ADAL" clId="{D04A61FF-CA43-4B70-AEA1-058E2940C68F}" dt="2026-02-27T05:18:45.460" v="676" actId="14100"/>
          <ac:picMkLst>
            <pc:docMk/>
            <pc:sldMk cId="1551027254" sldId="279"/>
            <ac:picMk id="1028" creationId="{20637B0A-1296-9D70-D17E-1B3128A8EB70}"/>
          </ac:picMkLst>
        </pc:picChg>
        <pc:picChg chg="add mod">
          <ac:chgData name="Gruff Roberts (2306134)" userId="79d23623-2c40-4739-a32b-6e31712392fb" providerId="ADAL" clId="{D04A61FF-CA43-4B70-AEA1-058E2940C68F}" dt="2026-02-27T05:19:45.995" v="683" actId="14100"/>
          <ac:picMkLst>
            <pc:docMk/>
            <pc:sldMk cId="1551027254" sldId="279"/>
            <ac:picMk id="1034" creationId="{8A826EC1-A2C1-E947-6727-B22DE4E48B28}"/>
          </ac:picMkLst>
        </pc:picChg>
      </pc:sldChg>
      <pc:sldChg chg="modSp add mod">
        <pc:chgData name="Gruff Roberts (2306134)" userId="79d23623-2c40-4739-a32b-6e31712392fb" providerId="ADAL" clId="{D04A61FF-CA43-4B70-AEA1-058E2940C68F}" dt="2026-02-27T05:27:44.636" v="699" actId="20577"/>
        <pc:sldMkLst>
          <pc:docMk/>
          <pc:sldMk cId="3777043656" sldId="279"/>
        </pc:sldMkLst>
        <pc:spChg chg="mod">
          <ac:chgData name="Gruff Roberts (2306134)" userId="79d23623-2c40-4739-a32b-6e31712392fb" providerId="ADAL" clId="{D04A61FF-CA43-4B70-AEA1-058E2940C68F}" dt="2026-02-27T05:27:44.636" v="699" actId="20577"/>
          <ac:spMkLst>
            <pc:docMk/>
            <pc:sldMk cId="3777043656" sldId="279"/>
            <ac:spMk id="2" creationId="{CFF5F645-EB25-2EA5-AC41-2F154F1BFDAA}"/>
          </ac:spMkLst>
        </pc:spChg>
      </pc:sldChg>
    </pc:docChg>
  </pc:docChgLst>
  <pc:docChgLst>
    <pc:chgData name="Gruff Roberts (2306134)" userId="S::2306134@student.uwtsd.ac.uk::79d23623-2c40-4739-a32b-6e31712392fb" providerId="AD" clId="Web-{E62E0F2C-7BE3-3C66-047A-C11F72CA8C9F}"/>
    <pc:docChg chg="addSld delSld modSld">
      <pc:chgData name="Gruff Roberts (2306134)" userId="S::2306134@student.uwtsd.ac.uk::79d23623-2c40-4739-a32b-6e31712392fb" providerId="AD" clId="Web-{E62E0F2C-7BE3-3C66-047A-C11F72CA8C9F}" dt="2026-02-22T15:15:07.620" v="398" actId="20577"/>
      <pc:docMkLst>
        <pc:docMk/>
      </pc:docMkLst>
      <pc:sldChg chg="modSp">
        <pc:chgData name="Gruff Roberts (2306134)" userId="S::2306134@student.uwtsd.ac.uk::79d23623-2c40-4739-a32b-6e31712392fb" providerId="AD" clId="Web-{E62E0F2C-7BE3-3C66-047A-C11F72CA8C9F}" dt="2026-02-22T14:22:54.614" v="357" actId="20577"/>
        <pc:sldMkLst>
          <pc:docMk/>
          <pc:sldMk cId="361149003" sldId="266"/>
        </pc:sldMkLst>
        <pc:spChg chg="mod">
          <ac:chgData name="Gruff Roberts (2306134)" userId="S::2306134@student.uwtsd.ac.uk::79d23623-2c40-4739-a32b-6e31712392fb" providerId="AD" clId="Web-{E62E0F2C-7BE3-3C66-047A-C11F72CA8C9F}" dt="2026-02-22T14:22:54.614" v="357" actId="20577"/>
          <ac:spMkLst>
            <pc:docMk/>
            <pc:sldMk cId="361149003" sldId="266"/>
            <ac:spMk id="3" creationId="{8847C775-E7BA-26FB-2E53-F4C610FB4D87}"/>
          </ac:spMkLst>
        </pc:spChg>
      </pc:sldChg>
      <pc:sldChg chg="addSp modSp">
        <pc:chgData name="Gruff Roberts (2306134)" userId="S::2306134@student.uwtsd.ac.uk::79d23623-2c40-4739-a32b-6e31712392fb" providerId="AD" clId="Web-{E62E0F2C-7BE3-3C66-047A-C11F72CA8C9F}" dt="2026-02-22T12:41:15.411" v="103"/>
        <pc:sldMkLst>
          <pc:docMk/>
          <pc:sldMk cId="2229596795" sldId="268"/>
        </pc:sldMkLst>
        <pc:spChg chg="add mod">
          <ac:chgData name="Gruff Roberts (2306134)" userId="S::2306134@student.uwtsd.ac.uk::79d23623-2c40-4739-a32b-6e31712392fb" providerId="AD" clId="Web-{E62E0F2C-7BE3-3C66-047A-C11F72CA8C9F}" dt="2026-02-22T12:41:15.411" v="103"/>
          <ac:spMkLst>
            <pc:docMk/>
            <pc:sldMk cId="2229596795" sldId="268"/>
            <ac:spMk id="5" creationId="{1E0BBD97-6B13-E82F-CFDC-94B7AAD4B0F1}"/>
          </ac:spMkLst>
        </pc:spChg>
        <pc:picChg chg="add mod modCrop">
          <ac:chgData name="Gruff Roberts (2306134)" userId="S::2306134@student.uwtsd.ac.uk::79d23623-2c40-4739-a32b-6e31712392fb" providerId="AD" clId="Web-{E62E0F2C-7BE3-3C66-047A-C11F72CA8C9F}" dt="2026-02-22T12:37:01.147" v="10" actId="1076"/>
          <ac:picMkLst>
            <pc:docMk/>
            <pc:sldMk cId="2229596795" sldId="268"/>
            <ac:picMk id="4" creationId="{1BFE1A24-09D9-5093-19E9-0BD7C5496B1F}"/>
          </ac:picMkLst>
        </pc:picChg>
      </pc:sldChg>
      <pc:sldChg chg="modSp">
        <pc:chgData name="Gruff Roberts (2306134)" userId="S::2306134@student.uwtsd.ac.uk::79d23623-2c40-4739-a32b-6e31712392fb" providerId="AD" clId="Web-{E62E0F2C-7BE3-3C66-047A-C11F72CA8C9F}" dt="2026-02-22T14:08:16.777" v="328" actId="20577"/>
        <pc:sldMkLst>
          <pc:docMk/>
          <pc:sldMk cId="2757794325" sldId="270"/>
        </pc:sldMkLst>
        <pc:spChg chg="mod">
          <ac:chgData name="Gruff Roberts (2306134)" userId="S::2306134@student.uwtsd.ac.uk::79d23623-2c40-4739-a32b-6e31712392fb" providerId="AD" clId="Web-{E62E0F2C-7BE3-3C66-047A-C11F72CA8C9F}" dt="2026-02-22T14:08:16.777" v="328" actId="20577"/>
          <ac:spMkLst>
            <pc:docMk/>
            <pc:sldMk cId="2757794325" sldId="270"/>
            <ac:spMk id="3" creationId="{B153D68A-332A-3C59-BD50-66552B730C19}"/>
          </ac:spMkLst>
        </pc:spChg>
      </pc:sldChg>
      <pc:sldChg chg="modSp add replId">
        <pc:chgData name="Gruff Roberts (2306134)" userId="S::2306134@student.uwtsd.ac.uk::79d23623-2c40-4739-a32b-6e31712392fb" providerId="AD" clId="Web-{E62E0F2C-7BE3-3C66-047A-C11F72CA8C9F}" dt="2026-02-22T15:15:07.620" v="398" actId="20577"/>
        <pc:sldMkLst>
          <pc:docMk/>
          <pc:sldMk cId="2506940562" sldId="271"/>
        </pc:sldMkLst>
        <pc:spChg chg="mod">
          <ac:chgData name="Gruff Roberts (2306134)" userId="S::2306134@student.uwtsd.ac.uk::79d23623-2c40-4739-a32b-6e31712392fb" providerId="AD" clId="Web-{E62E0F2C-7BE3-3C66-047A-C11F72CA8C9F}" dt="2026-02-22T15:15:07.620" v="398" actId="20577"/>
          <ac:spMkLst>
            <pc:docMk/>
            <pc:sldMk cId="2506940562" sldId="271"/>
            <ac:spMk id="3" creationId="{58116CB9-9B4C-BC07-6FF2-E3F64E06D276}"/>
          </ac:spMkLst>
        </pc:spChg>
      </pc:sldChg>
    </pc:docChg>
  </pc:docChgLst>
  <pc:docChgLst>
    <pc:chgData name="Gruff Roberts (2306134)" userId="S::2306134@student.uwtsd.ac.uk::79d23623-2c40-4739-a32b-6e31712392fb" providerId="AD" clId="Web-{FC6C6156-DB42-A295-A915-458250E7FAB2}"/>
    <pc:docChg chg="modSld">
      <pc:chgData name="Gruff Roberts (2306134)" userId="S::2306134@student.uwtsd.ac.uk::79d23623-2c40-4739-a32b-6e31712392fb" providerId="AD" clId="Web-{FC6C6156-DB42-A295-A915-458250E7FAB2}" dt="2026-02-12T11:36:13.732" v="143" actId="20577"/>
      <pc:docMkLst>
        <pc:docMk/>
      </pc:docMkLst>
    </pc:docChg>
  </pc:docChgLst>
  <pc:docChgLst>
    <pc:chgData name="Gruff Roberts (2306134)" userId="S::2306134@student.uwtsd.ac.uk::79d23623-2c40-4739-a32b-6e31712392fb" providerId="AD" clId="Web-{40FF3DDE-A94C-4847-9603-503266B60E69}"/>
    <pc:docChg chg="mod addSld modSld addMainMaster delMainMaster">
      <pc:chgData name="Gruff Roberts (2306134)" userId="S::2306134@student.uwtsd.ac.uk::79d23623-2c40-4739-a32b-6e31712392fb" providerId="AD" clId="Web-{40FF3DDE-A94C-4847-9603-503266B60E69}" dt="2026-02-21T15:51:31.471" v="478" actId="20577"/>
      <pc:docMkLst>
        <pc:docMk/>
      </pc:docMkLst>
      <pc:sldChg chg="addSp delSp modSp mod setBg modClrScheme chgLayout">
        <pc:chgData name="Gruff Roberts (2306134)" userId="S::2306134@student.uwtsd.ac.uk::79d23623-2c40-4739-a32b-6e31712392fb" providerId="AD" clId="Web-{40FF3DDE-A94C-4847-9603-503266B60E69}" dt="2026-02-21T14:13:44.619" v="15"/>
        <pc:sldMkLst>
          <pc:docMk/>
          <pc:sldMk cId="109857222" sldId="256"/>
        </pc:sldMkLst>
        <pc:spChg chg="mod ord">
          <ac:chgData name="Gruff Roberts (2306134)" userId="S::2306134@student.uwtsd.ac.uk::79d23623-2c40-4739-a32b-6e31712392fb" providerId="AD" clId="Web-{40FF3DDE-A94C-4847-9603-503266B60E69}" dt="2026-02-21T14:13:44.619" v="15"/>
          <ac:spMkLst>
            <pc:docMk/>
            <pc:sldMk cId="109857222" sldId="256"/>
            <ac:spMk id="2" creationId="{00000000-0000-0000-0000-000000000000}"/>
          </ac:spMkLst>
        </pc:spChg>
        <pc:spChg chg="mod ord">
          <ac:chgData name="Gruff Roberts (2306134)" userId="S::2306134@student.uwtsd.ac.uk::79d23623-2c40-4739-a32b-6e31712392fb" providerId="AD" clId="Web-{40FF3DDE-A94C-4847-9603-503266B60E69}" dt="2026-02-21T14:13:44.619" v="15"/>
          <ac:spMkLst>
            <pc:docMk/>
            <pc:sldMk cId="109857222" sldId="256"/>
            <ac:spMk id="3" creationId="{00000000-0000-0000-0000-000000000000}"/>
          </ac:spMkLst>
        </pc:spChg>
      </pc:sldChg>
      <pc:sldChg chg="modSp add mod replId modClrScheme chgLayout">
        <pc:chgData name="Gruff Roberts (2306134)" userId="S::2306134@student.uwtsd.ac.uk::79d23623-2c40-4739-a32b-6e31712392fb" providerId="AD" clId="Web-{40FF3DDE-A94C-4847-9603-503266B60E69}" dt="2026-02-21T15:47:59.197" v="396" actId="20577"/>
        <pc:sldMkLst>
          <pc:docMk/>
          <pc:sldMk cId="361149003" sldId="266"/>
        </pc:sldMkLst>
        <pc:spChg chg="mod ord">
          <ac:chgData name="Gruff Roberts (2306134)" userId="S::2306134@student.uwtsd.ac.uk::79d23623-2c40-4739-a32b-6e31712392fb" providerId="AD" clId="Web-{40FF3DDE-A94C-4847-9603-503266B60E69}" dt="2026-02-21T15:47:59.197" v="396" actId="20577"/>
          <ac:spMkLst>
            <pc:docMk/>
            <pc:sldMk cId="361149003" sldId="266"/>
            <ac:spMk id="2" creationId="{263B432C-D6E0-0CE7-DA83-B35DAB67E95A}"/>
          </ac:spMkLst>
        </pc:spChg>
        <pc:spChg chg="mod ord">
          <ac:chgData name="Gruff Roberts (2306134)" userId="S::2306134@student.uwtsd.ac.uk::79d23623-2c40-4739-a32b-6e31712392fb" providerId="AD" clId="Web-{40FF3DDE-A94C-4847-9603-503266B60E69}" dt="2026-02-21T14:13:22.118" v="13"/>
          <ac:spMkLst>
            <pc:docMk/>
            <pc:sldMk cId="361149003" sldId="266"/>
            <ac:spMk id="3" creationId="{8847C775-E7BA-26FB-2E53-F4C610FB4D87}"/>
          </ac:spMkLst>
        </pc:spChg>
      </pc:sldChg>
      <pc:sldChg chg="modSp add replId">
        <pc:chgData name="Gruff Roberts (2306134)" userId="S::2306134@student.uwtsd.ac.uk::79d23623-2c40-4739-a32b-6e31712392fb" providerId="AD" clId="Web-{40FF3DDE-A94C-4847-9603-503266B60E69}" dt="2026-02-21T15:51:01.782" v="470" actId="20577"/>
        <pc:sldMkLst>
          <pc:docMk/>
          <pc:sldMk cId="2229596795" sldId="268"/>
        </pc:sldMkLst>
        <pc:spChg chg="mod">
          <ac:chgData name="Gruff Roberts (2306134)" userId="S::2306134@student.uwtsd.ac.uk::79d23623-2c40-4739-a32b-6e31712392fb" providerId="AD" clId="Web-{40FF3DDE-A94C-4847-9603-503266B60E69}" dt="2026-02-21T15:51:01.782" v="470" actId="20577"/>
          <ac:spMkLst>
            <pc:docMk/>
            <pc:sldMk cId="2229596795" sldId="268"/>
            <ac:spMk id="3" creationId="{9E7B72F8-3EE3-1F33-75A7-9387ED9C4D8A}"/>
          </ac:spMkLst>
        </pc:spChg>
      </pc:sldChg>
      <pc:sldMasterChg chg="add addSldLayout modSldLayout">
        <pc:chgData name="Gruff Roberts (2306134)" userId="S::2306134@student.uwtsd.ac.uk::79d23623-2c40-4739-a32b-6e31712392fb" providerId="AD" clId="Web-{40FF3DDE-A94C-4847-9603-503266B60E69}" dt="2026-02-21T14:13:22.118" v="13"/>
        <pc:sldMasterMkLst>
          <pc:docMk/>
          <pc:sldMasterMk cId="8918923" sldId="2147483672"/>
        </pc:sldMasterMkLst>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3051417960" sldId="2147483673"/>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3255532985" sldId="2147483674"/>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204798480" sldId="2147483675"/>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665498119" sldId="2147483676"/>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3005435234" sldId="2147483677"/>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731354035" sldId="2147483678"/>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4047891503" sldId="2147483679"/>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4070529" sldId="2147483680"/>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174323429" sldId="2147483681"/>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491486713" sldId="2147483682"/>
          </pc:sldLayoutMkLst>
        </pc:sldLayoutChg>
        <pc:sldLayoutChg chg="add mod replId">
          <pc:chgData name="Gruff Roberts (2306134)" userId="S::2306134@student.uwtsd.ac.uk::79d23623-2c40-4739-a32b-6e31712392fb" providerId="AD" clId="Web-{40FF3DDE-A94C-4847-9603-503266B60E69}" dt="2026-02-21T14:13:22.118" v="13"/>
          <pc:sldLayoutMkLst>
            <pc:docMk/>
            <pc:sldMasterMk cId="8918923" sldId="2147483672"/>
            <pc:sldLayoutMk cId="2854702850" sldId="2147483683"/>
          </pc:sldLayoutMkLst>
        </pc:sldLayoutChg>
      </pc:sldMasterChg>
    </pc:docChg>
  </pc:docChgLst>
  <pc:docChgLst>
    <pc:chgData name="Gabriel Fisher" userId="S::gabriel.fisher@uwtsd.ac.uk::a2ec841f-5023-4ef8-8afe-23dbf58b1401" providerId="AD" clId="Web-{66F28296-8596-9FFC-E170-4F80874D6225}"/>
    <pc:docChg chg="addSld delSld modSld">
      <pc:chgData name="Gabriel Fisher" userId="S::gabriel.fisher@uwtsd.ac.uk::a2ec841f-5023-4ef8-8afe-23dbf58b1401" providerId="AD" clId="Web-{66F28296-8596-9FFC-E170-4F80874D6225}" dt="2026-02-06T16:27:47.925" v="746" actId="20577"/>
      <pc:docMkLst>
        <pc:docMk/>
      </pc:docMkLst>
      <pc:sldChg chg="modSp">
        <pc:chgData name="Gabriel Fisher" userId="S::gabriel.fisher@uwtsd.ac.uk::a2ec841f-5023-4ef8-8afe-23dbf58b1401" providerId="AD" clId="Web-{66F28296-8596-9FFC-E170-4F80874D6225}" dt="2026-02-06T12:40:01.413" v="13" actId="20577"/>
        <pc:sldMkLst>
          <pc:docMk/>
          <pc:sldMk cId="109857222" sldId="256"/>
        </pc:sldMkLst>
        <pc:spChg chg="mod">
          <ac:chgData name="Gabriel Fisher" userId="S::gabriel.fisher@uwtsd.ac.uk::a2ec841f-5023-4ef8-8afe-23dbf58b1401" providerId="AD" clId="Web-{66F28296-8596-9FFC-E170-4F80874D6225}" dt="2026-02-06T12:40:01.413" v="13" actId="20577"/>
          <ac:spMkLst>
            <pc:docMk/>
            <pc:sldMk cId="109857222" sldId="256"/>
            <ac:spMk id="2" creationId="{00000000-0000-0000-0000-000000000000}"/>
          </ac:spMkLst>
        </pc:spChg>
        <pc:spChg chg="mod">
          <ac:chgData name="Gabriel Fisher" userId="S::gabriel.fisher@uwtsd.ac.uk::a2ec841f-5023-4ef8-8afe-23dbf58b1401" providerId="AD" clId="Web-{66F28296-8596-9FFC-E170-4F80874D6225}" dt="2026-02-06T12:38:07.318" v="11" actId="20577"/>
          <ac:spMkLst>
            <pc:docMk/>
            <pc:sldMk cId="109857222" sldId="256"/>
            <ac:spMk id="3" creationId="{00000000-0000-0000-0000-000000000000}"/>
          </ac:spMkLst>
        </pc:spChg>
      </pc:sldChg>
    </pc:docChg>
  </pc:docChgLst>
  <pc:docChgLst>
    <pc:chgData name="Gruff Roberts (2306134)" userId="S::2306134@student.uwtsd.ac.uk::79d23623-2c40-4739-a32b-6e31712392fb" providerId="AD" clId="Web-{52430FCD-A16C-F433-F55A-023CDB615FCA}"/>
    <pc:docChg chg="modSld">
      <pc:chgData name="Gruff Roberts (2306134)" userId="S::2306134@student.uwtsd.ac.uk::79d23623-2c40-4739-a32b-6e31712392fb" providerId="AD" clId="Web-{52430FCD-A16C-F433-F55A-023CDB615FCA}" dt="2026-02-23T11:05:47.594" v="182" actId="20577"/>
      <pc:docMkLst>
        <pc:docMk/>
      </pc:docMkLst>
      <pc:sldChg chg="modSp">
        <pc:chgData name="Gruff Roberts (2306134)" userId="S::2306134@student.uwtsd.ac.uk::79d23623-2c40-4739-a32b-6e31712392fb" providerId="AD" clId="Web-{52430FCD-A16C-F433-F55A-023CDB615FCA}" dt="2026-02-23T11:05:30.609" v="180" actId="20577"/>
        <pc:sldMkLst>
          <pc:docMk/>
          <pc:sldMk cId="361149003" sldId="266"/>
        </pc:sldMkLst>
        <pc:spChg chg="mod">
          <ac:chgData name="Gruff Roberts (2306134)" userId="S::2306134@student.uwtsd.ac.uk::79d23623-2c40-4739-a32b-6e31712392fb" providerId="AD" clId="Web-{52430FCD-A16C-F433-F55A-023CDB615FCA}" dt="2026-02-23T11:05:30.609" v="180" actId="20577"/>
          <ac:spMkLst>
            <pc:docMk/>
            <pc:sldMk cId="361149003" sldId="266"/>
            <ac:spMk id="3" creationId="{8847C775-E7BA-26FB-2E53-F4C610FB4D87}"/>
          </ac:spMkLst>
        </pc:spChg>
      </pc:sldChg>
      <pc:sldChg chg="modSp">
        <pc:chgData name="Gruff Roberts (2306134)" userId="S::2306134@student.uwtsd.ac.uk::79d23623-2c40-4739-a32b-6e31712392fb" providerId="AD" clId="Web-{52430FCD-A16C-F433-F55A-023CDB615FCA}" dt="2026-02-23T10:13:04.731" v="144" actId="20577"/>
        <pc:sldMkLst>
          <pc:docMk/>
          <pc:sldMk cId="2506940562" sldId="271"/>
        </pc:sldMkLst>
        <pc:spChg chg="mod">
          <ac:chgData name="Gruff Roberts (2306134)" userId="S::2306134@student.uwtsd.ac.uk::79d23623-2c40-4739-a32b-6e31712392fb" providerId="AD" clId="Web-{52430FCD-A16C-F433-F55A-023CDB615FCA}" dt="2026-02-23T10:13:04.731" v="144" actId="20577"/>
          <ac:spMkLst>
            <pc:docMk/>
            <pc:sldMk cId="2506940562" sldId="271"/>
            <ac:spMk id="3" creationId="{58116CB9-9B4C-BC07-6FF2-E3F64E06D276}"/>
          </ac:spMkLst>
        </pc:spChg>
      </pc:sldChg>
    </pc:docChg>
  </pc:docChgLst>
  <pc:docChgLst>
    <pc:chgData name="Gruff Roberts (2306134)" userId="S::2306134@student.uwtsd.ac.uk::79d23623-2c40-4739-a32b-6e31712392fb" providerId="AD" clId="Web-{065ED686-EC1C-851F-CD7E-D95E936F7E16}"/>
    <pc:docChg chg="addSld modSld">
      <pc:chgData name="Gruff Roberts (2306134)" userId="S::2306134@student.uwtsd.ac.uk::79d23623-2c40-4739-a32b-6e31712392fb" providerId="AD" clId="Web-{065ED686-EC1C-851F-CD7E-D95E936F7E16}" dt="2026-02-10T19:02:33.485" v="211" actId="20577"/>
      <pc:docMkLst>
        <pc:docMk/>
      </pc:docMkLst>
    </pc:docChg>
  </pc:docChgLst>
  <pc:docChgLst>
    <pc:chgData name="Gruff Roberts (2306134)" userId="S::2306134@student.uwtsd.ac.uk::79d23623-2c40-4739-a32b-6e31712392fb" providerId="AD" clId="Web-{7956D14C-0E47-1212-1331-D8C06A93FD0E}"/>
    <pc:docChg chg="addSld modSld">
      <pc:chgData name="Gruff Roberts (2306134)" userId="S::2306134@student.uwtsd.ac.uk::79d23623-2c40-4739-a32b-6e31712392fb" providerId="AD" clId="Web-{7956D14C-0E47-1212-1331-D8C06A93FD0E}" dt="2026-02-27T06:00:26.771" v="240" actId="20577"/>
      <pc:docMkLst>
        <pc:docMk/>
      </pc:docMkLst>
      <pc:sldChg chg="modSp">
        <pc:chgData name="Gruff Roberts (2306134)" userId="S::2306134@student.uwtsd.ac.uk::79d23623-2c40-4739-a32b-6e31712392fb" providerId="AD" clId="Web-{7956D14C-0E47-1212-1331-D8C06A93FD0E}" dt="2026-02-27T05:52:23.128" v="128" actId="20577"/>
        <pc:sldMkLst>
          <pc:docMk/>
          <pc:sldMk cId="3777043656" sldId="279"/>
        </pc:sldMkLst>
        <pc:spChg chg="mod">
          <ac:chgData name="Gruff Roberts (2306134)" userId="S::2306134@student.uwtsd.ac.uk::79d23623-2c40-4739-a32b-6e31712392fb" providerId="AD" clId="Web-{7956D14C-0E47-1212-1331-D8C06A93FD0E}" dt="2026-02-27T05:52:23.128" v="128" actId="20577"/>
          <ac:spMkLst>
            <pc:docMk/>
            <pc:sldMk cId="3777043656" sldId="279"/>
            <ac:spMk id="3" creationId="{E6DF1453-147D-198B-F4C4-E2DAC41A3024}"/>
          </ac:spMkLst>
        </pc:spChg>
      </pc:sldChg>
      <pc:sldChg chg="modSp add replId">
        <pc:chgData name="Gruff Roberts (2306134)" userId="S::2306134@student.uwtsd.ac.uk::79d23623-2c40-4739-a32b-6e31712392fb" providerId="AD" clId="Web-{7956D14C-0E47-1212-1331-D8C06A93FD0E}" dt="2026-02-27T06:00:26.771" v="240" actId="20577"/>
        <pc:sldMkLst>
          <pc:docMk/>
          <pc:sldMk cId="906108878" sldId="280"/>
        </pc:sldMkLst>
        <pc:spChg chg="mod">
          <ac:chgData name="Gruff Roberts (2306134)" userId="S::2306134@student.uwtsd.ac.uk::79d23623-2c40-4739-a32b-6e31712392fb" providerId="AD" clId="Web-{7956D14C-0E47-1212-1331-D8C06A93FD0E}" dt="2026-02-27T05:53:09.210" v="169" actId="20577"/>
          <ac:spMkLst>
            <pc:docMk/>
            <pc:sldMk cId="906108878" sldId="280"/>
            <ac:spMk id="2" creationId="{C839B641-DC0E-8934-2B67-C93833E89947}"/>
          </ac:spMkLst>
        </pc:spChg>
        <pc:spChg chg="mod">
          <ac:chgData name="Gruff Roberts (2306134)" userId="S::2306134@student.uwtsd.ac.uk::79d23623-2c40-4739-a32b-6e31712392fb" providerId="AD" clId="Web-{7956D14C-0E47-1212-1331-D8C06A93FD0E}" dt="2026-02-27T06:00:26.771" v="240" actId="20577"/>
          <ac:spMkLst>
            <pc:docMk/>
            <pc:sldMk cId="906108878" sldId="280"/>
            <ac:spMk id="3" creationId="{85F5D3D8-6315-BE81-342D-FE4E36DC416A}"/>
          </ac:spMkLst>
        </pc:spChg>
      </pc:sldChg>
    </pc:docChg>
  </pc:docChgLst>
  <pc:docChgLst>
    <pc:chgData name="Gruff Roberts (2306134)" userId="S::2306134@student.uwtsd.ac.uk::79d23623-2c40-4739-a32b-6e31712392fb" providerId="AD" clId="Web-{421D9D56-264A-44DA-3312-61FB83ABA38C}"/>
    <pc:docChg chg="addSld modSld sldOrd">
      <pc:chgData name="Gruff Roberts (2306134)" userId="S::2306134@student.uwtsd.ac.uk::79d23623-2c40-4739-a32b-6e31712392fb" providerId="AD" clId="Web-{421D9D56-264A-44DA-3312-61FB83ABA38C}" dt="2026-02-21T18:52:37.235" v="748" actId="20577"/>
      <pc:docMkLst>
        <pc:docMk/>
      </pc:docMkLst>
      <pc:sldChg chg="modSp">
        <pc:chgData name="Gruff Roberts (2306134)" userId="S::2306134@student.uwtsd.ac.uk::79d23623-2c40-4739-a32b-6e31712392fb" providerId="AD" clId="Web-{421D9D56-264A-44DA-3312-61FB83ABA38C}" dt="2026-02-21T18:51:16.467" v="744" actId="20577"/>
        <pc:sldMkLst>
          <pc:docMk/>
          <pc:sldMk cId="361149003" sldId="266"/>
        </pc:sldMkLst>
        <pc:spChg chg="mod">
          <ac:chgData name="Gruff Roberts (2306134)" userId="S::2306134@student.uwtsd.ac.uk::79d23623-2c40-4739-a32b-6e31712392fb" providerId="AD" clId="Web-{421D9D56-264A-44DA-3312-61FB83ABA38C}" dt="2026-02-21T18:51:16.467" v="744" actId="20577"/>
          <ac:spMkLst>
            <pc:docMk/>
            <pc:sldMk cId="361149003" sldId="266"/>
            <ac:spMk id="3" creationId="{8847C775-E7BA-26FB-2E53-F4C610FB4D87}"/>
          </ac:spMkLst>
        </pc:spChg>
      </pc:sldChg>
      <pc:sldChg chg="modSp">
        <pc:chgData name="Gruff Roberts (2306134)" userId="S::2306134@student.uwtsd.ac.uk::79d23623-2c40-4739-a32b-6e31712392fb" providerId="AD" clId="Web-{421D9D56-264A-44DA-3312-61FB83ABA38C}" dt="2026-02-21T18:37:42.116" v="557" actId="20577"/>
        <pc:sldMkLst>
          <pc:docMk/>
          <pc:sldMk cId="2229596795" sldId="268"/>
        </pc:sldMkLst>
        <pc:spChg chg="mod">
          <ac:chgData name="Gruff Roberts (2306134)" userId="S::2306134@student.uwtsd.ac.uk::79d23623-2c40-4739-a32b-6e31712392fb" providerId="AD" clId="Web-{421D9D56-264A-44DA-3312-61FB83ABA38C}" dt="2026-02-21T18:37:42.116" v="557" actId="20577"/>
          <ac:spMkLst>
            <pc:docMk/>
            <pc:sldMk cId="2229596795" sldId="268"/>
            <ac:spMk id="3" creationId="{9E7B72F8-3EE3-1F33-75A7-9387ED9C4D8A}"/>
          </ac:spMkLst>
        </pc:spChg>
      </pc:sldChg>
      <pc:sldChg chg="modSp add ord replId">
        <pc:chgData name="Gruff Roberts (2306134)" userId="S::2306134@student.uwtsd.ac.uk::79d23623-2c40-4739-a32b-6e31712392fb" providerId="AD" clId="Web-{421D9D56-264A-44DA-3312-61FB83ABA38C}" dt="2026-02-21T18:46:16.677" v="725" actId="20577"/>
        <pc:sldMkLst>
          <pc:docMk/>
          <pc:sldMk cId="2757794325" sldId="270"/>
        </pc:sldMkLst>
        <pc:spChg chg="mod">
          <ac:chgData name="Gruff Roberts (2306134)" userId="S::2306134@student.uwtsd.ac.uk::79d23623-2c40-4739-a32b-6e31712392fb" providerId="AD" clId="Web-{421D9D56-264A-44DA-3312-61FB83ABA38C}" dt="2026-02-21T18:46:16.677" v="725" actId="20577"/>
          <ac:spMkLst>
            <pc:docMk/>
            <pc:sldMk cId="2757794325" sldId="270"/>
            <ac:spMk id="3" creationId="{B153D68A-332A-3C59-BD50-66552B730C19}"/>
          </ac:spMkLst>
        </pc:spChg>
      </pc:sldChg>
    </pc:docChg>
  </pc:docChgLst>
  <pc:docChgLst>
    <pc:chgData name="Gruff Roberts (2306134)" userId="S::2306134@student.uwtsd.ac.uk::79d23623-2c40-4739-a32b-6e31712392fb" providerId="AD" clId="Web-{76E11C66-C204-71EE-0288-7D8AF7F51AA7}"/>
    <pc:docChg chg="modSld">
      <pc:chgData name="Gruff Roberts (2306134)" userId="S::2306134@student.uwtsd.ac.uk::79d23623-2c40-4739-a32b-6e31712392fb" providerId="AD" clId="Web-{76E11C66-C204-71EE-0288-7D8AF7F51AA7}" dt="2026-02-23T16:43:28.595" v="13" actId="20577"/>
      <pc:docMkLst>
        <pc:docMk/>
      </pc:docMkLst>
      <pc:sldChg chg="modSp">
        <pc:chgData name="Gruff Roberts (2306134)" userId="S::2306134@student.uwtsd.ac.uk::79d23623-2c40-4739-a32b-6e31712392fb" providerId="AD" clId="Web-{76E11C66-C204-71EE-0288-7D8AF7F51AA7}" dt="2026-02-23T16:43:28.595" v="13" actId="20577"/>
        <pc:sldMkLst>
          <pc:docMk/>
          <pc:sldMk cId="2506940562" sldId="271"/>
        </pc:sldMkLst>
        <pc:spChg chg="mod">
          <ac:chgData name="Gruff Roberts (2306134)" userId="S::2306134@student.uwtsd.ac.uk::79d23623-2c40-4739-a32b-6e31712392fb" providerId="AD" clId="Web-{76E11C66-C204-71EE-0288-7D8AF7F51AA7}" dt="2026-02-23T16:43:28.595" v="13" actId="20577"/>
          <ac:spMkLst>
            <pc:docMk/>
            <pc:sldMk cId="2506940562" sldId="271"/>
            <ac:spMk id="3" creationId="{58116CB9-9B4C-BC07-6FF2-E3F64E06D276}"/>
          </ac:spMkLst>
        </pc:spChg>
      </pc:sldChg>
    </pc:docChg>
  </pc:docChgLst>
  <pc:docChgLst>
    <pc:chgData name="Gruff Roberts (2306134)" userId="S::2306134@student.uwtsd.ac.uk::79d23623-2c40-4739-a32b-6e31712392fb" providerId="AD" clId="Web-{C6B5FE97-3BD9-31B9-4204-75DCB43A76C1}"/>
    <pc:docChg chg="addSld modSld">
      <pc:chgData name="Gruff Roberts (2306134)" userId="S::2306134@student.uwtsd.ac.uk::79d23623-2c40-4739-a32b-6e31712392fb" providerId="AD" clId="Web-{C6B5FE97-3BD9-31B9-4204-75DCB43A76C1}" dt="2026-01-29T16:12:37.072" v="37" actId="20577"/>
      <pc:docMkLst>
        <pc:docMk/>
      </pc:docMkLst>
    </pc:docChg>
  </pc:docChgLst>
  <pc:docChgLst>
    <pc:chgData name="Gruff Roberts (2306134)" userId="S::2306134@student.uwtsd.ac.uk::79d23623-2c40-4739-a32b-6e31712392fb" providerId="AD" clId="Web-{060ADE26-8911-F529-DAA5-AF5F01F37A35}"/>
    <pc:docChg chg="modSld">
      <pc:chgData name="Gruff Roberts (2306134)" userId="S::2306134@student.uwtsd.ac.uk::79d23623-2c40-4739-a32b-6e31712392fb" providerId="AD" clId="Web-{060ADE26-8911-F529-DAA5-AF5F01F37A35}" dt="2026-02-25T13:20:39.077" v="233" actId="20577"/>
      <pc:docMkLst>
        <pc:docMk/>
      </pc:docMkLst>
      <pc:sldChg chg="modSp">
        <pc:chgData name="Gruff Roberts (2306134)" userId="S::2306134@student.uwtsd.ac.uk::79d23623-2c40-4739-a32b-6e31712392fb" providerId="AD" clId="Web-{060ADE26-8911-F529-DAA5-AF5F01F37A35}" dt="2026-02-25T13:20:39.077" v="233" actId="20577"/>
        <pc:sldMkLst>
          <pc:docMk/>
          <pc:sldMk cId="2506940562" sldId="271"/>
        </pc:sldMkLst>
        <pc:spChg chg="mod">
          <ac:chgData name="Gruff Roberts (2306134)" userId="S::2306134@student.uwtsd.ac.uk::79d23623-2c40-4739-a32b-6e31712392fb" providerId="AD" clId="Web-{060ADE26-8911-F529-DAA5-AF5F01F37A35}" dt="2026-02-25T13:20:39.077" v="233" actId="20577"/>
          <ac:spMkLst>
            <pc:docMk/>
            <pc:sldMk cId="2506940562" sldId="271"/>
            <ac:spMk id="3" creationId="{58116CB9-9B4C-BC07-6FF2-E3F64E06D276}"/>
          </ac:spMkLst>
        </pc:spChg>
      </pc:sldChg>
    </pc:docChg>
  </pc:docChgLst>
  <pc:docChgLst>
    <pc:chgData name="Gruff Roberts (2306134)" userId="S::2306134@student.uwtsd.ac.uk::79d23623-2c40-4739-a32b-6e31712392fb" providerId="AD" clId="Web-{66D8C270-84A8-D0BD-0CA2-66BF8210D400}"/>
    <pc:docChg chg="addSld modSld">
      <pc:chgData name="Gruff Roberts (2306134)" userId="S::2306134@student.uwtsd.ac.uk::79d23623-2c40-4739-a32b-6e31712392fb" providerId="AD" clId="Web-{66D8C270-84A8-D0BD-0CA2-66BF8210D400}" dt="2026-02-06T13:58:34.432" v="823" actId="20577"/>
      <pc:docMkLst>
        <pc:docMk/>
      </pc:docMkLst>
      <pc:sldChg chg="modSp">
        <pc:chgData name="Gruff Roberts (2306134)" userId="S::2306134@student.uwtsd.ac.uk::79d23623-2c40-4739-a32b-6e31712392fb" providerId="AD" clId="Web-{66D8C270-84A8-D0BD-0CA2-66BF8210D400}" dt="2026-02-06T12:46:18.508" v="40" actId="20577"/>
        <pc:sldMkLst>
          <pc:docMk/>
          <pc:sldMk cId="109857222" sldId="256"/>
        </pc:sldMkLst>
        <pc:spChg chg="mod">
          <ac:chgData name="Gruff Roberts (2306134)" userId="S::2306134@student.uwtsd.ac.uk::79d23623-2c40-4739-a32b-6e31712392fb" providerId="AD" clId="Web-{66D8C270-84A8-D0BD-0CA2-66BF8210D400}" dt="2026-02-06T12:46:18.508" v="40" actId="20577"/>
          <ac:spMkLst>
            <pc:docMk/>
            <pc:sldMk cId="109857222" sldId="256"/>
            <ac:spMk id="3" creationId="{00000000-0000-0000-0000-000000000000}"/>
          </ac:spMkLst>
        </pc:spChg>
      </pc:sldChg>
    </pc:docChg>
  </pc:docChgLst>
  <pc:docChgLst>
    <pc:chgData name="Gruff Roberts (2306134)" userId="S::2306134@student.uwtsd.ac.uk::79d23623-2c40-4739-a32b-6e31712392fb" providerId="AD" clId="Web-{CBDA034C-D53B-6407-5F2F-B4597E51C719}"/>
    <pc:docChg chg="modSld">
      <pc:chgData name="Gruff Roberts (2306134)" userId="S::2306134@student.uwtsd.ac.uk::79d23623-2c40-4739-a32b-6e31712392fb" providerId="AD" clId="Web-{CBDA034C-D53B-6407-5F2F-B4597E51C719}" dt="2026-02-19T14:57:58.500" v="2" actId="20577"/>
      <pc:docMkLst>
        <pc:docMk/>
      </pc:docMkLst>
      <pc:sldChg chg="modSp">
        <pc:chgData name="Gruff Roberts (2306134)" userId="S::2306134@student.uwtsd.ac.uk::79d23623-2c40-4739-a32b-6e31712392fb" providerId="AD" clId="Web-{CBDA034C-D53B-6407-5F2F-B4597E51C719}" dt="2026-02-19T14:57:58.500" v="2" actId="20577"/>
        <pc:sldMkLst>
          <pc:docMk/>
          <pc:sldMk cId="109857222" sldId="256"/>
        </pc:sldMkLst>
        <pc:spChg chg="mod">
          <ac:chgData name="Gruff Roberts (2306134)" userId="S::2306134@student.uwtsd.ac.uk::79d23623-2c40-4739-a32b-6e31712392fb" providerId="AD" clId="Web-{CBDA034C-D53B-6407-5F2F-B4597E51C719}" dt="2026-02-19T14:57:58.500" v="2" actId="20577"/>
          <ac:spMkLst>
            <pc:docMk/>
            <pc:sldMk cId="109857222" sldId="256"/>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2/26/2026</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051417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55532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2/26/2026</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204798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65498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05435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3135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47891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2/26/2026</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4070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74323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91486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2/26/2026</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854702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a:t>
            </a:r>
          </a:p>
          <a:p>
            <a:pPr lvl="7"/>
            <a:r>
              <a:rPr lang="en-US"/>
              <a:t>Eight</a:t>
            </a:r>
          </a:p>
          <a:p>
            <a:pPr lvl="8"/>
            <a:r>
              <a:rPr lang="en-US"/>
              <a:t>nine</a:t>
            </a:r>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2/26/2026</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89189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4vfNtPutnuM"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backstage.com/magazine/article/take-rejection-personally-take-professionally-1080/" TargetMode="External"/><Relationship Id="rId7" Type="http://schemas.openxmlformats.org/officeDocument/2006/relationships/hyperlink" Target="https://sparksarts.co.uk/5-useful-acting-for-camera-skills-from-stage/" TargetMode="External"/><Relationship Id="rId2" Type="http://schemas.openxmlformats.org/officeDocument/2006/relationships/hyperlink" Target="https://www.youtube.com/watch?v=WurazV-KrIQ" TargetMode="External"/><Relationship Id="rId1" Type="http://schemas.openxmlformats.org/officeDocument/2006/relationships/slideLayout" Target="../slideLayouts/slideLayout2.xml"/><Relationship Id="rId6" Type="http://schemas.openxmlformats.org/officeDocument/2006/relationships/hyperlink" Target="https://kvdb.co.uk/speak-with-confidence/stanislavski-7-questions/" TargetMode="External"/><Relationship Id="rId5" Type="http://schemas.openxmlformats.org/officeDocument/2006/relationships/hyperlink" Target="https://www.diplomacy.edu/topics/compromise/" TargetMode="External"/><Relationship Id="rId4" Type="http://schemas.openxmlformats.org/officeDocument/2006/relationships/hyperlink" Target="https://www.youtube.com/watch?v=a-f4DDnGSBc"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sparksarts.co.uk/5-useful-acting-for-camera-skills-from-stage/" TargetMode="External"/><Relationship Id="rId3" Type="http://schemas.openxmlformats.org/officeDocument/2006/relationships/hyperlink" Target="https://www.backstage.com/magazine/article/take-rejection-personally-take-professionally-1080/" TargetMode="External"/><Relationship Id="rId7" Type="http://schemas.openxmlformats.org/officeDocument/2006/relationships/hyperlink" Target="https://kvdb.co.uk/speak-with-confidence/stanislavski-7-questions/" TargetMode="External"/><Relationship Id="rId2" Type="http://schemas.openxmlformats.org/officeDocument/2006/relationships/hyperlink" Target="https://www.youtube.com/watch?v=WurazV-KrIQ" TargetMode="External"/><Relationship Id="rId1" Type="http://schemas.openxmlformats.org/officeDocument/2006/relationships/slideLayout" Target="../slideLayouts/slideLayout2.xml"/><Relationship Id="rId6" Type="http://schemas.openxmlformats.org/officeDocument/2006/relationships/hyperlink" Target="https://www.youtube.com/watch?v=4vfNtPutnuM" TargetMode="External"/><Relationship Id="rId5" Type="http://schemas.openxmlformats.org/officeDocument/2006/relationships/hyperlink" Target="https://www.diplomacy.edu/topics/compromise/" TargetMode="External"/><Relationship Id="rId4" Type="http://schemas.openxmlformats.org/officeDocument/2006/relationships/hyperlink" Target="https://www.youtube.com/watch?v=a-f4DDnGSBc"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uowtsd-my.sharepoint.com/:w:/r/personal/2306134_student_uwtsd_ac_uk/_layouts/15/Doc.aspx?sourcedoc=%7B5635A95B-E943-4D71-9E60-539A9E7F8437%7D&amp;file=Red%20Quentin%20Seven%20Questions.docx&amp;action=default&amp;mobileredirect=true&amp;DefaultItemOpen=1&amp;wdOrigin=OFFICECOM-WEB.APPGALLERY%2CAPPHOME-WEB.FILEBROWSER.RECENT&amp;wdPreviousSession=97176e3a-f777-454f-931e-1905a2d2b5ec&amp;wdPreviousSessionSrc=AppHomeWeb&amp;ct=1772157690709" TargetMode="External"/><Relationship Id="rId2" Type="http://schemas.openxmlformats.org/officeDocument/2006/relationships/hyperlink" Target="https://uowtsd-my.sharepoint.com/:w:/r/personal/2306134_student_uwtsd_ac_uk/_layouts/15/Doc.aspx?sourcedoc=%7BB6961E2B-4174-4671-B1ED-9DCAB87DE331%7D&amp;file=Character%20Biography%20and%20Backstory.docx&amp;action=default&amp;mobileredirect=true&amp;DefaultItemOpen=1&amp;wdOrigin=WAC.WORD.HOME-BUTTON%2CAPPHOME-WEB.FILEBROWSER.RECENT&amp;wdPreviousSession=97176e3a-f777-454f-931e-1905a2d2b5ec&amp;wdPreviousSessionSrc=AppHomeWeb&amp;ct=177038160497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Process Workbook for </a:t>
            </a:r>
            <a:br>
              <a:rPr lang="en-US"/>
            </a:br>
            <a:r>
              <a:rPr lang="en-US"/>
              <a:t>Short Film Production</a:t>
            </a:r>
          </a:p>
        </p:txBody>
      </p:sp>
      <p:sp>
        <p:nvSpPr>
          <p:cNvPr id="3" name="Subtitle 2"/>
          <p:cNvSpPr>
            <a:spLocks noGrp="1"/>
          </p:cNvSpPr>
          <p:nvPr>
            <p:ph type="subTitle" idx="1"/>
          </p:nvPr>
        </p:nvSpPr>
        <p:spPr/>
        <p:txBody>
          <a:bodyPr vert="horz" lIns="91440" tIns="45720" rIns="91440" bIns="45720" rtlCol="0" anchor="t">
            <a:normAutofit fontScale="25000" lnSpcReduction="20000"/>
          </a:bodyPr>
          <a:lstStyle/>
          <a:p>
            <a:r>
              <a:rPr lang="en-US"/>
              <a:t>Module Code: ADPA5015</a:t>
            </a:r>
          </a:p>
          <a:p>
            <a:r>
              <a:rPr lang="en-US"/>
              <a:t>Lecturer(s): Keiron Self &amp; Lloyd Grayshon</a:t>
            </a:r>
          </a:p>
          <a:p>
            <a:r>
              <a:rPr lang="en-US"/>
              <a:t>Student Name: Gruff Roberts</a:t>
            </a:r>
          </a:p>
          <a:p>
            <a:r>
              <a:rPr lang="en-US"/>
              <a:t>Student Number: 2306134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67DA2-8A7C-4E84-BC26-AE1434D941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F4920D-3909-B5DC-8849-13DE70007149}"/>
              </a:ext>
            </a:extLst>
          </p:cNvPr>
          <p:cNvSpPr>
            <a:spLocks noGrp="1"/>
          </p:cNvSpPr>
          <p:nvPr>
            <p:ph type="title"/>
          </p:nvPr>
        </p:nvSpPr>
        <p:spPr/>
        <p:txBody>
          <a:bodyPr/>
          <a:lstStyle/>
          <a:p>
            <a:r>
              <a:rPr lang="en-US"/>
              <a:t>Character Development</a:t>
            </a:r>
          </a:p>
        </p:txBody>
      </p:sp>
      <p:sp>
        <p:nvSpPr>
          <p:cNvPr id="3" name="Content Placeholder 2">
            <a:extLst>
              <a:ext uri="{FF2B5EF4-FFF2-40B4-BE49-F238E27FC236}">
                <a16:creationId xmlns:a16="http://schemas.microsoft.com/office/drawing/2014/main" id="{B153D68A-332A-3C59-BD50-66552B730C19}"/>
              </a:ext>
            </a:extLst>
          </p:cNvPr>
          <p:cNvSpPr>
            <a:spLocks noGrp="1"/>
          </p:cNvSpPr>
          <p:nvPr>
            <p:ph idx="1"/>
          </p:nvPr>
        </p:nvSpPr>
        <p:spPr>
          <a:xfrm>
            <a:off x="581192" y="2180496"/>
            <a:ext cx="11029615" cy="4484096"/>
          </a:xfrm>
        </p:spPr>
        <p:txBody>
          <a:bodyPr vert="horz" lIns="91440" tIns="45720" rIns="91440" bIns="45720" rtlCol="0" anchor="t">
            <a:normAutofit/>
          </a:bodyPr>
          <a:lstStyle/>
          <a:p>
            <a:pPr marL="0" indent="0">
              <a:buNone/>
            </a:pPr>
            <a:r>
              <a:rPr lang="en-US"/>
              <a:t>After meeting in independent sessions, my group and I decided to create characters for both of our film pitches. I had created a basic character idea which suited the 'office' pitch, but I let this go as the group chose </a:t>
            </a:r>
            <a:r>
              <a:rPr lang="en-US" i="1"/>
              <a:t>Down the Rabbit Hole</a:t>
            </a:r>
            <a:r>
              <a:rPr lang="en-US"/>
              <a:t> as the final project. As '</a:t>
            </a:r>
            <a:r>
              <a:rPr lang="en-US" i="1"/>
              <a:t>Down the Rabbit Hole</a:t>
            </a:r>
            <a:r>
              <a:rPr lang="en-US"/>
              <a:t>' was an </a:t>
            </a:r>
            <a:r>
              <a:rPr lang="en-US" i="1"/>
              <a:t>Alice in Wonderland</a:t>
            </a:r>
            <a:r>
              <a:rPr lang="en-US"/>
              <a:t> Parody, this ended up helping me, as my character, 'Red Quentin', was a parody of the Red Queen. Confused as to where to start,  Viola Davis stated in a 2017 interview that:</a:t>
            </a:r>
          </a:p>
          <a:p>
            <a:pPr marL="0" indent="0">
              <a:buNone/>
            </a:pPr>
            <a:r>
              <a:rPr lang="en-US" i="1"/>
              <a:t>"Then I write a bio of the character. I try to fill it up as much as possible. What are her memories? Does she have brothers and sisters? What secrets does she have? What's her favorite color? I do all of that work first." </a:t>
            </a:r>
            <a:r>
              <a:rPr lang="en-US"/>
              <a:t>(BAFTA Guru, 2017, 1:27).</a:t>
            </a:r>
          </a:p>
          <a:p>
            <a:pPr marL="0" indent="0">
              <a:buNone/>
            </a:pPr>
            <a:r>
              <a:rPr lang="en-US"/>
              <a:t>Additionally, Keiron sent a question sheet for our characters to answer, similar to the ones described by Davis. So, with this in mind, I set out to create a character biography roughly based on that of the Red Queen - 'Red' Quentin. Using Keiron's template, as more questions were answered, a backstory for Red was formed, which was incredibly useful as by looking at Red's origins, several key emotions and motivations were formed just from me answering questions on behalf of my character, such as Red's silent rage and passive-aggression. I was uncertain as to how to play someone passive-aggressive, as it was deviated from previous roles. That’s when I looked back on Stanislavski's seven questions technique, learned long before the module, as it helps making storytelling easy (KVDB, 2026).</a:t>
            </a:r>
          </a:p>
          <a:p>
            <a:pPr marL="0" indent="0">
              <a:buNone/>
            </a:pPr>
            <a:endParaRPr lang="en-US"/>
          </a:p>
          <a:p>
            <a:pPr marL="0" indent="0">
              <a:buNone/>
            </a:pPr>
            <a:endParaRPr lang="en-US"/>
          </a:p>
        </p:txBody>
      </p:sp>
    </p:spTree>
    <p:extLst>
      <p:ext uri="{BB962C8B-B14F-4D97-AF65-F5344CB8AC3E}">
        <p14:creationId xmlns:p14="http://schemas.microsoft.com/office/powerpoint/2010/main" val="2757794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8CFFA-E837-6554-118B-5E085C62E8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657A74-02E1-847B-8439-7E5952FB00FD}"/>
              </a:ext>
            </a:extLst>
          </p:cNvPr>
          <p:cNvSpPr>
            <a:spLocks noGrp="1"/>
          </p:cNvSpPr>
          <p:nvPr>
            <p:ph type="title"/>
          </p:nvPr>
        </p:nvSpPr>
        <p:spPr/>
        <p:txBody>
          <a:bodyPr/>
          <a:lstStyle/>
          <a:p>
            <a:r>
              <a:rPr lang="en-US"/>
              <a:t>Character Development</a:t>
            </a:r>
          </a:p>
        </p:txBody>
      </p:sp>
      <p:sp>
        <p:nvSpPr>
          <p:cNvPr id="3" name="Content Placeholder 2">
            <a:extLst>
              <a:ext uri="{FF2B5EF4-FFF2-40B4-BE49-F238E27FC236}">
                <a16:creationId xmlns:a16="http://schemas.microsoft.com/office/drawing/2014/main" id="{07832A86-87F0-32CD-E5A4-6A2E4483F13E}"/>
              </a:ext>
            </a:extLst>
          </p:cNvPr>
          <p:cNvSpPr>
            <a:spLocks noGrp="1"/>
          </p:cNvSpPr>
          <p:nvPr>
            <p:ph idx="1"/>
          </p:nvPr>
        </p:nvSpPr>
        <p:spPr>
          <a:xfrm>
            <a:off x="581192" y="2180496"/>
            <a:ext cx="11029615" cy="4484096"/>
          </a:xfrm>
        </p:spPr>
        <p:txBody>
          <a:bodyPr vert="horz" lIns="91440" tIns="45720" rIns="91440" bIns="45720" rtlCol="0" anchor="t">
            <a:normAutofit lnSpcReduction="10000"/>
          </a:bodyPr>
          <a:lstStyle/>
          <a:p>
            <a:pPr marL="0" indent="0">
              <a:buNone/>
            </a:pPr>
            <a:r>
              <a:rPr lang="en-US"/>
              <a:t>The 'Stanislavski spreadsheet' provided me with instructions of what to think on the day, which I could look back on in case I struggled with any of the 7 questions. However, I still wanted to add a unique flair to Red's character, particularly their physicality. In terms of characters to draw from, I looked at both the Red Queen from 2010's </a:t>
            </a:r>
            <a:r>
              <a:rPr lang="en-US" i="1"/>
              <a:t>Alice in Wonderland </a:t>
            </a:r>
            <a:r>
              <a:rPr lang="en-US"/>
              <a:t>and Doctor </a:t>
            </a:r>
            <a:r>
              <a:rPr lang="en-US" err="1"/>
              <a:t>Facilier</a:t>
            </a:r>
            <a:r>
              <a:rPr lang="en-US"/>
              <a:t> from 2009's </a:t>
            </a:r>
            <a:r>
              <a:rPr lang="en-US" i="1"/>
              <a:t>Princess and the Frog</a:t>
            </a:r>
            <a:r>
              <a:rPr lang="en-US"/>
              <a:t>, mainly the latter. The reason for this is that </a:t>
            </a:r>
            <a:r>
              <a:rPr lang="en-US" err="1"/>
              <a:t>Facilier</a:t>
            </a:r>
            <a:r>
              <a:rPr lang="en-US"/>
              <a:t> is a voodoo </a:t>
            </a:r>
            <a:r>
              <a:rPr lang="en-US" err="1"/>
              <a:t>magicican</a:t>
            </a:r>
            <a:r>
              <a:rPr lang="en-US"/>
              <a:t> who employs his magic to con people more and less fortunate than him (</a:t>
            </a:r>
            <a:r>
              <a:rPr lang="en-US" i="1"/>
              <a:t>The Princess and the Frog</a:t>
            </a:r>
            <a:r>
              <a:rPr lang="en-US"/>
              <a:t>, 2009), similar to how Red tricks Alex into confronting him on stage. Therefore, I used Facilier's 'arm around the shoulder' arm move for Red's performance, as a subtle nod and as a way of reinforcing the 'magician' element of Red's character. Red's way of walking with their head held up high was taken straight from the Red Queen's snobbish, uptight way of walking (</a:t>
            </a:r>
            <a:r>
              <a:rPr lang="en-US" i="1"/>
              <a:t>Alice in Wonderland</a:t>
            </a:r>
            <a:r>
              <a:rPr lang="en-US"/>
              <a:t>, 2010), this way, Red's entitlement could come across a tad easier in the case that my performance failed to show it. Additionally, Red's costume, sourced by me, took elements from both characters' costumes, as the aim with my costume was to create a magician-like look but one inspired by the Red Queen rather than voodoo magic. The art of using Stanislavski and of using other characters as glue to create mine was not new to me, but creating a character biography was. I hadn't done that before, and, upon looking back on the footage, the character bio helped create a character that could exist in real life, not just on stage. So, going forward, I will be making character bios for all future characters to make them authentic and suitable for stage and screen.</a:t>
            </a:r>
          </a:p>
          <a:p>
            <a:pPr marL="0" indent="0">
              <a:buNone/>
            </a:pPr>
            <a:endParaRPr lang="en-US"/>
          </a:p>
          <a:p>
            <a:pPr marL="0" indent="0">
              <a:buNone/>
            </a:pPr>
            <a:endParaRPr lang="en-US"/>
          </a:p>
        </p:txBody>
      </p:sp>
    </p:spTree>
    <p:extLst>
      <p:ext uri="{BB962C8B-B14F-4D97-AF65-F5344CB8AC3E}">
        <p14:creationId xmlns:p14="http://schemas.microsoft.com/office/powerpoint/2010/main" val="960102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01F1D-B9C7-E660-CD05-752355E3BC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4D9712-008B-5881-6B72-CECEF98EAA6B}"/>
              </a:ext>
            </a:extLst>
          </p:cNvPr>
          <p:cNvSpPr>
            <a:spLocks noGrp="1"/>
          </p:cNvSpPr>
          <p:nvPr>
            <p:ph type="title"/>
          </p:nvPr>
        </p:nvSpPr>
        <p:spPr/>
        <p:txBody>
          <a:bodyPr/>
          <a:lstStyle/>
          <a:p>
            <a:r>
              <a:rPr lang="en-US"/>
              <a:t>Learning how to act on screen</a:t>
            </a:r>
          </a:p>
        </p:txBody>
      </p:sp>
      <p:sp>
        <p:nvSpPr>
          <p:cNvPr id="3" name="Content Placeholder 2">
            <a:extLst>
              <a:ext uri="{FF2B5EF4-FFF2-40B4-BE49-F238E27FC236}">
                <a16:creationId xmlns:a16="http://schemas.microsoft.com/office/drawing/2014/main" id="{9E7B72F8-3EE3-1F33-75A7-9387ED9C4D8A}"/>
              </a:ext>
            </a:extLst>
          </p:cNvPr>
          <p:cNvSpPr>
            <a:spLocks noGrp="1"/>
          </p:cNvSpPr>
          <p:nvPr>
            <p:ph idx="1"/>
          </p:nvPr>
        </p:nvSpPr>
        <p:spPr>
          <a:xfrm>
            <a:off x="581192" y="2180496"/>
            <a:ext cx="6168581" cy="3678303"/>
          </a:xfrm>
        </p:spPr>
        <p:txBody>
          <a:bodyPr vert="horz" lIns="91440" tIns="45720" rIns="91440" bIns="45720" rtlCol="0" anchor="t">
            <a:normAutofit fontScale="85000" lnSpcReduction="10000"/>
          </a:bodyPr>
          <a:lstStyle/>
          <a:p>
            <a:pPr marL="0" indent="0">
              <a:buNone/>
            </a:pPr>
            <a:r>
              <a:rPr lang="en-US"/>
              <a:t>Upon starting this module, I was tasked with recording a two-minute self-tape and sending it in as an exercise. After sending in my self-tape, in which I performed a monologue from </a:t>
            </a:r>
            <a:r>
              <a:rPr lang="en-US" i="1"/>
              <a:t>Accidental Death of an Anarchist</a:t>
            </a:r>
            <a:r>
              <a:rPr lang="en-US"/>
              <a:t> (1970) by Dario Fo, I quickly realized that the tape was far too intense, as I had smeared my face with false blood, and had also used duct tape to tie myself to my bedroom chair. The self-tapes that I saw all had the actors wear very plain clothes and mostly used contrasting backgrounds (SEE APPENDIX A-C). So, I filmed myself again doing the same monologue. This time, I did not use any makeup or props, but used my bathroom light as a light source instead. Although improved, when all tapes were shown in front of the class, I was embarrassed to see my performance after seeing 9 other self-tapes. Keiron's feedback partly focused on my attire; I had worn a white boiler suit for my tape. Keiron advised for future self-tapes that I keep what I wear to a minimum, and that I tone down the theatricality of my performance. Using Keiron's advice, I performed the piece again in front of the class (on camera), and the performance was more natural.</a:t>
            </a:r>
          </a:p>
        </p:txBody>
      </p:sp>
      <p:pic>
        <p:nvPicPr>
          <p:cNvPr id="4" name="Picture 3" descr="A person standing on one leg with his hands up&#10;&#10;AI-generated content may be incorrect.">
            <a:extLst>
              <a:ext uri="{FF2B5EF4-FFF2-40B4-BE49-F238E27FC236}">
                <a16:creationId xmlns:a16="http://schemas.microsoft.com/office/drawing/2014/main" id="{1BFE1A24-09D9-5093-19E9-0BD7C5496B1F}"/>
              </a:ext>
            </a:extLst>
          </p:cNvPr>
          <p:cNvPicPr>
            <a:picLocks noChangeAspect="1"/>
          </p:cNvPicPr>
          <p:nvPr/>
        </p:nvPicPr>
        <p:blipFill>
          <a:blip r:embed="rId2"/>
          <a:srcRect l="9343" r="9158"/>
          <a:stretch>
            <a:fillRect/>
          </a:stretch>
        </p:blipFill>
        <p:spPr>
          <a:xfrm>
            <a:off x="6909108" y="2026238"/>
            <a:ext cx="4925516" cy="2792311"/>
          </a:xfrm>
          <a:prstGeom prst="rect">
            <a:avLst/>
          </a:prstGeom>
        </p:spPr>
      </p:pic>
      <p:sp>
        <p:nvSpPr>
          <p:cNvPr id="5" name="TextBox 4">
            <a:extLst>
              <a:ext uri="{FF2B5EF4-FFF2-40B4-BE49-F238E27FC236}">
                <a16:creationId xmlns:a16="http://schemas.microsoft.com/office/drawing/2014/main" id="{1E0BBD97-6B13-E82F-CFDC-94B7AAD4B0F1}"/>
              </a:ext>
            </a:extLst>
          </p:cNvPr>
          <p:cNvSpPr txBox="1"/>
          <p:nvPr/>
        </p:nvSpPr>
        <p:spPr>
          <a:xfrm>
            <a:off x="7160871" y="5061995"/>
            <a:ext cx="4784202" cy="923330"/>
          </a:xfrm>
          <a:prstGeom prst="rect">
            <a:avLst/>
          </a:prstGeom>
          <a:noFill/>
          <a:ln>
            <a:solidFill>
              <a:schemeClr val="accent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 screenshot of this self-tape: </a:t>
            </a:r>
            <a:r>
              <a:rPr lang="en-US">
                <a:hlinkClick r:id="rId3"/>
              </a:rPr>
              <a:t>https://www.youtube.com/watch?v=4vfNtPutnuM</a:t>
            </a:r>
            <a:r>
              <a:rPr lang="en-US"/>
              <a:t>, used an inspiration for my first self tape.</a:t>
            </a:r>
          </a:p>
        </p:txBody>
      </p:sp>
    </p:spTree>
    <p:extLst>
      <p:ext uri="{BB962C8B-B14F-4D97-AF65-F5344CB8AC3E}">
        <p14:creationId xmlns:p14="http://schemas.microsoft.com/office/powerpoint/2010/main" val="2229596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06902-041E-C719-739B-5F08775F3E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6DE1B3-4C3C-1251-7F1F-5A195D66D3D8}"/>
              </a:ext>
            </a:extLst>
          </p:cNvPr>
          <p:cNvSpPr>
            <a:spLocks noGrp="1"/>
          </p:cNvSpPr>
          <p:nvPr>
            <p:ph type="title"/>
          </p:nvPr>
        </p:nvSpPr>
        <p:spPr/>
        <p:txBody>
          <a:bodyPr/>
          <a:lstStyle/>
          <a:p>
            <a:r>
              <a:rPr lang="en-US"/>
              <a:t>Learning how to act on screen</a:t>
            </a:r>
          </a:p>
        </p:txBody>
      </p:sp>
      <p:sp>
        <p:nvSpPr>
          <p:cNvPr id="3" name="Content Placeholder 2">
            <a:extLst>
              <a:ext uri="{FF2B5EF4-FFF2-40B4-BE49-F238E27FC236}">
                <a16:creationId xmlns:a16="http://schemas.microsoft.com/office/drawing/2014/main" id="{9A635D8D-3280-AEEB-426E-A8D07F5E93E7}"/>
              </a:ext>
            </a:extLst>
          </p:cNvPr>
          <p:cNvSpPr>
            <a:spLocks noGrp="1"/>
          </p:cNvSpPr>
          <p:nvPr>
            <p:ph idx="1"/>
          </p:nvPr>
        </p:nvSpPr>
        <p:spPr>
          <a:xfrm>
            <a:off x="581192" y="2180496"/>
            <a:ext cx="11029615" cy="4484096"/>
          </a:xfrm>
        </p:spPr>
        <p:txBody>
          <a:bodyPr vert="horz" lIns="91440" tIns="45720" rIns="91440" bIns="45720" rtlCol="0" anchor="t">
            <a:normAutofit/>
          </a:bodyPr>
          <a:lstStyle/>
          <a:p>
            <a:pPr marL="0" indent="0">
              <a:buNone/>
            </a:pPr>
            <a:r>
              <a:rPr lang="en-US"/>
              <a:t>From Keiron's feedback, I decided to find out how to act authentically on screen for the short film. I had considered </a:t>
            </a:r>
            <a:r>
              <a:rPr lang="en-US" err="1"/>
              <a:t>utilising</a:t>
            </a:r>
            <a:r>
              <a:rPr lang="en-US"/>
              <a:t> previously known techniques, such as the Laban effort graph and Brechtian epic theatre, but reading showed that:</a:t>
            </a:r>
          </a:p>
          <a:p>
            <a:pPr marL="0" indent="0">
              <a:buNone/>
            </a:pPr>
            <a:r>
              <a:rPr lang="en-US" i="1"/>
              <a:t>"The close-up offers emotional exposure. It reveals your inner feelings through your eyes and face. It uncovers your personality by revealing your deepest thoughts... ...The stage actor has to protect the dialogue and use larger-than-life movements to reach the back row. The experience of an actress on stage may be as deep as Jane Fonda's in the close-up, but the distance from the stage to the audience makes that experience less visible and intimate."</a:t>
            </a:r>
            <a:r>
              <a:rPr lang="en-US"/>
              <a:t> (Comey, pp. 24-25).</a:t>
            </a:r>
          </a:p>
          <a:p>
            <a:pPr marL="0" indent="0">
              <a:buNone/>
            </a:pPr>
            <a:r>
              <a:rPr lang="en-US"/>
              <a:t>And Patrick Tucker (2003) also expresses that:</a:t>
            </a:r>
          </a:p>
          <a:p>
            <a:pPr marL="0" indent="0">
              <a:buNone/>
            </a:pPr>
            <a:r>
              <a:rPr lang="en-US" i="1"/>
              <a:t>"On screen, you can be seen in anything from a full-length shot of your whole body to a close-up of your face, depending on the size of the shot... … Now, how far away would you have to be in a theater to see an actor this size? Yes, it is about sixty-five feet – or the back row of a large theater. And how do actors convey thought, action, and mood to an audience this far away? Yes, through whole body motions and attitudes as well as loud voices, for it is very difficult to see detailed expressions on their faces." </a:t>
            </a:r>
            <a:r>
              <a:rPr lang="en-US"/>
              <a:t>(Tucker, 2003, pp. 5).</a:t>
            </a:r>
          </a:p>
          <a:p>
            <a:pPr marL="0" indent="0">
              <a:buNone/>
            </a:pPr>
            <a:endParaRPr lang="en-US"/>
          </a:p>
        </p:txBody>
      </p:sp>
    </p:spTree>
    <p:extLst>
      <p:ext uri="{BB962C8B-B14F-4D97-AF65-F5344CB8AC3E}">
        <p14:creationId xmlns:p14="http://schemas.microsoft.com/office/powerpoint/2010/main" val="2528761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BB72C2-30A0-AB66-449E-B58423BDF5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DEF6EE-E487-6D67-A490-AA5981978D53}"/>
              </a:ext>
            </a:extLst>
          </p:cNvPr>
          <p:cNvSpPr>
            <a:spLocks noGrp="1"/>
          </p:cNvSpPr>
          <p:nvPr>
            <p:ph type="title"/>
          </p:nvPr>
        </p:nvSpPr>
        <p:spPr/>
        <p:txBody>
          <a:bodyPr/>
          <a:lstStyle/>
          <a:p>
            <a:r>
              <a:rPr lang="en-US"/>
              <a:t>Learning how to act on screen</a:t>
            </a:r>
          </a:p>
        </p:txBody>
      </p:sp>
      <p:sp>
        <p:nvSpPr>
          <p:cNvPr id="3" name="Content Placeholder 2">
            <a:extLst>
              <a:ext uri="{FF2B5EF4-FFF2-40B4-BE49-F238E27FC236}">
                <a16:creationId xmlns:a16="http://schemas.microsoft.com/office/drawing/2014/main" id="{58116CB9-9B4C-BC07-6FF2-E3F64E06D276}"/>
              </a:ext>
            </a:extLst>
          </p:cNvPr>
          <p:cNvSpPr>
            <a:spLocks noGrp="1"/>
          </p:cNvSpPr>
          <p:nvPr>
            <p:ph idx="1"/>
          </p:nvPr>
        </p:nvSpPr>
        <p:spPr>
          <a:xfrm>
            <a:off x="581192" y="2180496"/>
            <a:ext cx="11029615" cy="4484096"/>
          </a:xfrm>
        </p:spPr>
        <p:txBody>
          <a:bodyPr vert="horz" lIns="91440" tIns="45720" rIns="91440" bIns="45720" rtlCol="0" anchor="t">
            <a:normAutofit/>
          </a:bodyPr>
          <a:lstStyle/>
          <a:p>
            <a:pPr marL="0" indent="0">
              <a:buNone/>
            </a:pPr>
            <a:r>
              <a:rPr lang="en-US"/>
              <a:t>When considering how to develop acting skills for screen, these pieces of advice were pivotal. They showed me that I needed to consider that the viewers could see my performance up much closer when performing the scene, and that I needed to consider that the camera could pick up everything me and my face could do, as actors can get away with a lot on stage, whereas screen actors practically have the camera on their nose and the microphone on their brow (Barr, 1997, pp.3). It was especially useful as, during the first day of filming when it was time to shoot my scene, I initially struggled with this and still yelled to the back of the room, as the scene was set on a stage in front of an audience, which I was used to acting dramatically to. However, I </a:t>
            </a:r>
            <a:r>
              <a:rPr lang="en-US" err="1"/>
              <a:t>quickl</a:t>
            </a:r>
            <a:r>
              <a:rPr lang="en-US"/>
              <a:t>y remembered the advice, and preceded to 'tone down' my performance for the remaining takes, most of which were close-ups. With each different shot, as I listened to Keiron's directions and Barr's, Comey's and Tucker's notes, I felt that each take became more and more realistic. This was also the case for my facial expressions, as, when looking back on the footage, the first few takes and shots showed rather exaggerated scowls and smiles, a bit of a problem as facial expressions on camera need to be subtle and true-to-life (Sparks arts, 2026). However, the later shots were much more subtle, and the rough draft of the film easily resolved this problem, as the camera cut in-and-out of three takes, therefore making my performance much more subtle by taking the best footage from many takes. </a:t>
            </a:r>
          </a:p>
          <a:p>
            <a:pPr marL="0" indent="0">
              <a:buNone/>
            </a:pPr>
            <a:endParaRPr lang="en-US"/>
          </a:p>
        </p:txBody>
      </p:sp>
    </p:spTree>
    <p:extLst>
      <p:ext uri="{BB962C8B-B14F-4D97-AF65-F5344CB8AC3E}">
        <p14:creationId xmlns:p14="http://schemas.microsoft.com/office/powerpoint/2010/main" val="2506940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C4FA6D-D511-D89B-522C-F2A34769E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86AFAE-50F9-1407-B2CD-A74EAB7EF513}"/>
              </a:ext>
            </a:extLst>
          </p:cNvPr>
          <p:cNvSpPr>
            <a:spLocks noGrp="1"/>
          </p:cNvSpPr>
          <p:nvPr>
            <p:ph type="title"/>
          </p:nvPr>
        </p:nvSpPr>
        <p:spPr/>
        <p:txBody>
          <a:bodyPr/>
          <a:lstStyle/>
          <a:p>
            <a:r>
              <a:rPr lang="en-US"/>
              <a:t>Learning how to act on screen</a:t>
            </a:r>
          </a:p>
        </p:txBody>
      </p:sp>
      <p:sp>
        <p:nvSpPr>
          <p:cNvPr id="3" name="Content Placeholder 2">
            <a:extLst>
              <a:ext uri="{FF2B5EF4-FFF2-40B4-BE49-F238E27FC236}">
                <a16:creationId xmlns:a16="http://schemas.microsoft.com/office/drawing/2014/main" id="{5F19CA2F-75C5-55ED-CC61-2681A1CDF015}"/>
              </a:ext>
            </a:extLst>
          </p:cNvPr>
          <p:cNvSpPr>
            <a:spLocks noGrp="1"/>
          </p:cNvSpPr>
          <p:nvPr>
            <p:ph idx="1"/>
          </p:nvPr>
        </p:nvSpPr>
        <p:spPr>
          <a:xfrm>
            <a:off x="581192" y="2180496"/>
            <a:ext cx="11029615" cy="4484096"/>
          </a:xfrm>
        </p:spPr>
        <p:txBody>
          <a:bodyPr vert="horz" lIns="91440" tIns="45720" rIns="91440" bIns="45720" rtlCol="0" anchor="t">
            <a:normAutofit lnSpcReduction="10000"/>
          </a:bodyPr>
          <a:lstStyle/>
          <a:p>
            <a:pPr marL="0" indent="0">
              <a:buNone/>
            </a:pPr>
            <a:r>
              <a:rPr lang="en-US"/>
              <a:t>One thing that challenged me even on the day of filming my scene was how to act on screen, as I had thought that there was some hidden technique that on-screen actors employ for a unique style of screen acting. However, I was very wrong, as it turns out that:</a:t>
            </a:r>
          </a:p>
          <a:p>
            <a:pPr marL="0" indent="0">
              <a:buNone/>
            </a:pPr>
            <a:r>
              <a:rPr lang="en-US" i="1"/>
              <a:t>"How do we not look like actors in front of the camera? Easy. Stop Acting."</a:t>
            </a:r>
            <a:r>
              <a:rPr lang="en-US"/>
              <a:t> (Acting Career Center, 2015, 0:47)</a:t>
            </a:r>
          </a:p>
          <a:p>
            <a:pPr marL="0" indent="0">
              <a:buNone/>
            </a:pPr>
            <a:r>
              <a:rPr lang="en-US"/>
              <a:t>The advice shown above was significant for me, as I was used to putting on a character and acting as someone else on stage, but this piece of information simplified everything for me. So, for my scene, instead of putting on a particular stance or altering my voice, I both practiced and performed the scene as if I myself were a passive-aggressive TV show host. A few of Red's mannerisms were just things I did when I get excited – Red's disappointed scowl (one of my many angry faces) and the mocking "Ey" when talking to Alex are both mannerisms that I myself use everyday without thinking about. Just by incorporating these mannerisms on set and during Practice, I was able to play 'Red' much better as myself than I was as 'Red'. Going Forward, I have gained a few key skills: I have learned that acting on screen does not require grand performances or flair, but rather, it only requires you, as on screen, you are not acting, you are living (Acting Career Center, 2015, 3:41). Moving on from now, I will keep this in mind when performing in a short or feature length film in order to ensure authentic, real acting. Additionally, I will keep in mind that, per Keiron's advice, casting directors will be looking for what I can do, not who I can play, and so I will only show them what I </a:t>
            </a:r>
            <a:r>
              <a:rPr lang="en-US" i="1"/>
              <a:t>can</a:t>
            </a:r>
            <a:r>
              <a:rPr lang="en-US"/>
              <a:t> do, not what I </a:t>
            </a:r>
            <a:r>
              <a:rPr lang="en-US" i="1"/>
              <a:t>could</a:t>
            </a:r>
            <a:r>
              <a:rPr lang="en-US"/>
              <a:t> do.</a:t>
            </a:r>
          </a:p>
        </p:txBody>
      </p:sp>
    </p:spTree>
    <p:extLst>
      <p:ext uri="{BB962C8B-B14F-4D97-AF65-F5344CB8AC3E}">
        <p14:creationId xmlns:p14="http://schemas.microsoft.com/office/powerpoint/2010/main" val="3865606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41313-567C-ED39-B37E-A9D777C386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48C43A-2FF4-9C4D-6AAC-F573DF47035E}"/>
              </a:ext>
            </a:extLst>
          </p:cNvPr>
          <p:cNvSpPr>
            <a:spLocks noGrp="1"/>
          </p:cNvSpPr>
          <p:nvPr>
            <p:ph type="title"/>
          </p:nvPr>
        </p:nvSpPr>
        <p:spPr/>
        <p:txBody>
          <a:bodyPr/>
          <a:lstStyle/>
          <a:p>
            <a:r>
              <a:rPr lang="en-US"/>
              <a:t>GROUP WORK AND CO-ORDINATION</a:t>
            </a:r>
          </a:p>
        </p:txBody>
      </p:sp>
      <p:sp>
        <p:nvSpPr>
          <p:cNvPr id="3" name="Content Placeholder 2">
            <a:extLst>
              <a:ext uri="{FF2B5EF4-FFF2-40B4-BE49-F238E27FC236}">
                <a16:creationId xmlns:a16="http://schemas.microsoft.com/office/drawing/2014/main" id="{40A7D38B-4C96-AB17-32E2-0E3590E4E4A5}"/>
              </a:ext>
            </a:extLst>
          </p:cNvPr>
          <p:cNvSpPr>
            <a:spLocks noGrp="1"/>
          </p:cNvSpPr>
          <p:nvPr>
            <p:ph idx="1"/>
          </p:nvPr>
        </p:nvSpPr>
        <p:spPr>
          <a:xfrm>
            <a:off x="581192" y="2180496"/>
            <a:ext cx="11029615" cy="4484096"/>
          </a:xfrm>
        </p:spPr>
        <p:txBody>
          <a:bodyPr vert="horz" lIns="91440" tIns="45720" rIns="91440" bIns="45720" rtlCol="0" anchor="t">
            <a:normAutofit/>
          </a:bodyPr>
          <a:lstStyle/>
          <a:p>
            <a:pPr marL="0" indent="0">
              <a:buNone/>
            </a:pPr>
            <a:r>
              <a:rPr lang="en-US"/>
              <a:t>After being put into two groups, I and my peers were tasked with developing two different pitches to present back to Keiron and the other group. Over the previous weekend, I had started to develop a very vague idea of a pitch to the class, but it took longer than anticipated to come up with, was extremely vague, and was quickly dismissed by the rest of my group as a result. Most of the group agreed that a pitch inspired by </a:t>
            </a:r>
            <a:r>
              <a:rPr lang="en-US" i="1"/>
              <a:t>Alice in Wonderland </a:t>
            </a:r>
            <a:r>
              <a:rPr lang="en-US"/>
              <a:t>should be adopted as 'pitch one', a discussion about what pitch 2 should be took place. Keiron suggested a comedy for our second pitch, from which an idea for a new pitch sprang from my mind: A short film about cryptozoology and pest control (SEE IMAGE), which I wrote down very quickly during this conversation. However, this idea was again shot down, this time even quicker than my other pitch. This made me frustrated, as a few had offered to integrate parts of my first pitch with the 'Alice' pitch, but outright rejected by second proposal. I was initially very reluctant to compromise on my ideas or opinions, but I then read that compromise is:</a:t>
            </a:r>
          </a:p>
          <a:p>
            <a:pPr marL="0" indent="0">
              <a:buNone/>
            </a:pPr>
            <a:r>
              <a:rPr lang="en-US" i="1"/>
              <a:t>"In fact, a pragmatic necessity for fostering social cohesion and trust"</a:t>
            </a:r>
            <a:r>
              <a:rPr lang="en-US"/>
              <a:t> (</a:t>
            </a:r>
            <a:r>
              <a:rPr lang="en-US" err="1"/>
              <a:t>DiploFoundation</a:t>
            </a:r>
            <a:r>
              <a:rPr lang="en-US"/>
              <a:t>, 2026)</a:t>
            </a:r>
          </a:p>
          <a:p>
            <a:pPr marL="0" indent="0">
              <a:buNone/>
            </a:pPr>
            <a:r>
              <a:rPr lang="en-US"/>
              <a:t>And that:</a:t>
            </a:r>
          </a:p>
          <a:p>
            <a:pPr marL="0" indent="0">
              <a:buNone/>
            </a:pPr>
            <a:r>
              <a:rPr lang="en-US" i="1"/>
              <a:t>"...empathetic engagement is crucial, as it allows parties to navigate the often turbulent waters of disagreement and find common ground" </a:t>
            </a:r>
            <a:r>
              <a:rPr lang="en-US"/>
              <a:t>(</a:t>
            </a:r>
            <a:r>
              <a:rPr lang="en-US" err="1"/>
              <a:t>DiploFoundation</a:t>
            </a:r>
            <a:r>
              <a:rPr lang="en-US"/>
              <a:t>, 2026)</a:t>
            </a:r>
          </a:p>
        </p:txBody>
      </p:sp>
    </p:spTree>
    <p:extLst>
      <p:ext uri="{BB962C8B-B14F-4D97-AF65-F5344CB8AC3E}">
        <p14:creationId xmlns:p14="http://schemas.microsoft.com/office/powerpoint/2010/main" val="565412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E55BB-4776-23F1-65A3-8CF199B264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E7F0F6-D145-6D83-4A9E-9ADF69731C9F}"/>
              </a:ext>
            </a:extLst>
          </p:cNvPr>
          <p:cNvSpPr>
            <a:spLocks noGrp="1"/>
          </p:cNvSpPr>
          <p:nvPr>
            <p:ph type="title"/>
          </p:nvPr>
        </p:nvSpPr>
        <p:spPr/>
        <p:txBody>
          <a:bodyPr/>
          <a:lstStyle/>
          <a:p>
            <a:r>
              <a:rPr lang="en-US"/>
              <a:t>GROUP WORK AND CO-ORDINATION</a:t>
            </a:r>
          </a:p>
        </p:txBody>
      </p:sp>
      <p:sp>
        <p:nvSpPr>
          <p:cNvPr id="3" name="Content Placeholder 2">
            <a:extLst>
              <a:ext uri="{FF2B5EF4-FFF2-40B4-BE49-F238E27FC236}">
                <a16:creationId xmlns:a16="http://schemas.microsoft.com/office/drawing/2014/main" id="{32901C7B-4068-AB3F-F82B-A29B65A9AD81}"/>
              </a:ext>
            </a:extLst>
          </p:cNvPr>
          <p:cNvSpPr>
            <a:spLocks noGrp="1"/>
          </p:cNvSpPr>
          <p:nvPr>
            <p:ph idx="1"/>
          </p:nvPr>
        </p:nvSpPr>
        <p:spPr>
          <a:xfrm>
            <a:off x="581192" y="2180496"/>
            <a:ext cx="11029615" cy="4484096"/>
          </a:xfrm>
        </p:spPr>
        <p:txBody>
          <a:bodyPr vert="horz" lIns="91440" tIns="45720" rIns="91440" bIns="45720" rtlCol="0" anchor="t">
            <a:normAutofit/>
          </a:bodyPr>
          <a:lstStyle/>
          <a:p>
            <a:pPr marL="0" indent="0">
              <a:buNone/>
            </a:pPr>
            <a:r>
              <a:rPr lang="en-US"/>
              <a:t>Because of this advice, I was able to meet my group partners halfway and agree to the 'Alice' pitch, for the group and the film's sake. And, because of my willingness to cooperate, the rest of the group agreed to incorporate a few aspects of my original pitch into the 'Alice' pitch, therefore proving that firm but fair negotiation tactics were much more effective than advocating only for my own ideas and 'dying on the hill'. Once we had settled on working on the 'Alice' pitch (now called 'Down the Rabbit Hole'), we then all created characters </a:t>
            </a:r>
            <a:r>
              <a:rPr lang="en-US" err="1"/>
              <a:t>losely</a:t>
            </a:r>
            <a:r>
              <a:rPr lang="en-US"/>
              <a:t> based on </a:t>
            </a:r>
            <a:r>
              <a:rPr lang="en-US" i="1"/>
              <a:t>Alice in Wonderland</a:t>
            </a:r>
            <a:r>
              <a:rPr lang="en-US"/>
              <a:t>, and then wrote the script based on improvised interaction between the characters, instead of writing them around the confines of the script, as:</a:t>
            </a:r>
          </a:p>
          <a:p>
            <a:pPr marL="0" indent="0">
              <a:buNone/>
            </a:pPr>
            <a:r>
              <a:rPr lang="en-US" i="1"/>
              <a:t>"Once you give birth to your characters, they are responsible for their own actions, and the effects caused by those actions." </a:t>
            </a:r>
            <a:r>
              <a:rPr lang="en-US"/>
              <a:t>(Thurlow, 2008, pp.29).</a:t>
            </a:r>
          </a:p>
          <a:p>
            <a:pPr marL="0" indent="0">
              <a:buNone/>
            </a:pPr>
            <a:r>
              <a:rPr lang="en-US"/>
              <a:t>With this in mind, writing the script around the characters was relatively easy once I understood who 'Red Quentin' was and how they would interact with Alex. We were also careful when editing the script's first draft, I myself made sure to remove at least 1/3 of my scene's dialogue, as sadly:</a:t>
            </a:r>
          </a:p>
          <a:p>
            <a:pPr marL="0" indent="0">
              <a:buNone/>
            </a:pPr>
            <a:r>
              <a:rPr lang="en-US" i="1"/>
              <a:t>"Faced with a blank page, it's tempting to work with an abundance of ideas, but it's important as your film develops to eliminate anything extraneous and really focus in on what it is you're trying to say." </a:t>
            </a:r>
            <a:r>
              <a:rPr lang="en-US"/>
              <a:t>(Parker, 2007, pp.19)</a:t>
            </a:r>
          </a:p>
        </p:txBody>
      </p:sp>
    </p:spTree>
    <p:extLst>
      <p:ext uri="{BB962C8B-B14F-4D97-AF65-F5344CB8AC3E}">
        <p14:creationId xmlns:p14="http://schemas.microsoft.com/office/powerpoint/2010/main" val="2481753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06574-47B5-50AF-55F4-8ABA0181D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804BE8-8F33-B1E9-CD4D-F5F66BD7F41A}"/>
              </a:ext>
            </a:extLst>
          </p:cNvPr>
          <p:cNvSpPr>
            <a:spLocks noGrp="1"/>
          </p:cNvSpPr>
          <p:nvPr>
            <p:ph type="title"/>
          </p:nvPr>
        </p:nvSpPr>
        <p:spPr/>
        <p:txBody>
          <a:bodyPr/>
          <a:lstStyle/>
          <a:p>
            <a:r>
              <a:rPr lang="en-US"/>
              <a:t>GROUP WORK AND CO-ORDINATION</a:t>
            </a:r>
          </a:p>
        </p:txBody>
      </p:sp>
      <p:sp>
        <p:nvSpPr>
          <p:cNvPr id="3" name="Content Placeholder 2">
            <a:extLst>
              <a:ext uri="{FF2B5EF4-FFF2-40B4-BE49-F238E27FC236}">
                <a16:creationId xmlns:a16="http://schemas.microsoft.com/office/drawing/2014/main" id="{22614D70-C9D0-F2BC-A2BF-E6AF71C3222E}"/>
              </a:ext>
            </a:extLst>
          </p:cNvPr>
          <p:cNvSpPr>
            <a:spLocks noGrp="1"/>
          </p:cNvSpPr>
          <p:nvPr>
            <p:ph idx="1"/>
          </p:nvPr>
        </p:nvSpPr>
        <p:spPr>
          <a:xfrm>
            <a:off x="581192" y="2180496"/>
            <a:ext cx="11029615" cy="4484096"/>
          </a:xfrm>
        </p:spPr>
        <p:txBody>
          <a:bodyPr vert="horz" lIns="91440" tIns="45720" rIns="91440" bIns="45720" rtlCol="0" anchor="t">
            <a:normAutofit fontScale="92500" lnSpcReduction="10000"/>
          </a:bodyPr>
          <a:lstStyle/>
          <a:p>
            <a:pPr marL="0" indent="0">
              <a:buNone/>
            </a:pPr>
            <a:r>
              <a:rPr lang="en-US"/>
              <a:t>However, a problem presented itself. Several members of my group had complained to Keiron about the other group, as the other group had refused to grant them access to their flat to film the bedroom scenes. Although a little inconvenient, this snag did not bother me, and Keiron vindicated my opinion by saying that outside class drama that spilled into class was not his issue to solve and was detrimental to the film's production. I felt the same, as I later quietly expressed to them that they needed to let it go in order to move forward with making the film. I </a:t>
            </a:r>
            <a:r>
              <a:rPr lang="en-US" err="1"/>
              <a:t>realised</a:t>
            </a:r>
            <a:r>
              <a:rPr lang="en-US"/>
              <a:t> that we needed to ultimately be pragmatic and handy, and to be truly pragmatic you have to identify a plan B (Aquino, 2018). Keiron simply proposed using a room on campus, however I pointed out that we could use another group member's room as a backup option, which is what we did. Aside from offering different room options to the group, I also provided my 'Albania playing card’ mug as a background prop, and on the day, I even bought meal deals for anyone who hadn't had the chance to eat on the first morning, and also provided sandwiches for the other group during their filming, looking past the tension between the two groups. Going forward, the skills I learned when building the film will be very useful in a film or even a future stage management role. My considerate thinking when getting emergency meals for the cast and crew showed consideration and quick thinking in a potential emergency, as did my suggestion of using someone else's room. Additionally, a very key skill that I must take forward is the skill of leaving any, if at all, personal drama outside of filming and acting spaces, as such tension could have easily tanked the progress of the film's production. By not involving myself in whatever tension occurred, I was able to continue working on my own role in the short film, ensuring  I remained at maximum efficiency, a very admirable trait going into film acting. </a:t>
            </a:r>
          </a:p>
        </p:txBody>
      </p:sp>
    </p:spTree>
    <p:extLst>
      <p:ext uri="{BB962C8B-B14F-4D97-AF65-F5344CB8AC3E}">
        <p14:creationId xmlns:p14="http://schemas.microsoft.com/office/powerpoint/2010/main" val="3860204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D05B6-7439-0D45-CF4C-50F9A7CE54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91F49D-FC83-388F-4CEB-7E232CBC5DE7}"/>
              </a:ext>
            </a:extLst>
          </p:cNvPr>
          <p:cNvSpPr>
            <a:spLocks noGrp="1"/>
          </p:cNvSpPr>
          <p:nvPr>
            <p:ph type="title"/>
          </p:nvPr>
        </p:nvSpPr>
        <p:spPr/>
        <p:txBody>
          <a:bodyPr/>
          <a:lstStyle/>
          <a:p>
            <a:r>
              <a:rPr lang="en-GB"/>
              <a:t> Conclusion/Evaluation</a:t>
            </a:r>
          </a:p>
        </p:txBody>
      </p:sp>
      <p:sp>
        <p:nvSpPr>
          <p:cNvPr id="3" name="Content Placeholder 2">
            <a:extLst>
              <a:ext uri="{FF2B5EF4-FFF2-40B4-BE49-F238E27FC236}">
                <a16:creationId xmlns:a16="http://schemas.microsoft.com/office/drawing/2014/main" id="{D0791126-4489-712F-FD0A-239D9E1D88CC}"/>
              </a:ext>
            </a:extLst>
          </p:cNvPr>
          <p:cNvSpPr>
            <a:spLocks noGrp="1"/>
          </p:cNvSpPr>
          <p:nvPr>
            <p:ph idx="1"/>
          </p:nvPr>
        </p:nvSpPr>
        <p:spPr/>
        <p:txBody>
          <a:bodyPr vert="horz" lIns="91440" tIns="45720" rIns="91440" bIns="45720" rtlCol="0" anchor="t">
            <a:normAutofit/>
          </a:bodyPr>
          <a:lstStyle/>
          <a:p>
            <a:pPr marL="0" indent="0">
              <a:buNone/>
            </a:pPr>
            <a:r>
              <a:rPr lang="en-GB"/>
              <a:t>On the two days of filming, I tried to make myself as useful as possible, holding the boom microphone for the first half of day one and preparing meal deals for potentially hungry cast and crew, and offering them to Keiron and Lloyd. The final skill that I picked up, right on the day, is the skill of listening to a director. The later takes of Red's scene were much more coherent, realistic, and believable. As this was my first professional short-film, I will be sure to incorporate the listening skill into my acting toolkit, as it has applications for both screen and stage. Looking at the footage, if we were to do this again, I would take more time to rehearse the scene, as my first takes were quite rusty, line wise. With more rehearsals, I would have elevated my performance even further. The rough draft showed a performance that I was happy with, and the rest of the draft showed a film I was happy with.</a:t>
            </a:r>
          </a:p>
        </p:txBody>
      </p:sp>
    </p:spTree>
    <p:extLst>
      <p:ext uri="{BB962C8B-B14F-4D97-AF65-F5344CB8AC3E}">
        <p14:creationId xmlns:p14="http://schemas.microsoft.com/office/powerpoint/2010/main" val="2925178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993D0-3728-D456-C4A0-B29D6D5568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3B432C-D6E0-0CE7-DA83-B35DAB67E95A}"/>
              </a:ext>
            </a:extLst>
          </p:cNvPr>
          <p:cNvSpPr>
            <a:spLocks noGrp="1"/>
          </p:cNvSpPr>
          <p:nvPr>
            <p:ph type="title"/>
          </p:nvPr>
        </p:nvSpPr>
        <p:spPr/>
        <p:txBody>
          <a:bodyPr/>
          <a:lstStyle/>
          <a:p>
            <a:r>
              <a:rPr lang="en-GB"/>
              <a:t>10. Reference list</a:t>
            </a:r>
          </a:p>
        </p:txBody>
      </p:sp>
      <p:sp>
        <p:nvSpPr>
          <p:cNvPr id="3" name="Content Placeholder 2">
            <a:extLst>
              <a:ext uri="{FF2B5EF4-FFF2-40B4-BE49-F238E27FC236}">
                <a16:creationId xmlns:a16="http://schemas.microsoft.com/office/drawing/2014/main" id="{8847C775-E7BA-26FB-2E53-F4C610FB4D87}"/>
              </a:ext>
            </a:extLst>
          </p:cNvPr>
          <p:cNvSpPr>
            <a:spLocks noGrp="1"/>
          </p:cNvSpPr>
          <p:nvPr>
            <p:ph idx="1"/>
          </p:nvPr>
        </p:nvSpPr>
        <p:spPr/>
        <p:txBody>
          <a:bodyPr vert="horz" lIns="91440" tIns="45720" rIns="91440" bIns="45720" rtlCol="0" anchor="t">
            <a:normAutofit fontScale="62500" lnSpcReduction="20000"/>
          </a:bodyPr>
          <a:lstStyle/>
          <a:p>
            <a:pPr marL="305435" indent="-305435">
              <a:buFont typeface="Calibri" panose="020B0604020202020204" pitchFamily="34" charset="0"/>
              <a:buChar char="-"/>
            </a:pPr>
            <a:r>
              <a:rPr lang="en-GB"/>
              <a:t>Acting Career Center (2015)</a:t>
            </a:r>
            <a:r>
              <a:rPr lang="en-GB" i="1"/>
              <a:t> How to Act Realistically.</a:t>
            </a:r>
            <a:r>
              <a:rPr lang="en-GB"/>
              <a:t> January 8th 2015. Available at: </a:t>
            </a:r>
            <a:r>
              <a:rPr lang="en-GB">
                <a:ea typeface="+mn-lt"/>
                <a:cs typeface="+mn-lt"/>
                <a:hlinkClick r:id="rId2"/>
              </a:rPr>
              <a:t>https://www.youtube.com/watch?v=WurazV-KrIQ</a:t>
            </a:r>
            <a:r>
              <a:rPr lang="en-GB">
                <a:ea typeface="+mn-lt"/>
                <a:cs typeface="+mn-lt"/>
              </a:rPr>
              <a:t> (accessed February 1st, 2026)</a:t>
            </a:r>
            <a:endParaRPr lang="en-GB"/>
          </a:p>
          <a:p>
            <a:pPr marL="305435" indent="-305435">
              <a:buFont typeface="Calibri" panose="020B0604020202020204" pitchFamily="34" charset="0"/>
              <a:buChar char="-"/>
            </a:pPr>
            <a:r>
              <a:rPr lang="en-GB" i="1"/>
              <a:t>Alice in Wonderland </a:t>
            </a:r>
            <a:r>
              <a:rPr lang="en-GB"/>
              <a:t>(2010) Directed by T. Burton. [Feature Film]. Walt Disney Studios Motion Pictures.</a:t>
            </a:r>
          </a:p>
          <a:p>
            <a:pPr marL="305435" indent="-305435">
              <a:buFont typeface="Calibri" panose="020B0604020202020204" pitchFamily="34" charset="0"/>
              <a:buChar char="-"/>
            </a:pPr>
            <a:r>
              <a:rPr lang="en-GB"/>
              <a:t>Aquino, A. (2018) 'Don't Take Rejection Personally. Take it Professionally', </a:t>
            </a:r>
            <a:r>
              <a:rPr lang="en-GB" i="1"/>
              <a:t>Actors + Performers</a:t>
            </a:r>
            <a:r>
              <a:rPr lang="en-GB"/>
              <a:t> (May 17). Available at: </a:t>
            </a:r>
            <a:r>
              <a:rPr lang="en-GB">
                <a:ea typeface="+mn-lt"/>
                <a:cs typeface="+mn-lt"/>
                <a:hlinkClick r:id="rId3"/>
              </a:rPr>
              <a:t>https://www.backstage.com/magazine/article/take-rejection-personally-take-professionally-1080/</a:t>
            </a:r>
            <a:r>
              <a:rPr lang="en-GB">
                <a:ea typeface="+mn-lt"/>
                <a:cs typeface="+mn-lt"/>
              </a:rPr>
              <a:t> (accessed January 1st 2026)</a:t>
            </a:r>
            <a:endParaRPr lang="en-GB"/>
          </a:p>
          <a:p>
            <a:pPr marL="305435" indent="-305435">
              <a:buFont typeface="Calibri" panose="020B0604020202020204" pitchFamily="34" charset="0"/>
              <a:buChar char="-"/>
            </a:pPr>
            <a:r>
              <a:rPr lang="en-GB"/>
              <a:t>BAFTA Guru (2017) Viola Davis on Acting. 1st of February. Available at: </a:t>
            </a:r>
            <a:r>
              <a:rPr lang="en-GB">
                <a:ea typeface="+mn-lt"/>
                <a:cs typeface="+mn-lt"/>
                <a:hlinkClick r:id="rId4"/>
              </a:rPr>
              <a:t>https://www.youtube.com/watch?v=a-f4DDnGSBc</a:t>
            </a:r>
            <a:r>
              <a:rPr lang="en-GB">
                <a:ea typeface="+mn-lt"/>
                <a:cs typeface="+mn-lt"/>
              </a:rPr>
              <a:t> (Accessed January 19th 2026)</a:t>
            </a:r>
            <a:endParaRPr lang="en-GB"/>
          </a:p>
          <a:p>
            <a:pPr marL="305435" indent="-305435">
              <a:buFont typeface="Calibri" panose="020B0604020202020204" pitchFamily="34" charset="0"/>
              <a:buChar char="-"/>
            </a:pPr>
            <a:r>
              <a:rPr lang="en-GB"/>
              <a:t>Bar, T. (1997)</a:t>
            </a:r>
            <a:r>
              <a:rPr lang="en-GB" i="1"/>
              <a:t> Acting for the camera.</a:t>
            </a:r>
            <a:r>
              <a:rPr lang="en-GB"/>
              <a:t> Revised </a:t>
            </a:r>
            <a:r>
              <a:rPr lang="en-GB" err="1"/>
              <a:t>edn</a:t>
            </a:r>
            <a:r>
              <a:rPr lang="en-GB"/>
              <a:t>. HarperCollins Publishers.</a:t>
            </a:r>
          </a:p>
          <a:p>
            <a:pPr marL="305435" indent="-305435">
              <a:buFont typeface="Calibri" panose="020B0604020202020204" pitchFamily="34" charset="0"/>
              <a:buChar char="-"/>
            </a:pPr>
            <a:r>
              <a:rPr lang="en-GB"/>
              <a:t>Comey, J. (2002) </a:t>
            </a:r>
            <a:r>
              <a:rPr lang="en-GB" i="1">
                <a:solidFill>
                  <a:srgbClr val="1F1F1F"/>
                </a:solidFill>
                <a:highlight>
                  <a:srgbClr val="FFFFFF"/>
                </a:highlight>
                <a:ea typeface="+mn-lt"/>
                <a:cs typeface="+mn-lt"/>
              </a:rPr>
              <a:t>The Art of Film Acting: A Guide for Actors and Directors.</a:t>
            </a:r>
            <a:r>
              <a:rPr lang="en-GB">
                <a:solidFill>
                  <a:srgbClr val="1F1F1F"/>
                </a:solidFill>
                <a:highlight>
                  <a:srgbClr val="FFFFFF"/>
                </a:highlight>
                <a:ea typeface="+mn-lt"/>
                <a:cs typeface="+mn-lt"/>
              </a:rPr>
              <a:t> Focal Press.</a:t>
            </a:r>
            <a:endParaRPr lang="en-GB"/>
          </a:p>
          <a:p>
            <a:pPr marL="305435" indent="-305435">
              <a:buFont typeface="Calibri" panose="020B0604020202020204" pitchFamily="34" charset="0"/>
              <a:buChar char="-"/>
            </a:pPr>
            <a:r>
              <a:rPr lang="en-GB" err="1">
                <a:solidFill>
                  <a:srgbClr val="1F1F1F"/>
                </a:solidFill>
                <a:highlight>
                  <a:srgbClr val="FFFFFF"/>
                </a:highlight>
              </a:rPr>
              <a:t>DiploFoundation</a:t>
            </a:r>
            <a:r>
              <a:rPr lang="en-GB">
                <a:solidFill>
                  <a:srgbClr val="1F1F1F"/>
                </a:solidFill>
                <a:highlight>
                  <a:srgbClr val="FFFFFF"/>
                </a:highlight>
              </a:rPr>
              <a:t> (2026) </a:t>
            </a:r>
            <a:r>
              <a:rPr lang="en-GB" i="1">
                <a:solidFill>
                  <a:srgbClr val="1F1F1F"/>
                </a:solidFill>
                <a:highlight>
                  <a:srgbClr val="FFFFFF"/>
                </a:highlight>
              </a:rPr>
              <a:t>COMPROMISE – core of diplomacy</a:t>
            </a:r>
            <a:r>
              <a:rPr lang="en-GB">
                <a:solidFill>
                  <a:srgbClr val="1F1F1F"/>
                </a:solidFill>
                <a:highlight>
                  <a:srgbClr val="FFFFFF"/>
                </a:highlight>
              </a:rPr>
              <a:t>. Available at: </a:t>
            </a:r>
            <a:r>
              <a:rPr lang="en-GB">
                <a:solidFill>
                  <a:srgbClr val="1F1F1F"/>
                </a:solidFill>
                <a:highlight>
                  <a:srgbClr val="FFFFFF"/>
                </a:highlight>
                <a:ea typeface="+mn-lt"/>
                <a:cs typeface="+mn-lt"/>
                <a:hlinkClick r:id="rId5"/>
              </a:rPr>
              <a:t>https://www.diplomacy.edu/topics/compromise/</a:t>
            </a:r>
            <a:r>
              <a:rPr lang="en-GB">
                <a:solidFill>
                  <a:srgbClr val="1F1F1F"/>
                </a:solidFill>
                <a:highlight>
                  <a:srgbClr val="FFFFFF"/>
                </a:highlight>
                <a:ea typeface="+mn-lt"/>
                <a:cs typeface="+mn-lt"/>
              </a:rPr>
              <a:t> (accessed January 17th, 2026)</a:t>
            </a:r>
            <a:endParaRPr lang="en-GB">
              <a:solidFill>
                <a:srgbClr val="1F1F1F"/>
              </a:solidFill>
              <a:highlight>
                <a:srgbClr val="FFFFFF"/>
              </a:highlight>
            </a:endParaRPr>
          </a:p>
          <a:p>
            <a:pPr marL="305435" indent="-305435">
              <a:buFont typeface="Calibri" panose="020B0604020202020204" pitchFamily="34" charset="0"/>
              <a:buChar char="-"/>
            </a:pPr>
            <a:r>
              <a:rPr lang="en-GB">
                <a:solidFill>
                  <a:srgbClr val="1F1F1F"/>
                </a:solidFill>
                <a:highlight>
                  <a:srgbClr val="FFFFFF"/>
                </a:highlight>
              </a:rPr>
              <a:t>KVDB (2026)</a:t>
            </a:r>
            <a:r>
              <a:rPr lang="en-GB" i="1">
                <a:solidFill>
                  <a:srgbClr val="1F1F1F"/>
                </a:solidFill>
                <a:highlight>
                  <a:srgbClr val="FFFFFF"/>
                </a:highlight>
              </a:rPr>
              <a:t> Stanislavski's 7 Questions: Storytelling Made Easy</a:t>
            </a:r>
            <a:r>
              <a:rPr lang="en-GB">
                <a:solidFill>
                  <a:srgbClr val="1F1F1F"/>
                </a:solidFill>
                <a:highlight>
                  <a:srgbClr val="FFFFFF"/>
                </a:highlight>
              </a:rPr>
              <a:t>. Available at: </a:t>
            </a:r>
            <a:r>
              <a:rPr lang="en-GB">
                <a:solidFill>
                  <a:srgbClr val="1F1F1F"/>
                </a:solidFill>
                <a:highlight>
                  <a:srgbClr val="FFFFFF"/>
                </a:highlight>
                <a:ea typeface="+mn-lt"/>
                <a:cs typeface="+mn-lt"/>
                <a:hlinkClick r:id="rId6"/>
              </a:rPr>
              <a:t>https://kvdb.co.uk/speak-with-confidence/stanislavski-7-questions/</a:t>
            </a:r>
            <a:r>
              <a:rPr lang="en-GB">
                <a:solidFill>
                  <a:srgbClr val="1F1F1F"/>
                </a:solidFill>
                <a:highlight>
                  <a:srgbClr val="FFFFFF"/>
                </a:highlight>
                <a:ea typeface="+mn-lt"/>
                <a:cs typeface="+mn-lt"/>
              </a:rPr>
              <a:t> (accessed December 25th 2025)</a:t>
            </a:r>
            <a:endParaRPr lang="en-GB">
              <a:solidFill>
                <a:srgbClr val="1F1F1F"/>
              </a:solidFill>
              <a:highlight>
                <a:srgbClr val="FFFFFF"/>
              </a:highlight>
            </a:endParaRPr>
          </a:p>
          <a:p>
            <a:pPr marL="305435" indent="-305435">
              <a:buFont typeface="Calibri" panose="020B0604020202020204" pitchFamily="34" charset="0"/>
              <a:buChar char="-"/>
            </a:pPr>
            <a:r>
              <a:rPr lang="en-GB">
                <a:solidFill>
                  <a:srgbClr val="1F1F1F"/>
                </a:solidFill>
                <a:highlight>
                  <a:srgbClr val="FFFFFF"/>
                </a:highlight>
              </a:rPr>
              <a:t>Parker, N. </a:t>
            </a:r>
            <a:r>
              <a:rPr lang="en-GB" i="1">
                <a:solidFill>
                  <a:srgbClr val="1F1F1F"/>
                </a:solidFill>
                <a:highlight>
                  <a:srgbClr val="FFFFFF"/>
                </a:highlight>
              </a:rPr>
              <a:t>(2007) Short Films: How to Make and Distribute Them.</a:t>
            </a:r>
            <a:r>
              <a:rPr lang="en-GB">
                <a:solidFill>
                  <a:srgbClr val="1F1F1F"/>
                </a:solidFill>
                <a:highlight>
                  <a:srgbClr val="FFFFFF"/>
                </a:highlight>
              </a:rPr>
              <a:t> Kamera Books.</a:t>
            </a:r>
          </a:p>
          <a:p>
            <a:pPr marL="305435" indent="-305435">
              <a:buFont typeface="Calibri" panose="020B0604020202020204" pitchFamily="34" charset="0"/>
              <a:buChar char="-"/>
            </a:pPr>
            <a:r>
              <a:rPr lang="en-GB">
                <a:solidFill>
                  <a:srgbClr val="1F1F1F"/>
                </a:solidFill>
                <a:highlight>
                  <a:srgbClr val="FFFFFF"/>
                </a:highlight>
              </a:rPr>
              <a:t>Sparks arts (2026) </a:t>
            </a:r>
            <a:r>
              <a:rPr lang="en-GB" i="1">
                <a:solidFill>
                  <a:srgbClr val="1F1F1F"/>
                </a:solidFill>
                <a:highlight>
                  <a:srgbClr val="FFFFFF"/>
                </a:highlight>
              </a:rPr>
              <a:t>5 Useful Acting for Camera Skills (from Stage). </a:t>
            </a:r>
            <a:r>
              <a:rPr lang="en-GB">
                <a:solidFill>
                  <a:srgbClr val="1F1F1F"/>
                </a:solidFill>
                <a:highlight>
                  <a:srgbClr val="FFFFFF"/>
                </a:highlight>
              </a:rPr>
              <a:t>Available at: </a:t>
            </a:r>
            <a:r>
              <a:rPr lang="en-GB">
                <a:solidFill>
                  <a:srgbClr val="1F1F1F"/>
                </a:solidFill>
                <a:highlight>
                  <a:srgbClr val="FFFFFF"/>
                </a:highlight>
                <a:hlinkClick r:id="rId7"/>
              </a:rPr>
              <a:t>https://sparksarts.co.uk/5-useful-acting-for-camera-skills-from-stage/</a:t>
            </a:r>
            <a:r>
              <a:rPr lang="en-GB">
                <a:solidFill>
                  <a:srgbClr val="1F1F1F"/>
                </a:solidFill>
                <a:highlight>
                  <a:srgbClr val="FFFFFF"/>
                </a:highlight>
              </a:rPr>
              <a:t> (accessed January 28th, 2026)</a:t>
            </a:r>
          </a:p>
          <a:p>
            <a:pPr marL="305435" indent="-305435">
              <a:buFont typeface="Calibri" panose="020B0604020202020204" pitchFamily="34" charset="0"/>
              <a:buChar char="-"/>
            </a:pPr>
            <a:r>
              <a:rPr lang="en-GB" i="1">
                <a:solidFill>
                  <a:srgbClr val="1F1F1F"/>
                </a:solidFill>
                <a:highlight>
                  <a:srgbClr val="FFFFFF"/>
                </a:highlight>
              </a:rPr>
              <a:t>The Princess and the Frog</a:t>
            </a:r>
            <a:r>
              <a:rPr lang="en-GB">
                <a:solidFill>
                  <a:srgbClr val="1F1F1F"/>
                </a:solidFill>
                <a:highlight>
                  <a:srgbClr val="FFFFFF"/>
                </a:highlight>
              </a:rPr>
              <a:t> (2009) Directed by J. Musker and R. Clements [Feature Film]. Walt Disney Studios Motion Pictures..</a:t>
            </a:r>
          </a:p>
          <a:p>
            <a:pPr marL="305435" indent="-305435">
              <a:buFont typeface="Calibri" panose="020B0604020202020204" pitchFamily="34" charset="0"/>
              <a:buChar char="-"/>
            </a:pPr>
            <a:r>
              <a:rPr lang="en-GB">
                <a:solidFill>
                  <a:srgbClr val="1F1F1F"/>
                </a:solidFill>
                <a:highlight>
                  <a:srgbClr val="FFFFFF"/>
                </a:highlight>
              </a:rPr>
              <a:t>Thurlow, C (2008) </a:t>
            </a:r>
            <a:r>
              <a:rPr lang="en-GB" i="1">
                <a:solidFill>
                  <a:srgbClr val="1F1F1F"/>
                </a:solidFill>
                <a:highlight>
                  <a:srgbClr val="FFFFFF"/>
                </a:highlight>
              </a:rPr>
              <a:t>Making Short Films: The Complete guide from script to screen</a:t>
            </a:r>
            <a:r>
              <a:rPr lang="en-GB">
                <a:solidFill>
                  <a:srgbClr val="1F1F1F"/>
                </a:solidFill>
                <a:highlight>
                  <a:srgbClr val="FFFFFF"/>
                </a:highlight>
              </a:rPr>
              <a:t>. </a:t>
            </a:r>
            <a:r>
              <a:rPr lang="en-GB" err="1">
                <a:solidFill>
                  <a:srgbClr val="1F1F1F"/>
                </a:solidFill>
                <a:highlight>
                  <a:srgbClr val="FFFFFF"/>
                </a:highlight>
              </a:rPr>
              <a:t>New.edn</a:t>
            </a:r>
            <a:r>
              <a:rPr lang="en-GB">
                <a:solidFill>
                  <a:srgbClr val="1F1F1F"/>
                </a:solidFill>
                <a:highlight>
                  <a:srgbClr val="FFFFFF"/>
                </a:highlight>
              </a:rPr>
              <a:t>. Bloomsbury Academic.</a:t>
            </a:r>
          </a:p>
          <a:p>
            <a:pPr marL="305435" indent="-305435">
              <a:buFont typeface="Calibri" panose="020B0604020202020204" pitchFamily="34" charset="0"/>
              <a:buChar char="-"/>
            </a:pPr>
            <a:r>
              <a:rPr lang="en-GB">
                <a:solidFill>
                  <a:srgbClr val="1F1F1F"/>
                </a:solidFill>
                <a:highlight>
                  <a:srgbClr val="FFFFFF"/>
                </a:highlight>
              </a:rPr>
              <a:t>Tucker, P. (2003)</a:t>
            </a:r>
            <a:r>
              <a:rPr lang="en-GB" i="1">
                <a:solidFill>
                  <a:srgbClr val="1F1F1F"/>
                </a:solidFill>
                <a:highlight>
                  <a:srgbClr val="FFFFFF"/>
                </a:highlight>
              </a:rPr>
              <a:t> Secrets of Screen Acting.</a:t>
            </a:r>
            <a:r>
              <a:rPr lang="en-GB">
                <a:solidFill>
                  <a:srgbClr val="1F1F1F"/>
                </a:solidFill>
                <a:highlight>
                  <a:srgbClr val="FFFFFF"/>
                </a:highlight>
              </a:rPr>
              <a:t> 2nd </a:t>
            </a:r>
            <a:r>
              <a:rPr lang="en-GB" err="1">
                <a:solidFill>
                  <a:srgbClr val="1F1F1F"/>
                </a:solidFill>
                <a:highlight>
                  <a:srgbClr val="FFFFFF"/>
                </a:highlight>
              </a:rPr>
              <a:t>edn</a:t>
            </a:r>
            <a:r>
              <a:rPr lang="en-GB">
                <a:solidFill>
                  <a:srgbClr val="1F1F1F"/>
                </a:solidFill>
                <a:highlight>
                  <a:srgbClr val="FFFFFF"/>
                </a:highlight>
              </a:rPr>
              <a:t>. Routledge.</a:t>
            </a:r>
          </a:p>
        </p:txBody>
      </p:sp>
    </p:spTree>
    <p:extLst>
      <p:ext uri="{BB962C8B-B14F-4D97-AF65-F5344CB8AC3E}">
        <p14:creationId xmlns:p14="http://schemas.microsoft.com/office/powerpoint/2010/main" val="361149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8CD83-B2B1-AB83-C35A-5B73B64539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F5F645-EB25-2EA5-AC41-2F154F1BFDAA}"/>
              </a:ext>
            </a:extLst>
          </p:cNvPr>
          <p:cNvSpPr>
            <a:spLocks noGrp="1"/>
          </p:cNvSpPr>
          <p:nvPr>
            <p:ph type="title"/>
          </p:nvPr>
        </p:nvSpPr>
        <p:spPr/>
        <p:txBody>
          <a:bodyPr/>
          <a:lstStyle/>
          <a:p>
            <a:r>
              <a:rPr lang="en-GB"/>
              <a:t>Bibliography</a:t>
            </a:r>
          </a:p>
        </p:txBody>
      </p:sp>
      <p:sp>
        <p:nvSpPr>
          <p:cNvPr id="3" name="Content Placeholder 2">
            <a:extLst>
              <a:ext uri="{FF2B5EF4-FFF2-40B4-BE49-F238E27FC236}">
                <a16:creationId xmlns:a16="http://schemas.microsoft.com/office/drawing/2014/main" id="{E6DF1453-147D-198B-F4C4-E2DAC41A3024}"/>
              </a:ext>
            </a:extLst>
          </p:cNvPr>
          <p:cNvSpPr>
            <a:spLocks noGrp="1"/>
          </p:cNvSpPr>
          <p:nvPr>
            <p:ph idx="1"/>
          </p:nvPr>
        </p:nvSpPr>
        <p:spPr/>
        <p:txBody>
          <a:bodyPr vert="horz" lIns="91440" tIns="45720" rIns="91440" bIns="45720" rtlCol="0" anchor="t">
            <a:normAutofit fontScale="62500" lnSpcReduction="20000"/>
          </a:bodyPr>
          <a:lstStyle/>
          <a:p>
            <a:pPr marL="305435" indent="-305435">
              <a:buFont typeface="Calibri" panose="020B0604020202020204" pitchFamily="34" charset="0"/>
              <a:buChar char="-"/>
            </a:pPr>
            <a:r>
              <a:rPr lang="en-GB"/>
              <a:t>Acting Career </a:t>
            </a:r>
            <a:r>
              <a:rPr lang="en-GB" err="1"/>
              <a:t>Center</a:t>
            </a:r>
            <a:r>
              <a:rPr lang="en-GB"/>
              <a:t> (2015)</a:t>
            </a:r>
            <a:r>
              <a:rPr lang="en-GB" i="1"/>
              <a:t> How to Act Realistically.</a:t>
            </a:r>
            <a:r>
              <a:rPr lang="en-GB"/>
              <a:t> January 8th 2015. Available at: </a:t>
            </a:r>
            <a:r>
              <a:rPr lang="en-GB">
                <a:ea typeface="+mn-lt"/>
                <a:cs typeface="+mn-lt"/>
                <a:hlinkClick r:id="rId2"/>
              </a:rPr>
              <a:t>https://www.youtube.com/watch?v=WurazV-KrIQ</a:t>
            </a:r>
            <a:r>
              <a:rPr lang="en-GB">
                <a:ea typeface="+mn-lt"/>
                <a:cs typeface="+mn-lt"/>
              </a:rPr>
              <a:t> (accessed February 1st, 2026)</a:t>
            </a:r>
            <a:endParaRPr lang="en-GB"/>
          </a:p>
          <a:p>
            <a:pPr marL="305435" indent="-305435">
              <a:buFont typeface="Calibri" panose="020B0604020202020204" pitchFamily="34" charset="0"/>
              <a:buChar char="-"/>
            </a:pPr>
            <a:r>
              <a:rPr lang="en-GB" i="1"/>
              <a:t>Alice in Wonderland </a:t>
            </a:r>
            <a:r>
              <a:rPr lang="en-GB"/>
              <a:t>(2010) Directed by T. Burton. [Feature Film]. Walt Disney Studios Motion Pictures.</a:t>
            </a:r>
          </a:p>
          <a:p>
            <a:pPr marL="305435" indent="-305435">
              <a:buFont typeface="Calibri" panose="020B0604020202020204" pitchFamily="34" charset="0"/>
              <a:buChar char="-"/>
            </a:pPr>
            <a:r>
              <a:rPr lang="en-GB"/>
              <a:t>Aquino, A. (2018) 'Don't Take Rejection Personally. Take it Professionally', </a:t>
            </a:r>
            <a:r>
              <a:rPr lang="en-GB" i="1"/>
              <a:t>Actors + Performers</a:t>
            </a:r>
            <a:r>
              <a:rPr lang="en-GB"/>
              <a:t> (May 17). Available at: </a:t>
            </a:r>
            <a:r>
              <a:rPr lang="en-GB">
                <a:ea typeface="+mn-lt"/>
                <a:cs typeface="+mn-lt"/>
                <a:hlinkClick r:id="rId3"/>
              </a:rPr>
              <a:t>https://www.backstage.com/magazine/article/take-rejection-personally-take-professionally-1080/</a:t>
            </a:r>
            <a:r>
              <a:rPr lang="en-GB">
                <a:ea typeface="+mn-lt"/>
                <a:cs typeface="+mn-lt"/>
              </a:rPr>
              <a:t> (accessed January 1st 2026)</a:t>
            </a:r>
            <a:endParaRPr lang="en-GB"/>
          </a:p>
          <a:p>
            <a:pPr marL="305435" indent="-305435">
              <a:buFont typeface="Calibri" panose="020B0604020202020204" pitchFamily="34" charset="0"/>
              <a:buChar char="-"/>
            </a:pPr>
            <a:r>
              <a:rPr lang="en-GB"/>
              <a:t>BAFTA Guru (2017) Viola Davis on Acting. 1st of February. Available at: </a:t>
            </a:r>
            <a:r>
              <a:rPr lang="en-GB">
                <a:ea typeface="+mn-lt"/>
                <a:cs typeface="+mn-lt"/>
                <a:hlinkClick r:id="rId4"/>
              </a:rPr>
              <a:t>https://www.youtube.com/watch?v=a-f4DDnGSBc</a:t>
            </a:r>
            <a:r>
              <a:rPr lang="en-GB">
                <a:ea typeface="+mn-lt"/>
                <a:cs typeface="+mn-lt"/>
              </a:rPr>
              <a:t> (Accessed January 19th 2026)</a:t>
            </a:r>
            <a:endParaRPr lang="en-GB"/>
          </a:p>
          <a:p>
            <a:pPr marL="305435" indent="-305435">
              <a:buFont typeface="Calibri" panose="020B0604020202020204" pitchFamily="34" charset="0"/>
              <a:buChar char="-"/>
            </a:pPr>
            <a:r>
              <a:rPr lang="en-GB"/>
              <a:t>Bar, T. (1997)</a:t>
            </a:r>
            <a:r>
              <a:rPr lang="en-GB" i="1"/>
              <a:t> Acting for the camera.</a:t>
            </a:r>
            <a:r>
              <a:rPr lang="en-GB"/>
              <a:t> Revised </a:t>
            </a:r>
            <a:r>
              <a:rPr lang="en-GB" err="1"/>
              <a:t>edn</a:t>
            </a:r>
            <a:r>
              <a:rPr lang="en-GB"/>
              <a:t>. HarperCollins Publishers.</a:t>
            </a:r>
          </a:p>
          <a:p>
            <a:pPr marL="305435" indent="-305435">
              <a:buFont typeface="Calibri" panose="020B0604020202020204" pitchFamily="34" charset="0"/>
              <a:buChar char="-"/>
            </a:pPr>
            <a:r>
              <a:rPr lang="en-GB"/>
              <a:t>Comey, J. (2002) </a:t>
            </a:r>
            <a:r>
              <a:rPr lang="en-GB" i="1">
                <a:solidFill>
                  <a:srgbClr val="1F1F1F"/>
                </a:solidFill>
                <a:highlight>
                  <a:srgbClr val="FFFFFF"/>
                </a:highlight>
                <a:ea typeface="+mn-lt"/>
                <a:cs typeface="+mn-lt"/>
              </a:rPr>
              <a:t>The Art of Film Acting: A Guide for Actors and Directors.</a:t>
            </a:r>
            <a:r>
              <a:rPr lang="en-GB">
                <a:solidFill>
                  <a:srgbClr val="1F1F1F"/>
                </a:solidFill>
                <a:highlight>
                  <a:srgbClr val="FFFFFF"/>
                </a:highlight>
                <a:ea typeface="+mn-lt"/>
                <a:cs typeface="+mn-lt"/>
              </a:rPr>
              <a:t> Focal Press.</a:t>
            </a:r>
            <a:endParaRPr lang="en-GB"/>
          </a:p>
          <a:p>
            <a:pPr marL="305435" indent="-305435">
              <a:buFont typeface="Calibri" panose="020B0604020202020204" pitchFamily="34" charset="0"/>
              <a:buChar char="-"/>
            </a:pPr>
            <a:r>
              <a:rPr lang="en-GB" err="1">
                <a:solidFill>
                  <a:srgbClr val="1F1F1F"/>
                </a:solidFill>
                <a:highlight>
                  <a:srgbClr val="FFFFFF"/>
                </a:highlight>
              </a:rPr>
              <a:t>DiploFoundation</a:t>
            </a:r>
            <a:r>
              <a:rPr lang="en-GB">
                <a:solidFill>
                  <a:srgbClr val="1F1F1F"/>
                </a:solidFill>
                <a:highlight>
                  <a:srgbClr val="FFFFFF"/>
                </a:highlight>
              </a:rPr>
              <a:t> (2026) </a:t>
            </a:r>
            <a:r>
              <a:rPr lang="en-GB" i="1">
                <a:solidFill>
                  <a:srgbClr val="1F1F1F"/>
                </a:solidFill>
                <a:highlight>
                  <a:srgbClr val="FFFFFF"/>
                </a:highlight>
              </a:rPr>
              <a:t>COMPROMISE – core of diplomacy</a:t>
            </a:r>
            <a:r>
              <a:rPr lang="en-GB">
                <a:solidFill>
                  <a:srgbClr val="1F1F1F"/>
                </a:solidFill>
                <a:highlight>
                  <a:srgbClr val="FFFFFF"/>
                </a:highlight>
              </a:rPr>
              <a:t>. Available at: </a:t>
            </a:r>
            <a:r>
              <a:rPr lang="en-GB">
                <a:solidFill>
                  <a:srgbClr val="1F1F1F"/>
                </a:solidFill>
                <a:highlight>
                  <a:srgbClr val="FFFFFF"/>
                </a:highlight>
                <a:ea typeface="+mn-lt"/>
                <a:cs typeface="+mn-lt"/>
                <a:hlinkClick r:id="rId5"/>
              </a:rPr>
              <a:t>https://www.diplomacy.edu/topics/compromise/</a:t>
            </a:r>
            <a:r>
              <a:rPr lang="en-GB">
                <a:solidFill>
                  <a:srgbClr val="1F1F1F"/>
                </a:solidFill>
                <a:highlight>
                  <a:srgbClr val="FFFFFF"/>
                </a:highlight>
                <a:ea typeface="+mn-lt"/>
                <a:cs typeface="+mn-lt"/>
              </a:rPr>
              <a:t> (accessed January 17th, 2026)</a:t>
            </a:r>
            <a:endParaRPr lang="en-GB">
              <a:solidFill>
                <a:srgbClr val="1F1F1F"/>
              </a:solidFill>
              <a:highlight>
                <a:srgbClr val="FFFFFF"/>
              </a:highlight>
            </a:endParaRPr>
          </a:p>
          <a:p>
            <a:pPr marL="305435" indent="-305435">
              <a:buFont typeface="Calibri" panose="020B0604020202020204" pitchFamily="34" charset="0"/>
              <a:buChar char="-"/>
            </a:pPr>
            <a:r>
              <a:rPr lang="en-GB">
                <a:solidFill>
                  <a:srgbClr val="1F1F1F"/>
                </a:solidFill>
                <a:highlight>
                  <a:srgbClr val="FFFFFF"/>
                </a:highlight>
              </a:rPr>
              <a:t>OffStage (2020) Accidental Death of an Anarchist – IP Nominated for OnStage. 21st of February. Available at: </a:t>
            </a:r>
            <a:r>
              <a:rPr lang="en-GB">
                <a:solidFill>
                  <a:srgbClr val="1F1F1F"/>
                </a:solidFill>
                <a:highlight>
                  <a:srgbClr val="FFFFFF"/>
                </a:highlight>
                <a:ea typeface="+mn-lt"/>
                <a:cs typeface="+mn-lt"/>
                <a:hlinkClick r:id="rId6"/>
              </a:rPr>
              <a:t>https://www.youtube.com/watch?v=4vfNtPutnuM</a:t>
            </a:r>
            <a:r>
              <a:rPr lang="en-GB">
                <a:solidFill>
                  <a:srgbClr val="1F1F1F"/>
                </a:solidFill>
                <a:highlight>
                  <a:srgbClr val="FFFFFF"/>
                </a:highlight>
                <a:ea typeface="+mn-lt"/>
                <a:cs typeface="+mn-lt"/>
              </a:rPr>
              <a:t> (accessed January 8th 2026)</a:t>
            </a:r>
            <a:endParaRPr lang="en-GB">
              <a:solidFill>
                <a:srgbClr val="1F1F1F"/>
              </a:solidFill>
              <a:highlight>
                <a:srgbClr val="FFFFFF"/>
              </a:highlight>
            </a:endParaRPr>
          </a:p>
          <a:p>
            <a:pPr marL="305435" indent="-305435">
              <a:buFont typeface="Calibri" panose="020B0604020202020204" pitchFamily="34" charset="0"/>
              <a:buChar char="-"/>
            </a:pPr>
            <a:r>
              <a:rPr lang="en-GB">
                <a:solidFill>
                  <a:srgbClr val="1F1F1F"/>
                </a:solidFill>
                <a:highlight>
                  <a:srgbClr val="FFFFFF"/>
                </a:highlight>
              </a:rPr>
              <a:t>KVDB (2026)</a:t>
            </a:r>
            <a:r>
              <a:rPr lang="en-GB" i="1">
                <a:solidFill>
                  <a:srgbClr val="1F1F1F"/>
                </a:solidFill>
                <a:highlight>
                  <a:srgbClr val="FFFFFF"/>
                </a:highlight>
              </a:rPr>
              <a:t> Stanislavski's 7 Questions: Storytelling Made Easy</a:t>
            </a:r>
            <a:r>
              <a:rPr lang="en-GB">
                <a:solidFill>
                  <a:srgbClr val="1F1F1F"/>
                </a:solidFill>
                <a:highlight>
                  <a:srgbClr val="FFFFFF"/>
                </a:highlight>
              </a:rPr>
              <a:t>. Available at: </a:t>
            </a:r>
            <a:r>
              <a:rPr lang="en-GB">
                <a:solidFill>
                  <a:srgbClr val="1F1F1F"/>
                </a:solidFill>
                <a:highlight>
                  <a:srgbClr val="FFFFFF"/>
                </a:highlight>
                <a:ea typeface="+mn-lt"/>
                <a:cs typeface="+mn-lt"/>
                <a:hlinkClick r:id="rId7"/>
              </a:rPr>
              <a:t>https://kvdb.co.uk/speak-with-confidence/stanislavski-7-questions/</a:t>
            </a:r>
            <a:r>
              <a:rPr lang="en-GB">
                <a:solidFill>
                  <a:srgbClr val="1F1F1F"/>
                </a:solidFill>
                <a:highlight>
                  <a:srgbClr val="FFFFFF"/>
                </a:highlight>
                <a:ea typeface="+mn-lt"/>
                <a:cs typeface="+mn-lt"/>
              </a:rPr>
              <a:t> (accessed December 25th 2025)</a:t>
            </a:r>
            <a:endParaRPr lang="en-GB">
              <a:solidFill>
                <a:srgbClr val="1F1F1F"/>
              </a:solidFill>
              <a:highlight>
                <a:srgbClr val="FFFFFF"/>
              </a:highlight>
            </a:endParaRPr>
          </a:p>
          <a:p>
            <a:pPr marL="305435" indent="-305435">
              <a:buFont typeface="Calibri" panose="020B0604020202020204" pitchFamily="34" charset="0"/>
              <a:buChar char="-"/>
            </a:pPr>
            <a:r>
              <a:rPr lang="en-GB">
                <a:solidFill>
                  <a:srgbClr val="1F1F1F"/>
                </a:solidFill>
                <a:highlight>
                  <a:srgbClr val="FFFFFF"/>
                </a:highlight>
              </a:rPr>
              <a:t>Parker, N. </a:t>
            </a:r>
            <a:r>
              <a:rPr lang="en-GB" i="1">
                <a:solidFill>
                  <a:srgbClr val="1F1F1F"/>
                </a:solidFill>
                <a:highlight>
                  <a:srgbClr val="FFFFFF"/>
                </a:highlight>
              </a:rPr>
              <a:t>(2007) Short Films: How to Make and Distribute Them.</a:t>
            </a:r>
            <a:r>
              <a:rPr lang="en-GB">
                <a:solidFill>
                  <a:srgbClr val="1F1F1F"/>
                </a:solidFill>
                <a:highlight>
                  <a:srgbClr val="FFFFFF"/>
                </a:highlight>
              </a:rPr>
              <a:t> Kamera Books.</a:t>
            </a:r>
          </a:p>
          <a:p>
            <a:pPr marL="305435" indent="-305435">
              <a:buFont typeface="Calibri" panose="020B0604020202020204" pitchFamily="34" charset="0"/>
              <a:buChar char="-"/>
            </a:pPr>
            <a:r>
              <a:rPr lang="en-GB">
                <a:solidFill>
                  <a:srgbClr val="1F1F1F"/>
                </a:solidFill>
                <a:highlight>
                  <a:srgbClr val="FFFFFF"/>
                </a:highlight>
              </a:rPr>
              <a:t>Sparks arts (2026) </a:t>
            </a:r>
            <a:r>
              <a:rPr lang="en-GB" i="1">
                <a:solidFill>
                  <a:srgbClr val="1F1F1F"/>
                </a:solidFill>
                <a:highlight>
                  <a:srgbClr val="FFFFFF"/>
                </a:highlight>
              </a:rPr>
              <a:t>5 Useful Acting for Camera Skills (from Stage). </a:t>
            </a:r>
            <a:r>
              <a:rPr lang="en-GB">
                <a:solidFill>
                  <a:srgbClr val="1F1F1F"/>
                </a:solidFill>
                <a:highlight>
                  <a:srgbClr val="FFFFFF"/>
                </a:highlight>
              </a:rPr>
              <a:t>Available at: </a:t>
            </a:r>
            <a:r>
              <a:rPr lang="en-GB">
                <a:solidFill>
                  <a:srgbClr val="1F1F1F"/>
                </a:solidFill>
                <a:highlight>
                  <a:srgbClr val="FFFFFF"/>
                </a:highlight>
                <a:hlinkClick r:id="rId8"/>
              </a:rPr>
              <a:t>https://sparksarts.co.uk/5-useful-acting-for-camera-skills-from-stage/</a:t>
            </a:r>
            <a:r>
              <a:rPr lang="en-GB">
                <a:solidFill>
                  <a:srgbClr val="1F1F1F"/>
                </a:solidFill>
                <a:highlight>
                  <a:srgbClr val="FFFFFF"/>
                </a:highlight>
              </a:rPr>
              <a:t> (accessed January 28th, 2026)</a:t>
            </a:r>
          </a:p>
          <a:p>
            <a:pPr marL="305435" indent="-305435">
              <a:buFont typeface="Calibri" panose="020B0604020202020204" pitchFamily="34" charset="0"/>
              <a:buChar char="-"/>
            </a:pPr>
            <a:r>
              <a:rPr lang="en-GB" i="1">
                <a:solidFill>
                  <a:srgbClr val="1F1F1F"/>
                </a:solidFill>
                <a:highlight>
                  <a:srgbClr val="FFFFFF"/>
                </a:highlight>
              </a:rPr>
              <a:t>The Princess and the Frog</a:t>
            </a:r>
            <a:r>
              <a:rPr lang="en-GB">
                <a:solidFill>
                  <a:srgbClr val="1F1F1F"/>
                </a:solidFill>
                <a:highlight>
                  <a:srgbClr val="FFFFFF"/>
                </a:highlight>
              </a:rPr>
              <a:t> (2009) Directed by J. Musker and R. Clements [Feature Film]. Walt Disney Studios Motion Pictures..</a:t>
            </a:r>
          </a:p>
          <a:p>
            <a:pPr marL="305435" indent="-305435">
              <a:buFont typeface="Calibri" panose="020B0604020202020204" pitchFamily="34" charset="0"/>
              <a:buChar char="-"/>
            </a:pPr>
            <a:r>
              <a:rPr lang="en-GB">
                <a:solidFill>
                  <a:srgbClr val="1F1F1F"/>
                </a:solidFill>
                <a:highlight>
                  <a:srgbClr val="FFFFFF"/>
                </a:highlight>
              </a:rPr>
              <a:t>Thurlow, C (2008) </a:t>
            </a:r>
            <a:r>
              <a:rPr lang="en-GB" i="1">
                <a:solidFill>
                  <a:srgbClr val="1F1F1F"/>
                </a:solidFill>
                <a:highlight>
                  <a:srgbClr val="FFFFFF"/>
                </a:highlight>
              </a:rPr>
              <a:t>Making Short Films: The Complete guide from script to screen</a:t>
            </a:r>
            <a:r>
              <a:rPr lang="en-GB">
                <a:solidFill>
                  <a:srgbClr val="1F1F1F"/>
                </a:solidFill>
                <a:highlight>
                  <a:srgbClr val="FFFFFF"/>
                </a:highlight>
              </a:rPr>
              <a:t>. </a:t>
            </a:r>
            <a:r>
              <a:rPr lang="en-GB" err="1">
                <a:solidFill>
                  <a:srgbClr val="1F1F1F"/>
                </a:solidFill>
                <a:highlight>
                  <a:srgbClr val="FFFFFF"/>
                </a:highlight>
              </a:rPr>
              <a:t>New.edn</a:t>
            </a:r>
            <a:r>
              <a:rPr lang="en-GB">
                <a:solidFill>
                  <a:srgbClr val="1F1F1F"/>
                </a:solidFill>
                <a:highlight>
                  <a:srgbClr val="FFFFFF"/>
                </a:highlight>
              </a:rPr>
              <a:t>. Bloomsbury Academic.</a:t>
            </a:r>
          </a:p>
          <a:p>
            <a:pPr marL="305435" indent="-305435">
              <a:buFont typeface="Calibri" panose="020B0604020202020204" pitchFamily="34" charset="0"/>
              <a:buChar char="-"/>
            </a:pPr>
            <a:r>
              <a:rPr lang="en-GB">
                <a:solidFill>
                  <a:srgbClr val="1F1F1F"/>
                </a:solidFill>
                <a:highlight>
                  <a:srgbClr val="FFFFFF"/>
                </a:highlight>
              </a:rPr>
              <a:t>Tucker, P. (2003)</a:t>
            </a:r>
            <a:r>
              <a:rPr lang="en-GB" i="1">
                <a:solidFill>
                  <a:srgbClr val="1F1F1F"/>
                </a:solidFill>
                <a:highlight>
                  <a:srgbClr val="FFFFFF"/>
                </a:highlight>
              </a:rPr>
              <a:t> Secrets of Screen Acting.</a:t>
            </a:r>
            <a:r>
              <a:rPr lang="en-GB">
                <a:solidFill>
                  <a:srgbClr val="1F1F1F"/>
                </a:solidFill>
                <a:highlight>
                  <a:srgbClr val="FFFFFF"/>
                </a:highlight>
              </a:rPr>
              <a:t> 2nd </a:t>
            </a:r>
            <a:r>
              <a:rPr lang="en-GB" err="1">
                <a:solidFill>
                  <a:srgbClr val="1F1F1F"/>
                </a:solidFill>
                <a:highlight>
                  <a:srgbClr val="FFFFFF"/>
                </a:highlight>
              </a:rPr>
              <a:t>edn</a:t>
            </a:r>
            <a:r>
              <a:rPr lang="en-GB">
                <a:solidFill>
                  <a:srgbClr val="1F1F1F"/>
                </a:solidFill>
                <a:highlight>
                  <a:srgbClr val="FFFFFF"/>
                </a:highlight>
              </a:rPr>
              <a:t>. Routledge.</a:t>
            </a:r>
          </a:p>
        </p:txBody>
      </p:sp>
    </p:spTree>
    <p:extLst>
      <p:ext uri="{BB962C8B-B14F-4D97-AF65-F5344CB8AC3E}">
        <p14:creationId xmlns:p14="http://schemas.microsoft.com/office/powerpoint/2010/main" val="3777043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B07EA-89DC-2BDA-7337-C8FC8DA5FB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39B641-DC0E-8934-2B67-C93833E89947}"/>
              </a:ext>
            </a:extLst>
          </p:cNvPr>
          <p:cNvSpPr>
            <a:spLocks noGrp="1"/>
          </p:cNvSpPr>
          <p:nvPr>
            <p:ph type="title"/>
          </p:nvPr>
        </p:nvSpPr>
        <p:spPr/>
        <p:txBody>
          <a:bodyPr/>
          <a:lstStyle/>
          <a:p>
            <a:r>
              <a:rPr lang="en-GB"/>
              <a:t>EXTERNAL LINKS (</a:t>
            </a:r>
            <a:r>
              <a:rPr lang="en-GB" err="1"/>
              <a:t>COULDn't</a:t>
            </a:r>
            <a:r>
              <a:rPr lang="en-GB"/>
              <a:t> get the images on)</a:t>
            </a:r>
          </a:p>
        </p:txBody>
      </p:sp>
      <p:sp>
        <p:nvSpPr>
          <p:cNvPr id="3" name="Content Placeholder 2">
            <a:extLst>
              <a:ext uri="{FF2B5EF4-FFF2-40B4-BE49-F238E27FC236}">
                <a16:creationId xmlns:a16="http://schemas.microsoft.com/office/drawing/2014/main" id="{85F5D3D8-6315-BE81-342D-FE4E36DC416A}"/>
              </a:ext>
            </a:extLst>
          </p:cNvPr>
          <p:cNvSpPr>
            <a:spLocks noGrp="1"/>
          </p:cNvSpPr>
          <p:nvPr>
            <p:ph idx="1"/>
          </p:nvPr>
        </p:nvSpPr>
        <p:spPr/>
        <p:txBody>
          <a:bodyPr vert="horz" lIns="91440" tIns="45720" rIns="91440" bIns="45720" rtlCol="0" anchor="t">
            <a:normAutofit fontScale="92500" lnSpcReduction="10000"/>
          </a:bodyPr>
          <a:lstStyle/>
          <a:p>
            <a:pPr marL="305435" indent="-305435">
              <a:buFont typeface="Calibri" panose="020B0604020202020204" pitchFamily="34" charset="0"/>
              <a:buChar char="-"/>
            </a:pPr>
            <a:r>
              <a:rPr lang="en-GB">
                <a:solidFill>
                  <a:srgbClr val="3D3D3D"/>
                </a:solidFill>
              </a:rPr>
              <a:t>Character Biography for Red Quentin: </a:t>
            </a:r>
            <a:r>
              <a:rPr lang="en-GB">
                <a:solidFill>
                  <a:srgbClr val="3D3D3D"/>
                </a:solidFill>
                <a:ea typeface="+mn-lt"/>
                <a:cs typeface="+mn-lt"/>
                <a:hlinkClick r:id="rId2"/>
              </a:rPr>
              <a:t>https://uowtsd-my.sharepoint.com/:w:/r/personal/2306134_student_uwtsd_ac_uk/_layouts/15/Doc.aspx?sourcedoc=%7BB6961E2B-4174-4671-B1ED-9DCAB87DE331%7D&amp;file=Character%20Biography%20and%20Backstory.docx&amp;action=default&amp;mobileredirect=true&amp;DefaultItemOpen=1&amp;wdOrigin=WAC.WORD.HOME-BUTTON%2CAPPHOME-WEB.FILEBROWSER.RECENT&amp;wdPreviousSession=97176e3a-f777-454f-931e-1905a2d2b5ec&amp;wdPreviousSessionSrc=AppHomeWeb&amp;ct=1770381604974</a:t>
            </a:r>
            <a:r>
              <a:rPr lang="en-GB">
                <a:solidFill>
                  <a:srgbClr val="3D3D3D"/>
                </a:solidFill>
                <a:ea typeface="+mn-lt"/>
                <a:cs typeface="+mn-lt"/>
              </a:rPr>
              <a:t> </a:t>
            </a:r>
          </a:p>
          <a:p>
            <a:pPr marL="305435" indent="-305435">
              <a:buFont typeface="Calibri" panose="020B0604020202020204" pitchFamily="34" charset="0"/>
              <a:buChar char="-"/>
            </a:pPr>
            <a:r>
              <a:rPr lang="en-GB">
                <a:solidFill>
                  <a:srgbClr val="3D3D3D"/>
                </a:solidFill>
              </a:rPr>
              <a:t>Red Quentin Stanislavski questions: </a:t>
            </a:r>
            <a:r>
              <a:rPr lang="en-GB">
                <a:solidFill>
                  <a:srgbClr val="3D3D3D"/>
                </a:solidFill>
                <a:ea typeface="+mn-lt"/>
                <a:cs typeface="+mn-lt"/>
                <a:hlinkClick r:id="rId3"/>
              </a:rPr>
              <a:t>https://uowtsd-my.sharepoint.com/:w:/r/personal/2306134_student_uwtsd_ac_uk/_layouts/15/Doc.aspx?sourcedoc=%7B5635A95B-E943-4D71-9E60-539A9E7F8437%7D&amp;file=Red%20Quentin%20Seven%20Questions.docx&amp;action=default&amp;mobileredirect=true&amp;DefaultItemOpen=1&amp;wdOrigin=OFFICECOM-WEB.APPGALLERY%2CAPPHOME-WEB.FILEBROWSER.RECENT&amp;wdPreviousSession=97176e3a-f777-454f-931e-1905a2d2b5ec&amp;wdPreviousSessionSrc=AppHomeWeb&amp;ct=1772157690709</a:t>
            </a:r>
            <a:endParaRPr lang="en-GB">
              <a:solidFill>
                <a:srgbClr val="3D3D3D"/>
              </a:solidFill>
            </a:endParaRPr>
          </a:p>
        </p:txBody>
      </p:sp>
    </p:spTree>
    <p:extLst>
      <p:ext uri="{BB962C8B-B14F-4D97-AF65-F5344CB8AC3E}">
        <p14:creationId xmlns:p14="http://schemas.microsoft.com/office/powerpoint/2010/main" val="906108878"/>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Dividend</vt:lpstr>
      <vt:lpstr>Process Workbook for  Short Film Production</vt:lpstr>
      <vt:lpstr>Character Development</vt:lpstr>
      <vt:lpstr>Character Development</vt:lpstr>
      <vt:lpstr>Learning how to act on screen</vt:lpstr>
      <vt:lpstr>Learning how to act on screen</vt:lpstr>
      <vt:lpstr>Learning how to act on screen</vt:lpstr>
      <vt:lpstr>Learning how to act on screen</vt:lpstr>
      <vt:lpstr>GROUP WORK AND CO-ORDINATION</vt:lpstr>
      <vt:lpstr>GROUP WORK AND CO-ORDINATION</vt:lpstr>
      <vt:lpstr>GROUP WORK AND CO-ORDINATION</vt:lpstr>
      <vt:lpstr> Conclusion/Evaluation</vt:lpstr>
      <vt:lpstr>10. Reference list</vt:lpstr>
      <vt:lpstr>Bibliography</vt:lpstr>
      <vt:lpstr>EXTERNAL LINKS (COULDn't get the images 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2026-01-15T15:57:04Z</dcterms:created>
  <dcterms:modified xsi:type="dcterms:W3CDTF">2026-02-27T06:00:27Z</dcterms:modified>
</cp:coreProperties>
</file>