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57" r:id="rId3"/>
    <p:sldId id="274" r:id="rId4"/>
    <p:sldId id="258" r:id="rId5"/>
    <p:sldId id="259" r:id="rId6"/>
    <p:sldId id="260" r:id="rId7"/>
    <p:sldId id="263" r:id="rId8"/>
    <p:sldId id="265" r:id="rId9"/>
    <p:sldId id="269" r:id="rId10"/>
    <p:sldId id="267" r:id="rId11"/>
    <p:sldId id="264" r:id="rId12"/>
    <p:sldId id="276" r:id="rId13"/>
    <p:sldId id="277" r:id="rId14"/>
    <p:sldId id="275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AAB82-857C-8A4F-B92C-6791F5D622E8}" v="367" dt="2020-10-29T03:22:56.907"/>
    <p1510:client id="{2E8B9FF2-72D0-D4FC-76ED-E199CA8282CE}" v="242" dt="2020-10-29T04:11:23.821"/>
    <p1510:client id="{2EB69A4E-B154-7C75-B60A-C5C87C940FAB}" v="7" dt="2020-10-29T02:58:36.320"/>
    <p1510:client id="{3572427F-04BF-7F47-9A48-D53B15585A32}" v="1686" dt="2020-10-29T03:57:42.165"/>
    <p1510:client id="{3620E177-FCA1-4008-BC86-49143BB0EAAD}" v="2" dt="2020-10-28T23:40:38.640"/>
    <p1510:client id="{3BB9908B-79D5-A5CC-1605-0BDE1AB426AE}" v="321" dt="2020-10-29T21:14:56.439"/>
    <p1510:client id="{41C7D99B-2C0C-832E-B87E-F25E32D53281}" v="2" dt="2020-10-29T02:46:11.470"/>
    <p1510:client id="{4CED6E3D-CC35-9706-500E-2A8C3A5AD48F}" v="4" dt="2020-10-29T03:03:25.202"/>
    <p1510:client id="{50A466B3-E9B4-9220-FE97-AE96A06860DE}" v="6" dt="2020-10-29T03:01:41.153"/>
    <p1510:client id="{6F45A64E-16D8-CE59-FF4F-8344C6CB3F73}" v="266" dt="2020-10-29T10:03:02.657"/>
    <p1510:client id="{71772B81-92A7-02DF-71EB-AB70E0B9A02A}" v="156" dt="2020-10-29T11:17:01.274"/>
    <p1510:client id="{8ADF107A-62C4-42F8-2655-DF9127D16A8F}" v="3" dt="2020-10-29T04:26:08.609"/>
    <p1510:client id="{96979A6E-32B5-41E7-9121-0A4C7828E023}" v="318" dt="2020-10-29T13:30:09.582"/>
    <p1510:client id="{CD6DC9CA-0BE8-8449-8F07-2410D27984F5}" v="628" dt="2020-10-29T21:11:52.586"/>
    <p1510:client id="{E5CF4C07-D3F3-4644-880B-81229CD25F12}" v="916" dt="2020-10-29T20:01:39.958"/>
    <p1510:client id="{F71DED3B-6809-A593-326A-B11F160717E9}" v="6" dt="2020-10-29T04:16:01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im Islam (1714298)" userId="S::1714298@student.uwtsd.ac.uk::49b119d6-65e5-49d9-8d18-b543427fd414" providerId="AD" clId="Web-{2E8B9FF2-72D0-D4FC-76ED-E199CA8282CE}"/>
    <pc:docChg chg="modSld sldOrd addMainMaster delMainMaster">
      <pc:chgData name="Shelim Islam (1714298)" userId="S::1714298@student.uwtsd.ac.uk::49b119d6-65e5-49d9-8d18-b543427fd414" providerId="AD" clId="Web-{2E8B9FF2-72D0-D4FC-76ED-E199CA8282CE}" dt="2020-10-29T04:11:23.805" v="211" actId="1076"/>
      <pc:docMkLst>
        <pc:docMk/>
      </pc:docMkLst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4657344" sldId="256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657344" sldId="256"/>
            <ac:spMk id="2" creationId="{71F23F1F-C858-9A4A-A502-D569486D1108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657344" sldId="256"/>
            <ac:spMk id="5" creationId="{77124B4B-D75F-4EFD-8A48-B5D70B56E9C7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657344" sldId="256"/>
            <ac:spMk id="1038" creationId="{A3BAF07C-C39E-42EB-BB22-8D46691D9735}"/>
          </ac:spMkLst>
        </pc:s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4657344" sldId="256"/>
            <ac:grpSpMk id="1035" creationId="{BEF0548A-9968-4011-A0EA-C1968C3270AC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4657344" sldId="256"/>
            <ac:grpSpMk id="1037" creationId="{2803FFA9-F470-4A54-ADD8-2857082A78E7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4657344" sldId="256"/>
            <ac:grpSpMk id="1039" creationId="{D8E9CF54-0466-4261-9E62-0249E60E1886}"/>
          </ac:grpSpMkLst>
        </pc:gr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996721490" sldId="257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2" creationId="{68F73B4B-2DBA-D94A-8056-50575A9B6009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76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78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80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82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996721490" sldId="257"/>
            <ac:spMk id="84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3172722490" sldId="258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2" creationId="{9330556E-5E4F-AD43-B9F2-6E894F120E53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3" creationId="{243E64A1-70C6-3D48-A656-BCB184CCA538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72722490" sldId="258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2142616137" sldId="259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2" creationId="{DC22577D-0E60-7842-901C-F9262BF4147B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3" creationId="{B955CFC8-0253-E041-9487-D365DA933F43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142616137" sldId="259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127341569" sldId="260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2" creationId="{3A85378B-B744-4B4E-9A06-C67E998BE336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3" creationId="{DA8FC929-9A46-A841-A53C-286BED71C2CB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127341569" sldId="260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433507133" sldId="261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2" creationId="{00EE7A6F-E23C-E34E-B424-6640C1A39C07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6" creationId="{95139330-2175-4F0F-9B64-A8A52B5D8370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3507133" sldId="261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309893388" sldId="262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2" creationId="{7C9CE277-0D2B-EE4C-BBC4-C98767041E83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3" creationId="{C332F5A9-F03A-BC4E-B44B-ECD61BEAFD18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09893388" sldId="262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712153176" sldId="263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2" creationId="{2946EDA9-DDAC-F04E-A049-82CD98288D8F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3" creationId="{D10DE727-6D12-5F42-B8F6-88313E2CA230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5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6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7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9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712153176" sldId="263"/>
            <ac:spMk id="11" creationId="{A200CBA5-3F2B-4AAC-9F86-99AFECC19C1D}"/>
          </ac:spMkLst>
        </pc:spChg>
      </pc:sldChg>
      <pc:sldChg chg="addSp delSp modSp mod setBg modClrScheme setClrOvrMap delDesignElem chgLayout">
        <pc:chgData name="Shelim Islam (1714298)" userId="S::1714298@student.uwtsd.ac.uk::49b119d6-65e5-49d9-8d18-b543427fd414" providerId="AD" clId="Web-{2E8B9FF2-72D0-D4FC-76ED-E199CA8282CE}" dt="2020-10-29T04:11:23.805" v="211" actId="1076"/>
        <pc:sldMkLst>
          <pc:docMk/>
          <pc:sldMk cId="1308113732" sldId="264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2" creationId="{E0178C6E-4A1C-E542-AC38-732723277247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11:23.805" v="211" actId="1076"/>
          <ac:spMkLst>
            <pc:docMk/>
            <pc:sldMk cId="1308113732" sldId="264"/>
            <ac:spMk id="3" creationId="{D3801CDC-C30C-A64C-AAEE-9AC07C61C5A1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2:14.441" v="75"/>
          <ac:spMkLst>
            <pc:docMk/>
            <pc:sldMk cId="1308113732" sldId="264"/>
            <ac:spMk id="4" creationId="{8E8CF000-ADEA-4680-B3BC-E6D7471B0528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6" creationId="{74CD14DB-BB81-479F-A1FC-1C75640E9F8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7" creationId="{C943A91B-7CA7-4592-A975-73B1BF8C4C7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9" creationId="{EC471314-E46A-414B-8D91-74880E84F187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1.552" v="200"/>
          <ac:spMkLst>
            <pc:docMk/>
            <pc:sldMk cId="1308113732" sldId="264"/>
            <ac:spMk id="11" creationId="{6A681326-1C9D-44A3-A627-3871BDAE4127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308113732" sldId="264"/>
            <ac:spMk id="16" creationId="{A200CBA5-3F2B-4AAC-9F86-99AFECC19C1D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3:17.461" v="133"/>
          <ac:spMkLst>
            <pc:docMk/>
            <pc:sldMk cId="1308113732" sldId="264"/>
            <ac:spMk id="21" creationId="{90F08744-9D7B-4693-B8D6-2A5210AE96F6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3:17.461" v="133"/>
          <ac:spMkLst>
            <pc:docMk/>
            <pc:sldMk cId="1308113732" sldId="264"/>
            <ac:spMk id="23" creationId="{5B2E630F-F386-44FA-B1A1-C10A9BF4346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3:17.461" v="133"/>
          <ac:spMkLst>
            <pc:docMk/>
            <pc:sldMk cId="1308113732" sldId="264"/>
            <ac:spMk id="25" creationId="{73567C09-8B4D-49A6-A711-C44C5807D8D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2739292558" sldId="265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2" creationId="{7FC6B769-9675-D945-BE5D-0F1EE26496B5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3" creationId="{7017158E-D6B6-D747-B5CF-05312BF5998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739292558" sldId="265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2324188789" sldId="266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2" creationId="{58383FF6-927D-4A2D-8C6A-C42DB89A3F40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3" creationId="{062EA2ED-7527-494E-A34E-4F15A72C0693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36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38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40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42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2324188789" sldId="266"/>
            <ac:spMk id="44" creationId="{A200CBA5-3F2B-4AAC-9F86-99AFECC19C1D}"/>
          </ac:spMkLst>
        </pc:s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2324188789" sldId="266"/>
            <ac:grpSpMk id="8" creationId="{15E1AC81-83F2-45A8-9054-15570F4E2557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2324188789" sldId="266"/>
            <ac:grpSpMk id="31" creationId="{FBF129BC-EA9E-4D20-898B-399F7727DFB9}"/>
          </ac:grpSpMkLst>
        </pc:gr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809159451" sldId="267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2" creationId="{D09DB231-81CF-9B45-A329-807C416DBB98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3" creationId="{E9C23E6D-4564-1148-8A54-16355BB7F176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809159451" sldId="267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430402805" sldId="268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2" creationId="{F0D9F5AD-265E-4638-9EB6-3A1C4D0A96BE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3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5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7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19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430402805" sldId="268"/>
            <ac:spMk id="24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3169147782" sldId="269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2" creationId="{31841C5A-8BDF-3645-85CC-5D9AA30645E2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3" creationId="{6445F346-60FF-DF42-95E5-92D0B8DD4A75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8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0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2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4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3169147782" sldId="269"/>
            <ac:spMk id="16" creationId="{A200CBA5-3F2B-4AAC-9F86-99AFECC19C1D}"/>
          </ac:spMkLst>
        </pc:spChg>
      </pc:sldChg>
      <pc:sldChg chg="addSp delSp modSp mod modClrScheme delDesignElem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614146097" sldId="271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2" creationId="{AF5A17C1-0DFB-47B0-A49D-F3BA7797CC0D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3" creationId="{5FA765F1-FF58-40B8-B47D-896DD0D60820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36" creationId="{F3C5918A-1DC5-4CF3-AA27-00AA3088AA9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38" creationId="{B786683A-6FD6-4BF7-B3B0-DC397677391F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40" creationId="{05169E50-59FB-4AEE-B61D-44A882A4CD2C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42" creationId="{117C30F0-5A38-4B60-B632-3AF7C2780824}"/>
          </ac:spMkLst>
        </pc:spChg>
        <pc:spChg chg="add del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614146097" sldId="271"/>
            <ac:spMk id="44" creationId="{A200CBA5-3F2B-4AAC-9F86-99AFECC19C1D}"/>
          </ac:spMkLst>
        </pc:s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614146097" sldId="271"/>
            <ac:grpSpMk id="8" creationId="{15E1AC81-83F2-45A8-9054-15570F4E2557}"/>
          </ac:grpSpMkLst>
        </pc:grpChg>
        <pc:grpChg chg="add del">
          <ac:chgData name="Shelim Islam (1714298)" userId="S::1714298@student.uwtsd.ac.uk::49b119d6-65e5-49d9-8d18-b543427fd414" providerId="AD" clId="Web-{2E8B9FF2-72D0-D4FC-76ED-E199CA8282CE}" dt="2020-10-29T04:07:03.349" v="201"/>
          <ac:grpSpMkLst>
            <pc:docMk/>
            <pc:sldMk cId="614146097" sldId="271"/>
            <ac:grpSpMk id="31" creationId="{FBF129BC-EA9E-4D20-898B-399F7727DFB9}"/>
          </ac:grpSpMkLst>
        </pc:grpChg>
      </pc:sldChg>
      <pc:sldChg chg="addSp delSp modSp mod modClrScheme chgLayout">
        <pc:chgData name="Shelim Islam (1714298)" userId="S::1714298@student.uwtsd.ac.uk::49b119d6-65e5-49d9-8d18-b543427fd414" providerId="AD" clId="Web-{2E8B9FF2-72D0-D4FC-76ED-E199CA8282CE}" dt="2020-10-29T04:07:03.349" v="201"/>
        <pc:sldMkLst>
          <pc:docMk/>
          <pc:sldMk cId="1782140706" sldId="272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782140706" sldId="272"/>
            <ac:spMk id="2" creationId="{27E03E2E-B0FC-4EC0-811B-E48FCCB4EF54}"/>
          </ac:spMkLst>
        </pc:spChg>
        <pc:spChg chg="add del 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782140706" sldId="272"/>
            <ac:spMk id="3" creationId="{C60AE4D3-00BA-43AF-8116-23EF4167E73C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1782140706" sldId="272"/>
            <ac:spMk id="4" creationId="{61087826-2A36-4A9F-97D2-94455414794E}"/>
          </ac:spMkLst>
        </pc:spChg>
        <pc:graphicFrameChg chg="add del">
          <ac:chgData name="Shelim Islam (1714298)" userId="S::1714298@student.uwtsd.ac.uk::49b119d6-65e5-49d9-8d18-b543427fd414" providerId="AD" clId="Web-{2E8B9FF2-72D0-D4FC-76ED-E199CA8282CE}" dt="2020-10-29T04:04:38.559" v="136"/>
          <ac:graphicFrameMkLst>
            <pc:docMk/>
            <pc:sldMk cId="1782140706" sldId="272"/>
            <ac:graphicFrameMk id="6" creationId="{90A5A758-585A-452B-B58F-14FEBB03A2A4}"/>
          </ac:graphicFrameMkLst>
        </pc:graphicFrameChg>
      </pc:sldChg>
      <pc:sldChg chg="addSp delSp modSp mod ord modClrScheme chgLayout">
        <pc:chgData name="Shelim Islam (1714298)" userId="S::1714298@student.uwtsd.ac.uk::49b119d6-65e5-49d9-8d18-b543427fd414" providerId="AD" clId="Web-{2E8B9FF2-72D0-D4FC-76ED-E199CA8282CE}" dt="2020-10-29T04:11:12.820" v="207"/>
        <pc:sldMkLst>
          <pc:docMk/>
          <pc:sldMk cId="4206073872" sldId="273"/>
        </pc:sldMkLst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206073872" sldId="273"/>
            <ac:spMk id="2" creationId="{B9DAA8D8-6BC1-4D9A-A1A3-A680025F822F}"/>
          </ac:spMkLst>
        </pc:spChg>
        <pc:spChg chg="add del 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206073872" sldId="273"/>
            <ac:spMk id="3" creationId="{971822F7-D7CF-4890-B28A-36251CD8B35A}"/>
          </ac:spMkLst>
        </pc:spChg>
        <pc:spChg chg="mod ord">
          <ac:chgData name="Shelim Islam (1714298)" userId="S::1714298@student.uwtsd.ac.uk::49b119d6-65e5-49d9-8d18-b543427fd414" providerId="AD" clId="Web-{2E8B9FF2-72D0-D4FC-76ED-E199CA8282CE}" dt="2020-10-29T04:07:03.349" v="201"/>
          <ac:spMkLst>
            <pc:docMk/>
            <pc:sldMk cId="4206073872" sldId="273"/>
            <ac:spMk id="4" creationId="{851A28F4-D7A2-4A5F-860F-0BB6F76D4EDC}"/>
          </ac:spMkLst>
        </pc:spChg>
        <pc:graphicFrameChg chg="add del">
          <ac:chgData name="Shelim Islam (1714298)" userId="S::1714298@student.uwtsd.ac.uk::49b119d6-65e5-49d9-8d18-b543427fd414" providerId="AD" clId="Web-{2E8B9FF2-72D0-D4FC-76ED-E199CA8282CE}" dt="2020-10-29T04:04:41.778" v="137"/>
          <ac:graphicFrameMkLst>
            <pc:docMk/>
            <pc:sldMk cId="4206073872" sldId="273"/>
            <ac:graphicFrameMk id="6" creationId="{524B33DA-9BD1-4A72-AB4D-366786CC8CFA}"/>
          </ac:graphicFrameMkLst>
        </pc:graphicFrameChg>
      </pc:sldChg>
      <pc:sldMasterChg chg="add del addSldLayout delSldLayout">
        <pc:chgData name="Shelim Islam (1714298)" userId="S::1714298@student.uwtsd.ac.uk::49b119d6-65e5-49d9-8d18-b543427fd414" providerId="AD" clId="Web-{2E8B9FF2-72D0-D4FC-76ED-E199CA8282CE}" dt="2020-10-29T04:07:03.349" v="201"/>
        <pc:sldMasterMkLst>
          <pc:docMk/>
          <pc:sldMasterMk cId="711964912" sldId="2147483688"/>
        </pc:sldMasterMkLst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7203917" sldId="2147483689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969745763" sldId="2147483690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738064260" sldId="2147483691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502107032" sldId="2147483692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3758285994" sldId="2147483693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60814281" sldId="2147483694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3582604312" sldId="2147483695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1187321872" sldId="2147483696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1899089310" sldId="2147483697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421989160" sldId="2147483698"/>
          </pc:sldLayoutMkLst>
        </pc:sldLayoutChg>
        <pc:sldLayoutChg chg="add del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711964912" sldId="2147483688"/>
            <pc:sldLayoutMk cId="2254759463" sldId="2147483699"/>
          </pc:sldLayoutMkLst>
        </pc:sldLayoutChg>
      </pc:sldMasterChg>
      <pc:sldMasterChg chg="add del addSldLayout delSldLayout modSldLayout">
        <pc:chgData name="Shelim Islam (1714298)" userId="S::1714298@student.uwtsd.ac.uk::49b119d6-65e5-49d9-8d18-b543427fd414" providerId="AD" clId="Web-{2E8B9FF2-72D0-D4FC-76ED-E199CA8282CE}" dt="2020-10-29T04:07:03.349" v="201"/>
        <pc:sldMasterMkLst>
          <pc:docMk/>
          <pc:sldMasterMk cId="3808693019" sldId="2147483700"/>
        </pc:sldMasterMkLst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749328198" sldId="214748370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568670861" sldId="214748370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87182545" sldId="214748370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038406199" sldId="214748370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628577373" sldId="2147483705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015824006" sldId="2147483706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950441448" sldId="2147483707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092174965" sldId="2147483708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702669819" sldId="2147483709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33358162" sldId="2147483710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185071780" sldId="214748371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830049620" sldId="214748371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1749630328" sldId="214748371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244658181" sldId="214748371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148883474" sldId="2147483715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2273111408" sldId="2147483716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7:03.349" v="201"/>
          <pc:sldLayoutMkLst>
            <pc:docMk/>
            <pc:sldMasterMk cId="3808693019" sldId="2147483700"/>
            <pc:sldLayoutMk cId="3017382429" sldId="2147483717"/>
          </pc:sldLayoutMkLst>
        </pc:sldLayoutChg>
      </pc:sldMasterChg>
      <pc:sldMasterChg chg="add del addSldLayout delSldLayout modSldLayout">
        <pc:chgData name="Shelim Islam (1714298)" userId="S::1714298@student.uwtsd.ac.uk::49b119d6-65e5-49d9-8d18-b543427fd414" providerId="AD" clId="Web-{2E8B9FF2-72D0-D4FC-76ED-E199CA8282CE}" dt="2020-10-29T04:06:56.333" v="199"/>
        <pc:sldMasterMkLst>
          <pc:docMk/>
          <pc:sldMasterMk cId="1954739319" sldId="2147483718"/>
        </pc:sldMasterMkLst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500721486" sldId="2147483719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646936772" sldId="2147483720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264575322" sldId="214748372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020585640" sldId="214748372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4104874970" sldId="214748372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179854698" sldId="214748372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1335389939" sldId="2147483725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940357471" sldId="2147483726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736384229" sldId="2147483727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729499618" sldId="2147483728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2595255174" sldId="2147483729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517162689" sldId="2147483730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776540294" sldId="2147483731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956131718" sldId="2147483732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891783092" sldId="2147483733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1170194231" sldId="2147483734"/>
          </pc:sldLayoutMkLst>
        </pc:sldLayoutChg>
        <pc:sldLayoutChg chg="add del mod replId">
          <pc:chgData name="Shelim Islam (1714298)" userId="S::1714298@student.uwtsd.ac.uk::49b119d6-65e5-49d9-8d18-b543427fd414" providerId="AD" clId="Web-{2E8B9FF2-72D0-D4FC-76ED-E199CA8282CE}" dt="2020-10-29T04:06:56.333" v="199"/>
          <pc:sldLayoutMkLst>
            <pc:docMk/>
            <pc:sldMasterMk cId="1954739319" sldId="2147483718"/>
            <pc:sldLayoutMk cId="3344594156" sldId="2147483735"/>
          </pc:sldLayoutMkLst>
        </pc:sldLayoutChg>
      </pc:sldMasterChg>
    </pc:docChg>
  </pc:docChgLst>
  <pc:docChgLst>
    <pc:chgData name="Awais Ali (1816831)" userId="S::1816831@student.uwtsd.ac.uk::72721283-f2c9-4fa1-9b9f-2f0b3afa8e17" providerId="AD" clId="Web-{DC5BA385-0345-442E-B512-8AAF34C6189B}"/>
    <pc:docChg chg="modSld">
      <pc:chgData name="Awais Ali (1816831)" userId="S::1816831@student.uwtsd.ac.uk::72721283-f2c9-4fa1-9b9f-2f0b3afa8e17" providerId="AD" clId="Web-{DC5BA385-0345-442E-B512-8AAF34C6189B}" dt="2020-10-28T15:10:09.502" v="137" actId="20577"/>
      <pc:docMkLst>
        <pc:docMk/>
      </pc:docMkLst>
      <pc:sldChg chg="modSp">
        <pc:chgData name="Awais Ali (1816831)" userId="S::1816831@student.uwtsd.ac.uk::72721283-f2c9-4fa1-9b9f-2f0b3afa8e17" providerId="AD" clId="Web-{DC5BA385-0345-442E-B512-8AAF34C6189B}" dt="2020-10-28T15:10:09.502" v="136" actId="20577"/>
        <pc:sldMkLst>
          <pc:docMk/>
          <pc:sldMk cId="1308113732" sldId="264"/>
        </pc:sldMkLst>
        <pc:spChg chg="mod">
          <ac:chgData name="Awais Ali (1816831)" userId="S::1816831@student.uwtsd.ac.uk::72721283-f2c9-4fa1-9b9f-2f0b3afa8e17" providerId="AD" clId="Web-{DC5BA385-0345-442E-B512-8AAF34C6189B}" dt="2020-10-28T15:10:09.502" v="136" actId="20577"/>
          <ac:spMkLst>
            <pc:docMk/>
            <pc:sldMk cId="1308113732" sldId="264"/>
            <ac:spMk id="3" creationId="{D3801CDC-C30C-A64C-AAEE-9AC07C61C5A1}"/>
          </ac:spMkLst>
        </pc:spChg>
      </pc:sldChg>
    </pc:docChg>
  </pc:docChgLst>
  <pc:docChgLst>
    <pc:chgData name="Shelim Islam (1714298)" userId="S::1714298@student.uwtsd.ac.uk::49b119d6-65e5-49d9-8d18-b543427fd414" providerId="AD" clId="Web-{8ADF107A-62C4-42F8-2655-DF9127D16A8F}"/>
    <pc:docChg chg="modSld">
      <pc:chgData name="Shelim Islam (1714298)" userId="S::1714298@student.uwtsd.ac.uk::49b119d6-65e5-49d9-8d18-b543427fd414" providerId="AD" clId="Web-{8ADF107A-62C4-42F8-2655-DF9127D16A8F}" dt="2020-10-29T04:26:08.609" v="3"/>
      <pc:docMkLst>
        <pc:docMk/>
      </pc:docMkLst>
      <pc:sldChg chg="addSp delSp modSp mod modClrScheme delDesignElem modShow chgLayout">
        <pc:chgData name="Shelim Islam (1714298)" userId="S::1714298@student.uwtsd.ac.uk::49b119d6-65e5-49d9-8d18-b543427fd414" providerId="AD" clId="Web-{8ADF107A-62C4-42F8-2655-DF9127D16A8F}" dt="2020-10-29T04:26:08.609" v="3"/>
        <pc:sldMkLst>
          <pc:docMk/>
          <pc:sldMk cId="1308113732" sldId="264"/>
        </pc:sldMkLst>
        <pc:spChg chg="mod or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2" creationId="{E0178C6E-4A1C-E542-AC38-732723277247}"/>
          </ac:spMkLst>
        </pc:spChg>
        <pc:spChg chg="mod or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3" creationId="{D3801CDC-C30C-A64C-AAEE-9AC07C61C5A1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8" creationId="{F3C5918A-1DC5-4CF3-AA27-00AA3088AA9F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0" creationId="{B786683A-6FD6-4BF7-B3B0-DC397677391F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2" creationId="{05169E50-59FB-4AEE-B61D-44A882A4CD2C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4" creationId="{117C30F0-5A38-4B60-B632-3AF7C2780824}"/>
          </ac:spMkLst>
        </pc:spChg>
        <pc:spChg chg="del">
          <ac:chgData name="Shelim Islam (1714298)" userId="S::1714298@student.uwtsd.ac.uk::49b119d6-65e5-49d9-8d18-b543427fd414" providerId="AD" clId="Web-{8ADF107A-62C4-42F8-2655-DF9127D16A8F}" dt="2020-10-29T04:25:19.765" v="1"/>
          <ac:spMkLst>
            <pc:docMk/>
            <pc:sldMk cId="1308113732" sldId="264"/>
            <ac:spMk id="16" creationId="{A200CBA5-3F2B-4AAC-9F86-99AFECC19C1D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36" creationId="{F3C5918A-1DC5-4CF3-AA27-00AA3088AA9F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38" creationId="{B786683A-6FD6-4BF7-B3B0-DC397677391F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40" creationId="{05169E50-59FB-4AEE-B61D-44A882A4CD2C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42" creationId="{117C30F0-5A38-4B60-B632-3AF7C2780824}"/>
          </ac:spMkLst>
        </pc:spChg>
        <pc:spChg chg="add">
          <ac:chgData name="Shelim Islam (1714298)" userId="S::1714298@student.uwtsd.ac.uk::49b119d6-65e5-49d9-8d18-b543427fd414" providerId="AD" clId="Web-{8ADF107A-62C4-42F8-2655-DF9127D16A8F}" dt="2020-10-29T04:25:25.546" v="2"/>
          <ac:spMkLst>
            <pc:docMk/>
            <pc:sldMk cId="1308113732" sldId="264"/>
            <ac:spMk id="44" creationId="{A200CBA5-3F2B-4AAC-9F86-99AFECC19C1D}"/>
          </ac:spMkLst>
        </pc:spChg>
        <pc:grpChg chg="add">
          <ac:chgData name="Shelim Islam (1714298)" userId="S::1714298@student.uwtsd.ac.uk::49b119d6-65e5-49d9-8d18-b543427fd414" providerId="AD" clId="Web-{8ADF107A-62C4-42F8-2655-DF9127D16A8F}" dt="2020-10-29T04:25:25.546" v="2"/>
          <ac:grpSpMkLst>
            <pc:docMk/>
            <pc:sldMk cId="1308113732" sldId="264"/>
            <ac:grpSpMk id="30" creationId="{15E1AC81-83F2-45A8-9054-15570F4E2557}"/>
          </ac:grpSpMkLst>
        </pc:grpChg>
        <pc:grpChg chg="add">
          <ac:chgData name="Shelim Islam (1714298)" userId="S::1714298@student.uwtsd.ac.uk::49b119d6-65e5-49d9-8d18-b543427fd414" providerId="AD" clId="Web-{8ADF107A-62C4-42F8-2655-DF9127D16A8F}" dt="2020-10-29T04:25:25.546" v="2"/>
          <ac:grpSpMkLst>
            <pc:docMk/>
            <pc:sldMk cId="1308113732" sldId="264"/>
            <ac:grpSpMk id="31" creationId="{FBF129BC-EA9E-4D20-898B-399F7727DFB9}"/>
          </ac:grpSpMkLst>
        </pc:grpChg>
      </pc:sldChg>
    </pc:docChg>
  </pc:docChgLst>
  <pc:docChgLst>
    <pc:chgData name="Mehnaz Akhtar (1813781)" userId="S::1813781@student.uwtsd.ac.uk::a4a9235d-ca79-43f3-83f3-84a227ecedf1" providerId="AD" clId="Web-{6688B804-6A8B-F0BA-BCD2-B89AC00C601D}"/>
    <pc:docChg chg="modSld">
      <pc:chgData name="Mehnaz Akhtar (1813781)" userId="S::1813781@student.uwtsd.ac.uk::a4a9235d-ca79-43f3-83f3-84a227ecedf1" providerId="AD" clId="Web-{6688B804-6A8B-F0BA-BCD2-B89AC00C601D}" dt="2020-10-26T17:01:22.111" v="66"/>
      <pc:docMkLst>
        <pc:docMk/>
      </pc:docMkLst>
      <pc:sldChg chg="addSp modSp">
        <pc:chgData name="Mehnaz Akhtar (1813781)" userId="S::1813781@student.uwtsd.ac.uk::a4a9235d-ca79-43f3-83f3-84a227ecedf1" providerId="AD" clId="Web-{6688B804-6A8B-F0BA-BCD2-B89AC00C601D}" dt="2020-10-26T17:01:22.111" v="66"/>
        <pc:sldMkLst>
          <pc:docMk/>
          <pc:sldMk cId="1430402805" sldId="268"/>
        </pc:sldMkLst>
        <pc:spChg chg="mod">
          <ac:chgData name="Mehnaz Akhtar (1813781)" userId="S::1813781@student.uwtsd.ac.uk::a4a9235d-ca79-43f3-83f3-84a227ecedf1" providerId="AD" clId="Web-{6688B804-6A8B-F0BA-BCD2-B89AC00C601D}" dt="2020-10-26T16:49:09.912" v="36" actId="20577"/>
          <ac:spMkLst>
            <pc:docMk/>
            <pc:sldMk cId="1430402805" sldId="268"/>
            <ac:spMk id="4" creationId="{6A482F1E-85E2-4FB1-9963-3A2D9A2D0A85}"/>
          </ac:spMkLst>
        </pc:spChg>
        <pc:spChg chg="mod">
          <ac:chgData name="Mehnaz Akhtar (1813781)" userId="S::1813781@student.uwtsd.ac.uk::a4a9235d-ca79-43f3-83f3-84a227ecedf1" providerId="AD" clId="Web-{6688B804-6A8B-F0BA-BCD2-B89AC00C601D}" dt="2020-10-26T16:49:18.240" v="41" actId="20577"/>
          <ac:spMkLst>
            <pc:docMk/>
            <pc:sldMk cId="1430402805" sldId="268"/>
            <ac:spMk id="5" creationId="{05743165-AF3D-4EFB-AC09-6CFEAFDD291A}"/>
          </ac:spMkLst>
        </pc:spChg>
        <pc:spChg chg="add">
          <ac:chgData name="Mehnaz Akhtar (1813781)" userId="S::1813781@student.uwtsd.ac.uk::a4a9235d-ca79-43f3-83f3-84a227ecedf1" providerId="AD" clId="Web-{6688B804-6A8B-F0BA-BCD2-B89AC00C601D}" dt="2020-10-26T17:01:20.314" v="65"/>
          <ac:spMkLst>
            <pc:docMk/>
            <pc:sldMk cId="1430402805" sldId="268"/>
            <ac:spMk id="10" creationId="{79B34D57-CF8C-460B-ADEA-B198D603F91C}"/>
          </ac:spMkLst>
        </pc:spChg>
        <pc:spChg chg="add">
          <ac:chgData name="Mehnaz Akhtar (1813781)" userId="S::1813781@student.uwtsd.ac.uk::a4a9235d-ca79-43f3-83f3-84a227ecedf1" providerId="AD" clId="Web-{6688B804-6A8B-F0BA-BCD2-B89AC00C601D}" dt="2020-10-26T17:01:22.111" v="66"/>
          <ac:spMkLst>
            <pc:docMk/>
            <pc:sldMk cId="1430402805" sldId="268"/>
            <ac:spMk id="11" creationId="{33AE0626-33D3-471A-82D7-9CAA513B1E11}"/>
          </ac:spMkLst>
        </pc:spChg>
        <pc:cxnChg chg="add mod">
          <ac:chgData name="Mehnaz Akhtar (1813781)" userId="S::1813781@student.uwtsd.ac.uk::a4a9235d-ca79-43f3-83f3-84a227ecedf1" providerId="AD" clId="Web-{6688B804-6A8B-F0BA-BCD2-B89AC00C601D}" dt="2020-10-26T16:59:51.205" v="52" actId="14100"/>
          <ac:cxnSpMkLst>
            <pc:docMk/>
            <pc:sldMk cId="1430402805" sldId="268"/>
            <ac:cxnSpMk id="6" creationId="{B8471839-9B00-4529-A4B4-0824667467B2}"/>
          </ac:cxnSpMkLst>
        </pc:cxnChg>
        <pc:cxnChg chg="add mod">
          <ac:chgData name="Mehnaz Akhtar (1813781)" userId="S::1813781@student.uwtsd.ac.uk::a4a9235d-ca79-43f3-83f3-84a227ecedf1" providerId="AD" clId="Web-{6688B804-6A8B-F0BA-BCD2-B89AC00C601D}" dt="2020-10-26T17:01:06.907" v="64" actId="14100"/>
          <ac:cxnSpMkLst>
            <pc:docMk/>
            <pc:sldMk cId="1430402805" sldId="268"/>
            <ac:cxnSpMk id="7" creationId="{0200A4B0-62D2-4F3F-8CD8-50E55D4B4537}"/>
          </ac:cxnSpMkLst>
        </pc:cxnChg>
        <pc:cxnChg chg="add mod">
          <ac:chgData name="Mehnaz Akhtar (1813781)" userId="S::1813781@student.uwtsd.ac.uk::a4a9235d-ca79-43f3-83f3-84a227ecedf1" providerId="AD" clId="Web-{6688B804-6A8B-F0BA-BCD2-B89AC00C601D}" dt="2020-10-26T17:00:27.689" v="57" actId="14100"/>
          <ac:cxnSpMkLst>
            <pc:docMk/>
            <pc:sldMk cId="1430402805" sldId="268"/>
            <ac:cxnSpMk id="8" creationId="{B57C3944-6A14-4A52-9C85-0A8A777C9C74}"/>
          </ac:cxnSpMkLst>
        </pc:cxnChg>
        <pc:cxnChg chg="add mod">
          <ac:chgData name="Mehnaz Akhtar (1813781)" userId="S::1813781@student.uwtsd.ac.uk::a4a9235d-ca79-43f3-83f3-84a227ecedf1" providerId="AD" clId="Web-{6688B804-6A8B-F0BA-BCD2-B89AC00C601D}" dt="2020-10-26T17:01:01.064" v="63" actId="1076"/>
          <ac:cxnSpMkLst>
            <pc:docMk/>
            <pc:sldMk cId="1430402805" sldId="268"/>
            <ac:cxnSpMk id="9" creationId="{04CEA82A-04C4-418C-9753-2415620727C9}"/>
          </ac:cxnSpMkLst>
        </pc:cxnChg>
      </pc:sldChg>
    </pc:docChg>
  </pc:docChgLst>
  <pc:docChgLst>
    <pc:chgData name="Mohammed Miah (1814468)" userId="3b437584-c035-40f1-a339-d908210f42a5" providerId="ADAL" clId="{18AAAB82-857C-8A4F-B92C-6791F5D622E8}"/>
    <pc:docChg chg="undo custSel addSld modSld">
      <pc:chgData name="Mohammed Miah (1814468)" userId="3b437584-c035-40f1-a339-d908210f42a5" providerId="ADAL" clId="{18AAAB82-857C-8A4F-B92C-6791F5D622E8}" dt="2020-10-29T03:22:56.907" v="369" actId="20577"/>
      <pc:docMkLst>
        <pc:docMk/>
      </pc:docMkLst>
      <pc:sldChg chg="addSp delSp modSp">
        <pc:chgData name="Mohammed Miah (1814468)" userId="3b437584-c035-40f1-a339-d908210f42a5" providerId="ADAL" clId="{18AAAB82-857C-8A4F-B92C-6791F5D622E8}" dt="2020-10-29T03:04:45.831" v="144" actId="478"/>
        <pc:sldMkLst>
          <pc:docMk/>
          <pc:sldMk cId="309893388" sldId="262"/>
        </pc:sldMkLst>
        <pc:spChg chg="add del">
          <ac:chgData name="Mohammed Miah (1814468)" userId="3b437584-c035-40f1-a339-d908210f42a5" providerId="ADAL" clId="{18AAAB82-857C-8A4F-B92C-6791F5D622E8}" dt="2020-10-29T03:04:45.831" v="144" actId="478"/>
          <ac:spMkLst>
            <pc:docMk/>
            <pc:sldMk cId="309893388" sldId="262"/>
            <ac:spMk id="3" creationId="{C332F5A9-F03A-BC4E-B44B-ECD61BEAFD18}"/>
          </ac:spMkLst>
        </pc:spChg>
        <pc:spChg chg="add del mod">
          <ac:chgData name="Mohammed Miah (1814468)" userId="3b437584-c035-40f1-a339-d908210f42a5" providerId="ADAL" clId="{18AAAB82-857C-8A4F-B92C-6791F5D622E8}" dt="2020-10-29T03:04:45.831" v="144" actId="478"/>
          <ac:spMkLst>
            <pc:docMk/>
            <pc:sldMk cId="309893388" sldId="262"/>
            <ac:spMk id="5" creationId="{395DD417-2CCE-6945-B9FF-3BC0B4053C83}"/>
          </ac:spMkLst>
        </pc:spChg>
      </pc:sldChg>
      <pc:sldChg chg="addSp delSp">
        <pc:chgData name="Mohammed Miah (1814468)" userId="3b437584-c035-40f1-a339-d908210f42a5" providerId="ADAL" clId="{18AAAB82-857C-8A4F-B92C-6791F5D622E8}" dt="2020-10-29T03:09:29.104" v="146" actId="1119"/>
        <pc:sldMkLst>
          <pc:docMk/>
          <pc:sldMk cId="1308113732" sldId="264"/>
        </pc:sldMkLst>
        <pc:spChg chg="add del">
          <ac:chgData name="Mohammed Miah (1814468)" userId="3b437584-c035-40f1-a339-d908210f42a5" providerId="ADAL" clId="{18AAAB82-857C-8A4F-B92C-6791F5D622E8}" dt="2020-10-29T03:09:29.104" v="146" actId="1119"/>
          <ac:spMkLst>
            <pc:docMk/>
            <pc:sldMk cId="1308113732" sldId="264"/>
            <ac:spMk id="5" creationId="{6A0F62F5-64D4-3D4A-9B7F-8ED68BC3C0E8}"/>
          </ac:spMkLst>
        </pc:spChg>
      </pc:sldChg>
      <pc:sldChg chg="modSp new">
        <pc:chgData name="Mohammed Miah (1814468)" userId="3b437584-c035-40f1-a339-d908210f42a5" providerId="ADAL" clId="{18AAAB82-857C-8A4F-B92C-6791F5D622E8}" dt="2020-10-29T03:03:24.285" v="142" actId="1076"/>
        <pc:sldMkLst>
          <pc:docMk/>
          <pc:sldMk cId="402506332" sldId="272"/>
        </pc:sldMkLst>
        <pc:spChg chg="mod">
          <ac:chgData name="Mohammed Miah (1814468)" userId="3b437584-c035-40f1-a339-d908210f42a5" providerId="ADAL" clId="{18AAAB82-857C-8A4F-B92C-6791F5D622E8}" dt="2020-10-29T03:03:24.285" v="142" actId="1076"/>
          <ac:spMkLst>
            <pc:docMk/>
            <pc:sldMk cId="402506332" sldId="272"/>
            <ac:spMk id="2" creationId="{3678618B-E83D-8544-98AF-8150AF756325}"/>
          </ac:spMkLst>
        </pc:spChg>
      </pc:sldChg>
      <pc:sldChg chg="modSp">
        <pc:chgData name="Mohammed Miah (1814468)" userId="3b437584-c035-40f1-a339-d908210f42a5" providerId="ADAL" clId="{18AAAB82-857C-8A4F-B92C-6791F5D622E8}" dt="2020-10-29T03:17:03.323" v="256" actId="20577"/>
        <pc:sldMkLst>
          <pc:docMk/>
          <pc:sldMk cId="1782140706" sldId="272"/>
        </pc:sldMkLst>
        <pc:spChg chg="mod">
          <ac:chgData name="Mohammed Miah (1814468)" userId="3b437584-c035-40f1-a339-d908210f42a5" providerId="ADAL" clId="{18AAAB82-857C-8A4F-B92C-6791F5D622E8}" dt="2020-10-29T03:16:48.712" v="252" actId="20577"/>
          <ac:spMkLst>
            <pc:docMk/>
            <pc:sldMk cId="1782140706" sldId="272"/>
            <ac:spMk id="2" creationId="{27E03E2E-B0FC-4EC0-811B-E48FCCB4EF54}"/>
          </ac:spMkLst>
        </pc:spChg>
        <pc:spChg chg="mod">
          <ac:chgData name="Mohammed Miah (1814468)" userId="3b437584-c035-40f1-a339-d908210f42a5" providerId="ADAL" clId="{18AAAB82-857C-8A4F-B92C-6791F5D622E8}" dt="2020-10-29T03:17:03.323" v="256" actId="20577"/>
          <ac:spMkLst>
            <pc:docMk/>
            <pc:sldMk cId="1782140706" sldId="272"/>
            <ac:spMk id="4" creationId="{61087826-2A36-4A9F-97D2-94455414794E}"/>
          </ac:spMkLst>
        </pc:spChg>
      </pc:sldChg>
      <pc:sldChg chg="modSp new">
        <pc:chgData name="Mohammed Miah (1814468)" userId="3b437584-c035-40f1-a339-d908210f42a5" providerId="ADAL" clId="{18AAAB82-857C-8A4F-B92C-6791F5D622E8}" dt="2020-10-29T02:59:27.458" v="139" actId="20577"/>
        <pc:sldMkLst>
          <pc:docMk/>
          <pc:sldMk cId="3982738933" sldId="272"/>
        </pc:sldMkLst>
        <pc:spChg chg="mod">
          <ac:chgData name="Mohammed Miah (1814468)" userId="3b437584-c035-40f1-a339-d908210f42a5" providerId="ADAL" clId="{18AAAB82-857C-8A4F-B92C-6791F5D622E8}" dt="2020-10-29T02:54:48.849" v="76" actId="14100"/>
          <ac:spMkLst>
            <pc:docMk/>
            <pc:sldMk cId="3982738933" sldId="272"/>
            <ac:spMk id="2" creationId="{F9555341-E047-6B4D-A950-C7CB159038AE}"/>
          </ac:spMkLst>
        </pc:spChg>
        <pc:spChg chg="mod">
          <ac:chgData name="Mohammed Miah (1814468)" userId="3b437584-c035-40f1-a339-d908210f42a5" providerId="ADAL" clId="{18AAAB82-857C-8A4F-B92C-6791F5D622E8}" dt="2020-10-29T02:59:27.458" v="139" actId="20577"/>
          <ac:spMkLst>
            <pc:docMk/>
            <pc:sldMk cId="3982738933" sldId="272"/>
            <ac:spMk id="3" creationId="{E26D03D9-14F8-E24F-BBA4-BF41A3D82BD9}"/>
          </ac:spMkLst>
        </pc:spChg>
      </pc:sldChg>
      <pc:sldChg chg="new">
        <pc:chgData name="Mohammed Miah (1814468)" userId="3b437584-c035-40f1-a339-d908210f42a5" providerId="ADAL" clId="{18AAAB82-857C-8A4F-B92C-6791F5D622E8}" dt="2020-10-29T03:01:35.207" v="140" actId="680"/>
        <pc:sldMkLst>
          <pc:docMk/>
          <pc:sldMk cId="1678953272" sldId="273"/>
        </pc:sldMkLst>
      </pc:sldChg>
      <pc:sldChg chg="modSp">
        <pc:chgData name="Mohammed Miah (1814468)" userId="3b437584-c035-40f1-a339-d908210f42a5" providerId="ADAL" clId="{18AAAB82-857C-8A4F-B92C-6791F5D622E8}" dt="2020-10-29T03:22:56.907" v="369" actId="20577"/>
        <pc:sldMkLst>
          <pc:docMk/>
          <pc:sldMk cId="4206073872" sldId="273"/>
        </pc:sldMkLst>
        <pc:spChg chg="mod">
          <ac:chgData name="Mohammed Miah (1814468)" userId="3b437584-c035-40f1-a339-d908210f42a5" providerId="ADAL" clId="{18AAAB82-857C-8A4F-B92C-6791F5D622E8}" dt="2020-10-29T03:10:02.470" v="157" actId="20577"/>
          <ac:spMkLst>
            <pc:docMk/>
            <pc:sldMk cId="4206073872" sldId="273"/>
            <ac:spMk id="2" creationId="{B9DAA8D8-6BC1-4D9A-A1A3-A680025F822F}"/>
          </ac:spMkLst>
        </pc:spChg>
        <pc:spChg chg="mod">
          <ac:chgData name="Mohammed Miah (1814468)" userId="3b437584-c035-40f1-a339-d908210f42a5" providerId="ADAL" clId="{18AAAB82-857C-8A4F-B92C-6791F5D622E8}" dt="2020-10-29T03:22:56.907" v="369" actId="20577"/>
          <ac:spMkLst>
            <pc:docMk/>
            <pc:sldMk cId="4206073872" sldId="273"/>
            <ac:spMk id="3" creationId="{971822F7-D7CF-4890-B28A-36251CD8B35A}"/>
          </ac:spMkLst>
        </pc:spChg>
        <pc:spChg chg="mod">
          <ac:chgData name="Mohammed Miah (1814468)" userId="3b437584-c035-40f1-a339-d908210f42a5" providerId="ADAL" clId="{18AAAB82-857C-8A4F-B92C-6791F5D622E8}" dt="2020-10-29T03:17:59.185" v="262" actId="20577"/>
          <ac:spMkLst>
            <pc:docMk/>
            <pc:sldMk cId="4206073872" sldId="273"/>
            <ac:spMk id="4" creationId="{851A28F4-D7A2-4A5F-860F-0BB6F76D4EDC}"/>
          </ac:spMkLst>
        </pc:spChg>
      </pc:sldChg>
    </pc:docChg>
  </pc:docChgLst>
  <pc:docChgLst>
    <pc:chgData name="Mehnaz Akhtar (1813781)" userId="S::1813781@student.uwtsd.ac.uk::a4a9235d-ca79-43f3-83f3-84a227ecedf1" providerId="AD" clId="Web-{3BB9908B-79D5-A5CC-1605-0BDE1AB426AE}"/>
    <pc:docChg chg="modSld">
      <pc:chgData name="Mehnaz Akhtar (1813781)" userId="S::1813781@student.uwtsd.ac.uk::a4a9235d-ca79-43f3-83f3-84a227ecedf1" providerId="AD" clId="Web-{3BB9908B-79D5-A5CC-1605-0BDE1AB426AE}" dt="2020-10-29T21:14:56.439" v="320" actId="20577"/>
      <pc:docMkLst>
        <pc:docMk/>
      </pc:docMkLst>
      <pc:sldChg chg="modSp">
        <pc:chgData name="Mehnaz Akhtar (1813781)" userId="S::1813781@student.uwtsd.ac.uk::a4a9235d-ca79-43f3-83f3-84a227ecedf1" providerId="AD" clId="Web-{3BB9908B-79D5-A5CC-1605-0BDE1AB426AE}" dt="2020-10-29T21:14:56.439" v="319" actId="20577"/>
        <pc:sldMkLst>
          <pc:docMk/>
          <pc:sldMk cId="1996721490" sldId="257"/>
        </pc:sldMkLst>
        <pc:spChg chg="mod">
          <ac:chgData name="Mehnaz Akhtar (1813781)" userId="S::1813781@student.uwtsd.ac.uk::a4a9235d-ca79-43f3-83f3-84a227ecedf1" providerId="AD" clId="Web-{3BB9908B-79D5-A5CC-1605-0BDE1AB426AE}" dt="2020-10-29T21:14:56.439" v="319" actId="20577"/>
          <ac:spMkLst>
            <pc:docMk/>
            <pc:sldMk cId="1996721490" sldId="257"/>
            <ac:spMk id="3" creationId="{48EAD695-2B37-40F7-9EC0-943F54FC397E}"/>
          </ac:spMkLst>
        </pc:spChg>
      </pc:sldChg>
      <pc:sldChg chg="modSp">
        <pc:chgData name="Mehnaz Akhtar (1813781)" userId="S::1813781@student.uwtsd.ac.uk::a4a9235d-ca79-43f3-83f3-84a227ecedf1" providerId="AD" clId="Web-{3BB9908B-79D5-A5CC-1605-0BDE1AB426AE}" dt="2020-10-29T21:07:47.777" v="294" actId="20577"/>
        <pc:sldMkLst>
          <pc:docMk/>
          <pc:sldMk cId="3172722490" sldId="258"/>
        </pc:sldMkLst>
        <pc:spChg chg="mod">
          <ac:chgData name="Mehnaz Akhtar (1813781)" userId="S::1813781@student.uwtsd.ac.uk::a4a9235d-ca79-43f3-83f3-84a227ecedf1" providerId="AD" clId="Web-{3BB9908B-79D5-A5CC-1605-0BDE1AB426AE}" dt="2020-10-29T21:07:47.777" v="294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">
        <pc:chgData name="Mehnaz Akhtar (1813781)" userId="S::1813781@student.uwtsd.ac.uk::a4a9235d-ca79-43f3-83f3-84a227ecedf1" providerId="AD" clId="Web-{3BB9908B-79D5-A5CC-1605-0BDE1AB426AE}" dt="2020-10-29T20:59:54.828" v="251" actId="20577"/>
        <pc:sldMkLst>
          <pc:docMk/>
          <pc:sldMk cId="309893388" sldId="262"/>
        </pc:sldMkLst>
        <pc:spChg chg="mod">
          <ac:chgData name="Mehnaz Akhtar (1813781)" userId="S::1813781@student.uwtsd.ac.uk::a4a9235d-ca79-43f3-83f3-84a227ecedf1" providerId="AD" clId="Web-{3BB9908B-79D5-A5CC-1605-0BDE1AB426AE}" dt="2020-10-29T20:59:54.828" v="251" actId="20577"/>
          <ac:spMkLst>
            <pc:docMk/>
            <pc:sldMk cId="309893388" sldId="262"/>
            <ac:spMk id="3" creationId="{C332F5A9-F03A-BC4E-B44B-ECD61BEAFD18}"/>
          </ac:spMkLst>
        </pc:spChg>
      </pc:sldChg>
    </pc:docChg>
  </pc:docChgLst>
  <pc:docChgLst>
    <pc:chgData name="Shelim Islam (1714298)" userId="S::1714298@student.uwtsd.ac.uk::49b119d6-65e5-49d9-8d18-b543427fd414" providerId="AD" clId="Web-{6F45A64E-16D8-CE59-FF4F-8344C6CB3F73}"/>
    <pc:docChg chg="modSld">
      <pc:chgData name="Shelim Islam (1714298)" userId="S::1714298@student.uwtsd.ac.uk::49b119d6-65e5-49d9-8d18-b543427fd414" providerId="AD" clId="Web-{6F45A64E-16D8-CE59-FF4F-8344C6CB3F73}" dt="2020-10-29T10:03:02.657" v="265" actId="20577"/>
      <pc:docMkLst>
        <pc:docMk/>
      </pc:docMkLst>
      <pc:sldChg chg="modSp">
        <pc:chgData name="Shelim Islam (1714298)" userId="S::1714298@student.uwtsd.ac.uk::49b119d6-65e5-49d9-8d18-b543427fd414" providerId="AD" clId="Web-{6F45A64E-16D8-CE59-FF4F-8344C6CB3F73}" dt="2020-10-29T10:03:02.657" v="264" actId="20577"/>
        <pc:sldMkLst>
          <pc:docMk/>
          <pc:sldMk cId="3172722490" sldId="258"/>
        </pc:sldMkLst>
        <pc:spChg chg="mod">
          <ac:chgData name="Shelim Islam (1714298)" userId="S::1714298@student.uwtsd.ac.uk::49b119d6-65e5-49d9-8d18-b543427fd414" providerId="AD" clId="Web-{6F45A64E-16D8-CE59-FF4F-8344C6CB3F73}" dt="2020-10-29T10:03:02.657" v="264" actId="20577"/>
          <ac:spMkLst>
            <pc:docMk/>
            <pc:sldMk cId="3172722490" sldId="258"/>
            <ac:spMk id="3" creationId="{243E64A1-70C6-3D48-A656-BCB184CCA538}"/>
          </ac:spMkLst>
        </pc:spChg>
      </pc:sldChg>
    </pc:docChg>
  </pc:docChgLst>
  <pc:docChgLst>
    <pc:chgData name="Awais Ali (1816831)" userId="S::1816831@student.uwtsd.ac.uk::72721283-f2c9-4fa1-9b9f-2f0b3afa8e17" providerId="AD" clId="Web-{3572427F-04BF-7F47-9A48-D53B15585A32}"/>
    <pc:docChg chg="addSld delSld modSld">
      <pc:chgData name="Awais Ali (1816831)" userId="S::1816831@student.uwtsd.ac.uk::72721283-f2c9-4fa1-9b9f-2f0b3afa8e17" providerId="AD" clId="Web-{3572427F-04BF-7F47-9A48-D53B15585A32}" dt="2020-10-29T03:57:42.165" v="1685" actId="20577"/>
      <pc:docMkLst>
        <pc:docMk/>
      </pc:docMkLst>
      <pc:sldChg chg="modSp">
        <pc:chgData name="Awais Ali (1816831)" userId="S::1816831@student.uwtsd.ac.uk::72721283-f2c9-4fa1-9b9f-2f0b3afa8e17" providerId="AD" clId="Web-{3572427F-04BF-7F47-9A48-D53B15585A32}" dt="2020-10-29T03:57:42.165" v="1684" actId="20577"/>
        <pc:sldMkLst>
          <pc:docMk/>
          <pc:sldMk cId="309893388" sldId="262"/>
        </pc:sldMkLst>
        <pc:spChg chg="mod">
          <ac:chgData name="Awais Ali (1816831)" userId="S::1816831@student.uwtsd.ac.uk::72721283-f2c9-4fa1-9b9f-2f0b3afa8e17" providerId="AD" clId="Web-{3572427F-04BF-7F47-9A48-D53B15585A32}" dt="2020-10-29T03:57:42.165" v="1684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delSp">
        <pc:chgData name="Awais Ali (1816831)" userId="S::1816831@student.uwtsd.ac.uk::72721283-f2c9-4fa1-9b9f-2f0b3afa8e17" providerId="AD" clId="Web-{3572427F-04BF-7F47-9A48-D53B15585A32}" dt="2020-10-29T03:02:32.063" v="0"/>
        <pc:sldMkLst>
          <pc:docMk/>
          <pc:sldMk cId="1308113732" sldId="264"/>
        </pc:sldMkLst>
        <pc:spChg chg="del">
          <ac:chgData name="Awais Ali (1816831)" userId="S::1816831@student.uwtsd.ac.uk::72721283-f2c9-4fa1-9b9f-2f0b3afa8e17" providerId="AD" clId="Web-{3572427F-04BF-7F47-9A48-D53B15585A32}" dt="2020-10-29T03:02:32.063" v="0"/>
          <ac:spMkLst>
            <pc:docMk/>
            <pc:sldMk cId="1308113732" sldId="264"/>
            <ac:spMk id="4" creationId="{ABDB7E7F-DDB3-44B9-8B20-3859580C91B2}"/>
          </ac:spMkLst>
        </pc:spChg>
      </pc:sldChg>
      <pc:sldChg chg="del">
        <pc:chgData name="Awais Ali (1816831)" userId="S::1816831@student.uwtsd.ac.uk::72721283-f2c9-4fa1-9b9f-2f0b3afa8e17" providerId="AD" clId="Web-{3572427F-04BF-7F47-9A48-D53B15585A32}" dt="2020-10-29T03:03:40.252" v="1"/>
        <pc:sldMkLst>
          <pc:docMk/>
          <pc:sldMk cId="402506332" sldId="272"/>
        </pc:sldMkLst>
      </pc:sldChg>
      <pc:sldChg chg="new del">
        <pc:chgData name="Awais Ali (1816831)" userId="S::1816831@student.uwtsd.ac.uk::72721283-f2c9-4fa1-9b9f-2f0b3afa8e17" providerId="AD" clId="Web-{3572427F-04BF-7F47-9A48-D53B15585A32}" dt="2020-10-29T03:06:21.099" v="4"/>
        <pc:sldMkLst>
          <pc:docMk/>
          <pc:sldMk cId="1555308390" sldId="272"/>
        </pc:sldMkLst>
      </pc:sldChg>
      <pc:sldChg chg="modSp new">
        <pc:chgData name="Awais Ali (1816831)" userId="S::1816831@student.uwtsd.ac.uk::72721283-f2c9-4fa1-9b9f-2f0b3afa8e17" providerId="AD" clId="Web-{3572427F-04BF-7F47-9A48-D53B15585A32}" dt="2020-10-29T03:23:04.494" v="482" actId="20577"/>
        <pc:sldMkLst>
          <pc:docMk/>
          <pc:sldMk cId="1782140706" sldId="272"/>
        </pc:sldMkLst>
        <pc:spChg chg="mod">
          <ac:chgData name="Awais Ali (1816831)" userId="S::1816831@student.uwtsd.ac.uk::72721283-f2c9-4fa1-9b9f-2f0b3afa8e17" providerId="AD" clId="Web-{3572427F-04BF-7F47-9A48-D53B15585A32}" dt="2020-10-29T03:09:04.430" v="13" actId="20577"/>
          <ac:spMkLst>
            <pc:docMk/>
            <pc:sldMk cId="1782140706" sldId="272"/>
            <ac:spMk id="2" creationId="{27E03E2E-B0FC-4EC0-811B-E48FCCB4EF54}"/>
          </ac:spMkLst>
        </pc:spChg>
        <pc:spChg chg="mod">
          <ac:chgData name="Awais Ali (1816831)" userId="S::1816831@student.uwtsd.ac.uk::72721283-f2c9-4fa1-9b9f-2f0b3afa8e17" providerId="AD" clId="Web-{3572427F-04BF-7F47-9A48-D53B15585A32}" dt="2020-10-29T03:23:04.494" v="482" actId="20577"/>
          <ac:spMkLst>
            <pc:docMk/>
            <pc:sldMk cId="1782140706" sldId="272"/>
            <ac:spMk id="3" creationId="{C60AE4D3-00BA-43AF-8116-23EF4167E73C}"/>
          </ac:spMkLst>
        </pc:spChg>
      </pc:sldChg>
      <pc:sldChg chg="new del">
        <pc:chgData name="Awais Ali (1816831)" userId="S::1816831@student.uwtsd.ac.uk::72721283-f2c9-4fa1-9b9f-2f0b3afa8e17" providerId="AD" clId="Web-{3572427F-04BF-7F47-9A48-D53B15585A32}" dt="2020-10-29T03:06:26.427" v="5"/>
        <pc:sldMkLst>
          <pc:docMk/>
          <pc:sldMk cId="2176392646" sldId="273"/>
        </pc:sldMkLst>
      </pc:sldChg>
      <pc:sldChg chg="modSp new">
        <pc:chgData name="Awais Ali (1816831)" userId="S::1816831@student.uwtsd.ac.uk::72721283-f2c9-4fa1-9b9f-2f0b3afa8e17" providerId="AD" clId="Web-{3572427F-04BF-7F47-9A48-D53B15585A32}" dt="2020-10-29T03:36:55.447" v="1295" actId="20577"/>
        <pc:sldMkLst>
          <pc:docMk/>
          <pc:sldMk cId="4206073872" sldId="273"/>
        </pc:sldMkLst>
        <pc:spChg chg="mod">
          <ac:chgData name="Awais Ali (1816831)" userId="S::1816831@student.uwtsd.ac.uk::72721283-f2c9-4fa1-9b9f-2f0b3afa8e17" providerId="AD" clId="Web-{3572427F-04BF-7F47-9A48-D53B15585A32}" dt="2020-10-29T03:36:55.447" v="1295" actId="20577"/>
          <ac:spMkLst>
            <pc:docMk/>
            <pc:sldMk cId="4206073872" sldId="273"/>
            <ac:spMk id="3" creationId="{971822F7-D7CF-4890-B28A-36251CD8B35A}"/>
          </ac:spMkLst>
        </pc:spChg>
      </pc:sldChg>
    </pc:docChg>
  </pc:docChgLst>
  <pc:docChgLst>
    <pc:chgData name="Awais Ali (1816831)" userId="S::1816831@student.uwtsd.ac.uk::72721283-f2c9-4fa1-9b9f-2f0b3afa8e17" providerId="AD" clId="Web-{50A466B3-E9B4-9220-FE97-AE96A06860DE}"/>
    <pc:docChg chg="addSld delSld modSld">
      <pc:chgData name="Awais Ali (1816831)" userId="S::1816831@student.uwtsd.ac.uk::72721283-f2c9-4fa1-9b9f-2f0b3afa8e17" providerId="AD" clId="Web-{50A466B3-E9B4-9220-FE97-AE96A06860DE}" dt="2020-10-29T03:01:41.153" v="5"/>
      <pc:docMkLst>
        <pc:docMk/>
      </pc:docMkLst>
      <pc:sldChg chg="addSp">
        <pc:chgData name="Awais Ali (1816831)" userId="S::1816831@student.uwtsd.ac.uk::72721283-f2c9-4fa1-9b9f-2f0b3afa8e17" providerId="AD" clId="Web-{50A466B3-E9B4-9220-FE97-AE96A06860DE}" dt="2020-10-29T03:01:41.153" v="5"/>
        <pc:sldMkLst>
          <pc:docMk/>
          <pc:sldMk cId="1308113732" sldId="264"/>
        </pc:sldMkLst>
        <pc:spChg chg="add">
          <ac:chgData name="Awais Ali (1816831)" userId="S::1816831@student.uwtsd.ac.uk::72721283-f2c9-4fa1-9b9f-2f0b3afa8e17" providerId="AD" clId="Web-{50A466B3-E9B4-9220-FE97-AE96A06860DE}" dt="2020-10-29T03:01:41.153" v="5"/>
          <ac:spMkLst>
            <pc:docMk/>
            <pc:sldMk cId="1308113732" sldId="264"/>
            <ac:spMk id="4" creationId="{ABDB7E7F-DDB3-44B9-8B20-3859580C91B2}"/>
          </ac:spMkLst>
        </pc:spChg>
      </pc:sldChg>
      <pc:sldChg chg="del">
        <pc:chgData name="Awais Ali (1816831)" userId="S::1816831@student.uwtsd.ac.uk::72721283-f2c9-4fa1-9b9f-2f0b3afa8e17" providerId="AD" clId="Web-{50A466B3-E9B4-9220-FE97-AE96A06860DE}" dt="2020-10-29T02:58:07.389" v="4"/>
        <pc:sldMkLst>
          <pc:docMk/>
          <pc:sldMk cId="1050007612" sldId="273"/>
        </pc:sldMkLst>
      </pc:sldChg>
      <pc:sldChg chg="new del">
        <pc:chgData name="Awais Ali (1816831)" userId="S::1816831@student.uwtsd.ac.uk::72721283-f2c9-4fa1-9b9f-2f0b3afa8e17" providerId="AD" clId="Web-{50A466B3-E9B4-9220-FE97-AE96A06860DE}" dt="2020-10-29T02:56:41.152" v="3"/>
        <pc:sldMkLst>
          <pc:docMk/>
          <pc:sldMk cId="2903018844" sldId="273"/>
        </pc:sldMkLst>
      </pc:sldChg>
      <pc:sldChg chg="new del">
        <pc:chgData name="Awais Ali (1816831)" userId="S::1816831@student.uwtsd.ac.uk::72721283-f2c9-4fa1-9b9f-2f0b3afa8e17" providerId="AD" clId="Web-{50A466B3-E9B4-9220-FE97-AE96A06860DE}" dt="2020-10-29T02:56:13.245" v="1"/>
        <pc:sldMkLst>
          <pc:docMk/>
          <pc:sldMk cId="3537050362" sldId="273"/>
        </pc:sldMkLst>
      </pc:sldChg>
    </pc:docChg>
  </pc:docChgLst>
  <pc:docChgLst>
    <pc:chgData name="Saminah Chohan (1807436)" userId="S::1807436@student.uwtsd.ac.uk::5aaabf4a-3afa-4b4f-b53d-fb7de0a4a702" providerId="AD" clId="Web-{8E6D4F1E-FC9C-4AD2-9489-F882CEAB4D72}"/>
    <pc:docChg chg="addSld delSld modSld">
      <pc:chgData name="Saminah Chohan (1807436)" userId="S::1807436@student.uwtsd.ac.uk::5aaabf4a-3afa-4b4f-b53d-fb7de0a4a702" providerId="AD" clId="Web-{8E6D4F1E-FC9C-4AD2-9489-F882CEAB4D72}" dt="2020-10-23T09:50:10.661" v="103" actId="20577"/>
      <pc:docMkLst>
        <pc:docMk/>
      </pc:docMkLst>
      <pc:sldChg chg="modSp">
        <pc:chgData name="Saminah Chohan (1807436)" userId="S::1807436@student.uwtsd.ac.uk::5aaabf4a-3afa-4b4f-b53d-fb7de0a4a702" providerId="AD" clId="Web-{8E6D4F1E-FC9C-4AD2-9489-F882CEAB4D72}" dt="2020-10-23T09:38:39.792" v="27" actId="20577"/>
        <pc:sldMkLst>
          <pc:docMk/>
          <pc:sldMk cId="3172722490" sldId="258"/>
        </pc:sldMkLst>
        <pc:spChg chg="mod">
          <ac:chgData name="Saminah Chohan (1807436)" userId="S::1807436@student.uwtsd.ac.uk::5aaabf4a-3afa-4b4f-b53d-fb7de0a4a702" providerId="AD" clId="Web-{8E6D4F1E-FC9C-4AD2-9489-F882CEAB4D72}" dt="2020-10-23T09:38:39.792" v="27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">
        <pc:chgData name="Saminah Chohan (1807436)" userId="S::1807436@student.uwtsd.ac.uk::5aaabf4a-3afa-4b4f-b53d-fb7de0a4a702" providerId="AD" clId="Web-{8E6D4F1E-FC9C-4AD2-9489-F882CEAB4D72}" dt="2020-10-23T09:39:38.155" v="54" actId="20577"/>
        <pc:sldMkLst>
          <pc:docMk/>
          <pc:sldMk cId="2142616137" sldId="259"/>
        </pc:sldMkLst>
        <pc:spChg chg="mod">
          <ac:chgData name="Saminah Chohan (1807436)" userId="S::1807436@student.uwtsd.ac.uk::5aaabf4a-3afa-4b4f-b53d-fb7de0a4a702" providerId="AD" clId="Web-{8E6D4F1E-FC9C-4AD2-9489-F882CEAB4D72}" dt="2020-10-23T09:39:38.155" v="54" actId="20577"/>
          <ac:spMkLst>
            <pc:docMk/>
            <pc:sldMk cId="2142616137" sldId="259"/>
            <ac:spMk id="2" creationId="{DC22577D-0E60-7842-901C-F9262BF4147B}"/>
          </ac:spMkLst>
        </pc:spChg>
        <pc:spChg chg="mod">
          <ac:chgData name="Saminah Chohan (1807436)" userId="S::1807436@student.uwtsd.ac.uk::5aaabf4a-3afa-4b4f-b53d-fb7de0a4a702" providerId="AD" clId="Web-{8E6D4F1E-FC9C-4AD2-9489-F882CEAB4D72}" dt="2020-10-23T09:38:12.588" v="25" actId="20577"/>
          <ac:spMkLst>
            <pc:docMk/>
            <pc:sldMk cId="2142616137" sldId="259"/>
            <ac:spMk id="3" creationId="{B955CFC8-0253-E041-9487-D365DA933F43}"/>
          </ac:spMkLst>
        </pc:spChg>
      </pc:sldChg>
      <pc:sldChg chg="modSp">
        <pc:chgData name="Saminah Chohan (1807436)" userId="S::1807436@student.uwtsd.ac.uk::5aaabf4a-3afa-4b4f-b53d-fb7de0a4a702" providerId="AD" clId="Web-{8E6D4F1E-FC9C-4AD2-9489-F882CEAB4D72}" dt="2020-10-23T09:50:10.659" v="102" actId="20577"/>
        <pc:sldMkLst>
          <pc:docMk/>
          <pc:sldMk cId="309893388" sldId="262"/>
        </pc:sldMkLst>
        <pc:spChg chg="mod">
          <ac:chgData name="Saminah Chohan (1807436)" userId="S::1807436@student.uwtsd.ac.uk::5aaabf4a-3afa-4b4f-b53d-fb7de0a4a702" providerId="AD" clId="Web-{8E6D4F1E-FC9C-4AD2-9489-F882CEAB4D72}" dt="2020-10-23T09:50:10.659" v="102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modSp new">
        <pc:chgData name="Saminah Chohan (1807436)" userId="S::1807436@student.uwtsd.ac.uk::5aaabf4a-3afa-4b4f-b53d-fb7de0a4a702" providerId="AD" clId="Web-{8E6D4F1E-FC9C-4AD2-9489-F882CEAB4D72}" dt="2020-10-23T09:45:15.383" v="99" actId="14100"/>
        <pc:sldMkLst>
          <pc:docMk/>
          <pc:sldMk cId="2324188789" sldId="266"/>
        </pc:sldMkLst>
        <pc:spChg chg="mod">
          <ac:chgData name="Saminah Chohan (1807436)" userId="S::1807436@student.uwtsd.ac.uk::5aaabf4a-3afa-4b4f-b53d-fb7de0a4a702" providerId="AD" clId="Web-{8E6D4F1E-FC9C-4AD2-9489-F882CEAB4D72}" dt="2020-10-23T09:45:11.325" v="98" actId="14100"/>
          <ac:spMkLst>
            <pc:docMk/>
            <pc:sldMk cId="2324188789" sldId="266"/>
            <ac:spMk id="2" creationId="{58383FF6-927D-4A2D-8C6A-C42DB89A3F40}"/>
          </ac:spMkLst>
        </pc:spChg>
        <pc:spChg chg="mod">
          <ac:chgData name="Saminah Chohan (1807436)" userId="S::1807436@student.uwtsd.ac.uk::5aaabf4a-3afa-4b4f-b53d-fb7de0a4a702" providerId="AD" clId="Web-{8E6D4F1E-FC9C-4AD2-9489-F882CEAB4D72}" dt="2020-10-23T09:45:15.383" v="99" actId="14100"/>
          <ac:spMkLst>
            <pc:docMk/>
            <pc:sldMk cId="2324188789" sldId="266"/>
            <ac:spMk id="3" creationId="{062EA2ED-7527-494E-A34E-4F15A72C0693}"/>
          </ac:spMkLst>
        </pc:spChg>
      </pc:sldChg>
      <pc:sldChg chg="new del">
        <pc:chgData name="Saminah Chohan (1807436)" userId="S::1807436@student.uwtsd.ac.uk::5aaabf4a-3afa-4b4f-b53d-fb7de0a4a702" providerId="AD" clId="Web-{8E6D4F1E-FC9C-4AD2-9489-F882CEAB4D72}" dt="2020-10-23T09:40:21.298" v="58"/>
        <pc:sldMkLst>
          <pc:docMk/>
          <pc:sldMk cId="3102046384" sldId="266"/>
        </pc:sldMkLst>
      </pc:sldChg>
    </pc:docChg>
  </pc:docChgLst>
  <pc:docChgLst>
    <pc:chgData name="Awais Ali (1816831)" userId="S::1816831@student.uwtsd.ac.uk::72721283-f2c9-4fa1-9b9f-2f0b3afa8e17" providerId="AD" clId="Web-{7BB36739-7955-BCCC-3D89-BB4C87B47B8D}"/>
    <pc:docChg chg="modSld">
      <pc:chgData name="Awais Ali (1816831)" userId="S::1816831@student.uwtsd.ac.uk::72721283-f2c9-4fa1-9b9f-2f0b3afa8e17" providerId="AD" clId="Web-{7BB36739-7955-BCCC-3D89-BB4C87B47B8D}" dt="2020-10-28T15:49:20.645" v="509"/>
      <pc:docMkLst>
        <pc:docMk/>
      </pc:docMkLst>
      <pc:sldChg chg="addSp delSp modSp">
        <pc:chgData name="Awais Ali (1816831)" userId="S::1816831@student.uwtsd.ac.uk::72721283-f2c9-4fa1-9b9f-2f0b3afa8e17" providerId="AD" clId="Web-{7BB36739-7955-BCCC-3D89-BB4C87B47B8D}" dt="2020-10-28T15:49:20.645" v="509"/>
        <pc:sldMkLst>
          <pc:docMk/>
          <pc:sldMk cId="1433507133" sldId="261"/>
        </pc:sldMkLst>
        <pc:spChg chg="del">
          <ac:chgData name="Awais Ali (1816831)" userId="S::1816831@student.uwtsd.ac.uk::72721283-f2c9-4fa1-9b9f-2f0b3afa8e17" providerId="AD" clId="Web-{7BB36739-7955-BCCC-3D89-BB4C87B47B8D}" dt="2020-10-28T15:46:58.225" v="491"/>
          <ac:spMkLst>
            <pc:docMk/>
            <pc:sldMk cId="1433507133" sldId="261"/>
            <ac:spMk id="3" creationId="{E9B67004-D28C-FA4D-B5FA-B31171F406DA}"/>
          </ac:spMkLst>
        </pc:spChg>
        <pc:spChg chg="add del mod">
          <ac:chgData name="Awais Ali (1816831)" userId="S::1816831@student.uwtsd.ac.uk::72721283-f2c9-4fa1-9b9f-2f0b3afa8e17" providerId="AD" clId="Web-{7BB36739-7955-BCCC-3D89-BB4C87B47B8D}" dt="2020-10-28T15:49:20.645" v="509"/>
          <ac:spMkLst>
            <pc:docMk/>
            <pc:sldMk cId="1433507133" sldId="261"/>
            <ac:spMk id="6" creationId="{95139330-2175-4F0F-9B64-A8A52B5D8370}"/>
          </ac:spMkLst>
        </pc:spChg>
        <pc:spChg chg="add del mod">
          <ac:chgData name="Awais Ali (1816831)" userId="S::1816831@student.uwtsd.ac.uk::72721283-f2c9-4fa1-9b9f-2f0b3afa8e17" providerId="AD" clId="Web-{7BB36739-7955-BCCC-3D89-BB4C87B47B8D}" dt="2020-10-28T15:49:15.911" v="507"/>
          <ac:spMkLst>
            <pc:docMk/>
            <pc:sldMk cId="1433507133" sldId="261"/>
            <ac:spMk id="11" creationId="{89C98A80-FB1C-435E-915D-6F0CFD0CB648}"/>
          </ac:spMkLst>
        </pc:spChg>
        <pc:picChg chg="add del mod ord">
          <ac:chgData name="Awais Ali (1816831)" userId="S::1816831@student.uwtsd.ac.uk::72721283-f2c9-4fa1-9b9f-2f0b3afa8e17" providerId="AD" clId="Web-{7BB36739-7955-BCCC-3D89-BB4C87B47B8D}" dt="2020-10-28T15:48:05.568" v="499"/>
          <ac:picMkLst>
            <pc:docMk/>
            <pc:sldMk cId="1433507133" sldId="261"/>
            <ac:picMk id="4" creationId="{AFA556EF-5681-44A8-9286-21220630D3F5}"/>
          </ac:picMkLst>
        </pc:picChg>
        <pc:picChg chg="add del mod ord">
          <ac:chgData name="Awais Ali (1816831)" userId="S::1816831@student.uwtsd.ac.uk::72721283-f2c9-4fa1-9b9f-2f0b3afa8e17" providerId="AD" clId="Web-{7BB36739-7955-BCCC-3D89-BB4C87B47B8D}" dt="2020-10-28T15:49:20.645" v="509"/>
          <ac:picMkLst>
            <pc:docMk/>
            <pc:sldMk cId="1433507133" sldId="261"/>
            <ac:picMk id="7" creationId="{30754F75-A641-4F16-963D-9761D85335AD}"/>
          </ac:picMkLst>
        </pc:picChg>
      </pc:sldChg>
      <pc:sldChg chg="modSp">
        <pc:chgData name="Awais Ali (1816831)" userId="S::1816831@student.uwtsd.ac.uk::72721283-f2c9-4fa1-9b9f-2f0b3afa8e17" providerId="AD" clId="Web-{7BB36739-7955-BCCC-3D89-BB4C87B47B8D}" dt="2020-10-28T15:37:17.450" v="489" actId="20577"/>
        <pc:sldMkLst>
          <pc:docMk/>
          <pc:sldMk cId="1308113732" sldId="264"/>
        </pc:sldMkLst>
        <pc:spChg chg="mod">
          <ac:chgData name="Awais Ali (1816831)" userId="S::1816831@student.uwtsd.ac.uk::72721283-f2c9-4fa1-9b9f-2f0b3afa8e17" providerId="AD" clId="Web-{7BB36739-7955-BCCC-3D89-BB4C87B47B8D}" dt="2020-10-28T15:37:17.450" v="489" actId="20577"/>
          <ac:spMkLst>
            <pc:docMk/>
            <pc:sldMk cId="1308113732" sldId="264"/>
            <ac:spMk id="3" creationId="{D3801CDC-C30C-A64C-AAEE-9AC07C61C5A1}"/>
          </ac:spMkLst>
        </pc:spChg>
      </pc:sldChg>
    </pc:docChg>
  </pc:docChgLst>
  <pc:docChgLst>
    <pc:chgData name="Mehnaz Akhtar (1813781)" userId="S::1813781@student.uwtsd.ac.uk::a4a9235d-ca79-43f3-83f3-84a227ecedf1" providerId="AD" clId="Web-{4A40BAA1-3387-68D9-04E1-D834ADC45344}"/>
    <pc:docChg chg="addSld modSld">
      <pc:chgData name="Mehnaz Akhtar (1813781)" userId="S::1813781@student.uwtsd.ac.uk::a4a9235d-ca79-43f3-83f3-84a227ecedf1" providerId="AD" clId="Web-{4A40BAA1-3387-68D9-04E1-D834ADC45344}" dt="2020-10-28T06:45:54.075" v="1204" actId="20577"/>
      <pc:docMkLst>
        <pc:docMk/>
      </pc:docMkLst>
      <pc:sldChg chg="addSp delSp modSp">
        <pc:chgData name="Mehnaz Akhtar (1813781)" userId="S::1813781@student.uwtsd.ac.uk::a4a9235d-ca79-43f3-83f3-84a227ecedf1" providerId="AD" clId="Web-{4A40BAA1-3387-68D9-04E1-D834ADC45344}" dt="2020-10-28T06:10:10.473" v="288" actId="1076"/>
        <pc:sldMkLst>
          <pc:docMk/>
          <pc:sldMk cId="1996721490" sldId="257"/>
        </pc:sldMkLst>
        <pc:spChg chg="mod">
          <ac:chgData name="Mehnaz Akhtar (1813781)" userId="S::1813781@student.uwtsd.ac.uk::a4a9235d-ca79-43f3-83f3-84a227ecedf1" providerId="AD" clId="Web-{4A40BAA1-3387-68D9-04E1-D834ADC45344}" dt="2020-10-28T05:57:34.351" v="59" actId="1076"/>
          <ac:spMkLst>
            <pc:docMk/>
            <pc:sldMk cId="1996721490" sldId="257"/>
            <ac:spMk id="2" creationId="{68F73B4B-2DBA-D94A-8056-50575A9B6009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5:51:45.350" v="52"/>
          <ac:spMkLst>
            <pc:docMk/>
            <pc:sldMk cId="1996721490" sldId="257"/>
            <ac:spMk id="3" creationId="{1D42469D-67D9-AC4B-879B-B291D7791921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5:57:34.414" v="61" actId="1076"/>
          <ac:spMkLst>
            <pc:docMk/>
            <pc:sldMk cId="1996721490" sldId="257"/>
            <ac:spMk id="4" creationId="{2838E0FC-3216-4E34-934D-A98CB79D6AE9}"/>
          </ac:spMkLst>
        </pc:spChg>
        <pc:spChg chg="add del">
          <ac:chgData name="Mehnaz Akhtar (1813781)" userId="S::1813781@student.uwtsd.ac.uk::a4a9235d-ca79-43f3-83f3-84a227ecedf1" providerId="AD" clId="Web-{4A40BAA1-3387-68D9-04E1-D834ADC45344}" dt="2020-10-28T05:58:57.621" v="80"/>
          <ac:spMkLst>
            <pc:docMk/>
            <pc:sldMk cId="1996721490" sldId="257"/>
            <ac:spMk id="8" creationId="{FEB58E3E-9C30-43AB-8C4A-1563A509B0E4}"/>
          </ac:spMkLst>
        </pc:spChg>
        <pc:spChg chg="add del mod">
          <ac:chgData name="Mehnaz Akhtar (1813781)" userId="S::1813781@student.uwtsd.ac.uk::a4a9235d-ca79-43f3-83f3-84a227ecedf1" providerId="AD" clId="Web-{4A40BAA1-3387-68D9-04E1-D834ADC45344}" dt="2020-10-28T05:56:23.160" v="58"/>
          <ac:spMkLst>
            <pc:docMk/>
            <pc:sldMk cId="1996721490" sldId="257"/>
            <ac:spMk id="10" creationId="{99E8C198-9412-4487-BD64-65DC040D1CCA}"/>
          </ac:spMkLst>
        </pc:spChg>
        <pc:spChg chg="add del">
          <ac:chgData name="Mehnaz Akhtar (1813781)" userId="S::1813781@student.uwtsd.ac.uk::a4a9235d-ca79-43f3-83f3-84a227ecedf1" providerId="AD" clId="Web-{4A40BAA1-3387-68D9-04E1-D834ADC45344}" dt="2020-10-28T05:58:49.105" v="78"/>
          <ac:spMkLst>
            <pc:docMk/>
            <pc:sldMk cId="1996721490" sldId="257"/>
            <ac:spMk id="12" creationId="{61120872-8D4C-4F0A-BAC1-1E999CF8BC47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5:58:43.948" v="77" actId="14100"/>
          <ac:spMkLst>
            <pc:docMk/>
            <pc:sldMk cId="1996721490" sldId="257"/>
            <ac:spMk id="19" creationId="{625E0E28-4DBA-488A-9D28-70F4AAD9D876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5:30.553" v="207" actId="1076"/>
          <ac:spMkLst>
            <pc:docMk/>
            <pc:sldMk cId="1996721490" sldId="257"/>
            <ac:spMk id="20" creationId="{594EAA31-89F1-4D50-9B28-394807481855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37.988" v="201" actId="20577"/>
          <ac:spMkLst>
            <pc:docMk/>
            <pc:sldMk cId="1996721490" sldId="257"/>
            <ac:spMk id="21" creationId="{834DDDB8-755B-45A5-BFD7-56388596F672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15.096" v="195" actId="14100"/>
          <ac:spMkLst>
            <pc:docMk/>
            <pc:sldMk cId="1996721490" sldId="257"/>
            <ac:spMk id="22" creationId="{0CDB5BA8-5FA3-494F-9D46-CE98531E809F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23.424" v="197" actId="1076"/>
          <ac:spMkLst>
            <pc:docMk/>
            <pc:sldMk cId="1996721490" sldId="257"/>
            <ac:spMk id="23" creationId="{01CC1752-8ED0-43B7-ACAC-48D28049B663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04:20.127" v="196" actId="1076"/>
          <ac:spMkLst>
            <pc:docMk/>
            <pc:sldMk cId="1996721490" sldId="257"/>
            <ac:spMk id="24" creationId="{FA522F69-984A-48A8-ABD5-C7D6A56A69F8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10:10.473" v="288" actId="1076"/>
          <ac:spMkLst>
            <pc:docMk/>
            <pc:sldMk cId="1996721490" sldId="257"/>
            <ac:spMk id="31" creationId="{60289B44-2D0A-4F89-8668-42F15C4B9466}"/>
          </ac:spMkLst>
        </pc:spChg>
        <pc:picChg chg="add del mod ord">
          <ac:chgData name="Mehnaz Akhtar (1813781)" userId="S::1813781@student.uwtsd.ac.uk::a4a9235d-ca79-43f3-83f3-84a227ecedf1" providerId="AD" clId="Web-{4A40BAA1-3387-68D9-04E1-D834ADC45344}" dt="2020-10-28T05:57:57.212" v="69"/>
          <ac:picMkLst>
            <pc:docMk/>
            <pc:sldMk cId="1996721490" sldId="257"/>
            <ac:picMk id="16" creationId="{73ABC5EC-DC46-4EC0-9E46-799B8086B1F9}"/>
          </ac:picMkLst>
        </pc:picChg>
        <pc:picChg chg="add del mod modCrop">
          <ac:chgData name="Mehnaz Akhtar (1813781)" userId="S::1813781@student.uwtsd.ac.uk::a4a9235d-ca79-43f3-83f3-84a227ecedf1" providerId="AD" clId="Web-{4A40BAA1-3387-68D9-04E1-D834ADC45344}" dt="2020-10-28T06:05:11.661" v="204"/>
          <ac:picMkLst>
            <pc:docMk/>
            <pc:sldMk cId="1996721490" sldId="257"/>
            <ac:picMk id="17" creationId="{5E85CEC7-8204-49A2-BB32-3AEC82545C70}"/>
          </ac:picMkLst>
        </pc:picChg>
        <pc:cxnChg chg="add del mod">
          <ac:chgData name="Mehnaz Akhtar (1813781)" userId="S::1813781@student.uwtsd.ac.uk::a4a9235d-ca79-43f3-83f3-84a227ecedf1" providerId="AD" clId="Web-{4A40BAA1-3387-68D9-04E1-D834ADC45344}" dt="2020-10-28T05:59:00.105" v="81"/>
          <ac:cxnSpMkLst>
            <pc:docMk/>
            <pc:sldMk cId="1996721490" sldId="257"/>
            <ac:cxnSpMk id="5" creationId="{C589026F-6407-4BBF-A818-3E6C2CD31F70}"/>
          </ac:cxnSpMkLst>
        </pc:cxnChg>
        <pc:cxnChg chg="add del mod">
          <ac:chgData name="Mehnaz Akhtar (1813781)" userId="S::1813781@student.uwtsd.ac.uk::a4a9235d-ca79-43f3-83f3-84a227ecedf1" providerId="AD" clId="Web-{4A40BAA1-3387-68D9-04E1-D834ADC45344}" dt="2020-10-28T05:59:09.293" v="85"/>
          <ac:cxnSpMkLst>
            <pc:docMk/>
            <pc:sldMk cId="1996721490" sldId="257"/>
            <ac:cxnSpMk id="6" creationId="{FC75F9D2-808B-4E54-B2E4-141BE39FA373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9:02.387" v="82"/>
          <ac:cxnSpMkLst>
            <pc:docMk/>
            <pc:sldMk cId="1996721490" sldId="257"/>
            <ac:cxnSpMk id="7" creationId="{46F425F8-A736-4FE4-ABD8-FF866C1B8B8C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8:51.558" v="79"/>
          <ac:cxnSpMkLst>
            <pc:docMk/>
            <pc:sldMk cId="1996721490" sldId="257"/>
            <ac:cxnSpMk id="11" creationId="{60193D35-419C-49A1-AE4A-08F493BA7AA8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9:06.918" v="84"/>
          <ac:cxnSpMkLst>
            <pc:docMk/>
            <pc:sldMk cId="1996721490" sldId="257"/>
            <ac:cxnSpMk id="13" creationId="{AF8F8AA7-A286-474B-9964-D39BAA8B8EEE}"/>
          </ac:cxnSpMkLst>
        </pc:cxnChg>
        <pc:cxnChg chg="add del">
          <ac:chgData name="Mehnaz Akhtar (1813781)" userId="S::1813781@student.uwtsd.ac.uk::a4a9235d-ca79-43f3-83f3-84a227ecedf1" providerId="AD" clId="Web-{4A40BAA1-3387-68D9-04E1-D834ADC45344}" dt="2020-10-28T05:59:04.996" v="83"/>
          <ac:cxnSpMkLst>
            <pc:docMk/>
            <pc:sldMk cId="1996721490" sldId="257"/>
            <ac:cxnSpMk id="14" creationId="{E201602B-2976-4CDC-A68B-D9B0DFAA5027}"/>
          </ac:cxnSpMkLst>
        </pc:cxnChg>
        <pc:cxnChg chg="add del mod">
          <ac:chgData name="Mehnaz Akhtar (1813781)" userId="S::1813781@student.uwtsd.ac.uk::a4a9235d-ca79-43f3-83f3-84a227ecedf1" providerId="AD" clId="Web-{4A40BAA1-3387-68D9-04E1-D834ADC45344}" dt="2020-10-28T05:57:34.476" v="64"/>
          <ac:cxnSpMkLst>
            <pc:docMk/>
            <pc:sldMk cId="1996721490" sldId="257"/>
            <ac:cxnSpMk id="15" creationId="{EB503121-6D1D-4C26-9B18-AB8AABE3B0AB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5:46.491" v="210" actId="1076"/>
          <ac:cxnSpMkLst>
            <pc:docMk/>
            <pc:sldMk cId="1996721490" sldId="257"/>
            <ac:cxnSpMk id="25" creationId="{96539BDE-51B4-4919-B55C-26C2C0A79710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8:43.125" v="236" actId="14100"/>
          <ac:cxnSpMkLst>
            <pc:docMk/>
            <pc:sldMk cId="1996721490" sldId="257"/>
            <ac:cxnSpMk id="26" creationId="{47049754-113C-421E-95BB-F9208FA634E7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7:09.355" v="222" actId="14100"/>
          <ac:cxnSpMkLst>
            <pc:docMk/>
            <pc:sldMk cId="1996721490" sldId="257"/>
            <ac:cxnSpMk id="27" creationId="{FD29C000-7E71-4867-B984-2A1D9B7B2144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7:39.138" v="226" actId="1076"/>
          <ac:cxnSpMkLst>
            <pc:docMk/>
            <pc:sldMk cId="1996721490" sldId="257"/>
            <ac:cxnSpMk id="28" creationId="{955D51C1-AF4E-4637-948D-4DBFBF25B9AA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8:06.999" v="230" actId="1076"/>
          <ac:cxnSpMkLst>
            <pc:docMk/>
            <pc:sldMk cId="1996721490" sldId="257"/>
            <ac:cxnSpMk id="29" creationId="{6F8AFD2D-B8A0-4F31-AD30-FEF0E251D6D6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08:31.078" v="235" actId="1076"/>
          <ac:cxnSpMkLst>
            <pc:docMk/>
            <pc:sldMk cId="1996721490" sldId="257"/>
            <ac:cxnSpMk id="30" creationId="{9529B382-77A5-4710-9DD1-6CBE1729D1FB}"/>
          </ac:cxnSpMkLst>
        </pc:cxnChg>
        <pc:cxnChg chg="add mod">
          <ac:chgData name="Mehnaz Akhtar (1813781)" userId="S::1813781@student.uwtsd.ac.uk::a4a9235d-ca79-43f3-83f3-84a227ecedf1" providerId="AD" clId="Web-{4A40BAA1-3387-68D9-04E1-D834ADC45344}" dt="2020-10-28T06:10:05.270" v="287" actId="1076"/>
          <ac:cxnSpMkLst>
            <pc:docMk/>
            <pc:sldMk cId="1996721490" sldId="257"/>
            <ac:cxnSpMk id="32" creationId="{7D99C583-55D5-429E-83CD-BE0115D9ED87}"/>
          </ac:cxnSpMkLst>
        </pc:cxnChg>
      </pc:sldChg>
      <pc:sldChg chg="addSp delSp modSp">
        <pc:chgData name="Mehnaz Akhtar (1813781)" userId="S::1813781@student.uwtsd.ac.uk::a4a9235d-ca79-43f3-83f3-84a227ecedf1" providerId="AD" clId="Web-{4A40BAA1-3387-68D9-04E1-D834ADC45344}" dt="2020-10-28T06:45:52.309" v="1202" actId="20577"/>
        <pc:sldMkLst>
          <pc:docMk/>
          <pc:sldMk cId="1430402805" sldId="268"/>
        </pc:sldMkLst>
        <pc:spChg chg="mod">
          <ac:chgData name="Mehnaz Akhtar (1813781)" userId="S::1813781@student.uwtsd.ac.uk::a4a9235d-ca79-43f3-83f3-84a227ecedf1" providerId="AD" clId="Web-{4A40BAA1-3387-68D9-04E1-D834ADC45344}" dt="2020-10-28T06:45:47.294" v="1200" actId="20577"/>
          <ac:spMkLst>
            <pc:docMk/>
            <pc:sldMk cId="1430402805" sldId="268"/>
            <ac:spMk id="2" creationId="{F0D9F5AD-265E-4638-9EB6-3A1C4D0A96BE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10:45.556" v="293"/>
          <ac:spMkLst>
            <pc:docMk/>
            <pc:sldMk cId="1430402805" sldId="268"/>
            <ac:spMk id="3" creationId="{2C00C6A2-8857-455A-A3BE-B82BCB210DD3}"/>
          </ac:spMkLst>
        </pc:spChg>
        <pc:spChg chg="del">
          <ac:chgData name="Mehnaz Akhtar (1813781)" userId="S::1813781@student.uwtsd.ac.uk::a4a9235d-ca79-43f3-83f3-84a227ecedf1" providerId="AD" clId="Web-{4A40BAA1-3387-68D9-04E1-D834ADC45344}" dt="2020-10-28T06:10:50.744" v="294"/>
          <ac:spMkLst>
            <pc:docMk/>
            <pc:sldMk cId="1430402805" sldId="268"/>
            <ac:spMk id="4" creationId="{6A482F1E-85E2-4FB1-9963-3A2D9A2D0A85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10:58.963" v="300"/>
          <ac:spMkLst>
            <pc:docMk/>
            <pc:sldMk cId="1430402805" sldId="268"/>
            <ac:spMk id="5" creationId="{05743165-AF3D-4EFB-AC09-6CFEAFDD291A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45:52.309" v="1202" actId="20577"/>
          <ac:spMkLst>
            <pc:docMk/>
            <pc:sldMk cId="1430402805" sldId="268"/>
            <ac:spMk id="10" creationId="{1C605E3F-69FC-404A-A25F-19BBA9AAEDD9}"/>
          </ac:spMkLst>
        </pc:spChg>
        <pc:spChg chg="add mod">
          <ac:chgData name="Mehnaz Akhtar (1813781)" userId="S::1813781@student.uwtsd.ac.uk::a4a9235d-ca79-43f3-83f3-84a227ecedf1" providerId="AD" clId="Web-{4A40BAA1-3387-68D9-04E1-D834ADC45344}" dt="2020-10-28T06:15:10.959" v="647" actId="20577"/>
          <ac:spMkLst>
            <pc:docMk/>
            <pc:sldMk cId="1430402805" sldId="268"/>
            <ac:spMk id="11" creationId="{425A1D57-25B6-4C12-BC93-B61EEC4326E2}"/>
          </ac:spMkLst>
        </pc:spChg>
        <pc:cxnChg chg="del">
          <ac:chgData name="Mehnaz Akhtar (1813781)" userId="S::1813781@student.uwtsd.ac.uk::a4a9235d-ca79-43f3-83f3-84a227ecedf1" providerId="AD" clId="Web-{4A40BAA1-3387-68D9-04E1-D834ADC45344}" dt="2020-10-28T06:10:52.916" v="295"/>
          <ac:cxnSpMkLst>
            <pc:docMk/>
            <pc:sldMk cId="1430402805" sldId="268"/>
            <ac:cxnSpMk id="6" creationId="{B8471839-9B00-4529-A4B4-0824667467B2}"/>
          </ac:cxnSpMkLst>
        </pc:cxnChg>
        <pc:cxnChg chg="del">
          <ac:chgData name="Mehnaz Akhtar (1813781)" userId="S::1813781@student.uwtsd.ac.uk::a4a9235d-ca79-43f3-83f3-84a227ecedf1" providerId="AD" clId="Web-{4A40BAA1-3387-68D9-04E1-D834ADC45344}" dt="2020-10-28T06:10:36.134" v="292"/>
          <ac:cxnSpMkLst>
            <pc:docMk/>
            <pc:sldMk cId="1430402805" sldId="268"/>
            <ac:cxnSpMk id="7" creationId="{0200A4B0-62D2-4F3F-8CD8-50E55D4B4537}"/>
          </ac:cxnSpMkLst>
        </pc:cxnChg>
        <pc:cxnChg chg="del">
          <ac:chgData name="Mehnaz Akhtar (1813781)" userId="S::1813781@student.uwtsd.ac.uk::a4a9235d-ca79-43f3-83f3-84a227ecedf1" providerId="AD" clId="Web-{4A40BAA1-3387-68D9-04E1-D834ADC45344}" dt="2020-10-28T06:11:02.494" v="301"/>
          <ac:cxnSpMkLst>
            <pc:docMk/>
            <pc:sldMk cId="1430402805" sldId="268"/>
            <ac:cxnSpMk id="8" creationId="{B57C3944-6A14-4A52-9C85-0A8A777C9C74}"/>
          </ac:cxnSpMkLst>
        </pc:cxnChg>
        <pc:cxnChg chg="del">
          <ac:chgData name="Mehnaz Akhtar (1813781)" userId="S::1813781@student.uwtsd.ac.uk::a4a9235d-ca79-43f3-83f3-84a227ecedf1" providerId="AD" clId="Web-{4A40BAA1-3387-68D9-04E1-D834ADC45344}" dt="2020-10-28T06:10:55.119" v="296"/>
          <ac:cxnSpMkLst>
            <pc:docMk/>
            <pc:sldMk cId="1430402805" sldId="268"/>
            <ac:cxnSpMk id="9" creationId="{04CEA82A-04C4-418C-9753-2415620727C9}"/>
          </ac:cxnSpMkLst>
        </pc:cxnChg>
      </pc:sldChg>
      <pc:sldChg chg="delSp modSp new">
        <pc:chgData name="Mehnaz Akhtar (1813781)" userId="S::1813781@student.uwtsd.ac.uk::a4a9235d-ca79-43f3-83f3-84a227ecedf1" providerId="AD" clId="Web-{4A40BAA1-3387-68D9-04E1-D834ADC45344}" dt="2020-10-28T06:19:40.800" v="846" actId="1076"/>
        <pc:sldMkLst>
          <pc:docMk/>
          <pc:sldMk cId="614146097" sldId="271"/>
        </pc:sldMkLst>
        <pc:spChg chg="mod">
          <ac:chgData name="Mehnaz Akhtar (1813781)" userId="S::1813781@student.uwtsd.ac.uk::a4a9235d-ca79-43f3-83f3-84a227ecedf1" providerId="AD" clId="Web-{4A40BAA1-3387-68D9-04E1-D834ADC45344}" dt="2020-10-28T06:15:37.445" v="658" actId="20577"/>
          <ac:spMkLst>
            <pc:docMk/>
            <pc:sldMk cId="614146097" sldId="271"/>
            <ac:spMk id="2" creationId="{AF5A17C1-0DFB-47B0-A49D-F3BA7797CC0D}"/>
          </ac:spMkLst>
        </pc:spChg>
        <pc:spChg chg="mod">
          <ac:chgData name="Mehnaz Akhtar (1813781)" userId="S::1813781@student.uwtsd.ac.uk::a4a9235d-ca79-43f3-83f3-84a227ecedf1" providerId="AD" clId="Web-{4A40BAA1-3387-68D9-04E1-D834ADC45344}" dt="2020-10-28T06:19:40.800" v="846" actId="1076"/>
          <ac:spMkLst>
            <pc:docMk/>
            <pc:sldMk cId="614146097" sldId="271"/>
            <ac:spMk id="3" creationId="{5FA765F1-FF58-40B8-B47D-896DD0D60820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19:35.706" v="845"/>
          <ac:spMkLst>
            <pc:docMk/>
            <pc:sldMk cId="614146097" sldId="271"/>
            <ac:spMk id="4" creationId="{46408C9C-80DF-4EEF-A853-75BF48BD92DC}"/>
          </ac:spMkLst>
        </pc:spChg>
      </pc:sldChg>
      <pc:sldChg chg="addSp delSp modSp new">
        <pc:chgData name="Mehnaz Akhtar (1813781)" userId="S::1813781@student.uwtsd.ac.uk::a4a9235d-ca79-43f3-83f3-84a227ecedf1" providerId="AD" clId="Web-{4A40BAA1-3387-68D9-04E1-D834ADC45344}" dt="2020-10-28T06:45:31.887" v="1171" actId="20577"/>
        <pc:sldMkLst>
          <pc:docMk/>
          <pc:sldMk cId="871913305" sldId="272"/>
        </pc:sldMkLst>
        <pc:spChg chg="mod">
          <ac:chgData name="Mehnaz Akhtar (1813781)" userId="S::1813781@student.uwtsd.ac.uk::a4a9235d-ca79-43f3-83f3-84a227ecedf1" providerId="AD" clId="Web-{4A40BAA1-3387-68D9-04E1-D834ADC45344}" dt="2020-10-28T06:45:25.730" v="1168" actId="20577"/>
          <ac:spMkLst>
            <pc:docMk/>
            <pc:sldMk cId="871913305" sldId="272"/>
            <ac:spMk id="2" creationId="{06E6F2B7-A5D5-4808-A65C-92ED315BFBFC}"/>
          </ac:spMkLst>
        </pc:spChg>
        <pc:spChg chg="mod">
          <ac:chgData name="Mehnaz Akhtar (1813781)" userId="S::1813781@student.uwtsd.ac.uk::a4a9235d-ca79-43f3-83f3-84a227ecedf1" providerId="AD" clId="Web-{4A40BAA1-3387-68D9-04E1-D834ADC45344}" dt="2020-10-28T06:45:31.887" v="1171" actId="20577"/>
          <ac:spMkLst>
            <pc:docMk/>
            <pc:sldMk cId="871913305" sldId="272"/>
            <ac:spMk id="3" creationId="{22390BE3-24E9-48DF-BEEB-E176A14EBFE4}"/>
          </ac:spMkLst>
        </pc:spChg>
        <pc:spChg chg="mod">
          <ac:chgData name="Mehnaz Akhtar (1813781)" userId="S::1813781@student.uwtsd.ac.uk::a4a9235d-ca79-43f3-83f3-84a227ecedf1" providerId="AD" clId="Web-{4A40BAA1-3387-68D9-04E1-D834ADC45344}" dt="2020-10-28T06:31:09.407" v="1126" actId="20577"/>
          <ac:spMkLst>
            <pc:docMk/>
            <pc:sldMk cId="871913305" sldId="272"/>
            <ac:spMk id="4" creationId="{7E83B238-EE6A-42BB-9715-42C019108BD8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28:53.169" v="1048"/>
          <ac:spMkLst>
            <pc:docMk/>
            <pc:sldMk cId="871913305" sldId="272"/>
            <ac:spMk id="5" creationId="{21E3D622-235B-4588-9771-FD28448939C6}"/>
          </ac:spMkLst>
        </pc:spChg>
        <pc:spChg chg="del mod">
          <ac:chgData name="Mehnaz Akhtar (1813781)" userId="S::1813781@student.uwtsd.ac.uk::a4a9235d-ca79-43f3-83f3-84a227ecedf1" providerId="AD" clId="Web-{4A40BAA1-3387-68D9-04E1-D834ADC45344}" dt="2020-10-28T06:29:46.709" v="1059"/>
          <ac:spMkLst>
            <pc:docMk/>
            <pc:sldMk cId="871913305" sldId="272"/>
            <ac:spMk id="6" creationId="{E816C975-FF81-4154-BA34-83C6185095AB}"/>
          </ac:spMkLst>
        </pc:spChg>
        <pc:spChg chg="add del mod">
          <ac:chgData name="Mehnaz Akhtar (1813781)" userId="S::1813781@student.uwtsd.ac.uk::a4a9235d-ca79-43f3-83f3-84a227ecedf1" providerId="AD" clId="Web-{4A40BAA1-3387-68D9-04E1-D834ADC45344}" dt="2020-10-28T06:29:36.099" v="1058"/>
          <ac:spMkLst>
            <pc:docMk/>
            <pc:sldMk cId="871913305" sldId="272"/>
            <ac:spMk id="8" creationId="{115ED8BD-B399-4E45-AA69-88E43242CC4A}"/>
          </ac:spMkLst>
        </pc:spChg>
      </pc:sldChg>
    </pc:docChg>
  </pc:docChgLst>
  <pc:docChgLst>
    <pc:chgData name="Mehnaz Akhtar (1813781)" userId="S::1813781@student.uwtsd.ac.uk::a4a9235d-ca79-43f3-83f3-84a227ecedf1" providerId="AD" clId="Web-{72962692-0E95-480C-884E-B228DD4AA697}"/>
    <pc:docChg chg="addSld modSld">
      <pc:chgData name="Mehnaz Akhtar (1813781)" userId="S::1813781@student.uwtsd.ac.uk::a4a9235d-ca79-43f3-83f3-84a227ecedf1" providerId="AD" clId="Web-{72962692-0E95-480C-884E-B228DD4AA697}" dt="2020-10-26T16:48:04.751" v="61" actId="20577"/>
      <pc:docMkLst>
        <pc:docMk/>
      </pc:docMkLst>
      <pc:sldChg chg="addSp delSp modSp">
        <pc:chgData name="Mehnaz Akhtar (1813781)" userId="S::1813781@student.uwtsd.ac.uk::a4a9235d-ca79-43f3-83f3-84a227ecedf1" providerId="AD" clId="Web-{72962692-0E95-480C-884E-B228DD4AA697}" dt="2020-10-26T16:45:44.092" v="6"/>
        <pc:sldMkLst>
          <pc:docMk/>
          <pc:sldMk cId="4657344" sldId="256"/>
        </pc:sldMkLst>
        <pc:spChg chg="del mod">
          <ac:chgData name="Mehnaz Akhtar (1813781)" userId="S::1813781@student.uwtsd.ac.uk::a4a9235d-ca79-43f3-83f3-84a227ecedf1" providerId="AD" clId="Web-{72962692-0E95-480C-884E-B228DD4AA697}" dt="2020-10-26T16:45:44.092" v="6"/>
          <ac:spMkLst>
            <pc:docMk/>
            <pc:sldMk cId="4657344" sldId="256"/>
            <ac:spMk id="3" creationId="{6597E8E2-C9E6-7C49-80AB-F3E10A048DD1}"/>
          </ac:spMkLst>
        </pc:spChg>
        <pc:spChg chg="add mod">
          <ac:chgData name="Mehnaz Akhtar (1813781)" userId="S::1813781@student.uwtsd.ac.uk::a4a9235d-ca79-43f3-83f3-84a227ecedf1" providerId="AD" clId="Web-{72962692-0E95-480C-884E-B228DD4AA697}" dt="2020-10-26T16:45:44.092" v="6"/>
          <ac:spMkLst>
            <pc:docMk/>
            <pc:sldMk cId="4657344" sldId="256"/>
            <ac:spMk id="5" creationId="{77124B4B-D75F-4EFD-8A48-B5D70B56E9C7}"/>
          </ac:spMkLst>
        </pc:spChg>
      </pc:sldChg>
      <pc:sldChg chg="modSp">
        <pc:chgData name="Mehnaz Akhtar (1813781)" userId="S::1813781@student.uwtsd.ac.uk::a4a9235d-ca79-43f3-83f3-84a227ecedf1" providerId="AD" clId="Web-{72962692-0E95-480C-884E-B228DD4AA697}" dt="2020-10-26T16:46:11.827" v="21" actId="20577"/>
        <pc:sldMkLst>
          <pc:docMk/>
          <pc:sldMk cId="1996721490" sldId="257"/>
        </pc:sldMkLst>
        <pc:spChg chg="mod">
          <ac:chgData name="Mehnaz Akhtar (1813781)" userId="S::1813781@student.uwtsd.ac.uk::a4a9235d-ca79-43f3-83f3-84a227ecedf1" providerId="AD" clId="Web-{72962692-0E95-480C-884E-B228DD4AA697}" dt="2020-10-26T16:46:11.827" v="21" actId="20577"/>
          <ac:spMkLst>
            <pc:docMk/>
            <pc:sldMk cId="1996721490" sldId="257"/>
            <ac:spMk id="3" creationId="{1D42469D-67D9-AC4B-879B-B291D7791921}"/>
          </ac:spMkLst>
        </pc:spChg>
      </pc:sldChg>
      <pc:sldChg chg="addSp modSp new">
        <pc:chgData name="Mehnaz Akhtar (1813781)" userId="S::1813781@student.uwtsd.ac.uk::a4a9235d-ca79-43f3-83f3-84a227ecedf1" providerId="AD" clId="Web-{72962692-0E95-480C-884E-B228DD4AA697}" dt="2020-10-26T16:48:04.751" v="60" actId="20577"/>
        <pc:sldMkLst>
          <pc:docMk/>
          <pc:sldMk cId="1430402805" sldId="268"/>
        </pc:sldMkLst>
        <pc:spChg chg="mod">
          <ac:chgData name="Mehnaz Akhtar (1813781)" userId="S::1813781@student.uwtsd.ac.uk::a4a9235d-ca79-43f3-83f3-84a227ecedf1" providerId="AD" clId="Web-{72962692-0E95-480C-884E-B228DD4AA697}" dt="2020-10-26T16:46:30.327" v="41" actId="20577"/>
          <ac:spMkLst>
            <pc:docMk/>
            <pc:sldMk cId="1430402805" sldId="268"/>
            <ac:spMk id="2" creationId="{F0D9F5AD-265E-4638-9EB6-3A1C4D0A96BE}"/>
          </ac:spMkLst>
        </pc:spChg>
        <pc:spChg chg="add mod">
          <ac:chgData name="Mehnaz Akhtar (1813781)" userId="S::1813781@student.uwtsd.ac.uk::a4a9235d-ca79-43f3-83f3-84a227ecedf1" providerId="AD" clId="Web-{72962692-0E95-480C-884E-B228DD4AA697}" dt="2020-10-26T16:48:04.751" v="60" actId="20577"/>
          <ac:spMkLst>
            <pc:docMk/>
            <pc:sldMk cId="1430402805" sldId="268"/>
            <ac:spMk id="4" creationId="{6A482F1E-85E2-4FB1-9963-3A2D9A2D0A85}"/>
          </ac:spMkLst>
        </pc:spChg>
        <pc:spChg chg="add mod">
          <ac:chgData name="Mehnaz Akhtar (1813781)" userId="S::1813781@student.uwtsd.ac.uk::a4a9235d-ca79-43f3-83f3-84a227ecedf1" providerId="AD" clId="Web-{72962692-0E95-480C-884E-B228DD4AA697}" dt="2020-10-26T16:47:55.111" v="47" actId="1076"/>
          <ac:spMkLst>
            <pc:docMk/>
            <pc:sldMk cId="1430402805" sldId="268"/>
            <ac:spMk id="5" creationId="{05743165-AF3D-4EFB-AC09-6CFEAFDD291A}"/>
          </ac:spMkLst>
        </pc:spChg>
      </pc:sldChg>
    </pc:docChg>
  </pc:docChgLst>
  <pc:docChgLst>
    <pc:chgData name="Mehnaz Akhtar (1813781)" userId="S::1813781@student.uwtsd.ac.uk::a4a9235d-ca79-43f3-83f3-84a227ecedf1" providerId="AD" clId="Web-{E5CF4C07-D3F3-4644-880B-81229CD25F12}"/>
    <pc:docChg chg="addSld delSld modSld sldOrd">
      <pc:chgData name="Mehnaz Akhtar (1813781)" userId="S::1813781@student.uwtsd.ac.uk::a4a9235d-ca79-43f3-83f3-84a227ecedf1" providerId="AD" clId="Web-{E5CF4C07-D3F3-4644-880B-81229CD25F12}" dt="2020-10-29T20:01:39.958" v="905" actId="20577"/>
      <pc:docMkLst>
        <pc:docMk/>
      </pc:docMkLst>
      <pc:sldChg chg="addSp delSp modSp">
        <pc:chgData name="Mehnaz Akhtar (1813781)" userId="S::1813781@student.uwtsd.ac.uk::a4a9235d-ca79-43f3-83f3-84a227ecedf1" providerId="AD" clId="Web-{E5CF4C07-D3F3-4644-880B-81229CD25F12}" dt="2020-10-29T19:55:59.255" v="866" actId="20577"/>
        <pc:sldMkLst>
          <pc:docMk/>
          <pc:sldMk cId="1996721490" sldId="257"/>
        </pc:sldMkLst>
        <pc:spChg chg="add del mod">
          <ac:chgData name="Mehnaz Akhtar (1813781)" userId="S::1813781@student.uwtsd.ac.uk::a4a9235d-ca79-43f3-83f3-84a227ecedf1" providerId="AD" clId="Web-{E5CF4C07-D3F3-4644-880B-81229CD25F12}" dt="2020-10-29T19:55:59.255" v="866" actId="20577"/>
          <ac:spMkLst>
            <pc:docMk/>
            <pc:sldMk cId="1996721490" sldId="257"/>
            <ac:spMk id="3" creationId="{48EAD695-2B37-40F7-9EC0-943F54FC397E}"/>
          </ac:spMkLst>
        </pc:spChg>
        <pc:cxnChg chg="mod">
          <ac:chgData name="Mehnaz Akhtar (1813781)" userId="S::1813781@student.uwtsd.ac.uk::a4a9235d-ca79-43f3-83f3-84a227ecedf1" providerId="AD" clId="Web-{E5CF4C07-D3F3-4644-880B-81229CD25F12}" dt="2020-10-29T19:27:45.203" v="1" actId="1076"/>
          <ac:cxnSpMkLst>
            <pc:docMk/>
            <pc:sldMk cId="1996721490" sldId="257"/>
            <ac:cxnSpMk id="26" creationId="{47049754-113C-421E-95BB-F9208FA634E7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7:40.750" v="0" actId="1076"/>
          <ac:cxnSpMkLst>
            <pc:docMk/>
            <pc:sldMk cId="1996721490" sldId="257"/>
            <ac:cxnSpMk id="27" creationId="{FD29C000-7E71-4867-B984-2A1D9B7B2144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9:11.703" v="11" actId="14100"/>
          <ac:cxnSpMkLst>
            <pc:docMk/>
            <pc:sldMk cId="1996721490" sldId="257"/>
            <ac:cxnSpMk id="28" creationId="{955D51C1-AF4E-4637-948D-4DBFBF25B9AA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8:25.640" v="7" actId="1076"/>
          <ac:cxnSpMkLst>
            <pc:docMk/>
            <pc:sldMk cId="1996721490" sldId="257"/>
            <ac:cxnSpMk id="29" creationId="{6F8AFD2D-B8A0-4F31-AD30-FEF0E251D6D6}"/>
          </ac:cxnSpMkLst>
        </pc:cxnChg>
        <pc:cxnChg chg="mod">
          <ac:chgData name="Mehnaz Akhtar (1813781)" userId="S::1813781@student.uwtsd.ac.uk::a4a9235d-ca79-43f3-83f3-84a227ecedf1" providerId="AD" clId="Web-{E5CF4C07-D3F3-4644-880B-81229CD25F12}" dt="2020-10-29T19:29:11.624" v="10" actId="14100"/>
          <ac:cxnSpMkLst>
            <pc:docMk/>
            <pc:sldMk cId="1996721490" sldId="257"/>
            <ac:cxnSpMk id="30" creationId="{9529B382-77A5-4710-9DD1-6CBE1729D1FB}"/>
          </ac:cxnSpMkLst>
        </pc:cxnChg>
      </pc:sldChg>
      <pc:sldChg chg="modSp">
        <pc:chgData name="Mehnaz Akhtar (1813781)" userId="S::1813781@student.uwtsd.ac.uk::a4a9235d-ca79-43f3-83f3-84a227ecedf1" providerId="AD" clId="Web-{E5CF4C07-D3F3-4644-880B-81229CD25F12}" dt="2020-10-29T20:01:39.958" v="904" actId="20577"/>
        <pc:sldMkLst>
          <pc:docMk/>
          <pc:sldMk cId="309893388" sldId="262"/>
        </pc:sldMkLst>
        <pc:spChg chg="mod">
          <ac:chgData name="Mehnaz Akhtar (1813781)" userId="S::1813781@student.uwtsd.ac.uk::a4a9235d-ca79-43f3-83f3-84a227ecedf1" providerId="AD" clId="Web-{E5CF4C07-D3F3-4644-880B-81229CD25F12}" dt="2020-10-29T20:01:39.958" v="904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modSp">
        <pc:chgData name="Mehnaz Akhtar (1813781)" userId="S::1813781@student.uwtsd.ac.uk::a4a9235d-ca79-43f3-83f3-84a227ecedf1" providerId="AD" clId="Web-{E5CF4C07-D3F3-4644-880B-81229CD25F12}" dt="2020-10-29T19:39:35.131" v="316" actId="20577"/>
        <pc:sldMkLst>
          <pc:docMk/>
          <pc:sldMk cId="4206073872" sldId="273"/>
        </pc:sldMkLst>
        <pc:spChg chg="mod">
          <ac:chgData name="Mehnaz Akhtar (1813781)" userId="S::1813781@student.uwtsd.ac.uk::a4a9235d-ca79-43f3-83f3-84a227ecedf1" providerId="AD" clId="Web-{E5CF4C07-D3F3-4644-880B-81229CD25F12}" dt="2020-10-29T19:39:35.131" v="316" actId="20577"/>
          <ac:spMkLst>
            <pc:docMk/>
            <pc:sldMk cId="4206073872" sldId="273"/>
            <ac:spMk id="3" creationId="{971822F7-D7CF-4890-B28A-36251CD8B35A}"/>
          </ac:spMkLst>
        </pc:spChg>
      </pc:sldChg>
      <pc:sldChg chg="new del">
        <pc:chgData name="Mehnaz Akhtar (1813781)" userId="S::1813781@student.uwtsd.ac.uk::a4a9235d-ca79-43f3-83f3-84a227ecedf1" providerId="AD" clId="Web-{E5CF4C07-D3F3-4644-880B-81229CD25F12}" dt="2020-10-29T19:30:37.546" v="13"/>
        <pc:sldMkLst>
          <pc:docMk/>
          <pc:sldMk cId="1099701273" sldId="274"/>
        </pc:sldMkLst>
      </pc:sldChg>
      <pc:sldChg chg="delSp modSp add replId">
        <pc:chgData name="Mehnaz Akhtar (1813781)" userId="S::1813781@student.uwtsd.ac.uk::a4a9235d-ca79-43f3-83f3-84a227ecedf1" providerId="AD" clId="Web-{E5CF4C07-D3F3-4644-880B-81229CD25F12}" dt="2020-10-29T19:47:28.772" v="455" actId="20577"/>
        <pc:sldMkLst>
          <pc:docMk/>
          <pc:sldMk cId="1690494087" sldId="274"/>
        </pc:sldMkLst>
        <pc:spChg chg="mod">
          <ac:chgData name="Mehnaz Akhtar (1813781)" userId="S::1813781@student.uwtsd.ac.uk::a4a9235d-ca79-43f3-83f3-84a227ecedf1" providerId="AD" clId="Web-{E5CF4C07-D3F3-4644-880B-81229CD25F12}" dt="2020-10-29T19:30:58.234" v="25" actId="20577"/>
          <ac:spMkLst>
            <pc:docMk/>
            <pc:sldMk cId="1690494087" sldId="274"/>
            <ac:spMk id="2" creationId="{68F73B4B-2DBA-D94A-8056-50575A9B6009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02.734" v="29"/>
          <ac:spMkLst>
            <pc:docMk/>
            <pc:sldMk cId="1690494087" sldId="274"/>
            <ac:spMk id="20" creationId="{594EAA31-89F1-4D50-9B28-394807481855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01.015" v="28"/>
          <ac:spMkLst>
            <pc:docMk/>
            <pc:sldMk cId="1690494087" sldId="274"/>
            <ac:spMk id="21" creationId="{834DDDB8-755B-45A5-BFD7-56388596F672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20.702" v="40"/>
          <ac:spMkLst>
            <pc:docMk/>
            <pc:sldMk cId="1690494087" sldId="274"/>
            <ac:spMk id="22" creationId="{0CDB5BA8-5FA3-494F-9D46-CE98531E809F}"/>
          </ac:spMkLst>
        </pc:spChg>
        <pc:spChg chg="del mod">
          <ac:chgData name="Mehnaz Akhtar (1813781)" userId="S::1813781@student.uwtsd.ac.uk::a4a9235d-ca79-43f3-83f3-84a227ecedf1" providerId="AD" clId="Web-{E5CF4C07-D3F3-4644-880B-81229CD25F12}" dt="2020-10-29T19:31:17.171" v="38"/>
          <ac:spMkLst>
            <pc:docMk/>
            <pc:sldMk cId="1690494087" sldId="274"/>
            <ac:spMk id="23" creationId="{01CC1752-8ED0-43B7-ACAC-48D28049B663}"/>
          </ac:spMkLst>
        </pc:spChg>
        <pc:spChg chg="del">
          <ac:chgData name="Mehnaz Akhtar (1813781)" userId="S::1813781@student.uwtsd.ac.uk::a4a9235d-ca79-43f3-83f3-84a227ecedf1" providerId="AD" clId="Web-{E5CF4C07-D3F3-4644-880B-81229CD25F12}" dt="2020-10-29T19:31:19.202" v="39"/>
          <ac:spMkLst>
            <pc:docMk/>
            <pc:sldMk cId="1690494087" sldId="274"/>
            <ac:spMk id="24" creationId="{FA522F69-984A-48A8-ABD5-C7D6A56A69F8}"/>
          </ac:spMkLst>
        </pc:spChg>
        <pc:spChg chg="mod">
          <ac:chgData name="Mehnaz Akhtar (1813781)" userId="S::1813781@student.uwtsd.ac.uk::a4a9235d-ca79-43f3-83f3-84a227ecedf1" providerId="AD" clId="Web-{E5CF4C07-D3F3-4644-880B-81229CD25F12}" dt="2020-10-29T19:47:28.772" v="455" actId="20577"/>
          <ac:spMkLst>
            <pc:docMk/>
            <pc:sldMk cId="1690494087" sldId="274"/>
            <ac:spMk id="31" creationId="{60289B44-2D0A-4F89-8668-42F15C4B9466}"/>
          </ac:spMkLst>
        </pc:spChg>
        <pc:cxnChg chg="del">
          <ac:chgData name="Mehnaz Akhtar (1813781)" userId="S::1813781@student.uwtsd.ac.uk::a4a9235d-ca79-43f3-83f3-84a227ecedf1" providerId="AD" clId="Web-{E5CF4C07-D3F3-4644-880B-81229CD25F12}" dt="2020-10-29T19:31:04.906" v="30"/>
          <ac:cxnSpMkLst>
            <pc:docMk/>
            <pc:sldMk cId="1690494087" sldId="274"/>
            <ac:cxnSpMk id="25" creationId="{96539BDE-51B4-4919-B55C-26C2C0A79710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06.765" v="31"/>
          <ac:cxnSpMkLst>
            <pc:docMk/>
            <pc:sldMk cId="1690494087" sldId="274"/>
            <ac:cxnSpMk id="26" creationId="{47049754-113C-421E-95BB-F9208FA634E7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08.437" v="32"/>
          <ac:cxnSpMkLst>
            <pc:docMk/>
            <pc:sldMk cId="1690494087" sldId="274"/>
            <ac:cxnSpMk id="27" creationId="{FD29C000-7E71-4867-B984-2A1D9B7B2144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11.499" v="34"/>
          <ac:cxnSpMkLst>
            <pc:docMk/>
            <pc:sldMk cId="1690494087" sldId="274"/>
            <ac:cxnSpMk id="28" creationId="{955D51C1-AF4E-4637-948D-4DBFBF25B9AA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09.999" v="33"/>
          <ac:cxnSpMkLst>
            <pc:docMk/>
            <pc:sldMk cId="1690494087" sldId="274"/>
            <ac:cxnSpMk id="29" creationId="{6F8AFD2D-B8A0-4F31-AD30-FEF0E251D6D6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13.171" v="35"/>
          <ac:cxnSpMkLst>
            <pc:docMk/>
            <pc:sldMk cId="1690494087" sldId="274"/>
            <ac:cxnSpMk id="30" creationId="{9529B382-77A5-4710-9DD1-6CBE1729D1FB}"/>
          </ac:cxnSpMkLst>
        </pc:cxnChg>
        <pc:cxnChg chg="del">
          <ac:chgData name="Mehnaz Akhtar (1813781)" userId="S::1813781@student.uwtsd.ac.uk::a4a9235d-ca79-43f3-83f3-84a227ecedf1" providerId="AD" clId="Web-{E5CF4C07-D3F3-4644-880B-81229CD25F12}" dt="2020-10-29T19:31:22.780" v="41"/>
          <ac:cxnSpMkLst>
            <pc:docMk/>
            <pc:sldMk cId="1690494087" sldId="274"/>
            <ac:cxnSpMk id="32" creationId="{7D99C583-55D5-429E-83CD-BE0115D9ED87}"/>
          </ac:cxnSpMkLst>
        </pc:cxnChg>
      </pc:sldChg>
      <pc:sldChg chg="addSp delSp modSp add ord replId">
        <pc:chgData name="Mehnaz Akhtar (1813781)" userId="S::1813781@student.uwtsd.ac.uk::a4a9235d-ca79-43f3-83f3-84a227ecedf1" providerId="AD" clId="Web-{E5CF4C07-D3F3-4644-880B-81229CD25F12}" dt="2020-10-29T19:43:01.054" v="368" actId="1076"/>
        <pc:sldMkLst>
          <pc:docMk/>
          <pc:sldMk cId="2524884459" sldId="275"/>
        </pc:sldMkLst>
        <pc:spChg chg="mod">
          <ac:chgData name="Mehnaz Akhtar (1813781)" userId="S::1813781@student.uwtsd.ac.uk::a4a9235d-ca79-43f3-83f3-84a227ecedf1" providerId="AD" clId="Web-{E5CF4C07-D3F3-4644-880B-81229CD25F12}" dt="2020-10-29T19:40:28.725" v="356" actId="20577"/>
          <ac:spMkLst>
            <pc:docMk/>
            <pc:sldMk cId="2524884459" sldId="275"/>
            <ac:spMk id="2" creationId="{E0178C6E-4A1C-E542-AC38-732723277247}"/>
          </ac:spMkLst>
        </pc:spChg>
        <pc:spChg chg="del mod">
          <ac:chgData name="Mehnaz Akhtar (1813781)" userId="S::1813781@student.uwtsd.ac.uk::a4a9235d-ca79-43f3-83f3-84a227ecedf1" providerId="AD" clId="Web-{E5CF4C07-D3F3-4644-880B-81229CD25F12}" dt="2020-10-29T19:42:32.038" v="365"/>
          <ac:spMkLst>
            <pc:docMk/>
            <pc:sldMk cId="2524884459" sldId="275"/>
            <ac:spMk id="3" creationId="{D3801CDC-C30C-A64C-AAEE-9AC07C61C5A1}"/>
          </ac:spMkLst>
        </pc:spChg>
        <pc:picChg chg="add mod ord">
          <ac:chgData name="Mehnaz Akhtar (1813781)" userId="S::1813781@student.uwtsd.ac.uk::a4a9235d-ca79-43f3-83f3-84a227ecedf1" providerId="AD" clId="Web-{E5CF4C07-D3F3-4644-880B-81229CD25F12}" dt="2020-10-29T19:43:01.054" v="368" actId="1076"/>
          <ac:picMkLst>
            <pc:docMk/>
            <pc:sldMk cId="2524884459" sldId="275"/>
            <ac:picMk id="4" creationId="{13E174CF-DFFC-41AC-BDF9-4E5ECC539DE0}"/>
          </ac:picMkLst>
        </pc:picChg>
      </pc:sldChg>
    </pc:docChg>
  </pc:docChgLst>
  <pc:docChgLst>
    <pc:chgData name="Shelim Islam (1714298)" userId="S::1714298@student.uwtsd.ac.uk::49b119d6-65e5-49d9-8d18-b543427fd414" providerId="AD" clId="Web-{4CED6E3D-CC35-9706-500E-2A8C3A5AD48F}"/>
    <pc:docChg chg="addSld delSld">
      <pc:chgData name="Shelim Islam (1714298)" userId="S::1714298@student.uwtsd.ac.uk::49b119d6-65e5-49d9-8d18-b543427fd414" providerId="AD" clId="Web-{4CED6E3D-CC35-9706-500E-2A8C3A5AD48F}" dt="2020-10-29T03:03:25.202" v="3"/>
      <pc:docMkLst>
        <pc:docMk/>
      </pc:docMkLst>
      <pc:sldChg chg="del">
        <pc:chgData name="Shelim Islam (1714298)" userId="S::1714298@student.uwtsd.ac.uk::49b119d6-65e5-49d9-8d18-b543427fd414" providerId="AD" clId="Web-{4CED6E3D-CC35-9706-500E-2A8C3A5AD48F}" dt="2020-10-29T03:01:55.213" v="0"/>
        <pc:sldMkLst>
          <pc:docMk/>
          <pc:sldMk cId="3982738933" sldId="272"/>
        </pc:sldMkLst>
      </pc:sldChg>
      <pc:sldChg chg="del">
        <pc:chgData name="Shelim Islam (1714298)" userId="S::1714298@student.uwtsd.ac.uk::49b119d6-65e5-49d9-8d18-b543427fd414" providerId="AD" clId="Web-{4CED6E3D-CC35-9706-500E-2A8C3A5AD48F}" dt="2020-10-29T03:02:11.323" v="1"/>
        <pc:sldMkLst>
          <pc:docMk/>
          <pc:sldMk cId="1678953272" sldId="273"/>
        </pc:sldMkLst>
      </pc:sldChg>
      <pc:sldChg chg="add del replId">
        <pc:chgData name="Shelim Islam (1714298)" userId="S::1714298@student.uwtsd.ac.uk::49b119d6-65e5-49d9-8d18-b543427fd414" providerId="AD" clId="Web-{4CED6E3D-CC35-9706-500E-2A8C3A5AD48F}" dt="2020-10-29T03:03:25.202" v="3"/>
        <pc:sldMkLst>
          <pc:docMk/>
          <pc:sldMk cId="2496452749" sldId="273"/>
        </pc:sldMkLst>
      </pc:sldChg>
    </pc:docChg>
  </pc:docChgLst>
  <pc:docChgLst>
    <pc:chgData name="Shelim Islam (1714298)" userId="S::1714298@student.uwtsd.ac.uk::49b119d6-65e5-49d9-8d18-b543427fd414" providerId="AD" clId="Web-{F71DED3B-6809-A593-326A-B11F160717E9}"/>
    <pc:docChg chg="modSld">
      <pc:chgData name="Shelim Islam (1714298)" userId="S::1714298@student.uwtsd.ac.uk::49b119d6-65e5-49d9-8d18-b543427fd414" providerId="AD" clId="Web-{F71DED3B-6809-A593-326A-B11F160717E9}" dt="2020-10-29T04:16:01.820" v="4" actId="14100"/>
      <pc:docMkLst>
        <pc:docMk/>
      </pc:docMkLst>
      <pc:sldChg chg="modSp">
        <pc:chgData name="Shelim Islam (1714298)" userId="S::1714298@student.uwtsd.ac.uk::49b119d6-65e5-49d9-8d18-b543427fd414" providerId="AD" clId="Web-{F71DED3B-6809-A593-326A-B11F160717E9}" dt="2020-10-29T04:16:01.820" v="4" actId="14100"/>
        <pc:sldMkLst>
          <pc:docMk/>
          <pc:sldMk cId="1308113732" sldId="264"/>
        </pc:sldMkLst>
        <pc:spChg chg="mod">
          <ac:chgData name="Shelim Islam (1714298)" userId="S::1714298@student.uwtsd.ac.uk::49b119d6-65e5-49d9-8d18-b543427fd414" providerId="AD" clId="Web-{F71DED3B-6809-A593-326A-B11F160717E9}" dt="2020-10-29T04:16:01.820" v="4" actId="14100"/>
          <ac:spMkLst>
            <pc:docMk/>
            <pc:sldMk cId="1308113732" sldId="264"/>
            <ac:spMk id="3" creationId="{D3801CDC-C30C-A64C-AAEE-9AC07C61C5A1}"/>
          </ac:spMkLst>
        </pc:spChg>
      </pc:sldChg>
    </pc:docChg>
  </pc:docChgLst>
  <pc:docChgLst>
    <pc:chgData name="Shelim Islam (1714298)" userId="S::1714298@student.uwtsd.ac.uk::49b119d6-65e5-49d9-8d18-b543427fd414" providerId="AD" clId="Web-{41C7D99B-2C0C-832E-B87E-F25E32D53281}"/>
    <pc:docChg chg="sldOrd">
      <pc:chgData name="Shelim Islam (1714298)" userId="S::1714298@student.uwtsd.ac.uk::49b119d6-65e5-49d9-8d18-b543427fd414" providerId="AD" clId="Web-{41C7D99B-2C0C-832E-B87E-F25E32D53281}" dt="2020-10-29T02:46:11.470" v="1"/>
      <pc:docMkLst>
        <pc:docMk/>
      </pc:docMkLst>
      <pc:sldChg chg="ord">
        <pc:chgData name="Shelim Islam (1714298)" userId="S::1714298@student.uwtsd.ac.uk::49b119d6-65e5-49d9-8d18-b543427fd414" providerId="AD" clId="Web-{41C7D99B-2C0C-832E-B87E-F25E32D53281}" dt="2020-10-29T02:46:11.470" v="1"/>
        <pc:sldMkLst>
          <pc:docMk/>
          <pc:sldMk cId="309893388" sldId="262"/>
        </pc:sldMkLst>
      </pc:sldChg>
      <pc:sldChg chg="ord">
        <pc:chgData name="Shelim Islam (1714298)" userId="S::1714298@student.uwtsd.ac.uk::49b119d6-65e5-49d9-8d18-b543427fd414" providerId="AD" clId="Web-{41C7D99B-2C0C-832E-B87E-F25E32D53281}" dt="2020-10-29T02:45:17.825" v="0"/>
        <pc:sldMkLst>
          <pc:docMk/>
          <pc:sldMk cId="3982738933" sldId="272"/>
        </pc:sldMkLst>
      </pc:sldChg>
    </pc:docChg>
  </pc:docChgLst>
  <pc:docChgLst>
    <pc:chgData name="Gulnaz Begum (1907551)" userId="a02594e5-a28b-45b0-96a3-1c234e262d01" providerId="ADAL" clId="{CD6DC9CA-0BE8-8449-8F07-2410D27984F5}"/>
    <pc:docChg chg="undo redo custSel mod addSld delSld modSld sldOrd">
      <pc:chgData name="Gulnaz Begum (1907551)" userId="a02594e5-a28b-45b0-96a3-1c234e262d01" providerId="ADAL" clId="{CD6DC9CA-0BE8-8449-8F07-2410D27984F5}" dt="2020-10-29T21:11:52.587" v="3351" actId="113"/>
      <pc:docMkLst>
        <pc:docMk/>
      </pc:docMkLst>
      <pc:sldChg chg="addSp delSp modSp mod setBg setClrOvrMa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4657344" sldId="256"/>
        </pc:sldMkLst>
        <pc:spChg chg="mod">
          <ac:chgData name="Gulnaz Begum (1907551)" userId="a02594e5-a28b-45b0-96a3-1c234e262d01" providerId="ADAL" clId="{CD6DC9CA-0BE8-8449-8F07-2410D27984F5}" dt="2020-10-18T02:08:38.087" v="1806" actId="26606"/>
          <ac:spMkLst>
            <pc:docMk/>
            <pc:sldMk cId="4657344" sldId="256"/>
            <ac:spMk id="2" creationId="{71F23F1F-C858-9A4A-A502-D569486D1108}"/>
          </ac:spMkLst>
        </pc:spChg>
        <pc:spChg chg="mod ord">
          <ac:chgData name="Gulnaz Begum (1907551)" userId="a02594e5-a28b-45b0-96a3-1c234e262d01" providerId="ADAL" clId="{CD6DC9CA-0BE8-8449-8F07-2410D27984F5}" dt="2020-10-18T02:10:42.880" v="1818" actId="120"/>
          <ac:spMkLst>
            <pc:docMk/>
            <pc:sldMk cId="4657344" sldId="256"/>
            <ac:spMk id="3" creationId="{6597E8E2-C9E6-7C49-80AB-F3E10A048DD1}"/>
          </ac:spMkLst>
        </pc:spChg>
        <pc:spChg chg="add mod">
          <ac:chgData name="Gulnaz Begum (1907551)" userId="a02594e5-a28b-45b0-96a3-1c234e262d01" providerId="ADAL" clId="{CD6DC9CA-0BE8-8449-8F07-2410D27984F5}" dt="2020-10-29T10:40:39.693" v="3055" actId="20577"/>
          <ac:spMkLst>
            <pc:docMk/>
            <pc:sldMk cId="4657344" sldId="256"/>
            <ac:spMk id="4" creationId="{FAD2534E-7CEA-FB46-A37F-128E51ABB079}"/>
          </ac:spMkLst>
        </pc:spChg>
        <pc:spChg chg="add del mod">
          <ac:chgData name="Gulnaz Begum (1907551)" userId="a02594e5-a28b-45b0-96a3-1c234e262d01" providerId="ADAL" clId="{CD6DC9CA-0BE8-8449-8F07-2410D27984F5}" dt="2020-10-05T23:53:34.170" v="26" actId="478"/>
          <ac:spMkLst>
            <pc:docMk/>
            <pc:sldMk cId="4657344" sldId="256"/>
            <ac:spMk id="5" creationId="{3163011E-CFB1-1D4A-97BA-2ED9EE38DC11}"/>
          </ac:spMkLst>
        </pc:spChg>
        <pc:spChg chg="mod">
          <ac:chgData name="Gulnaz Begum (1907551)" userId="a02594e5-a28b-45b0-96a3-1c234e262d01" providerId="ADAL" clId="{CD6DC9CA-0BE8-8449-8F07-2410D27984F5}" dt="2020-10-26T22:56:57.807" v="1964" actId="1076"/>
          <ac:spMkLst>
            <pc:docMk/>
            <pc:sldMk cId="4657344" sldId="256"/>
            <ac:spMk id="5" creationId="{77124B4B-D75F-4EFD-8A48-B5D70B56E9C7}"/>
          </ac:spMkLst>
        </pc:spChg>
        <pc:spChg chg="add mod">
          <ac:chgData name="Gulnaz Begum (1907551)" userId="a02594e5-a28b-45b0-96a3-1c234e262d01" providerId="ADAL" clId="{CD6DC9CA-0BE8-8449-8F07-2410D27984F5}" dt="2020-10-27T21:30:40.714" v="2373" actId="14100"/>
          <ac:spMkLst>
            <pc:docMk/>
            <pc:sldMk cId="4657344" sldId="256"/>
            <ac:spMk id="6" creationId="{6EB58630-3966-FD44-B255-F9E1CA9AFAA2}"/>
          </ac:spMkLst>
        </pc:spChg>
        <pc:spChg chg="add del">
          <ac:chgData name="Gulnaz Begum (1907551)" userId="a02594e5-a28b-45b0-96a3-1c234e262d01" providerId="ADAL" clId="{CD6DC9CA-0BE8-8449-8F07-2410D27984F5}" dt="2020-10-10T12:40:32.480" v="1603" actId="26606"/>
          <ac:spMkLst>
            <pc:docMk/>
            <pc:sldMk cId="4657344" sldId="256"/>
            <ac:spMk id="71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0T12:40:36.406" v="1606" actId="26606"/>
          <ac:spMkLst>
            <pc:docMk/>
            <pc:sldMk cId="4657344" sldId="256"/>
            <ac:spMk id="99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8T02:00:09.197" v="1732" actId="26606"/>
          <ac:spMkLst>
            <pc:docMk/>
            <pc:sldMk cId="4657344" sldId="256"/>
            <ac:spMk id="106" creationId="{3CD947B6-F78E-4C29-9CAD-98A4A509B41A}"/>
          </ac:spMkLst>
        </pc:spChg>
        <pc:spChg chg="add del">
          <ac:chgData name="Gulnaz Begum (1907551)" userId="a02594e5-a28b-45b0-96a3-1c234e262d01" providerId="ADAL" clId="{CD6DC9CA-0BE8-8449-8F07-2410D27984F5}" dt="2020-10-18T02:08:38.087" v="1806" actId="26606"/>
          <ac:spMkLst>
            <pc:docMk/>
            <pc:sldMk cId="4657344" sldId="256"/>
            <ac:spMk id="152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8T02:08:38.087" v="1806" actId="26606"/>
          <ac:spMkLst>
            <pc:docMk/>
            <pc:sldMk cId="4657344" sldId="256"/>
            <ac:spMk id="175" creationId="{A7795DFA-888F-47E2-B44E-DE1D3B3E46A4}"/>
          </ac:spMkLst>
        </pc:spChg>
        <pc:spChg chg="add del">
          <ac:chgData name="Gulnaz Begum (1907551)" userId="a02594e5-a28b-45b0-96a3-1c234e262d01" providerId="ADAL" clId="{CD6DC9CA-0BE8-8449-8F07-2410D27984F5}" dt="2020-10-18T01:59:15.308" v="1721"/>
          <ac:spMkLst>
            <pc:docMk/>
            <pc:sldMk cId="4657344" sldId="256"/>
            <ac:spMk id="192" creationId="{1DB043B4-68C6-45B9-82AC-A5800EADB8DB}"/>
          </ac:spMkLst>
        </pc:spChg>
        <pc:spChg chg="add del">
          <ac:chgData name="Gulnaz Begum (1907551)" userId="a02594e5-a28b-45b0-96a3-1c234e262d01" providerId="ADAL" clId="{CD6DC9CA-0BE8-8449-8F07-2410D27984F5}" dt="2020-10-18T01:59:15.308" v="1721"/>
          <ac:spMkLst>
            <pc:docMk/>
            <pc:sldMk cId="4657344" sldId="256"/>
            <ac:spMk id="193" creationId="{3C64A91D-E535-4C24-A0E3-96A3810E3FDC}"/>
          </ac:spMkLst>
        </pc:spChg>
        <pc:spChg chg="add del">
          <ac:chgData name="Gulnaz Begum (1907551)" userId="a02594e5-a28b-45b0-96a3-1c234e262d01" providerId="ADAL" clId="{CD6DC9CA-0BE8-8449-8F07-2410D27984F5}" dt="2020-10-18T02:00:09.197" v="1732" actId="26606"/>
          <ac:spMkLst>
            <pc:docMk/>
            <pc:sldMk cId="4657344" sldId="256"/>
            <ac:spMk id="1032" creationId="{FDF6070E-CACF-434A-A9CA-CE262E375890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4657344" sldId="256"/>
            <ac:spMk id="1038" creationId="{A3BAF07C-C39E-42EB-BB22-8D46691D9735}"/>
          </ac:spMkLst>
        </pc:spChg>
        <pc:grpChg chg="add del">
          <ac:chgData name="Gulnaz Begum (1907551)" userId="a02594e5-a28b-45b0-96a3-1c234e262d01" providerId="ADAL" clId="{CD6DC9CA-0BE8-8449-8F07-2410D27984F5}" dt="2020-10-10T12:40:32.480" v="1603" actId="26606"/>
          <ac:grpSpMkLst>
            <pc:docMk/>
            <pc:sldMk cId="4657344" sldId="256"/>
            <ac:grpSpMk id="73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0T12:40:36.406" v="1606" actId="26606"/>
          <ac:grpSpMkLst>
            <pc:docMk/>
            <pc:sldMk cId="4657344" sldId="256"/>
            <ac:grpSpMk id="94" creationId="{2803FFA9-F470-4A54-ADD8-2857082A78E7}"/>
          </ac:grpSpMkLst>
        </pc:grpChg>
        <pc:grpChg chg="add del">
          <ac:chgData name="Gulnaz Begum (1907551)" userId="a02594e5-a28b-45b0-96a3-1c234e262d01" providerId="ADAL" clId="{CD6DC9CA-0BE8-8449-8F07-2410D27984F5}" dt="2020-10-10T12:40:36.406" v="1606" actId="26606"/>
          <ac:grpSpMkLst>
            <pc:docMk/>
            <pc:sldMk cId="4657344" sldId="256"/>
            <ac:grpSpMk id="101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8T02:08:38.087" v="1806" actId="26606"/>
          <ac:grpSpMkLst>
            <pc:docMk/>
            <pc:sldMk cId="4657344" sldId="256"/>
            <ac:grpSpMk id="154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0T12:40:36.406" v="1606" actId="26606"/>
          <ac:grpSpMkLst>
            <pc:docMk/>
            <pc:sldMk cId="4657344" sldId="256"/>
            <ac:grpSpMk id="1028" creationId="{BEF0548A-9968-4011-A0EA-C1968C3270AC}"/>
          </ac:grpSpMkLst>
        </pc:grpChg>
        <pc:grpChg chg="add del">
          <ac:chgData name="Gulnaz Begum (1907551)" userId="a02594e5-a28b-45b0-96a3-1c234e262d01" providerId="ADAL" clId="{CD6DC9CA-0BE8-8449-8F07-2410D27984F5}" dt="2020-10-18T02:00:09.197" v="1732" actId="26606"/>
          <ac:grpSpMkLst>
            <pc:docMk/>
            <pc:sldMk cId="4657344" sldId="256"/>
            <ac:grpSpMk id="1029" creationId="{BEF0548A-9968-4011-A0EA-C1968C3270AC}"/>
          </ac:grpSpMkLst>
        </pc:grpChg>
        <pc:grpChg chg="add del">
          <ac:chgData name="Gulnaz Begum (1907551)" userId="a02594e5-a28b-45b0-96a3-1c234e262d01" providerId="ADAL" clId="{CD6DC9CA-0BE8-8449-8F07-2410D27984F5}" dt="2020-10-18T02:00:09.197" v="1732" actId="26606"/>
          <ac:grpSpMkLst>
            <pc:docMk/>
            <pc:sldMk cId="4657344" sldId="256"/>
            <ac:grpSpMk id="1031" creationId="{2803FFA9-F470-4A54-ADD8-2857082A78E7}"/>
          </ac:grpSpMkLst>
        </pc:grpChg>
        <pc:grpChg chg="add del">
          <ac:chgData name="Gulnaz Begum (1907551)" userId="a02594e5-a28b-45b0-96a3-1c234e262d01" providerId="ADAL" clId="{CD6DC9CA-0BE8-8449-8F07-2410D27984F5}" dt="2020-10-18T02:00:09.197" v="1732" actId="26606"/>
          <ac:grpSpMkLst>
            <pc:docMk/>
            <pc:sldMk cId="4657344" sldId="256"/>
            <ac:grpSpMk id="1033" creationId="{0596932A-7AC5-4340-9820-D99F79AFEF1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4657344" sldId="256"/>
            <ac:grpSpMk id="1035" creationId="{BEF0548A-9968-4011-A0EA-C1968C3270AC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4657344" sldId="256"/>
            <ac:grpSpMk id="1037" creationId="{2803FFA9-F470-4A54-ADD8-2857082A78E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4657344" sldId="256"/>
            <ac:grpSpMk id="1039" creationId="{D8E9CF54-0466-4261-9E62-0249E60E1886}"/>
          </ac:grpSpMkLst>
        </pc:grpChg>
        <pc:picChg chg="del mod ord">
          <ac:chgData name="Gulnaz Begum (1907551)" userId="a02594e5-a28b-45b0-96a3-1c234e262d01" providerId="ADAL" clId="{CD6DC9CA-0BE8-8449-8F07-2410D27984F5}" dt="2020-10-18T02:08:27.838" v="1803" actId="478"/>
          <ac:picMkLst>
            <pc:docMk/>
            <pc:sldMk cId="4657344" sldId="256"/>
            <ac:picMk id="4" creationId="{42BEB018-7BBC-4282-8D2B-3B54AC977783}"/>
          </ac:picMkLst>
        </pc:picChg>
        <pc:picChg chg="mod ord">
          <ac:chgData name="Gulnaz Begum (1907551)" userId="a02594e5-a28b-45b0-96a3-1c234e262d01" providerId="ADAL" clId="{CD6DC9CA-0BE8-8449-8F07-2410D27984F5}" dt="2020-10-18T02:08:38.087" v="1806" actId="26606"/>
          <ac:picMkLst>
            <pc:docMk/>
            <pc:sldMk cId="4657344" sldId="256"/>
            <ac:picMk id="7" creationId="{AB740B6B-AF72-3446-BBA5-B9AE3110C096}"/>
          </ac:picMkLst>
        </pc:picChg>
        <pc:picChg chg="mod ord">
          <ac:chgData name="Gulnaz Begum (1907551)" userId="a02594e5-a28b-45b0-96a3-1c234e262d01" providerId="ADAL" clId="{CD6DC9CA-0BE8-8449-8F07-2410D27984F5}" dt="2020-10-18T02:08:38.087" v="1806" actId="26606"/>
          <ac:picMkLst>
            <pc:docMk/>
            <pc:sldMk cId="4657344" sldId="256"/>
            <ac:picMk id="1026" creationId="{36A851CD-BBB6-2C42-BEBD-9D8ED27D62A2}"/>
          </ac:picMkLst>
        </pc:picChg>
      </pc:sldChg>
      <pc:sldChg chg="addSp delSp modSp mod setBg setClrOvrMa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996721490" sldId="257"/>
        </pc:sldMkLst>
        <pc:spChg chg="mod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2" creationId="{68F73B4B-2DBA-D94A-8056-50575A9B6009}"/>
          </ac:spMkLst>
        </pc:spChg>
        <pc:spChg chg="mod ord">
          <ac:chgData name="Gulnaz Begum (1907551)" userId="a02594e5-a28b-45b0-96a3-1c234e262d01" providerId="ADAL" clId="{CD6DC9CA-0BE8-8449-8F07-2410D27984F5}" dt="2020-10-26T22:59:02.964" v="1987" actId="27636"/>
          <ac:spMkLst>
            <pc:docMk/>
            <pc:sldMk cId="1996721490" sldId="257"/>
            <ac:spMk id="3" creationId="{1D42469D-67D9-AC4B-879B-B291D7791921}"/>
          </ac:spMkLst>
        </pc:spChg>
        <pc:spChg chg="add del">
          <ac:chgData name="Gulnaz Begum (1907551)" userId="a02594e5-a28b-45b0-96a3-1c234e262d01" providerId="ADAL" clId="{CD6DC9CA-0BE8-8449-8F07-2410D27984F5}" dt="2020-10-18T01:59:15.308" v="1721"/>
          <ac:spMkLst>
            <pc:docMk/>
            <pc:sldMk cId="1996721490" sldId="257"/>
            <ac:spMk id="10" creationId="{A5931BE0-4B93-4D6C-878E-ACC59D6B4587}"/>
          </ac:spMkLst>
        </pc:spChg>
        <pc:spChg chg="add del">
          <ac:chgData name="Gulnaz Begum (1907551)" userId="a02594e5-a28b-45b0-96a3-1c234e262d01" providerId="ADAL" clId="{CD6DC9CA-0BE8-8449-8F07-2410D27984F5}" dt="2020-10-18T02:07:36.771" v="1797" actId="26606"/>
          <ac:spMkLst>
            <pc:docMk/>
            <pc:sldMk cId="1996721490" sldId="257"/>
            <ac:spMk id="12" creationId="{A3BAF07C-C39E-42EB-BB22-8D46691D9735}"/>
          </ac:spMkLst>
        </pc:spChg>
        <pc:spChg chg="del mod">
          <ac:chgData name="Gulnaz Begum (1907551)" userId="a02594e5-a28b-45b0-96a3-1c234e262d01" providerId="ADAL" clId="{CD6DC9CA-0BE8-8449-8F07-2410D27984F5}" dt="2020-10-28T23:16:17.727" v="2938" actId="478"/>
          <ac:spMkLst>
            <pc:docMk/>
            <pc:sldMk cId="1996721490" sldId="257"/>
            <ac:spMk id="19" creationId="{625E0E28-4DBA-488A-9D28-70F4AAD9D876}"/>
          </ac:spMkLst>
        </pc:spChg>
        <pc:spChg chg="add del">
          <ac:chgData name="Gulnaz Begum (1907551)" userId="a02594e5-a28b-45b0-96a3-1c234e262d01" providerId="ADAL" clId="{CD6DC9CA-0BE8-8449-8F07-2410D27984F5}" dt="2020-10-18T02:07:36.771" v="1797" actId="26606"/>
          <ac:spMkLst>
            <pc:docMk/>
            <pc:sldMk cId="1996721490" sldId="257"/>
            <ac:spMk id="35" creationId="{44C110BA-81E8-4247-853A-5F2B93E92E46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40" creationId="{398E8958-A0BD-4366-8F61-3A496C51CD60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65" creationId="{1429180E-866D-447C-A170-484000E48972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67" creationId="{FEE51AA4-287D-4CB8-8CD4-D6986106F43C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69" creationId="{0177ACA7-E71A-4888-9EBD-074801D881CC}"/>
          </ac:spMkLst>
        </pc:spChg>
        <pc:spChg chg="add del">
          <ac:chgData name="Gulnaz Begum (1907551)" userId="a02594e5-a28b-45b0-96a3-1c234e262d01" providerId="ADAL" clId="{CD6DC9CA-0BE8-8449-8F07-2410D27984F5}" dt="2020-10-18T02:07:45.873" v="1799" actId="26606"/>
          <ac:spMkLst>
            <pc:docMk/>
            <pc:sldMk cId="1996721490" sldId="257"/>
            <ac:spMk id="71" creationId="{B2DF6337-9683-4A06-B3D5-CB22C7F4F2BE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7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7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8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8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996721490" sldId="257"/>
            <ac:spMk id="8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18T02:07:36.771" v="1797" actId="26606"/>
          <ac:grpSpMkLst>
            <pc:docMk/>
            <pc:sldMk cId="1996721490" sldId="257"/>
            <ac:grpSpMk id="14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18T02:07:45.873" v="1799" actId="26606"/>
          <ac:grpSpMkLst>
            <pc:docMk/>
            <pc:sldMk cId="1996721490" sldId="257"/>
            <ac:grpSpMk id="42" creationId="{D445862C-E73D-4EFB-9DD5-8A5E3473E113}"/>
          </ac:grpSpMkLst>
        </pc:grpChg>
        <pc:picChg chg="add del mod ord">
          <ac:chgData name="Gulnaz Begum (1907551)" userId="a02594e5-a28b-45b0-96a3-1c234e262d01" providerId="ADAL" clId="{CD6DC9CA-0BE8-8449-8F07-2410D27984F5}" dt="2020-10-18T02:07:43.159" v="1798" actId="478"/>
          <ac:picMkLst>
            <pc:docMk/>
            <pc:sldMk cId="1996721490" sldId="257"/>
            <ac:picMk id="7" creationId="{6A01B6FA-C153-431D-9C40-70312E924B1B}"/>
          </ac:picMkLst>
        </pc:picChg>
      </pc:sldChg>
      <pc:sldChg chg="addSp delSp modSp mod ord setBg delDesignElem">
        <pc:chgData name="Gulnaz Begum (1907551)" userId="a02594e5-a28b-45b0-96a3-1c234e262d01" providerId="ADAL" clId="{CD6DC9CA-0BE8-8449-8F07-2410D27984F5}" dt="2020-10-29T21:07:33.782" v="3350" actId="14100"/>
        <pc:sldMkLst>
          <pc:docMk/>
          <pc:sldMk cId="3172722490" sldId="258"/>
        </pc:sldMkLst>
        <pc:spChg chg="mod">
          <ac:chgData name="Gulnaz Begum (1907551)" userId="a02594e5-a28b-45b0-96a3-1c234e262d01" providerId="ADAL" clId="{CD6DC9CA-0BE8-8449-8F07-2410D27984F5}" dt="2020-10-18T02:06:57.372" v="1792" actId="26606"/>
          <ac:spMkLst>
            <pc:docMk/>
            <pc:sldMk cId="3172722490" sldId="258"/>
            <ac:spMk id="2" creationId="{9330556E-5E4F-AD43-B9F2-6E894F120E53}"/>
          </ac:spMkLst>
        </pc:spChg>
        <pc:spChg chg="mod">
          <ac:chgData name="Gulnaz Begum (1907551)" userId="a02594e5-a28b-45b0-96a3-1c234e262d01" providerId="ADAL" clId="{CD6DC9CA-0BE8-8449-8F07-2410D27984F5}" dt="2020-10-29T21:07:33.782" v="3350" actId="14100"/>
          <ac:spMkLst>
            <pc:docMk/>
            <pc:sldMk cId="3172722490" sldId="258"/>
            <ac:spMk id="3" creationId="{243E64A1-70C6-3D48-A656-BCB184CCA538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72722490" sldId="258"/>
            <ac:spMk id="16" creationId="{A200CBA5-3F2B-4AAC-9F86-99AFECC19C1D}"/>
          </ac:spMkLst>
        </pc:spChg>
      </pc:sldChg>
      <pc:sldChg chg="addSp delSp modSp mo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2142616137" sldId="259"/>
        </pc:sldMkLst>
        <pc:spChg chg="mod">
          <ac:chgData name="Gulnaz Begum (1907551)" userId="a02594e5-a28b-45b0-96a3-1c234e262d01" providerId="ADAL" clId="{CD6DC9CA-0BE8-8449-8F07-2410D27984F5}" dt="2020-10-18T02:07:04.674" v="1793" actId="26606"/>
          <ac:spMkLst>
            <pc:docMk/>
            <pc:sldMk cId="2142616137" sldId="259"/>
            <ac:spMk id="2" creationId="{DC22577D-0E60-7842-901C-F9262BF4147B}"/>
          </ac:spMkLst>
        </pc:spChg>
        <pc:spChg chg="mod">
          <ac:chgData name="Gulnaz Begum (1907551)" userId="a02594e5-a28b-45b0-96a3-1c234e262d01" providerId="ADAL" clId="{CD6DC9CA-0BE8-8449-8F07-2410D27984F5}" dt="2020-10-29T20:29:59.454" v="3180" actId="255"/>
          <ac:spMkLst>
            <pc:docMk/>
            <pc:sldMk cId="2142616137" sldId="259"/>
            <ac:spMk id="3" creationId="{B955CFC8-0253-E041-9487-D365DA933F43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142616137" sldId="259"/>
            <ac:spMk id="16" creationId="{A200CBA5-3F2B-4AAC-9F86-99AFECC19C1D}"/>
          </ac:spMkLst>
        </pc:spChg>
      </pc:sldChg>
      <pc:sldChg chg="addSp delSp modSp mod or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127341569" sldId="260"/>
        </pc:sldMkLst>
        <pc:spChg chg="add del mod">
          <ac:chgData name="Gulnaz Begum (1907551)" userId="a02594e5-a28b-45b0-96a3-1c234e262d01" providerId="ADAL" clId="{CD6DC9CA-0BE8-8449-8F07-2410D27984F5}" dt="2020-10-27T22:06:03.682" v="2645" actId="14100"/>
          <ac:spMkLst>
            <pc:docMk/>
            <pc:sldMk cId="1127341569" sldId="260"/>
            <ac:spMk id="2" creationId="{3A85378B-B744-4B4E-9A06-C67E998BE336}"/>
          </ac:spMkLst>
        </pc:spChg>
        <pc:spChg chg="mod">
          <ac:chgData name="Gulnaz Begum (1907551)" userId="a02594e5-a28b-45b0-96a3-1c234e262d01" providerId="ADAL" clId="{CD6DC9CA-0BE8-8449-8F07-2410D27984F5}" dt="2020-10-29T20:13:27.934" v="3120" actId="20577"/>
          <ac:spMkLst>
            <pc:docMk/>
            <pc:sldMk cId="1127341569" sldId="260"/>
            <ac:spMk id="3" creationId="{DA8FC929-9A46-A841-A53C-286BED71C2CB}"/>
          </ac:spMkLst>
        </pc:spChg>
        <pc:spChg chg="add del mod">
          <ac:chgData name="Gulnaz Begum (1907551)" userId="a02594e5-a28b-45b0-96a3-1c234e262d01" providerId="ADAL" clId="{CD6DC9CA-0BE8-8449-8F07-2410D27984F5}" dt="2020-10-27T20:51:10.854" v="2208" actId="478"/>
          <ac:spMkLst>
            <pc:docMk/>
            <pc:sldMk cId="1127341569" sldId="260"/>
            <ac:spMk id="4" creationId="{A523F1E1-21AB-5049-BBD4-04EAF0ABDCE8}"/>
          </ac:spMkLst>
        </pc:spChg>
        <pc:spChg chg="add del mod">
          <ac:chgData name="Gulnaz Begum (1907551)" userId="a02594e5-a28b-45b0-96a3-1c234e262d01" providerId="ADAL" clId="{CD6DC9CA-0BE8-8449-8F07-2410D27984F5}" dt="2020-10-27T20:52:17.976" v="2225"/>
          <ac:spMkLst>
            <pc:docMk/>
            <pc:sldMk cId="1127341569" sldId="260"/>
            <ac:spMk id="5" creationId="{7451DC88-EAE6-4E46-B04B-0A768B9A4AD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127341569" sldId="260"/>
            <ac:spMk id="16" creationId="{A200CBA5-3F2B-4AAC-9F86-99AFECC19C1D}"/>
          </ac:spMkLst>
        </pc:spChg>
        <pc:picChg chg="add del mod">
          <ac:chgData name="Gulnaz Begum (1907551)" userId="a02594e5-a28b-45b0-96a3-1c234e262d01" providerId="ADAL" clId="{CD6DC9CA-0BE8-8449-8F07-2410D27984F5}" dt="2020-10-27T20:51:18.586" v="2209" actId="478"/>
          <ac:picMkLst>
            <pc:docMk/>
            <pc:sldMk cId="1127341569" sldId="260"/>
            <ac:picMk id="2050" creationId="{CC3C0607-5422-2148-9EDE-F943B398FE17}"/>
          </ac:picMkLst>
        </pc:picChg>
        <pc:picChg chg="add del mod">
          <ac:chgData name="Gulnaz Begum (1907551)" userId="a02594e5-a28b-45b0-96a3-1c234e262d01" providerId="ADAL" clId="{CD6DC9CA-0BE8-8449-8F07-2410D27984F5}" dt="2020-10-27T20:52:08.562" v="2223" actId="14100"/>
          <ac:picMkLst>
            <pc:docMk/>
            <pc:sldMk cId="1127341569" sldId="260"/>
            <ac:picMk id="2052" creationId="{C14EFB70-B5C0-2547-BF1D-C8BD5B7AF1A8}"/>
          </ac:picMkLst>
        </pc:picChg>
      </pc:sldChg>
      <pc:sldChg chg="addSp delSp modSp del mod ord setBg delDesignElem">
        <pc:chgData name="Gulnaz Begum (1907551)" userId="a02594e5-a28b-45b0-96a3-1c234e262d01" providerId="ADAL" clId="{CD6DC9CA-0BE8-8449-8F07-2410D27984F5}" dt="2020-10-29T10:32:36.244" v="3042" actId="2696"/>
        <pc:sldMkLst>
          <pc:docMk/>
          <pc:sldMk cId="1433507133" sldId="261"/>
        </pc:sldMkLst>
        <pc:spChg chg="mod">
          <ac:chgData name="Gulnaz Begum (1907551)" userId="a02594e5-a28b-45b0-96a3-1c234e262d01" providerId="ADAL" clId="{CD6DC9CA-0BE8-8449-8F07-2410D27984F5}" dt="2020-10-28T23:12:09.212" v="2921" actId="122"/>
          <ac:spMkLst>
            <pc:docMk/>
            <pc:sldMk cId="1433507133" sldId="261"/>
            <ac:spMk id="2" creationId="{00EE7A6F-E23C-E34E-B424-6640C1A39C07}"/>
          </ac:spMkLst>
        </pc:spChg>
        <pc:spChg chg="mod">
          <ac:chgData name="Gulnaz Begum (1907551)" userId="a02594e5-a28b-45b0-96a3-1c234e262d01" providerId="ADAL" clId="{CD6DC9CA-0BE8-8449-8F07-2410D27984F5}" dt="2020-10-18T02:07:17.509" v="1795" actId="26606"/>
          <ac:spMkLst>
            <pc:docMk/>
            <pc:sldMk cId="1433507133" sldId="261"/>
            <ac:spMk id="3" creationId="{E9B67004-D28C-FA4D-B5FA-B31171F406DA}"/>
          </ac:spMkLst>
        </pc:spChg>
        <pc:spChg chg="mod">
          <ac:chgData name="Gulnaz Begum (1907551)" userId="a02594e5-a28b-45b0-96a3-1c234e262d01" providerId="ADAL" clId="{CD6DC9CA-0BE8-8449-8F07-2410D27984F5}" dt="2020-10-28T23:12:34.027" v="2924" actId="313"/>
          <ac:spMkLst>
            <pc:docMk/>
            <pc:sldMk cId="1433507133" sldId="261"/>
            <ac:spMk id="6" creationId="{95139330-2175-4F0F-9B64-A8A52B5D8370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3507133" sldId="261"/>
            <ac:spMk id="16" creationId="{A200CBA5-3F2B-4AAC-9F86-99AFECC19C1D}"/>
          </ac:spMkLst>
        </pc:spChg>
      </pc:sldChg>
      <pc:sldChg chg="addSp delSp modSp mod ord setBg delDesignElem">
        <pc:chgData name="Gulnaz Begum (1907551)" userId="a02594e5-a28b-45b0-96a3-1c234e262d01" providerId="ADAL" clId="{CD6DC9CA-0BE8-8449-8F07-2410D27984F5}" dt="2020-10-29T21:00:05.596" v="3349" actId="27636"/>
        <pc:sldMkLst>
          <pc:docMk/>
          <pc:sldMk cId="309893388" sldId="262"/>
        </pc:sldMkLst>
        <pc:spChg chg="mod">
          <ac:chgData name="Gulnaz Begum (1907551)" userId="a02594e5-a28b-45b0-96a3-1c234e262d01" providerId="ADAL" clId="{CD6DC9CA-0BE8-8449-8F07-2410D27984F5}" dt="2020-10-18T02:07:21.747" v="1796" actId="26606"/>
          <ac:spMkLst>
            <pc:docMk/>
            <pc:sldMk cId="309893388" sldId="262"/>
            <ac:spMk id="2" creationId="{7C9CE277-0D2B-EE4C-BBC4-C98767041E83}"/>
          </ac:spMkLst>
        </pc:spChg>
        <pc:spChg chg="mod">
          <ac:chgData name="Gulnaz Begum (1907551)" userId="a02594e5-a28b-45b0-96a3-1c234e262d01" providerId="ADAL" clId="{CD6DC9CA-0BE8-8449-8F07-2410D27984F5}" dt="2020-10-29T21:00:05.596" v="3349" actId="27636"/>
          <ac:spMkLst>
            <pc:docMk/>
            <pc:sldMk cId="309893388" sldId="262"/>
            <ac:spMk id="3" creationId="{C332F5A9-F03A-BC4E-B44B-ECD61BEAFD18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09893388" sldId="262"/>
            <ac:spMk id="16" creationId="{A200CBA5-3F2B-4AAC-9F86-99AFECC19C1D}"/>
          </ac:spMkLst>
        </pc:spChg>
      </pc:sldChg>
      <pc:sldChg chg="addSp delSp modSp add mod ord setBg setClrOvrMa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712153176" sldId="263"/>
        </pc:sldMkLst>
        <pc:spChg chg="mod">
          <ac:chgData name="Gulnaz Begum (1907551)" userId="a02594e5-a28b-45b0-96a3-1c234e262d01" providerId="ADAL" clId="{CD6DC9CA-0BE8-8449-8F07-2410D27984F5}" dt="2020-10-29T10:18:20.246" v="3021" actId="14100"/>
          <ac:spMkLst>
            <pc:docMk/>
            <pc:sldMk cId="712153176" sldId="263"/>
            <ac:spMk id="2" creationId="{2946EDA9-DDAC-F04E-A049-82CD98288D8F}"/>
          </ac:spMkLst>
        </pc:spChg>
        <pc:spChg chg="mod ord">
          <ac:chgData name="Gulnaz Begum (1907551)" userId="a02594e5-a28b-45b0-96a3-1c234e262d01" providerId="ADAL" clId="{CD6DC9CA-0BE8-8449-8F07-2410D27984F5}" dt="2020-10-29T11:17:26.305" v="3087" actId="20577"/>
          <ac:spMkLst>
            <pc:docMk/>
            <pc:sldMk cId="712153176" sldId="263"/>
            <ac:spMk id="3" creationId="{D10DE727-6D12-5F42-B8F6-88313E2CA230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5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6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7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9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712153176" sldId="263"/>
            <ac:spMk id="11" creationId="{A200CBA5-3F2B-4AAC-9F86-99AFECC19C1D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10T12:40:02.398" v="1596" actId="26606"/>
          <ac:spMkLst>
            <pc:docMk/>
            <pc:sldMk cId="712153176" sldId="263"/>
            <ac:spMk id="16" creationId="{A200CBA5-3F2B-4AAC-9F86-99AFECC19C1D}"/>
          </ac:spMkLst>
        </pc:spChg>
        <pc:spChg chg="add del">
          <ac:chgData name="Gulnaz Begum (1907551)" userId="a02594e5-a28b-45b0-96a3-1c234e262d01" providerId="ADAL" clId="{CD6DC9CA-0BE8-8449-8F07-2410D27984F5}" dt="2020-10-10T12:40:06.003" v="1598" actId="26606"/>
          <ac:spMkLst>
            <pc:docMk/>
            <pc:sldMk cId="712153176" sldId="263"/>
            <ac:spMk id="18" creationId="{90F08744-9D7B-4693-B8D6-2A5210AE96F6}"/>
          </ac:spMkLst>
        </pc:spChg>
        <pc:spChg chg="add del">
          <ac:chgData name="Gulnaz Begum (1907551)" userId="a02594e5-a28b-45b0-96a3-1c234e262d01" providerId="ADAL" clId="{CD6DC9CA-0BE8-8449-8F07-2410D27984F5}" dt="2020-10-10T12:40:06.003" v="1598" actId="26606"/>
          <ac:spMkLst>
            <pc:docMk/>
            <pc:sldMk cId="712153176" sldId="263"/>
            <ac:spMk id="19" creationId="{5B2E630F-F386-44FA-B1A1-C10A9BF4346C}"/>
          </ac:spMkLst>
        </pc:spChg>
        <pc:spChg chg="add del">
          <ac:chgData name="Gulnaz Begum (1907551)" userId="a02594e5-a28b-45b0-96a3-1c234e262d01" providerId="ADAL" clId="{CD6DC9CA-0BE8-8449-8F07-2410D27984F5}" dt="2020-10-10T12:40:06.003" v="1598" actId="26606"/>
          <ac:spMkLst>
            <pc:docMk/>
            <pc:sldMk cId="712153176" sldId="263"/>
            <ac:spMk id="20" creationId="{73567C09-8B4D-49A6-A711-C44C5807D8DD}"/>
          </ac:spMkLst>
        </pc:spChg>
        <pc:spChg chg="add del">
          <ac:chgData name="Gulnaz Begum (1907551)" userId="a02594e5-a28b-45b0-96a3-1c234e262d01" providerId="ADAL" clId="{CD6DC9CA-0BE8-8449-8F07-2410D27984F5}" dt="2020-10-10T12:40:22.931" v="1600" actId="26606"/>
          <ac:spMkLst>
            <pc:docMk/>
            <pc:sldMk cId="712153176" sldId="263"/>
            <ac:spMk id="30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10T12:40:22.931" v="1600" actId="26606"/>
          <ac:spMkLst>
            <pc:docMk/>
            <pc:sldMk cId="712153176" sldId="263"/>
            <ac:spMk id="31" creationId="{B3D296CC-CA82-4C71-A176-6A9FECDB82CB}"/>
          </ac:spMkLst>
        </pc:spChg>
        <pc:spChg chg="add del">
          <ac:chgData name="Gulnaz Begum (1907551)" userId="a02594e5-a28b-45b0-96a3-1c234e262d01" providerId="ADAL" clId="{CD6DC9CA-0BE8-8449-8F07-2410D27984F5}" dt="2020-10-27T21:08:49.205" v="2286" actId="26606"/>
          <ac:spMkLst>
            <pc:docMk/>
            <pc:sldMk cId="712153176" sldId="263"/>
            <ac:spMk id="71" creationId="{A3BAF07C-C39E-42EB-BB22-8D46691D9735}"/>
          </ac:spMkLst>
        </pc:spChg>
        <pc:spChg chg="add del">
          <ac:chgData name="Gulnaz Begum (1907551)" userId="a02594e5-a28b-45b0-96a3-1c234e262d01" providerId="ADAL" clId="{CD6DC9CA-0BE8-8449-8F07-2410D27984F5}" dt="2020-10-27T21:11:15.711" v="2307" actId="26606"/>
          <ac:spMkLst>
            <pc:docMk/>
            <pc:sldMk cId="712153176" sldId="263"/>
            <ac:spMk id="4100" creationId="{79246B4F-CEC3-442B-92D8-BD098634FD7C}"/>
          </ac:spMkLst>
        </pc:spChg>
        <pc:spChg chg="add del">
          <ac:chgData name="Gulnaz Begum (1907551)" userId="a02594e5-a28b-45b0-96a3-1c234e262d01" providerId="ADAL" clId="{CD6DC9CA-0BE8-8449-8F07-2410D27984F5}" dt="2020-10-27T21:14:22.224" v="2316" actId="26606"/>
          <ac:spMkLst>
            <pc:docMk/>
            <pc:sldMk cId="712153176" sldId="263"/>
            <ac:spMk id="4102" creationId="{48CAE4AE-A9DF-45AF-9A9C-1712BC63418E}"/>
          </ac:spMkLst>
        </pc:spChg>
        <pc:spChg chg="add del">
          <ac:chgData name="Gulnaz Begum (1907551)" userId="a02594e5-a28b-45b0-96a3-1c234e262d01" providerId="ADAL" clId="{CD6DC9CA-0BE8-8449-8F07-2410D27984F5}" dt="2020-10-27T21:14:22.224" v="2316" actId="26606"/>
          <ac:spMkLst>
            <pc:docMk/>
            <pc:sldMk cId="712153176" sldId="263"/>
            <ac:spMk id="4104" creationId="{E972DE0D-2E53-4159-ABD3-C601524262C2}"/>
          </ac:spMkLst>
        </pc:spChg>
        <pc:grpChg chg="add del">
          <ac:chgData name="Gulnaz Begum (1907551)" userId="a02594e5-a28b-45b0-96a3-1c234e262d01" providerId="ADAL" clId="{CD6DC9CA-0BE8-8449-8F07-2410D27984F5}" dt="2020-10-10T12:40:22.931" v="1600" actId="26606"/>
          <ac:grpSpMkLst>
            <pc:docMk/>
            <pc:sldMk cId="712153176" sldId="263"/>
            <ac:grpSpMk id="32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27T21:08:49.205" v="2286" actId="26606"/>
          <ac:grpSpMkLst>
            <pc:docMk/>
            <pc:sldMk cId="712153176" sldId="263"/>
            <ac:grpSpMk id="73" creationId="{D8E9CF54-0466-4261-9E62-0249E60E1886}"/>
          </ac:grpSpMkLst>
        </pc:grpChg>
        <pc:grpChg chg="add del">
          <ac:chgData name="Gulnaz Begum (1907551)" userId="a02594e5-a28b-45b0-96a3-1c234e262d01" providerId="ADAL" clId="{CD6DC9CA-0BE8-8449-8F07-2410D27984F5}" dt="2020-10-27T21:11:15.711" v="2307" actId="26606"/>
          <ac:grpSpMkLst>
            <pc:docMk/>
            <pc:sldMk cId="712153176" sldId="263"/>
            <ac:grpSpMk id="96" creationId="{65989F4E-E386-486E-9C22-DB9E5592CBA1}"/>
          </ac:grpSpMkLst>
        </pc:grpChg>
        <pc:grpChg chg="add del">
          <ac:chgData name="Gulnaz Begum (1907551)" userId="a02594e5-a28b-45b0-96a3-1c234e262d01" providerId="ADAL" clId="{CD6DC9CA-0BE8-8449-8F07-2410D27984F5}" dt="2020-10-27T21:11:15.711" v="2307" actId="26606"/>
          <ac:grpSpMkLst>
            <pc:docMk/>
            <pc:sldMk cId="712153176" sldId="263"/>
            <ac:grpSpMk id="4101" creationId="{65FBD374-0821-4540-A9E6-6DE9419C026E}"/>
          </ac:grpSpMkLst>
        </pc:grpChg>
        <pc:grpChg chg="add del">
          <ac:chgData name="Gulnaz Begum (1907551)" userId="a02594e5-a28b-45b0-96a3-1c234e262d01" providerId="ADAL" clId="{CD6DC9CA-0BE8-8449-8F07-2410D27984F5}" dt="2020-10-27T21:14:22.224" v="2316" actId="26606"/>
          <ac:grpSpMkLst>
            <pc:docMk/>
            <pc:sldMk cId="712153176" sldId="263"/>
            <ac:grpSpMk id="4103" creationId="{6C272060-BC98-4C91-A58F-4DFEC566CF7F}"/>
          </ac:grpSpMkLst>
        </pc:grpChg>
        <pc:picChg chg="add mod ord">
          <ac:chgData name="Gulnaz Begum (1907551)" userId="a02594e5-a28b-45b0-96a3-1c234e262d01" providerId="ADAL" clId="{CD6DC9CA-0BE8-8449-8F07-2410D27984F5}" dt="2020-10-29T10:18:28.534" v="3022" actId="14100"/>
          <ac:picMkLst>
            <pc:docMk/>
            <pc:sldMk cId="712153176" sldId="263"/>
            <ac:picMk id="4098" creationId="{41EDD866-A0E4-4F47-A7D2-42C4E7AC5661}"/>
          </ac:picMkLst>
        </pc:picChg>
      </pc:sldChg>
      <pc:sldChg chg="addSp delSp modSp add mod or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308113732" sldId="264"/>
        </pc:sldMkLst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2" creationId="{E0178C6E-4A1C-E542-AC38-732723277247}"/>
          </ac:spMkLst>
        </pc:spChg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3" creationId="{D3801CDC-C30C-A64C-AAEE-9AC07C61C5A1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308113732" sldId="264"/>
            <ac:spMk id="16" creationId="{A200CBA5-3F2B-4AAC-9F86-99AFECC19C1D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3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3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4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4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308113732" sldId="264"/>
            <ac:spMk id="4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1308113732" sldId="264"/>
            <ac:grpSpMk id="30" creationId="{15E1AC81-83F2-45A8-9054-15570F4E255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1308113732" sldId="264"/>
            <ac:grpSpMk id="31" creationId="{FBF129BC-EA9E-4D20-898B-399F7727DFB9}"/>
          </ac:grpSpMkLst>
        </pc:grpChg>
      </pc:sldChg>
      <pc:sldChg chg="addSp delSp modSp add mod or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2739292558" sldId="265"/>
        </pc:sldMkLst>
        <pc:spChg chg="del mod">
          <ac:chgData name="Gulnaz Begum (1907551)" userId="a02594e5-a28b-45b0-96a3-1c234e262d01" providerId="ADAL" clId="{CD6DC9CA-0BE8-8449-8F07-2410D27984F5}" dt="2020-10-29T10:33:51.058" v="3045" actId="478"/>
          <ac:spMkLst>
            <pc:docMk/>
            <pc:sldMk cId="2739292558" sldId="265"/>
            <ac:spMk id="2" creationId="{7FC6B769-9675-D945-BE5D-0F1EE26496B5}"/>
          </ac:spMkLst>
        </pc:spChg>
        <pc:spChg chg="mod">
          <ac:chgData name="Gulnaz Begum (1907551)" userId="a02594e5-a28b-45b0-96a3-1c234e262d01" providerId="ADAL" clId="{CD6DC9CA-0BE8-8449-8F07-2410D27984F5}" dt="2020-10-29T11:15:39.482" v="3068" actId="20577"/>
          <ac:spMkLst>
            <pc:docMk/>
            <pc:sldMk cId="2739292558" sldId="265"/>
            <ac:spMk id="3" creationId="{7017158E-D6B6-D747-B5CF-05312BF59984}"/>
          </ac:spMkLst>
        </pc:spChg>
        <pc:spChg chg="add del mod">
          <ac:chgData name="Gulnaz Begum (1907551)" userId="a02594e5-a28b-45b0-96a3-1c234e262d01" providerId="ADAL" clId="{CD6DC9CA-0BE8-8449-8F07-2410D27984F5}" dt="2020-10-27T21:03:58.653" v="2260" actId="478"/>
          <ac:spMkLst>
            <pc:docMk/>
            <pc:sldMk cId="2739292558" sldId="265"/>
            <ac:spMk id="4" creationId="{E500272E-1158-8048-87BB-A197B3636622}"/>
          </ac:spMkLst>
        </pc:spChg>
        <pc:spChg chg="add del mod">
          <ac:chgData name="Gulnaz Begum (1907551)" userId="a02594e5-a28b-45b0-96a3-1c234e262d01" providerId="ADAL" clId="{CD6DC9CA-0BE8-8449-8F07-2410D27984F5}" dt="2020-10-27T21:05:02.991" v="2273"/>
          <ac:spMkLst>
            <pc:docMk/>
            <pc:sldMk cId="2739292558" sldId="265"/>
            <ac:spMk id="5" creationId="{23B058F1-6C64-0E44-861A-46D845D9794B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739292558" sldId="265"/>
            <ac:spMk id="16" creationId="{A200CBA5-3F2B-4AAC-9F86-99AFECC19C1D}"/>
          </ac:spMkLst>
        </pc:spChg>
        <pc:picChg chg="add del mod">
          <ac:chgData name="Gulnaz Begum (1907551)" userId="a02594e5-a28b-45b0-96a3-1c234e262d01" providerId="ADAL" clId="{CD6DC9CA-0BE8-8449-8F07-2410D27984F5}" dt="2020-10-27T21:03:58.653" v="2260" actId="478"/>
          <ac:picMkLst>
            <pc:docMk/>
            <pc:sldMk cId="2739292558" sldId="265"/>
            <ac:picMk id="3074" creationId="{3572D6D1-6167-FE48-9B5D-BF9F61EB511C}"/>
          </ac:picMkLst>
        </pc:picChg>
        <pc:picChg chg="add mod">
          <ac:chgData name="Gulnaz Begum (1907551)" userId="a02594e5-a28b-45b0-96a3-1c234e262d01" providerId="ADAL" clId="{CD6DC9CA-0BE8-8449-8F07-2410D27984F5}" dt="2020-10-29T10:34:01.603" v="3048" actId="1076"/>
          <ac:picMkLst>
            <pc:docMk/>
            <pc:sldMk cId="2739292558" sldId="265"/>
            <ac:picMk id="3076" creationId="{76061B11-87C5-1A40-BF2A-755967ACE43E}"/>
          </ac:picMkLst>
        </pc:picChg>
      </pc:sldChg>
      <pc:sldChg chg="addSp delSp modSp del mod setBg delDesignElem">
        <pc:chgData name="Gulnaz Begum (1907551)" userId="a02594e5-a28b-45b0-96a3-1c234e262d01" providerId="ADAL" clId="{CD6DC9CA-0BE8-8449-8F07-2410D27984F5}" dt="2020-10-29T10:52:13.155" v="3066" actId="2696"/>
        <pc:sldMkLst>
          <pc:docMk/>
          <pc:sldMk cId="2324188789" sldId="266"/>
        </pc:sldMkLst>
        <pc:spChg chg="mod">
          <ac:chgData name="Gulnaz Begum (1907551)" userId="a02594e5-a28b-45b0-96a3-1c234e262d01" providerId="ADAL" clId="{CD6DC9CA-0BE8-8449-8F07-2410D27984F5}" dt="2020-10-27T21:23:41.764" v="2361" actId="26606"/>
          <ac:spMkLst>
            <pc:docMk/>
            <pc:sldMk cId="2324188789" sldId="266"/>
            <ac:spMk id="2" creationId="{58383FF6-927D-4A2D-8C6A-C42DB89A3F40}"/>
          </ac:spMkLst>
        </pc:spChg>
        <pc:spChg chg="mod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3" creationId="{062EA2ED-7527-494E-A34E-4F15A72C0693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3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3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4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4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2324188789" sldId="266"/>
            <ac:spMk id="4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27T21:59:11.771" v="2643"/>
          <ac:grpSpMkLst>
            <pc:docMk/>
            <pc:sldMk cId="2324188789" sldId="266"/>
            <ac:grpSpMk id="8" creationId="{15E1AC81-83F2-45A8-9054-15570F4E2557}"/>
          </ac:grpSpMkLst>
        </pc:grpChg>
        <pc:grpChg chg="add del">
          <ac:chgData name="Gulnaz Begum (1907551)" userId="a02594e5-a28b-45b0-96a3-1c234e262d01" providerId="ADAL" clId="{CD6DC9CA-0BE8-8449-8F07-2410D27984F5}" dt="2020-10-27T21:59:11.771" v="2643"/>
          <ac:grpSpMkLst>
            <pc:docMk/>
            <pc:sldMk cId="2324188789" sldId="266"/>
            <ac:grpSpMk id="31" creationId="{FBF129BC-EA9E-4D20-898B-399F7727DFB9}"/>
          </ac:grpSpMkLst>
        </pc:grpChg>
      </pc:sldChg>
      <pc:sldChg chg="addSp delSp modSp new mod setBg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1809159451" sldId="267"/>
        </pc:sldMkLst>
        <pc:spChg chg="mod">
          <ac:chgData name="Gulnaz Begum (1907551)" userId="a02594e5-a28b-45b0-96a3-1c234e262d01" providerId="ADAL" clId="{CD6DC9CA-0BE8-8449-8F07-2410D27984F5}" dt="2020-10-27T21:16:16.196" v="2324" actId="122"/>
          <ac:spMkLst>
            <pc:docMk/>
            <pc:sldMk cId="1809159451" sldId="267"/>
            <ac:spMk id="2" creationId="{D09DB231-81CF-9B45-A329-807C416DBB98}"/>
          </ac:spMkLst>
        </pc:spChg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3" creationId="{E9C23E6D-4564-1148-8A54-16355BB7F176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809159451" sldId="267"/>
            <ac:spMk id="16" creationId="{A200CBA5-3F2B-4AAC-9F86-99AFECC19C1D}"/>
          </ac:spMkLst>
        </pc:spChg>
      </pc:sldChg>
      <pc:sldChg chg="addSp delSp modSp del mod setBg">
        <pc:chgData name="Gulnaz Begum (1907551)" userId="a02594e5-a28b-45b0-96a3-1c234e262d01" providerId="ADAL" clId="{CD6DC9CA-0BE8-8449-8F07-2410D27984F5}" dt="2020-10-29T10:30:37.953" v="3040" actId="2696"/>
        <pc:sldMkLst>
          <pc:docMk/>
          <pc:sldMk cId="1430402805" sldId="268"/>
        </pc:sldMkLst>
        <pc:spChg chg="mo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2" creationId="{F0D9F5AD-265E-4638-9EB6-3A1C4D0A96BE}"/>
          </ac:spMkLst>
        </pc:spChg>
        <pc:spChg chg="mod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430402805" sldId="268"/>
            <ac:spMk id="3" creationId="{2C00C6A2-8857-455A-A3BE-B82BCB210DD3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4" creationId="{6A482F1E-85E2-4FB1-9963-3A2D9A2D0A85}"/>
          </ac:spMkLst>
        </pc:spChg>
        <pc:spChg chg="mod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5" creationId="{05743165-AF3D-4EFB-AC09-6CFEAFDD291A}"/>
          </ac:spMkLst>
        </pc:spChg>
        <pc:spChg chg="or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0" creationId="{1C605E3F-69FC-404A-A25F-19BBA9AAEDD9}"/>
          </ac:spMkLst>
        </pc:spChg>
        <pc:spChg chg="del mod">
          <ac:chgData name="Gulnaz Begum (1907551)" userId="a02594e5-a28b-45b0-96a3-1c234e262d01" providerId="ADAL" clId="{CD6DC9CA-0BE8-8449-8F07-2410D27984F5}" dt="2020-10-26T23:01:26.922" v="1992" actId="478"/>
          <ac:spMkLst>
            <pc:docMk/>
            <pc:sldMk cId="1430402805" sldId="268"/>
            <ac:spMk id="10" creationId="{79B34D57-CF8C-460B-ADEA-B198D603F91C}"/>
          </ac:spMkLst>
        </pc:spChg>
        <pc:spChg chg="del mod">
          <ac:chgData name="Gulnaz Begum (1907551)" userId="a02594e5-a28b-45b0-96a3-1c234e262d01" providerId="ADAL" clId="{CD6DC9CA-0BE8-8449-8F07-2410D27984F5}" dt="2020-10-26T23:01:20.216" v="1990" actId="478"/>
          <ac:spMkLst>
            <pc:docMk/>
            <pc:sldMk cId="1430402805" sldId="268"/>
            <ac:spMk id="11" creationId="{33AE0626-33D3-471A-82D7-9CAA513B1E11}"/>
          </ac:spMkLst>
        </pc:spChg>
        <pc:spChg chg="mo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1" creationId="{425A1D57-25B6-4C12-BC93-B61EEC4326E2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3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14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5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16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7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18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19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20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26:12.939" v="2370" actId="26606"/>
          <ac:spMkLst>
            <pc:docMk/>
            <pc:sldMk cId="1430402805" sldId="268"/>
            <ac:spMk id="22" creationId="{A200CBA5-3F2B-4AAC-9F86-99AFECC19C1D}"/>
          </ac:spMkLst>
        </pc:spChg>
        <pc:spChg chg="add">
          <ac:chgData name="Gulnaz Begum (1907551)" userId="a02594e5-a28b-45b0-96a3-1c234e262d01" providerId="ADAL" clId="{CD6DC9CA-0BE8-8449-8F07-2410D27984F5}" dt="2020-10-28T23:09:11.128" v="2915" actId="26606"/>
          <ac:spMkLst>
            <pc:docMk/>
            <pc:sldMk cId="1430402805" sldId="268"/>
            <ac:spMk id="24" creationId="{A200CBA5-3F2B-4AAC-9F86-99AFECC19C1D}"/>
          </ac:spMkLst>
        </pc:spChg>
        <pc:cxnChg chg="mod">
          <ac:chgData name="Gulnaz Begum (1907551)" userId="a02594e5-a28b-45b0-96a3-1c234e262d01" providerId="ADAL" clId="{CD6DC9CA-0BE8-8449-8F07-2410D27984F5}" dt="2020-10-27T21:26:10.591" v="2369" actId="1076"/>
          <ac:cxnSpMkLst>
            <pc:docMk/>
            <pc:sldMk cId="1430402805" sldId="268"/>
            <ac:cxnSpMk id="7" creationId="{0200A4B0-62D2-4F3F-8CD8-50E55D4B4537}"/>
          </ac:cxnSpMkLst>
        </pc:cxnChg>
      </pc:sldChg>
      <pc:sldChg chg="addSp delSp modSp new mod setBg delDesignElem">
        <pc:chgData name="Gulnaz Begum (1907551)" userId="a02594e5-a28b-45b0-96a3-1c234e262d01" providerId="ADAL" clId="{CD6DC9CA-0BE8-8449-8F07-2410D27984F5}" dt="2020-10-29T20:51:40.606" v="3332" actId="20577"/>
        <pc:sldMkLst>
          <pc:docMk/>
          <pc:sldMk cId="3169147782" sldId="269"/>
        </pc:sldMkLst>
        <pc:spChg chg="mod">
          <ac:chgData name="Gulnaz Begum (1907551)" userId="a02594e5-a28b-45b0-96a3-1c234e262d01" providerId="ADAL" clId="{CD6DC9CA-0BE8-8449-8F07-2410D27984F5}" dt="2020-10-27T20:45:51.797" v="2135" actId="20577"/>
          <ac:spMkLst>
            <pc:docMk/>
            <pc:sldMk cId="3169147782" sldId="269"/>
            <ac:spMk id="2" creationId="{31841C5A-8BDF-3645-85CC-5D9AA30645E2}"/>
          </ac:spMkLst>
        </pc:spChg>
        <pc:spChg chg="mod">
          <ac:chgData name="Gulnaz Begum (1907551)" userId="a02594e5-a28b-45b0-96a3-1c234e262d01" providerId="ADAL" clId="{CD6DC9CA-0BE8-8449-8F07-2410D27984F5}" dt="2020-10-29T20:51:40.606" v="3332" actId="20577"/>
          <ac:spMkLst>
            <pc:docMk/>
            <pc:sldMk cId="3169147782" sldId="269"/>
            <ac:spMk id="3" creationId="{6445F346-60FF-DF42-95E5-92D0B8DD4A75}"/>
          </ac:spMkLst>
        </pc:spChg>
        <pc:spChg chg="add del mod">
          <ac:chgData name="Gulnaz Begum (1907551)" userId="a02594e5-a28b-45b0-96a3-1c234e262d01" providerId="ADAL" clId="{CD6DC9CA-0BE8-8449-8F07-2410D27984F5}" dt="2020-10-27T20:49:05.191" v="2192" actId="478"/>
          <ac:spMkLst>
            <pc:docMk/>
            <pc:sldMk cId="3169147782" sldId="269"/>
            <ac:spMk id="4" creationId="{47666D1D-3A0A-F747-A7D3-12330A7906F2}"/>
          </ac:spMkLst>
        </pc:spChg>
        <pc:spChg chg="add del mod">
          <ac:chgData name="Gulnaz Begum (1907551)" userId="a02594e5-a28b-45b0-96a3-1c234e262d01" providerId="ADAL" clId="{CD6DC9CA-0BE8-8449-8F07-2410D27984F5}" dt="2020-10-27T20:47:54.417" v="2151"/>
          <ac:spMkLst>
            <pc:docMk/>
            <pc:sldMk cId="3169147782" sldId="269"/>
            <ac:spMk id="5" creationId="{454D8451-7729-A044-B042-A5247009BE58}"/>
          </ac:spMkLst>
        </pc:spChg>
        <pc:spChg chg="add del mod">
          <ac:chgData name="Gulnaz Begum (1907551)" userId="a02594e5-a28b-45b0-96a3-1c234e262d01" providerId="ADAL" clId="{CD6DC9CA-0BE8-8449-8F07-2410D27984F5}" dt="2020-10-27T20:48:52.890" v="2160" actId="14100"/>
          <ac:spMkLst>
            <pc:docMk/>
            <pc:sldMk cId="3169147782" sldId="269"/>
            <ac:spMk id="6" creationId="{127ABF6B-D4D2-E04D-B62F-F4905645D412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3169147782" sldId="269"/>
            <ac:spMk id="16" creationId="{A200CBA5-3F2B-4AAC-9F86-99AFECC19C1D}"/>
          </ac:spMkLst>
        </pc:spChg>
        <pc:picChg chg="add del mod">
          <ac:chgData name="Gulnaz Begum (1907551)" userId="a02594e5-a28b-45b0-96a3-1c234e262d01" providerId="ADAL" clId="{CD6DC9CA-0BE8-8449-8F07-2410D27984F5}" dt="2020-10-27T20:47:39.868" v="2146" actId="478"/>
          <ac:picMkLst>
            <pc:docMk/>
            <pc:sldMk cId="3169147782" sldId="269"/>
            <ac:picMk id="1026" creationId="{66EB44EF-24D9-8346-99C8-AC3D0785DEF5}"/>
          </ac:picMkLst>
        </pc:picChg>
        <pc:picChg chg="add mod">
          <ac:chgData name="Gulnaz Begum (1907551)" userId="a02594e5-a28b-45b0-96a3-1c234e262d01" providerId="ADAL" clId="{CD6DC9CA-0BE8-8449-8F07-2410D27984F5}" dt="2020-10-27T21:05:40.934" v="2277" actId="1076"/>
          <ac:picMkLst>
            <pc:docMk/>
            <pc:sldMk cId="3169147782" sldId="269"/>
            <ac:picMk id="1028" creationId="{A88CD672-ABE4-D34D-A377-5DC4827EA99B}"/>
          </ac:picMkLst>
        </pc:picChg>
        <pc:picChg chg="add del mod">
          <ac:chgData name="Gulnaz Begum (1907551)" userId="a02594e5-a28b-45b0-96a3-1c234e262d01" providerId="ADAL" clId="{CD6DC9CA-0BE8-8449-8F07-2410D27984F5}" dt="2020-10-27T21:05:34.585" v="2276" actId="1076"/>
          <ac:picMkLst>
            <pc:docMk/>
            <pc:sldMk cId="3169147782" sldId="269"/>
            <ac:picMk id="1030" creationId="{8B8F2B04-E465-9C4F-AC10-6BBCC060910E}"/>
          </ac:picMkLst>
        </pc:picChg>
      </pc:sldChg>
      <pc:sldChg chg="addSp delSp modSp new del mod setBg delDesignElem">
        <pc:chgData name="Gulnaz Begum (1907551)" userId="a02594e5-a28b-45b0-96a3-1c234e262d01" providerId="ADAL" clId="{CD6DC9CA-0BE8-8449-8F07-2410D27984F5}" dt="2020-10-28T23:56:58.474" v="3006" actId="2696"/>
        <pc:sldMkLst>
          <pc:docMk/>
          <pc:sldMk cId="1643344700" sldId="270"/>
        </pc:sldMkLst>
        <pc:spChg chg="mod">
          <ac:chgData name="Gulnaz Begum (1907551)" userId="a02594e5-a28b-45b0-96a3-1c234e262d01" providerId="ADAL" clId="{CD6DC9CA-0BE8-8449-8F07-2410D27984F5}" dt="2020-10-27T21:25:40.301" v="2366" actId="26606"/>
          <ac:spMkLst>
            <pc:docMk/>
            <pc:sldMk cId="1643344700" sldId="270"/>
            <ac:spMk id="2" creationId="{352D7FE2-9715-7545-9353-9D009D9BE0B9}"/>
          </ac:spMkLst>
        </pc:spChg>
        <pc:spChg chg="mod">
          <ac:chgData name="Gulnaz Begum (1907551)" userId="a02594e5-a28b-45b0-96a3-1c234e262d01" providerId="ADAL" clId="{CD6DC9CA-0BE8-8449-8F07-2410D27984F5}" dt="2020-10-27T21:25:40.301" v="2366" actId="26606"/>
          <ac:spMkLst>
            <pc:docMk/>
            <pc:sldMk cId="1643344700" sldId="270"/>
            <ac:spMk id="3" creationId="{011F7096-F34D-6247-8AD2-D1DF628C39DD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8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0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2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4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7T21:59:11.771" v="2643"/>
          <ac:spMkLst>
            <pc:docMk/>
            <pc:sldMk cId="1643344700" sldId="270"/>
            <ac:spMk id="16" creationId="{A200CBA5-3F2B-4AAC-9F86-99AFECC19C1D}"/>
          </ac:spMkLst>
        </pc:spChg>
      </pc:sldChg>
      <pc:sldChg chg="addSp modSp del mod ord setBg">
        <pc:chgData name="Gulnaz Begum (1907551)" userId="a02594e5-a28b-45b0-96a3-1c234e262d01" providerId="ADAL" clId="{CD6DC9CA-0BE8-8449-8F07-2410D27984F5}" dt="2020-10-29T10:30:17.741" v="3039" actId="2696"/>
        <pc:sldMkLst>
          <pc:docMk/>
          <pc:sldMk cId="614146097" sldId="271"/>
        </pc:sldMkLst>
        <pc:spChg chg="mo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2" creationId="{AF5A17C1-0DFB-47B0-A49D-F3BA7797CC0D}"/>
          </ac:spMkLst>
        </pc:spChg>
        <pc:spChg chg="mod">
          <ac:chgData name="Gulnaz Begum (1907551)" userId="a02594e5-a28b-45b0-96a3-1c234e262d01" providerId="ADAL" clId="{CD6DC9CA-0BE8-8449-8F07-2410D27984F5}" dt="2020-10-28T23:09:48.941" v="2919" actId="255"/>
          <ac:spMkLst>
            <pc:docMk/>
            <pc:sldMk cId="614146097" sldId="271"/>
            <ac:spMk id="3" creationId="{5FA765F1-FF58-40B8-B47D-896DD0D60820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36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38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40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42" creationId="{117C30F0-5A38-4B60-B632-3AF7C2780824}"/>
          </ac:spMkLst>
        </pc:spChg>
        <pc:spChg chg="add">
          <ac:chgData name="Gulnaz Begum (1907551)" userId="a02594e5-a28b-45b0-96a3-1c234e262d01" providerId="ADAL" clId="{CD6DC9CA-0BE8-8449-8F07-2410D27984F5}" dt="2020-10-28T23:09:34.369" v="2916" actId="26606"/>
          <ac:spMkLst>
            <pc:docMk/>
            <pc:sldMk cId="614146097" sldId="271"/>
            <ac:spMk id="44" creationId="{A200CBA5-3F2B-4AAC-9F86-99AFECC19C1D}"/>
          </ac:spMkLst>
        </pc:spChg>
        <pc:grpChg chg="add">
          <ac:chgData name="Gulnaz Begum (1907551)" userId="a02594e5-a28b-45b0-96a3-1c234e262d01" providerId="ADAL" clId="{CD6DC9CA-0BE8-8449-8F07-2410D27984F5}" dt="2020-10-28T23:09:34.369" v="2916" actId="26606"/>
          <ac:grpSpMkLst>
            <pc:docMk/>
            <pc:sldMk cId="614146097" sldId="271"/>
            <ac:grpSpMk id="8" creationId="{15E1AC81-83F2-45A8-9054-15570F4E2557}"/>
          </ac:grpSpMkLst>
        </pc:grpChg>
        <pc:grpChg chg="add">
          <ac:chgData name="Gulnaz Begum (1907551)" userId="a02594e5-a28b-45b0-96a3-1c234e262d01" providerId="ADAL" clId="{CD6DC9CA-0BE8-8449-8F07-2410D27984F5}" dt="2020-10-28T23:09:34.369" v="2916" actId="26606"/>
          <ac:grpSpMkLst>
            <pc:docMk/>
            <pc:sldMk cId="614146097" sldId="271"/>
            <ac:grpSpMk id="31" creationId="{FBF129BC-EA9E-4D20-898B-399F7727DFB9}"/>
          </ac:grpSpMkLst>
        </pc:grpChg>
      </pc:sldChg>
      <pc:sldChg chg="addSp delSp add del mod">
        <pc:chgData name="Gulnaz Begum (1907551)" userId="a02594e5-a28b-45b0-96a3-1c234e262d01" providerId="ADAL" clId="{CD6DC9CA-0BE8-8449-8F07-2410D27984F5}" dt="2020-10-28T23:13:28.134" v="2927" actId="2696"/>
        <pc:sldMkLst>
          <pc:docMk/>
          <pc:sldMk cId="871913305" sldId="272"/>
        </pc:sldMkLst>
        <pc:spChg chg="add del">
          <ac:chgData name="Gulnaz Begum (1907551)" userId="a02594e5-a28b-45b0-96a3-1c234e262d01" providerId="ADAL" clId="{CD6DC9CA-0BE8-8449-8F07-2410D27984F5}" dt="2020-10-28T23:09:05.320" v="2914" actId="26606"/>
          <ac:spMkLst>
            <pc:docMk/>
            <pc:sldMk cId="871913305" sldId="272"/>
            <ac:spMk id="4" creationId="{7E83B238-EE6A-42BB-9715-42C019108BD8}"/>
          </ac:spMkLst>
        </pc:spChg>
        <pc:graphicFrameChg chg="add del">
          <ac:chgData name="Gulnaz Begum (1907551)" userId="a02594e5-a28b-45b0-96a3-1c234e262d01" providerId="ADAL" clId="{CD6DC9CA-0BE8-8449-8F07-2410D27984F5}" dt="2020-10-28T23:09:05.320" v="2914" actId="26606"/>
          <ac:graphicFrameMkLst>
            <pc:docMk/>
            <pc:sldMk cId="871913305" sldId="272"/>
            <ac:graphicFrameMk id="7" creationId="{7F335698-AA80-4025-A3C9-CD21184FF05A}"/>
          </ac:graphicFrameMkLst>
        </pc:graphicFrameChg>
      </pc:sldChg>
      <pc:sldChg chg="addSp delSp modSp del mod">
        <pc:chgData name="Gulnaz Begum (1907551)" userId="a02594e5-a28b-45b0-96a3-1c234e262d01" providerId="ADAL" clId="{CD6DC9CA-0BE8-8449-8F07-2410D27984F5}" dt="2020-10-29T20:39:05.400" v="3257" actId="2696"/>
        <pc:sldMkLst>
          <pc:docMk/>
          <pc:sldMk cId="1782140706" sldId="272"/>
        </pc:sldMkLst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782140706" sldId="272"/>
            <ac:spMk id="2" creationId="{27E03E2E-B0FC-4EC0-811B-E48FCCB4EF54}"/>
          </ac:spMkLst>
        </pc:spChg>
        <pc:spChg chg="add del 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782140706" sldId="272"/>
            <ac:spMk id="3" creationId="{C60AE4D3-00BA-43AF-8116-23EF4167E73C}"/>
          </ac:spMkLst>
        </pc:spChg>
        <pc:spChg chg="mod">
          <ac:chgData name="Gulnaz Begum (1907551)" userId="a02594e5-a28b-45b0-96a3-1c234e262d01" providerId="ADAL" clId="{CD6DC9CA-0BE8-8449-8F07-2410D27984F5}" dt="2020-10-29T20:34:25.105" v="3207" actId="20577"/>
          <ac:spMkLst>
            <pc:docMk/>
            <pc:sldMk cId="1782140706" sldId="272"/>
            <ac:spMk id="4" creationId="{61087826-2A36-4A9F-97D2-94455414794E}"/>
          </ac:spMkLst>
        </pc:spChg>
        <pc:graphicFrameChg chg="add del">
          <ac:chgData name="Gulnaz Begum (1907551)" userId="a02594e5-a28b-45b0-96a3-1c234e262d01" providerId="ADAL" clId="{CD6DC9CA-0BE8-8449-8F07-2410D27984F5}" dt="2020-10-29T10:28:52.409" v="3038" actId="26606"/>
          <ac:graphicFrameMkLst>
            <pc:docMk/>
            <pc:sldMk cId="1782140706" sldId="272"/>
            <ac:graphicFrameMk id="7" creationId="{CE650576-C3F5-4C1C-A9F9-16C1B352C285}"/>
          </ac:graphicFrameMkLst>
        </pc:graphicFrameChg>
      </pc:sldChg>
      <pc:sldChg chg="new del">
        <pc:chgData name="Gulnaz Begum (1907551)" userId="a02594e5-a28b-45b0-96a3-1c234e262d01" providerId="ADAL" clId="{CD6DC9CA-0BE8-8449-8F07-2410D27984F5}" dt="2020-10-28T23:14:02.751" v="2929" actId="680"/>
        <pc:sldMkLst>
          <pc:docMk/>
          <pc:sldMk cId="3190010444" sldId="272"/>
        </pc:sldMkLst>
      </pc:sldChg>
      <pc:sldChg chg="modSp del mod">
        <pc:chgData name="Gulnaz Begum (1907551)" userId="a02594e5-a28b-45b0-96a3-1c234e262d01" providerId="ADAL" clId="{CD6DC9CA-0BE8-8449-8F07-2410D27984F5}" dt="2020-10-29T20:42:28.579" v="3301" actId="2696"/>
        <pc:sldMkLst>
          <pc:docMk/>
          <pc:sldMk cId="4206073872" sldId="273"/>
        </pc:sldMkLst>
        <pc:spChg chg="mod">
          <ac:chgData name="Gulnaz Begum (1907551)" userId="a02594e5-a28b-45b0-96a3-1c234e262d01" providerId="ADAL" clId="{CD6DC9CA-0BE8-8449-8F07-2410D27984F5}" dt="2020-10-29T20:41:06.889" v="3271" actId="14100"/>
          <ac:spMkLst>
            <pc:docMk/>
            <pc:sldMk cId="4206073872" sldId="273"/>
            <ac:spMk id="2" creationId="{B9DAA8D8-6BC1-4D9A-A1A3-A680025F822F}"/>
          </ac:spMkLst>
        </pc:spChg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4206073872" sldId="273"/>
            <ac:spMk id="3" creationId="{971822F7-D7CF-4890-B28A-36251CD8B35A}"/>
          </ac:spMkLst>
        </pc:spChg>
        <pc:spChg chg="mod">
          <ac:chgData name="Gulnaz Begum (1907551)" userId="a02594e5-a28b-45b0-96a3-1c234e262d01" providerId="ADAL" clId="{CD6DC9CA-0BE8-8449-8F07-2410D27984F5}" dt="2020-10-29T20:41:05.629" v="3270" actId="14100"/>
          <ac:spMkLst>
            <pc:docMk/>
            <pc:sldMk cId="4206073872" sldId="273"/>
            <ac:spMk id="4" creationId="{851A28F4-D7A2-4A5F-860F-0BB6F76D4EDC}"/>
          </ac:spMkLst>
        </pc:spChg>
      </pc:sldChg>
      <pc:sldChg chg="addSp delSp modSp mod delDesignElem">
        <pc:chgData name="Gulnaz Begum (1907551)" userId="a02594e5-a28b-45b0-96a3-1c234e262d01" providerId="ADAL" clId="{CD6DC9CA-0BE8-8449-8F07-2410D27984F5}" dt="2020-10-29T20:50:52.551" v="3321" actId="12"/>
        <pc:sldMkLst>
          <pc:docMk/>
          <pc:sldMk cId="1690494087" sldId="274"/>
        </pc:sldMkLst>
        <pc:spChg chg="add del">
          <ac:chgData name="Gulnaz Begum (1907551)" userId="a02594e5-a28b-45b0-96a3-1c234e262d01" providerId="ADAL" clId="{CD6DC9CA-0BE8-8449-8F07-2410D27984F5}" dt="2020-10-29T20:11:02.937" v="3095" actId="478"/>
          <ac:spMkLst>
            <pc:docMk/>
            <pc:sldMk cId="1690494087" sldId="274"/>
            <ac:spMk id="2" creationId="{68F73B4B-2DBA-D94A-8056-50575A9B6009}"/>
          </ac:spMkLst>
        </pc:spChg>
        <pc:spChg chg="add del mod">
          <ac:chgData name="Gulnaz Begum (1907551)" userId="a02594e5-a28b-45b0-96a3-1c234e262d01" providerId="ADAL" clId="{CD6DC9CA-0BE8-8449-8F07-2410D27984F5}" dt="2020-10-29T20:11:02.937" v="3095" actId="478"/>
          <ac:spMkLst>
            <pc:docMk/>
            <pc:sldMk cId="1690494087" sldId="274"/>
            <ac:spMk id="5" creationId="{88D2DBF8-3656-8545-B9C5-E57830D327F0}"/>
          </ac:spMkLst>
        </pc:spChg>
        <pc:spChg chg="mod">
          <ac:chgData name="Gulnaz Begum (1907551)" userId="a02594e5-a28b-45b0-96a3-1c234e262d01" providerId="ADAL" clId="{CD6DC9CA-0BE8-8449-8F07-2410D27984F5}" dt="2020-10-29T20:50:52.551" v="3321" actId="12"/>
          <ac:spMkLst>
            <pc:docMk/>
            <pc:sldMk cId="1690494087" sldId="274"/>
            <ac:spMk id="31" creationId="{60289B44-2D0A-4F89-8668-42F15C4B9466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7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7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8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8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1690494087" sldId="274"/>
            <ac:spMk id="84" creationId="{A200CBA5-3F2B-4AAC-9F86-99AFECC19C1D}"/>
          </ac:spMkLst>
        </pc:spChg>
      </pc:sldChg>
      <pc:sldChg chg="addSp delSp modSp delDesignElem">
        <pc:chgData name="Gulnaz Begum (1907551)" userId="a02594e5-a28b-45b0-96a3-1c234e262d01" providerId="ADAL" clId="{CD6DC9CA-0BE8-8449-8F07-2410D27984F5}" dt="2020-10-29T20:33:28.883" v="3200"/>
        <pc:sldMkLst>
          <pc:docMk/>
          <pc:sldMk cId="2524884459" sldId="275"/>
        </pc:sldMkLst>
        <pc:spChg chg="mod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2" creationId="{E0178C6E-4A1C-E542-AC38-732723277247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36" creationId="{F3C5918A-1DC5-4CF3-AA27-00AA3088AA9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38" creationId="{B786683A-6FD6-4BF7-B3B0-DC397677391F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40" creationId="{05169E50-59FB-4AEE-B61D-44A882A4CD2C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42" creationId="{117C30F0-5A38-4B60-B632-3AF7C2780824}"/>
          </ac:spMkLst>
        </pc:spChg>
        <pc:spChg chg="add del">
          <ac:chgData name="Gulnaz Begum (1907551)" userId="a02594e5-a28b-45b0-96a3-1c234e262d01" providerId="ADAL" clId="{CD6DC9CA-0BE8-8449-8F07-2410D27984F5}" dt="2020-10-29T20:33:28.883" v="3200"/>
          <ac:spMkLst>
            <pc:docMk/>
            <pc:sldMk cId="2524884459" sldId="275"/>
            <ac:spMk id="44" creationId="{A200CBA5-3F2B-4AAC-9F86-99AFECC19C1D}"/>
          </ac:spMkLst>
        </pc:s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2524884459" sldId="275"/>
            <ac:grpSpMk id="30" creationId="{15E1AC81-83F2-45A8-9054-15570F4E2557}"/>
          </ac:grpSpMkLst>
        </pc:grpChg>
        <pc:grpChg chg="add del">
          <ac:chgData name="Gulnaz Begum (1907551)" userId="a02594e5-a28b-45b0-96a3-1c234e262d01" providerId="ADAL" clId="{CD6DC9CA-0BE8-8449-8F07-2410D27984F5}" dt="2020-10-29T20:33:28.883" v="3200"/>
          <ac:grpSpMkLst>
            <pc:docMk/>
            <pc:sldMk cId="2524884459" sldId="275"/>
            <ac:grpSpMk id="31" creationId="{FBF129BC-EA9E-4D20-898B-399F7727DFB9}"/>
          </ac:grpSpMkLst>
        </pc:grpChg>
        <pc:picChg chg="mod">
          <ac:chgData name="Gulnaz Begum (1907551)" userId="a02594e5-a28b-45b0-96a3-1c234e262d01" providerId="ADAL" clId="{CD6DC9CA-0BE8-8449-8F07-2410D27984F5}" dt="2020-10-29T20:33:28.883" v="3200"/>
          <ac:picMkLst>
            <pc:docMk/>
            <pc:sldMk cId="2524884459" sldId="275"/>
            <ac:picMk id="4" creationId="{13E174CF-DFFC-41AC-BDF9-4E5ECC539DE0}"/>
          </ac:picMkLst>
        </pc:picChg>
      </pc:sldChg>
      <pc:sldChg chg="addSp delSp modSp new del mod">
        <pc:chgData name="Gulnaz Begum (1907551)" userId="a02594e5-a28b-45b0-96a3-1c234e262d01" providerId="ADAL" clId="{CD6DC9CA-0BE8-8449-8F07-2410D27984F5}" dt="2020-10-29T20:25:42.957" v="3158" actId="680"/>
        <pc:sldMkLst>
          <pc:docMk/>
          <pc:sldMk cId="137355809" sldId="276"/>
        </pc:sldMkLst>
        <pc:spChg chg="add del mod">
          <ac:chgData name="Gulnaz Begum (1907551)" userId="a02594e5-a28b-45b0-96a3-1c234e262d01" providerId="ADAL" clId="{CD6DC9CA-0BE8-8449-8F07-2410D27984F5}" dt="2020-10-29T20:25:41.710" v="3157" actId="767"/>
          <ac:spMkLst>
            <pc:docMk/>
            <pc:sldMk cId="137355809" sldId="276"/>
            <ac:spMk id="2" creationId="{6DC784B8-406F-644D-A2BF-343781CFECC3}"/>
          </ac:spMkLst>
        </pc:spChg>
        <pc:spChg chg="add del mod">
          <ac:chgData name="Gulnaz Begum (1907551)" userId="a02594e5-a28b-45b0-96a3-1c234e262d01" providerId="ADAL" clId="{CD6DC9CA-0BE8-8449-8F07-2410D27984F5}" dt="2020-10-29T20:25:30.782" v="3153" actId="767"/>
          <ac:spMkLst>
            <pc:docMk/>
            <pc:sldMk cId="137355809" sldId="276"/>
            <ac:spMk id="3" creationId="{DAF9BDC2-EEC7-674A-B833-AF046D2F04B9}"/>
          </ac:spMkLst>
        </pc:spChg>
      </pc:sldChg>
      <pc:sldChg chg="new del">
        <pc:chgData name="Gulnaz Begum (1907551)" userId="a02594e5-a28b-45b0-96a3-1c234e262d01" providerId="ADAL" clId="{CD6DC9CA-0BE8-8449-8F07-2410D27984F5}" dt="2020-10-29T20:33:47.081" v="3202" actId="680"/>
        <pc:sldMkLst>
          <pc:docMk/>
          <pc:sldMk cId="639490604" sldId="276"/>
        </pc:sldMkLst>
      </pc:sldChg>
      <pc:sldChg chg="addSp delSp modSp new mod setBg">
        <pc:chgData name="Gulnaz Begum (1907551)" userId="a02594e5-a28b-45b0-96a3-1c234e262d01" providerId="ADAL" clId="{CD6DC9CA-0BE8-8449-8F07-2410D27984F5}" dt="2020-10-29T21:11:52.587" v="3351" actId="113"/>
        <pc:sldMkLst>
          <pc:docMk/>
          <pc:sldMk cId="950928288" sldId="276"/>
        </pc:sldMkLst>
        <pc:spChg chg="add mod">
          <ac:chgData name="Gulnaz Begum (1907551)" userId="a02594e5-a28b-45b0-96a3-1c234e262d01" providerId="ADAL" clId="{CD6DC9CA-0BE8-8449-8F07-2410D27984F5}" dt="2020-10-29T20:35:19.433" v="3217" actId="5793"/>
          <ac:spMkLst>
            <pc:docMk/>
            <pc:sldMk cId="950928288" sldId="276"/>
            <ac:spMk id="2" creationId="{C183FB0D-1437-A94B-B474-6FBD59B58469}"/>
          </ac:spMkLst>
        </pc:spChg>
        <pc:spChg chg="add del mod">
          <ac:chgData name="Gulnaz Begum (1907551)" userId="a02594e5-a28b-45b0-96a3-1c234e262d01" providerId="ADAL" clId="{CD6DC9CA-0BE8-8449-8F07-2410D27984F5}" dt="2020-10-29T20:35:04.332" v="3213"/>
          <ac:spMkLst>
            <pc:docMk/>
            <pc:sldMk cId="950928288" sldId="276"/>
            <ac:spMk id="3" creationId="{1AB35757-A9E9-1941-B938-5698CFC6FCA4}"/>
          </ac:spMkLst>
        </pc:spChg>
        <pc:spChg chg="add mod">
          <ac:chgData name="Gulnaz Begum (1907551)" userId="a02594e5-a28b-45b0-96a3-1c234e262d01" providerId="ADAL" clId="{CD6DC9CA-0BE8-8449-8F07-2410D27984F5}" dt="2020-10-29T20:38:46.616" v="3256" actId="20577"/>
          <ac:spMkLst>
            <pc:docMk/>
            <pc:sldMk cId="950928288" sldId="276"/>
            <ac:spMk id="4" creationId="{16DC2D11-541D-A041-9B12-74557A1C3490}"/>
          </ac:spMkLst>
        </pc:spChg>
        <pc:spChg chg="add mod">
          <ac:chgData name="Gulnaz Begum (1907551)" userId="a02594e5-a28b-45b0-96a3-1c234e262d01" providerId="ADAL" clId="{CD6DC9CA-0BE8-8449-8F07-2410D27984F5}" dt="2020-10-29T20:36:06.625" v="3224"/>
          <ac:spMkLst>
            <pc:docMk/>
            <pc:sldMk cId="950928288" sldId="276"/>
            <ac:spMk id="5" creationId="{F1FC9FE8-EBFE-594B-B7CE-0EA41F0A35E3}"/>
          </ac:spMkLst>
        </pc:spChg>
        <pc:spChg chg="add mod">
          <ac:chgData name="Gulnaz Begum (1907551)" userId="a02594e5-a28b-45b0-96a3-1c234e262d01" providerId="ADAL" clId="{CD6DC9CA-0BE8-8449-8F07-2410D27984F5}" dt="2020-10-29T21:11:52.587" v="3351" actId="113"/>
          <ac:spMkLst>
            <pc:docMk/>
            <pc:sldMk cId="950928288" sldId="276"/>
            <ac:spMk id="6" creationId="{647428EB-3E94-2D4E-B91A-70FE33A10411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36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38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40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42" creationId="{117C30F0-5A38-4B60-B632-3AF7C2780824}"/>
          </ac:spMkLst>
        </pc:spChg>
        <pc:spChg chg="add">
          <ac:chgData name="Gulnaz Begum (1907551)" userId="a02594e5-a28b-45b0-96a3-1c234e262d01" providerId="ADAL" clId="{CD6DC9CA-0BE8-8449-8F07-2410D27984F5}" dt="2020-10-29T20:34:57.770" v="3211" actId="26606"/>
          <ac:spMkLst>
            <pc:docMk/>
            <pc:sldMk cId="950928288" sldId="276"/>
            <ac:spMk id="44" creationId="{A200CBA5-3F2B-4AAC-9F86-99AFECC19C1D}"/>
          </ac:spMkLst>
        </pc:spChg>
        <pc:grpChg chg="add">
          <ac:chgData name="Gulnaz Begum (1907551)" userId="a02594e5-a28b-45b0-96a3-1c234e262d01" providerId="ADAL" clId="{CD6DC9CA-0BE8-8449-8F07-2410D27984F5}" dt="2020-10-29T20:34:57.770" v="3211" actId="26606"/>
          <ac:grpSpMkLst>
            <pc:docMk/>
            <pc:sldMk cId="950928288" sldId="276"/>
            <ac:grpSpMk id="8" creationId="{15E1AC81-83F2-45A8-9054-15570F4E2557}"/>
          </ac:grpSpMkLst>
        </pc:grpChg>
        <pc:grpChg chg="add">
          <ac:chgData name="Gulnaz Begum (1907551)" userId="a02594e5-a28b-45b0-96a3-1c234e262d01" providerId="ADAL" clId="{CD6DC9CA-0BE8-8449-8F07-2410D27984F5}" dt="2020-10-29T20:34:57.770" v="3211" actId="26606"/>
          <ac:grpSpMkLst>
            <pc:docMk/>
            <pc:sldMk cId="950928288" sldId="276"/>
            <ac:grpSpMk id="31" creationId="{FBF129BC-EA9E-4D20-898B-399F7727DFB9}"/>
          </ac:grpSpMkLst>
        </pc:grpChg>
      </pc:sldChg>
      <pc:sldChg chg="addSp modSp new mod setBg">
        <pc:chgData name="Gulnaz Begum (1907551)" userId="a02594e5-a28b-45b0-96a3-1c234e262d01" providerId="ADAL" clId="{CD6DC9CA-0BE8-8449-8F07-2410D27984F5}" dt="2020-10-29T20:52:05.526" v="3337" actId="122"/>
        <pc:sldMkLst>
          <pc:docMk/>
          <pc:sldMk cId="844512227" sldId="277"/>
        </pc:sldMkLst>
        <pc:spChg chg="add mod">
          <ac:chgData name="Gulnaz Begum (1907551)" userId="a02594e5-a28b-45b0-96a3-1c234e262d01" providerId="ADAL" clId="{CD6DC9CA-0BE8-8449-8F07-2410D27984F5}" dt="2020-10-29T20:52:05.526" v="3337" actId="122"/>
          <ac:spMkLst>
            <pc:docMk/>
            <pc:sldMk cId="844512227" sldId="277"/>
            <ac:spMk id="2" creationId="{64B1ABA4-56A1-4845-A561-B4862CB078AA}"/>
          </ac:spMkLst>
        </pc:spChg>
        <pc:spChg chg="add mod">
          <ac:chgData name="Gulnaz Begum (1907551)" userId="a02594e5-a28b-45b0-96a3-1c234e262d01" providerId="ADAL" clId="{CD6DC9CA-0BE8-8449-8F07-2410D27984F5}" dt="2020-10-29T20:42:14.941" v="3300" actId="20577"/>
          <ac:spMkLst>
            <pc:docMk/>
            <pc:sldMk cId="844512227" sldId="277"/>
            <ac:spMk id="3" creationId="{20901E10-92CA-9B4B-9D08-8529E8931627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35" creationId="{F3C5918A-1DC5-4CF3-AA27-00AA3088AA9F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37" creationId="{B786683A-6FD6-4BF7-B3B0-DC397677391F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39" creationId="{05169E50-59FB-4AEE-B61D-44A882A4CD2C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41" creationId="{117C30F0-5A38-4B60-B632-3AF7C2780824}"/>
          </ac:spMkLst>
        </pc:spChg>
        <pc:spChg chg="add">
          <ac:chgData name="Gulnaz Begum (1907551)" userId="a02594e5-a28b-45b0-96a3-1c234e262d01" providerId="ADAL" clId="{CD6DC9CA-0BE8-8449-8F07-2410D27984F5}" dt="2020-10-29T20:40:30.625" v="3264" actId="26606"/>
          <ac:spMkLst>
            <pc:docMk/>
            <pc:sldMk cId="844512227" sldId="277"/>
            <ac:spMk id="43" creationId="{A200CBA5-3F2B-4AAC-9F86-99AFECC19C1D}"/>
          </ac:spMkLst>
        </pc:spChg>
        <pc:grpChg chg="add">
          <ac:chgData name="Gulnaz Begum (1907551)" userId="a02594e5-a28b-45b0-96a3-1c234e262d01" providerId="ADAL" clId="{CD6DC9CA-0BE8-8449-8F07-2410D27984F5}" dt="2020-10-29T20:40:30.625" v="3264" actId="26606"/>
          <ac:grpSpMkLst>
            <pc:docMk/>
            <pc:sldMk cId="844512227" sldId="277"/>
            <ac:grpSpMk id="7" creationId="{15E1AC81-83F2-45A8-9054-15570F4E2557}"/>
          </ac:grpSpMkLst>
        </pc:grpChg>
        <pc:grpChg chg="add">
          <ac:chgData name="Gulnaz Begum (1907551)" userId="a02594e5-a28b-45b0-96a3-1c234e262d01" providerId="ADAL" clId="{CD6DC9CA-0BE8-8449-8F07-2410D27984F5}" dt="2020-10-29T20:40:30.625" v="3264" actId="26606"/>
          <ac:grpSpMkLst>
            <pc:docMk/>
            <pc:sldMk cId="844512227" sldId="277"/>
            <ac:grpSpMk id="30" creationId="{FBF129BC-EA9E-4D20-898B-399F7727DFB9}"/>
          </ac:grpSpMkLst>
        </pc:grpChg>
      </pc:sldChg>
    </pc:docChg>
  </pc:docChgLst>
  <pc:docChgLst>
    <pc:chgData name="Saminah Chohan (1807436)" userId="5aaabf4a-3afa-4b4f-b53d-fb7de0a4a702" providerId="ADAL" clId="{96979A6E-32B5-41E7-9121-0A4C7828E023}"/>
    <pc:docChg chg="undo custSel modSld">
      <pc:chgData name="Saminah Chohan (1807436)" userId="5aaabf4a-3afa-4b4f-b53d-fb7de0a4a702" providerId="ADAL" clId="{96979A6E-32B5-41E7-9121-0A4C7828E023}" dt="2020-10-29T13:30:09.582" v="316" actId="255"/>
      <pc:docMkLst>
        <pc:docMk/>
      </pc:docMkLst>
      <pc:sldChg chg="modSp mod">
        <pc:chgData name="Saminah Chohan (1807436)" userId="5aaabf4a-3afa-4b4f-b53d-fb7de0a4a702" providerId="ADAL" clId="{96979A6E-32B5-41E7-9121-0A4C7828E023}" dt="2020-10-29T13:22:47.859" v="153" actId="20577"/>
        <pc:sldMkLst>
          <pc:docMk/>
          <pc:sldMk cId="3172722490" sldId="258"/>
        </pc:sldMkLst>
        <pc:spChg chg="mod">
          <ac:chgData name="Saminah Chohan (1807436)" userId="5aaabf4a-3afa-4b4f-b53d-fb7de0a4a702" providerId="ADAL" clId="{96979A6E-32B5-41E7-9121-0A4C7828E023}" dt="2020-10-29T10:49:47.906" v="66" actId="20577"/>
          <ac:spMkLst>
            <pc:docMk/>
            <pc:sldMk cId="3172722490" sldId="258"/>
            <ac:spMk id="2" creationId="{9330556E-5E4F-AD43-B9F2-6E894F120E53}"/>
          </ac:spMkLst>
        </pc:spChg>
        <pc:spChg chg="mod">
          <ac:chgData name="Saminah Chohan (1807436)" userId="5aaabf4a-3afa-4b4f-b53d-fb7de0a4a702" providerId="ADAL" clId="{96979A6E-32B5-41E7-9121-0A4C7828E023}" dt="2020-10-29T13:22:47.859" v="153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 mod">
        <pc:chgData name="Saminah Chohan (1807436)" userId="5aaabf4a-3afa-4b4f-b53d-fb7de0a4a702" providerId="ADAL" clId="{96979A6E-32B5-41E7-9121-0A4C7828E023}" dt="2020-10-29T13:30:09.582" v="316" actId="255"/>
        <pc:sldMkLst>
          <pc:docMk/>
          <pc:sldMk cId="309893388" sldId="262"/>
        </pc:sldMkLst>
        <pc:spChg chg="mod">
          <ac:chgData name="Saminah Chohan (1807436)" userId="5aaabf4a-3afa-4b4f-b53d-fb7de0a4a702" providerId="ADAL" clId="{96979A6E-32B5-41E7-9121-0A4C7828E023}" dt="2020-10-29T13:30:09.582" v="316" actId="255"/>
          <ac:spMkLst>
            <pc:docMk/>
            <pc:sldMk cId="309893388" sldId="262"/>
            <ac:spMk id="3" creationId="{C332F5A9-F03A-BC4E-B44B-ECD61BEAFD18}"/>
          </ac:spMkLst>
        </pc:spChg>
      </pc:sldChg>
      <pc:sldChg chg="modSp mod">
        <pc:chgData name="Saminah Chohan (1807436)" userId="5aaabf4a-3afa-4b4f-b53d-fb7de0a4a702" providerId="ADAL" clId="{96979A6E-32B5-41E7-9121-0A4C7828E023}" dt="2020-10-29T10:50:22.878" v="76" actId="20577"/>
        <pc:sldMkLst>
          <pc:docMk/>
          <pc:sldMk cId="2324188789" sldId="266"/>
        </pc:sldMkLst>
        <pc:spChg chg="mod">
          <ac:chgData name="Saminah Chohan (1807436)" userId="5aaabf4a-3afa-4b4f-b53d-fb7de0a4a702" providerId="ADAL" clId="{96979A6E-32B5-41E7-9121-0A4C7828E023}" dt="2020-10-29T10:50:22.878" v="76" actId="20577"/>
          <ac:spMkLst>
            <pc:docMk/>
            <pc:sldMk cId="2324188789" sldId="266"/>
            <ac:spMk id="3" creationId="{062EA2ED-7527-494E-A34E-4F15A72C0693}"/>
          </ac:spMkLst>
        </pc:spChg>
      </pc:sldChg>
    </pc:docChg>
  </pc:docChgLst>
  <pc:docChgLst>
    <pc:chgData name="Shelim Islam (1714298)" userId="S::1714298@student.uwtsd.ac.uk::49b119d6-65e5-49d9-8d18-b543427fd414" providerId="AD" clId="Web-{3620E177-FCA1-4008-BC86-49143BB0EAAD}"/>
    <pc:docChg chg="sldOrd">
      <pc:chgData name="Shelim Islam (1714298)" userId="S::1714298@student.uwtsd.ac.uk::49b119d6-65e5-49d9-8d18-b543427fd414" providerId="AD" clId="Web-{3620E177-FCA1-4008-BC86-49143BB0EAAD}" dt="2020-10-28T23:40:38.640" v="1"/>
      <pc:docMkLst>
        <pc:docMk/>
      </pc:docMkLst>
      <pc:sldChg chg="ord">
        <pc:chgData name="Shelim Islam (1714298)" userId="S::1714298@student.uwtsd.ac.uk::49b119d6-65e5-49d9-8d18-b543427fd414" providerId="AD" clId="Web-{3620E177-FCA1-4008-BC86-49143BB0EAAD}" dt="2020-10-28T23:40:38.640" v="1"/>
        <pc:sldMkLst>
          <pc:docMk/>
          <pc:sldMk cId="1430402805" sldId="268"/>
        </pc:sldMkLst>
      </pc:sldChg>
    </pc:docChg>
  </pc:docChgLst>
  <pc:docChgLst>
    <pc:chgData name="Mark Gallagher-Read" userId="S::m.gallagher-read@uwtsd.ac.uk::9094d887-725d-4cc4-951b-32057e64b0fd" providerId="AD" clId="Web-{71772B81-92A7-02DF-71EB-AB70E0B9A02A}"/>
    <pc:docChg chg="modSld">
      <pc:chgData name="Mark Gallagher-Read" userId="S::m.gallagher-read@uwtsd.ac.uk::9094d887-725d-4cc4-951b-32057e64b0fd" providerId="AD" clId="Web-{71772B81-92A7-02DF-71EB-AB70E0B9A02A}" dt="2020-10-29T11:17:01.274" v="154" actId="20577"/>
      <pc:docMkLst>
        <pc:docMk/>
      </pc:docMkLst>
      <pc:sldChg chg="modSp">
        <pc:chgData name="Mark Gallagher-Read" userId="S::m.gallagher-read@uwtsd.ac.uk::9094d887-725d-4cc4-951b-32057e64b0fd" providerId="AD" clId="Web-{71772B81-92A7-02DF-71EB-AB70E0B9A02A}" dt="2020-10-29T10:59:03.780" v="26" actId="20577"/>
        <pc:sldMkLst>
          <pc:docMk/>
          <pc:sldMk cId="3172722490" sldId="258"/>
        </pc:sldMkLst>
        <pc:spChg chg="mod">
          <ac:chgData name="Mark Gallagher-Read" userId="S::m.gallagher-read@uwtsd.ac.uk::9094d887-725d-4cc4-951b-32057e64b0fd" providerId="AD" clId="Web-{71772B81-92A7-02DF-71EB-AB70E0B9A02A}" dt="2020-10-29T10:59:03.780" v="26" actId="20577"/>
          <ac:spMkLst>
            <pc:docMk/>
            <pc:sldMk cId="3172722490" sldId="258"/>
            <ac:spMk id="3" creationId="{243E64A1-70C6-3D48-A656-BCB184CCA538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0:59:26.844" v="30" actId="20577"/>
        <pc:sldMkLst>
          <pc:docMk/>
          <pc:sldMk cId="2142616137" sldId="259"/>
        </pc:sldMkLst>
        <pc:spChg chg="mod">
          <ac:chgData name="Mark Gallagher-Read" userId="S::m.gallagher-read@uwtsd.ac.uk::9094d887-725d-4cc4-951b-32057e64b0fd" providerId="AD" clId="Web-{71772B81-92A7-02DF-71EB-AB70E0B9A02A}" dt="2020-10-29T10:59:26.844" v="30" actId="20577"/>
          <ac:spMkLst>
            <pc:docMk/>
            <pc:sldMk cId="2142616137" sldId="259"/>
            <ac:spMk id="3" creationId="{B955CFC8-0253-E041-9487-D365DA933F43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01:55.167" v="40" actId="20577"/>
        <pc:sldMkLst>
          <pc:docMk/>
          <pc:sldMk cId="1127341569" sldId="260"/>
        </pc:sldMkLst>
        <pc:spChg chg="mod">
          <ac:chgData name="Mark Gallagher-Read" userId="S::m.gallagher-read@uwtsd.ac.uk::9094d887-725d-4cc4-951b-32057e64b0fd" providerId="AD" clId="Web-{71772B81-92A7-02DF-71EB-AB70E0B9A02A}" dt="2020-10-29T11:01:55.167" v="40" actId="20577"/>
          <ac:spMkLst>
            <pc:docMk/>
            <pc:sldMk cId="1127341569" sldId="260"/>
            <ac:spMk id="3" creationId="{DA8FC929-9A46-A841-A53C-286BED71C2CB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09:32.572" v="106" actId="20577"/>
        <pc:sldMkLst>
          <pc:docMk/>
          <pc:sldMk cId="309893388" sldId="262"/>
        </pc:sldMkLst>
        <pc:spChg chg="mod">
          <ac:chgData name="Mark Gallagher-Read" userId="S::m.gallagher-read@uwtsd.ac.uk::9094d887-725d-4cc4-951b-32057e64b0fd" providerId="AD" clId="Web-{71772B81-92A7-02DF-71EB-AB70E0B9A02A}" dt="2020-10-29T11:09:32.572" v="106" actId="20577"/>
          <ac:spMkLst>
            <pc:docMk/>
            <pc:sldMk cId="309893388" sldId="262"/>
            <ac:spMk id="3" creationId="{C332F5A9-F03A-BC4E-B44B-ECD61BEAFD18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17:01.274" v="153" actId="20577"/>
        <pc:sldMkLst>
          <pc:docMk/>
          <pc:sldMk cId="712153176" sldId="263"/>
        </pc:sldMkLst>
        <pc:spChg chg="mod">
          <ac:chgData name="Mark Gallagher-Read" userId="S::m.gallagher-read@uwtsd.ac.uk::9094d887-725d-4cc4-951b-32057e64b0fd" providerId="AD" clId="Web-{71772B81-92A7-02DF-71EB-AB70E0B9A02A}" dt="2020-10-29T11:17:01.274" v="153" actId="20577"/>
          <ac:spMkLst>
            <pc:docMk/>
            <pc:sldMk cId="712153176" sldId="263"/>
            <ac:spMk id="3" creationId="{D10DE727-6D12-5F42-B8F6-88313E2CA230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00:05.472" v="36" actId="20577"/>
        <pc:sldMkLst>
          <pc:docMk/>
          <pc:sldMk cId="1308113732" sldId="264"/>
        </pc:sldMkLst>
        <pc:spChg chg="mod">
          <ac:chgData name="Mark Gallagher-Read" userId="S::m.gallagher-read@uwtsd.ac.uk::9094d887-725d-4cc4-951b-32057e64b0fd" providerId="AD" clId="Web-{71772B81-92A7-02DF-71EB-AB70E0B9A02A}" dt="2020-10-29T11:00:05.472" v="36" actId="20577"/>
          <ac:spMkLst>
            <pc:docMk/>
            <pc:sldMk cId="1308113732" sldId="264"/>
            <ac:spMk id="3" creationId="{D3801CDC-C30C-A64C-AAEE-9AC07C61C5A1}"/>
          </ac:spMkLst>
        </pc:spChg>
      </pc:sldChg>
      <pc:sldChg chg="modSp">
        <pc:chgData name="Mark Gallagher-Read" userId="S::m.gallagher-read@uwtsd.ac.uk::9094d887-725d-4cc4-951b-32057e64b0fd" providerId="AD" clId="Web-{71772B81-92A7-02DF-71EB-AB70E0B9A02A}" dt="2020-10-29T11:11:44.346" v="123" actId="20577"/>
        <pc:sldMkLst>
          <pc:docMk/>
          <pc:sldMk cId="2739292558" sldId="265"/>
        </pc:sldMkLst>
        <pc:spChg chg="mod">
          <ac:chgData name="Mark Gallagher-Read" userId="S::m.gallagher-read@uwtsd.ac.uk::9094d887-725d-4cc4-951b-32057e64b0fd" providerId="AD" clId="Web-{71772B81-92A7-02DF-71EB-AB70E0B9A02A}" dt="2020-10-29T11:11:44.346" v="123" actId="20577"/>
          <ac:spMkLst>
            <pc:docMk/>
            <pc:sldMk cId="2739292558" sldId="265"/>
            <ac:spMk id="3" creationId="{7017158E-D6B6-D747-B5CF-05312BF59984}"/>
          </ac:spMkLst>
        </pc:spChg>
      </pc:sldChg>
    </pc:docChg>
  </pc:docChgLst>
  <pc:docChgLst>
    <pc:chgData name="Shelim Islam (1714298)" userId="S::1714298@student.uwtsd.ac.uk::49b119d6-65e5-49d9-8d18-b543427fd414" providerId="AD" clId="Web-{2EB69A4E-B154-7C75-B60A-C5C87C940FAB}"/>
    <pc:docChg chg="addSld delSld">
      <pc:chgData name="Shelim Islam (1714298)" userId="S::1714298@student.uwtsd.ac.uk::49b119d6-65e5-49d9-8d18-b543427fd414" providerId="AD" clId="Web-{2EB69A4E-B154-7C75-B60A-C5C87C940FAB}" dt="2020-10-29T02:58:35.335" v="2"/>
      <pc:docMkLst>
        <pc:docMk/>
      </pc:docMkLst>
      <pc:sldChg chg="add del">
        <pc:chgData name="Shelim Islam (1714298)" userId="S::1714298@student.uwtsd.ac.uk::49b119d6-65e5-49d9-8d18-b543427fd414" providerId="AD" clId="Web-{2EB69A4E-B154-7C75-B60A-C5C87C940FAB}" dt="2020-10-29T02:58:35.335" v="2"/>
        <pc:sldMkLst>
          <pc:docMk/>
          <pc:sldMk cId="309893388" sldId="262"/>
        </pc:sldMkLst>
      </pc:sldChg>
      <pc:sldChg chg="new">
        <pc:chgData name="Shelim Islam (1714298)" userId="S::1714298@student.uwtsd.ac.uk::49b119d6-65e5-49d9-8d18-b543427fd414" providerId="AD" clId="Web-{2EB69A4E-B154-7C75-B60A-C5C87C940FAB}" dt="2020-10-29T02:57:42.850" v="0"/>
        <pc:sldMkLst>
          <pc:docMk/>
          <pc:sldMk cId="1050007612" sldId="27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2EA7947-E287-4738-8C82-07CE4F01EF03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4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E809929-0719-4517-94D6-FDF7F99E70F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4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0E95673-5512-4AAA-9AEB-E00C61EC65D5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0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13138FA-2E87-4873-8BBA-13E447C9A99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8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E9E0E3-ECF6-4CFE-8698-AEFEBCECC3C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0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2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50BC9E2-CB44-4C05-9BB5-496C18A241E0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9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BAE0CE1-F450-4107-B2CB-17B18F8A3F4A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59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October 29,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6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rc.org/en/what-we-do/disaster-management/about-disasters/aggravating-factors/under-developmen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gov.scot/nih/Documents/fam2-supporting-vulnerable-families.pdf" TargetMode="External"/><Relationship Id="rId2" Type="http://schemas.openxmlformats.org/officeDocument/2006/relationships/hyperlink" Target="https://www.womenshealth.gov/relationships-and-safety/domestic-violence/effects-domestic-violence-childr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roubledfamilies.blog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70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6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37" name="Group 93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38" name="Rectangle 9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9" name="Group 10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40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1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2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23F1F-C858-9A4A-A502-D569486D1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690" y="4625610"/>
            <a:ext cx="10000623" cy="1777829"/>
          </a:xfrm>
        </p:spPr>
        <p:txBody>
          <a:bodyPr vert="horz" lIns="228600" tIns="228600" rIns="228600" bIns="228600" rtlCol="0" anchor="ctr" anchorCtr="0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young people and Families </a:t>
            </a:r>
            <a:b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 descr="Family walk">
            <a:extLst>
              <a:ext uri="{FF2B5EF4-FFF2-40B4-BE49-F238E27FC236}">
                <a16:creationId xmlns:a16="http://schemas.microsoft.com/office/drawing/2014/main" id="{AB740B6B-AF72-3446-BBA5-B9AE3110C0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8" r="15160" b="2"/>
          <a:stretch/>
        </p:blipFill>
        <p:spPr bwMode="auto"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mily holding hands">
            <a:extLst>
              <a:ext uri="{FF2B5EF4-FFF2-40B4-BE49-F238E27FC236}">
                <a16:creationId xmlns:a16="http://schemas.microsoft.com/office/drawing/2014/main" id="{36A851CD-BBB6-2C42-BEBD-9D8ED27D6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6" r="20143" b="1"/>
          <a:stretch/>
        </p:blipFill>
        <p:spPr bwMode="auto">
          <a:xfrm>
            <a:off x="3995213" y="10"/>
            <a:ext cx="4057897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58630-3966-FD44-B255-F9E1CA9AFAA2}"/>
              </a:ext>
            </a:extLst>
          </p:cNvPr>
          <p:cNvSpPr/>
          <p:nvPr/>
        </p:nvSpPr>
        <p:spPr>
          <a:xfrm>
            <a:off x="20" y="3949952"/>
            <a:ext cx="3958454" cy="44384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(THOMAS, 2020)</a:t>
            </a:r>
            <a:endParaRPr lang="en-US" sz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24B4B-D75F-4EFD-8A48-B5D70B56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07" y="4663818"/>
            <a:ext cx="8673427" cy="1322587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2534E-7CEA-FB46-A37F-128E51ABB079}"/>
              </a:ext>
            </a:extLst>
          </p:cNvPr>
          <p:cNvSpPr txBox="1"/>
          <p:nvPr/>
        </p:nvSpPr>
        <p:spPr>
          <a:xfrm>
            <a:off x="8156575" y="14286"/>
            <a:ext cx="3775602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Mehnaz Akhtar 1813781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Saminah Chohan 1807436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Letitia Buyana 1817068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Gulnaz Begum 1907551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Shelim Islam 1714298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Awais Ali          1816831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Mohammed Mia 1814468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4EAA31-89F1-4D50-9B28-394807481855}"/>
              </a:ext>
            </a:extLst>
          </p:cNvPr>
          <p:cNvSpPr txBox="1"/>
          <p:nvPr/>
        </p:nvSpPr>
        <p:spPr>
          <a:xfrm>
            <a:off x="1245080" y="2265872"/>
            <a:ext cx="1017917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Mother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4DDDB8-755B-45A5-BFD7-56388596F672}"/>
              </a:ext>
            </a:extLst>
          </p:cNvPr>
          <p:cNvSpPr txBox="1"/>
          <p:nvPr/>
        </p:nvSpPr>
        <p:spPr>
          <a:xfrm>
            <a:off x="3156369" y="2236218"/>
            <a:ext cx="113293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Father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DB5BA8-5FA3-494F-9D46-CE98531E809F}"/>
              </a:ext>
            </a:extLst>
          </p:cNvPr>
          <p:cNvSpPr txBox="1"/>
          <p:nvPr/>
        </p:nvSpPr>
        <p:spPr>
          <a:xfrm>
            <a:off x="1085131" y="3931849"/>
            <a:ext cx="13054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C1752-8ED0-43B7-ACAC-48D28049B663}"/>
              </a:ext>
            </a:extLst>
          </p:cNvPr>
          <p:cNvSpPr txBox="1"/>
          <p:nvPr/>
        </p:nvSpPr>
        <p:spPr>
          <a:xfrm>
            <a:off x="3686534" y="3945327"/>
            <a:ext cx="1406106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522F69-984A-48A8-ABD5-C7D6A56A69F8}"/>
              </a:ext>
            </a:extLst>
          </p:cNvPr>
          <p:cNvSpPr txBox="1"/>
          <p:nvPr/>
        </p:nvSpPr>
        <p:spPr>
          <a:xfrm>
            <a:off x="2607334" y="3930051"/>
            <a:ext cx="730370" cy="3837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6539BDE-51B4-4919-B55C-26C2C0A79710}"/>
              </a:ext>
            </a:extLst>
          </p:cNvPr>
          <p:cNvCxnSpPr/>
          <p:nvPr/>
        </p:nvCxnSpPr>
        <p:spPr>
          <a:xfrm>
            <a:off x="2204796" y="2486176"/>
            <a:ext cx="90577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7049754-113C-421E-95BB-F9208FA634E7}"/>
              </a:ext>
            </a:extLst>
          </p:cNvPr>
          <p:cNvCxnSpPr/>
          <p:nvPr/>
        </p:nvCxnSpPr>
        <p:spPr>
          <a:xfrm>
            <a:off x="2757936" y="2491956"/>
            <a:ext cx="14378" cy="9776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D29C000-7E71-4867-B984-2A1D9B7B2144}"/>
              </a:ext>
            </a:extLst>
          </p:cNvPr>
          <p:cNvCxnSpPr/>
          <p:nvPr/>
        </p:nvCxnSpPr>
        <p:spPr>
          <a:xfrm flipV="1">
            <a:off x="1599150" y="3462040"/>
            <a:ext cx="2587923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5D51C1-AF4E-4637-948D-4DBFBF25B9AA}"/>
              </a:ext>
            </a:extLst>
          </p:cNvPr>
          <p:cNvCxnSpPr/>
          <p:nvPr/>
        </p:nvCxnSpPr>
        <p:spPr>
          <a:xfrm>
            <a:off x="1620328" y="3482197"/>
            <a:ext cx="0" cy="3881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F8AFD2D-B8A0-4F31-AD30-FEF0E251D6D6}"/>
              </a:ext>
            </a:extLst>
          </p:cNvPr>
          <p:cNvCxnSpPr/>
          <p:nvPr/>
        </p:nvCxnSpPr>
        <p:spPr>
          <a:xfrm flipH="1">
            <a:off x="2769618" y="3438165"/>
            <a:ext cx="0" cy="4313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529B382-77A5-4710-9DD1-6CBE1729D1FB}"/>
              </a:ext>
            </a:extLst>
          </p:cNvPr>
          <p:cNvCxnSpPr/>
          <p:nvPr/>
        </p:nvCxnSpPr>
        <p:spPr>
          <a:xfrm flipH="1">
            <a:off x="4134568" y="3480399"/>
            <a:ext cx="14377" cy="4600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1968440" y="498768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 primary age son- focus of referral 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99C583-55D5-429E-83CD-BE0115D9ED87}"/>
              </a:ext>
            </a:extLst>
          </p:cNvPr>
          <p:cNvCxnSpPr/>
          <p:nvPr/>
        </p:nvCxnSpPr>
        <p:spPr>
          <a:xfrm flipH="1">
            <a:off x="2917374" y="4463962"/>
            <a:ext cx="5750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8EAD695-2B37-40F7-9EC0-943F54FC397E}"/>
              </a:ext>
            </a:extLst>
          </p:cNvPr>
          <p:cNvSpPr txBox="1"/>
          <p:nvPr/>
        </p:nvSpPr>
        <p:spPr>
          <a:xfrm>
            <a:off x="626852" y="5730816"/>
            <a:ext cx="64813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According to Education Government Scotland 73% of referrals come directly from schools, reason being non-attendance at school, child behaviour and parenting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Risk Factors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688855" y="2356629"/>
            <a:ext cx="535987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Looking at family A there was many factors that put them in a vulnerable position.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 paid jobs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Non-payment of rent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Parent alcohol problems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School attendance and behaviour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9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0556E-5E4F-AD43-B9F2-6E894F12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sz="4800"/>
              <a:t> </a:t>
            </a:r>
            <a:r>
              <a:rPr lang="en-US" sz="4800" b="1"/>
              <a:t>Factors</a:t>
            </a:r>
            <a:br>
              <a:rPr lang="en-US" sz="4800" b="1"/>
            </a:br>
            <a:r>
              <a:rPr lang="en-US" sz="4800" b="1"/>
              <a:t>Vulnerability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64A1-70C6-3D48-A656-BCB184CCA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950" y="257175"/>
            <a:ext cx="5864970" cy="6326505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600">
                <a:latin typeface="Arial"/>
                <a:ea typeface="+mn-lt"/>
                <a:cs typeface="Arial"/>
              </a:rPr>
              <a:t>Family A are also suffering from the following: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Domestic violence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Poor parenting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Poverty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Cleanliness</a:t>
            </a: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>
                <a:latin typeface="Arial"/>
                <a:cs typeface="Arial"/>
              </a:rPr>
              <a:t>Vulnerability is most often associated with </a:t>
            </a:r>
            <a:r>
              <a:rPr lang="en-US" sz="160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poverty</a:t>
            </a:r>
            <a:r>
              <a:rPr lang="en-US" sz="1600">
                <a:latin typeface="Arial"/>
                <a:cs typeface="Arial"/>
              </a:rPr>
              <a:t>, but it can also arise when people are isolated, insecure and defenseless in the face of risk, or stress (</a:t>
            </a:r>
            <a:r>
              <a:rPr lang="en-GB" sz="1600">
                <a:latin typeface="Arial"/>
                <a:cs typeface="Arial"/>
              </a:rPr>
              <a:t>G </a:t>
            </a:r>
            <a:r>
              <a:rPr lang="en-GB" sz="1600" err="1">
                <a:latin typeface="Arial"/>
                <a:cs typeface="Arial"/>
              </a:rPr>
              <a:t>Kamanou</a:t>
            </a:r>
            <a:r>
              <a:rPr lang="en-GB" sz="1600">
                <a:latin typeface="Arial"/>
                <a:cs typeface="Arial"/>
              </a:rPr>
              <a:t>, </a:t>
            </a:r>
            <a:r>
              <a:rPr lang="en-US" sz="1600">
                <a:latin typeface="Arial"/>
                <a:cs typeface="Arial"/>
              </a:rPr>
              <a:t>2002).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>
                <a:latin typeface="Arial"/>
                <a:cs typeface="Arial"/>
              </a:rPr>
              <a:t>To determine people’s vulnerability, two questions need to be asked: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 what</a:t>
            </a:r>
            <a:r>
              <a:rPr lang="en-US" sz="1600">
                <a:latin typeface="Arial"/>
                <a:cs typeface="Arial"/>
              </a:rPr>
              <a:t> threat or hazard </a:t>
            </a:r>
            <a:r>
              <a:rPr lang="en-US" sz="1600" b="1">
                <a:latin typeface="Arial"/>
                <a:cs typeface="Arial"/>
              </a:rPr>
              <a:t>are they vulnerable</a:t>
            </a:r>
            <a:r>
              <a:rPr lang="en-US" sz="1600">
                <a:latin typeface="Arial"/>
                <a:cs typeface="Arial"/>
              </a:rPr>
              <a:t>?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what makes them vulnerable</a:t>
            </a:r>
            <a:r>
              <a:rPr lang="en-US" sz="1600">
                <a:latin typeface="Arial"/>
                <a:cs typeface="Arial"/>
              </a:rPr>
              <a:t> to that threat or hazard?</a:t>
            </a: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7272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577D-0E60-7842-901C-F9262BF4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cs typeface="Calibri Light"/>
              </a:rPr>
              <a:t>The impact it has on the Family?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5CFC8-0253-E041-9487-D365DA93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675801"/>
            <a:ext cx="5466550" cy="53668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This situation has effected the child in many ways, the impact it has left him with has been noticed in school due to him having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His mental health is effected by his home life, the neglect from his parents, the trauma, the fear is all being noticed in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home itself is not a clean safe environment for all three children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parents are making him a vulnerable child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 Any child exposed to violence in the home are also victims of physical abuse.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5378B-B744-4B4E-9A06-C67E998B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676" y="800100"/>
            <a:ext cx="3687097" cy="1628776"/>
          </a:xfrm>
        </p:spPr>
        <p:txBody>
          <a:bodyPr>
            <a:normAutofit fontScale="90000"/>
          </a:bodyPr>
          <a:lstStyle/>
          <a:p>
            <a:r>
              <a:rPr lang="en-US" sz="4800"/>
              <a:t>Analysis of the rationale</a:t>
            </a:r>
            <a:br>
              <a:rPr lang="en-US" sz="4800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C929-9A46-A841-A53C-286BED71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7" y="186431"/>
            <a:ext cx="5639788" cy="618896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>
                <a:latin typeface="Arial"/>
                <a:cs typeface="Arial"/>
              </a:rPr>
              <a:t>f</a:t>
            </a: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3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5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Looking at the case study, features of safeguarding is taking action to promote welfare for children from harm.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The organizations involved In the case study are as follow: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Safeguarding team 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Connections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Job Centre Plus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Neighbourhood services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Education services used for sons' mother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Metropolitan Police	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Antisocial behaviour team </a:t>
            </a: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Child and adolescent mental health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		</a:t>
            </a: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2052" name="Picture 4" descr="safeguarding image">
            <a:extLst>
              <a:ext uri="{FF2B5EF4-FFF2-40B4-BE49-F238E27FC236}">
                <a16:creationId xmlns:a16="http://schemas.microsoft.com/office/drawing/2014/main" id="{C14EFB70-B5C0-2547-BF1D-C8BD5B7AF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890" y="2743200"/>
            <a:ext cx="4360883" cy="26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4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6EDA9-DDAC-F04E-A049-82CD98288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766" y="3429001"/>
            <a:ext cx="3616505" cy="2071688"/>
          </a:xfrm>
        </p:spPr>
        <p:txBody>
          <a:bodyPr>
            <a:normAutofit/>
          </a:bodyPr>
          <a:lstStyle/>
          <a:p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E727-6D12-5F42-B8F6-88313E2C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" y="329184"/>
            <a:ext cx="5518579" cy="5900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Duties of safeguarding </a:t>
            </a:r>
            <a:r>
              <a:rPr lang="en-US" sz="1600">
                <a:latin typeface="Arial"/>
                <a:cs typeface="Arial"/>
              </a:rPr>
              <a:t>Protection, accountability, empowering, partnership, importance (The care Act 2014).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Police</a:t>
            </a:r>
            <a:r>
              <a:rPr lang="en-US" sz="1600">
                <a:latin typeface="Arial"/>
                <a:cs typeface="Arial"/>
              </a:rPr>
              <a:t> were involved to protect the welfare of children,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Neighbourhood</a:t>
            </a:r>
            <a:r>
              <a:rPr lang="en-US" sz="1600">
                <a:latin typeface="Arial"/>
                <a:cs typeface="Arial"/>
              </a:rPr>
              <a:t> services was used to prevent homeless by providing accommodation earlier.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CAMHS </a:t>
            </a:r>
            <a:r>
              <a:rPr lang="en-US" sz="1600">
                <a:latin typeface="Arial"/>
                <a:cs typeface="Arial"/>
              </a:rPr>
              <a:t>were involved for supporting the son since previous autumn but did not seem to have a positive impact on the family's engagement.</a:t>
            </a:r>
          </a:p>
          <a:p>
            <a:endParaRPr lang="en-US" sz="1600"/>
          </a:p>
        </p:txBody>
      </p:sp>
      <p:pic>
        <p:nvPicPr>
          <p:cNvPr id="4098" name="Picture 2" descr="Good neighbourhoods - apse">
            <a:extLst>
              <a:ext uri="{FF2B5EF4-FFF2-40B4-BE49-F238E27FC236}">
                <a16:creationId xmlns:a16="http://schemas.microsoft.com/office/drawing/2014/main" id="{41EDD866-A0E4-4F47-A7D2-42C4E7AC5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7" y="1196272"/>
            <a:ext cx="3743594" cy="430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53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158E-D6B6-D747-B5CF-05312BF5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CAMHS benefits for the most part supporting youngsters encountering: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Violent or angry behaviour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 Anxiety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Depression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Eating difficulties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Low self-esteem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Self-harming and the effects of abuse or traumatic events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                 The Mental capacity Act 2005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pic>
        <p:nvPicPr>
          <p:cNvPr id="3076" name="Picture 4" descr="Our specialist CAMHS services - City &amp; Hackney CAMHS">
            <a:extLst>
              <a:ext uri="{FF2B5EF4-FFF2-40B4-BE49-F238E27FC236}">
                <a16:creationId xmlns:a16="http://schemas.microsoft.com/office/drawing/2014/main" id="{76061B11-87C5-1A40-BF2A-755967ACE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46" y="2102552"/>
            <a:ext cx="3565525" cy="2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29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41C5A-8BDF-3645-85CC-5D9AA3064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8456" y="968822"/>
            <a:ext cx="3456122" cy="4589717"/>
          </a:xfrm>
        </p:spPr>
        <p:txBody>
          <a:bodyPr>
            <a:normAutofit/>
          </a:bodyPr>
          <a:lstStyle/>
          <a:p>
            <a:pPr algn="l"/>
            <a:br>
              <a:rPr lang="en-GB" b="1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5F346-60FF-DF42-95E5-92D0B8DD4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1" y="365760"/>
            <a:ext cx="5433234" cy="5676904"/>
          </a:xfrm>
        </p:spPr>
        <p:txBody>
          <a:bodyPr>
            <a:normAutofit/>
          </a:bodyPr>
          <a:lstStyle/>
          <a:p>
            <a:endParaRPr lang="en-GB" b="1" u="sng"/>
          </a:p>
          <a:p>
            <a:pPr marL="0" indent="0" algn="ctr">
              <a:buNone/>
            </a:pP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Metropolitan Police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Officials play an indispensable role in guarding London's community safe, regardless of whether they're in the city, working eye to eye with the overall population, or in the background, conveying a scope of master benefits and improving how we police the capital.</a:t>
            </a: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 The Antisocial Behaviour (ASB), Crime and Policing Act 2014.</a:t>
            </a:r>
          </a:p>
          <a:p>
            <a:pPr>
              <a:buFont typeface="Wingdings" pitchFamily="2" charset="2"/>
              <a:buChar char="v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Antisocial behaviour can lastingly affect areas and networks as it frequently prompts an expansion in crime, especially violence and criminal harm.</a:t>
            </a:r>
            <a:endParaRPr lang="en-GB"/>
          </a:p>
          <a:p>
            <a:endParaRPr lang="en-US" sz="1600"/>
          </a:p>
        </p:txBody>
      </p:sp>
      <p:pic>
        <p:nvPicPr>
          <p:cNvPr id="1028" name="Picture 4" descr="Brand Health Check: Metropolitan Police">
            <a:extLst>
              <a:ext uri="{FF2B5EF4-FFF2-40B4-BE49-F238E27FC236}">
                <a16:creationId xmlns:a16="http://schemas.microsoft.com/office/drawing/2014/main" id="{A88CD672-ABE4-D34D-A377-5DC4827EA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6" y="1592952"/>
            <a:ext cx="3467100" cy="24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ABF6B-D4D2-E04D-B62F-F4905645D412}"/>
              </a:ext>
            </a:extLst>
          </p:cNvPr>
          <p:cNvSpPr txBox="1"/>
          <p:nvPr/>
        </p:nvSpPr>
        <p:spPr>
          <a:xfrm>
            <a:off x="12491649" y="5872219"/>
            <a:ext cx="63295" cy="108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030" name="Picture 6" descr="Logo">
            <a:extLst>
              <a:ext uri="{FF2B5EF4-FFF2-40B4-BE49-F238E27FC236}">
                <a16:creationId xmlns:a16="http://schemas.microsoft.com/office/drawing/2014/main" id="{8B8F2B04-E465-9C4F-AC10-6BBCC0609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01" y="4636852"/>
            <a:ext cx="4177352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DB231-81CF-9B45-A329-807C416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r>
              <a:rPr lang="en-US" sz="4800"/>
              <a:t>Policies and professional  interventions in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3E6D-4564-1148-8A54-16355BB7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Equality Act 2010: Protects children, young people and adults against harassment, discrimination and victimization.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service also operates in compliance with Mental Health Act 1983, as amended by the Mental Health Act 2007. Legislative frameworks of the Children Act 2004.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Importance of early intervention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is to prevent problems before they occur and avoid issues to escalate.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Keeping families safe by giving support when needed and keeping children safe from abuse by securing their homes. 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Prevent crime by giving support.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0915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4800">
                <a:solidFill>
                  <a:srgbClr val="FFFEFF"/>
                </a:solidFill>
              </a:rPr>
              <a:t>Discuss and Evaluate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1CDC-C30C-A64C-AAEE-9AC07C61C5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98577" y="794042"/>
            <a:ext cx="5427137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algn="ctr"/>
            <a:r>
              <a:rPr lang="en-US" sz="1600" b="1" u="sng"/>
              <a:t>MULTIDISCIPLINARY TEAMS</a:t>
            </a:r>
          </a:p>
          <a:p>
            <a:pPr marL="0"/>
            <a:endParaRPr lang="en-US" sz="1600"/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MDT's are groups of people from different professional backgrounds, for example: 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Health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Education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Employment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Criminal Justice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Social Care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Who then collaborate as a team to plan and provide support to vulnerable children, young people and families.</a:t>
            </a:r>
          </a:p>
        </p:txBody>
      </p:sp>
    </p:spTree>
    <p:extLst>
      <p:ext uri="{BB962C8B-B14F-4D97-AF65-F5344CB8AC3E}">
        <p14:creationId xmlns:p14="http://schemas.microsoft.com/office/powerpoint/2010/main" val="130811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FB0D-1437-A94B-B474-6FBD59B58469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C2D11-541D-A041-9B12-74557A1C3490}"/>
              </a:ext>
            </a:extLst>
          </p:cNvPr>
          <p:cNvSpPr txBox="1"/>
          <p:nvPr/>
        </p:nvSpPr>
        <p:spPr>
          <a:xfrm>
            <a:off x="8441976" y="1844675"/>
            <a:ext cx="294368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3200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3200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C9FE8-EBFE-594B-B7CE-0EA41F0A35E3}"/>
              </a:ext>
            </a:extLst>
          </p:cNvPr>
          <p:cNvSpPr txBox="1"/>
          <p:nvPr/>
        </p:nvSpPr>
        <p:spPr>
          <a:xfrm>
            <a:off x="2543175" y="304323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428EB-3E94-2D4E-B91A-70FE33A10411}"/>
              </a:ext>
            </a:extLst>
          </p:cNvPr>
          <p:cNvSpPr txBox="1"/>
          <p:nvPr/>
        </p:nvSpPr>
        <p:spPr>
          <a:xfrm>
            <a:off x="806335" y="985838"/>
            <a:ext cx="54889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pPr algn="ctr"/>
            <a:r>
              <a:rPr lang="en-US" b="1">
                <a:latin typeface="Arial"/>
                <a:cs typeface="Arial"/>
              </a:rPr>
              <a:t>Outlined assessments</a:t>
            </a:r>
            <a:r>
              <a:rPr lang="en-US">
                <a:latin typeface="Arial"/>
                <a:cs typeface="Arial"/>
              </a:rPr>
              <a:t>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Job opportunities for parents.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Assistance with financial issues.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Relationship guidance.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Help with cleanliness.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Time management &amp; school attendance.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Deal with aggression at home.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Counselling for children.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8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B1ABA4-56A1-4845-A561-B4862CB078AA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POSITIVES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Job centre plus was contacted.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Connections monitored rent.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Parents invited to counselling.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Personal hygiene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Improvements in school attendance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Behavioural improvement in children.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Incident between father and daughter</a:t>
            </a: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Relationship broken down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901E10-92CA-9B4B-9D08-8529E8931627}"/>
              </a:ext>
            </a:extLst>
          </p:cNvPr>
          <p:cNvSpPr txBox="1"/>
          <p:nvPr/>
        </p:nvSpPr>
        <p:spPr>
          <a:xfrm>
            <a:off x="9072214" y="1985963"/>
            <a:ext cx="242922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  PLAN</a:t>
            </a:r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600">
                <a:solidFill>
                  <a:srgbClr val="FFFEFF"/>
                </a:solidFill>
                <a:cs typeface="Calibri Light"/>
              </a:rPr>
              <a:t>Recommendation and conclusion</a:t>
            </a:r>
          </a:p>
        </p:txBody>
      </p:sp>
      <p:pic>
        <p:nvPicPr>
          <p:cNvPr id="4" name="Picture 4" descr="A group of people standing in front of a sunset&#10;&#10;Description automatically generated">
            <a:extLst>
              <a:ext uri="{FF2B5EF4-FFF2-40B4-BE49-F238E27FC236}">
                <a16:creationId xmlns:a16="http://schemas.microsoft.com/office/drawing/2014/main" id="{13E174CF-DFFC-41AC-BDF9-4E5ECC539D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52879" y="1963283"/>
            <a:ext cx="6246646" cy="3513989"/>
          </a:xfrm>
        </p:spPr>
      </p:pic>
    </p:spTree>
    <p:extLst>
      <p:ext uri="{BB962C8B-B14F-4D97-AF65-F5344CB8AC3E}">
        <p14:creationId xmlns:p14="http://schemas.microsoft.com/office/powerpoint/2010/main" val="252488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E277-0D2B-EE4C-BBC4-C98767041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2F5A9-F03A-BC4E-B44B-ECD61BEA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602223" cy="5549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12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 </a:t>
            </a:r>
            <a:r>
              <a:rPr lang="en-GB" sz="1200">
                <a:latin typeface="Arial"/>
                <a:ea typeface="+mn-lt"/>
                <a:cs typeface="Arial"/>
              </a:rPr>
              <a:t>E</a:t>
            </a:r>
            <a:r>
              <a:rPr lang="en-GB" sz="120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ffects of domestic violence. Available at: https://www.womenshealth.gov/relationships-and-safety/domestic-violence/effects-domestic-violence-children</a:t>
            </a:r>
            <a:r>
              <a:rPr lang="en-GB" sz="1200">
                <a:latin typeface="Arial"/>
                <a:ea typeface="+mn-lt"/>
                <a:cs typeface="Arial"/>
              </a:rPr>
              <a:t>[online] (Accessed on 7</a:t>
            </a:r>
            <a:r>
              <a:rPr lang="en-GB" sz="1200" baseline="30000">
                <a:latin typeface="Arial"/>
                <a:ea typeface="+mn-lt"/>
                <a:cs typeface="Arial"/>
              </a:rPr>
              <a:t>th</a:t>
            </a:r>
            <a:r>
              <a:rPr lang="en-GB" sz="1200">
                <a:latin typeface="Arial"/>
                <a:ea typeface="+mn-lt"/>
                <a:cs typeface="Arial"/>
              </a:rPr>
              <a:t> October 2020)</a:t>
            </a:r>
          </a:p>
          <a:p>
            <a:pPr>
              <a:buFont typeface="Wingdings" pitchFamily="2" charset="2"/>
              <a:buChar char="v"/>
            </a:pPr>
            <a:r>
              <a:rPr lang="en-GB" sz="1200" err="1">
                <a:latin typeface="Arial"/>
                <a:cs typeface="Arial"/>
              </a:rPr>
              <a:t>Education.gov.scot</a:t>
            </a:r>
            <a:r>
              <a:rPr lang="en-GB" sz="1200">
                <a:latin typeface="Arial"/>
                <a:cs typeface="Arial"/>
              </a:rPr>
              <a:t>. Supporting Vulnerable </a:t>
            </a:r>
            <a:r>
              <a:rPr lang="en-GB" sz="1200" err="1">
                <a:latin typeface="Arial"/>
                <a:cs typeface="Arial"/>
              </a:rPr>
              <a:t>Familie</a:t>
            </a:r>
            <a:r>
              <a:rPr lang="en-GB" sz="1200">
                <a:latin typeface="Arial"/>
                <a:cs typeface="Arial"/>
              </a:rPr>
              <a:t>. Available at; </a:t>
            </a:r>
            <a:r>
              <a:rPr lang="en-GB" sz="1200">
                <a:ea typeface="+mn-lt"/>
                <a:cs typeface="+mn-lt"/>
                <a:hlinkClick r:id="rId3"/>
              </a:rPr>
              <a:t>https://education.gov.scot/nih/Documents/fam2-supporting-vulnerable-families.pdf</a:t>
            </a:r>
            <a:r>
              <a:rPr lang="en-GB" sz="1200">
                <a:ea typeface="+mn-lt"/>
                <a:cs typeface="+mn-lt"/>
              </a:rPr>
              <a:t>. [Accessed on 29th October 2020}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Gisele, K,(2002). Measuring vulnerability to poverty. [online]Available at: https://www.econstor.eu/handle/10419/53096 econstor.eu(accessed on 29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October 2020)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King, E,(2018) 'Troubled Families',GOV.UK [online]  Available at: 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https://troubledfamilies.blog.gov.uk</a:t>
            </a:r>
            <a:r>
              <a:rPr lang="en-GB" sz="1200">
                <a:latin typeface="Arial"/>
                <a:ea typeface="+mn-lt"/>
                <a:cs typeface="Arial"/>
              </a:rPr>
              <a:t> (Accessed 28 October 2020)</a:t>
            </a:r>
            <a:endParaRPr lang="en-GB" sz="12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Local.gov.uk (2020) </a:t>
            </a:r>
            <a:r>
              <a:rPr lang="en-GB" sz="1200" i="1">
                <a:latin typeface="Arial"/>
                <a:cs typeface="Arial"/>
              </a:rPr>
              <a:t>Local Government Association</a:t>
            </a:r>
            <a:r>
              <a:rPr lang="en-GB" sz="1200">
                <a:latin typeface="Arial"/>
                <a:cs typeface="Arial"/>
              </a:rPr>
              <a:t>. [online] Available at: &lt;https://www.local.gov.uk/&gt; [Accessed 27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Pettitt, B. and Kingdom), G., 2020. </a:t>
            </a:r>
            <a:r>
              <a:rPr lang="en-GB" sz="1200" i="1">
                <a:latin typeface="Arial"/>
                <a:cs typeface="Arial"/>
              </a:rPr>
              <a:t>Effective Joint Working Between Child And Adolescent Mental Health Services (CAMHS) And Schools</a:t>
            </a:r>
            <a:r>
              <a:rPr lang="en-GB" sz="1200">
                <a:latin typeface="Arial"/>
                <a:cs typeface="Arial"/>
              </a:rPr>
              <a:t>. [online] Core.ac.uk. Available at: &lt;https://core.ac.uk/display/40979641&gt; [Accessed 18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THOMAS, K., 2020. </a:t>
            </a:r>
            <a:r>
              <a:rPr lang="en-GB" sz="1200" i="1">
                <a:latin typeface="Arial"/>
                <a:cs typeface="Arial"/>
              </a:rPr>
              <a:t>THE GUARDIAN, [online]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9338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Atlas</vt:lpstr>
      <vt:lpstr>Children young people and Families  </vt:lpstr>
      <vt:lpstr>Introduction  </vt:lpstr>
      <vt:lpstr>Risk Factors  </vt:lpstr>
      <vt:lpstr>Risk Factors Vulnerability </vt:lpstr>
      <vt:lpstr>The impact it has on the Family?</vt:lpstr>
      <vt:lpstr>Analysis of the rationale </vt:lpstr>
      <vt:lpstr>PowerPoint Presentation</vt:lpstr>
      <vt:lpstr>PowerPoint Presentation</vt:lpstr>
      <vt:lpstr> </vt:lpstr>
      <vt:lpstr>Policies and professional  interventions in place</vt:lpstr>
      <vt:lpstr>Discuss and Evaluate </vt:lpstr>
      <vt:lpstr>PowerPoint Presentation</vt:lpstr>
      <vt:lpstr>PowerPoint Presentation</vt:lpstr>
      <vt:lpstr>Recommendation and 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 </dc:title>
  <dc:creator>Gulnaz Begum (1907551)</dc:creator>
  <cp:revision>1</cp:revision>
  <dcterms:created xsi:type="dcterms:W3CDTF">2020-10-29T20:40:30Z</dcterms:created>
  <dcterms:modified xsi:type="dcterms:W3CDTF">2020-10-29T21:15:10Z</dcterms:modified>
</cp:coreProperties>
</file>