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426"/>
    <p:restoredTop sz="95934"/>
  </p:normalViewPr>
  <p:slideViewPr>
    <p:cSldViewPr snapToGrid="0" snapToObjects="1">
      <p:cViewPr varScale="1">
        <p:scale>
          <a:sx n="64" d="100"/>
          <a:sy n="64" d="100"/>
        </p:scale>
        <p:origin x="200" y="1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6065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1722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4496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257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0788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443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1192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5828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3/3/20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8693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0083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3662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3/3/20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85163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houseoffraser.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CF23-BB08-4744-9222-BA1DC8F2A58F}"/>
              </a:ext>
            </a:extLst>
          </p:cNvPr>
          <p:cNvSpPr>
            <a:spLocks noGrp="1"/>
          </p:cNvSpPr>
          <p:nvPr>
            <p:ph type="ctrTitle"/>
          </p:nvPr>
        </p:nvSpPr>
        <p:spPr/>
        <p:txBody>
          <a:bodyPr>
            <a:normAutofit fontScale="90000"/>
          </a:bodyPr>
          <a:lstStyle/>
          <a:p>
            <a:r>
              <a:rPr lang="en-US" dirty="0"/>
              <a:t>How is House of </a:t>
            </a:r>
            <a:r>
              <a:rPr lang="en-US" dirty="0" err="1"/>
              <a:t>fraser</a:t>
            </a:r>
            <a:r>
              <a:rPr lang="en-US" dirty="0"/>
              <a:t> going to become Eco-friendly </a:t>
            </a:r>
          </a:p>
        </p:txBody>
      </p:sp>
      <p:sp>
        <p:nvSpPr>
          <p:cNvPr id="3" name="Subtitle 2">
            <a:extLst>
              <a:ext uri="{FF2B5EF4-FFF2-40B4-BE49-F238E27FC236}">
                <a16:creationId xmlns:a16="http://schemas.microsoft.com/office/drawing/2014/main" id="{9A710790-4347-8B4F-8F5D-7A2954AA734B}"/>
              </a:ext>
            </a:extLst>
          </p:cNvPr>
          <p:cNvSpPr>
            <a:spLocks noGrp="1"/>
          </p:cNvSpPr>
          <p:nvPr>
            <p:ph type="subTitle" idx="1"/>
          </p:nvPr>
        </p:nvSpPr>
        <p:spPr/>
        <p:txBody>
          <a:bodyPr/>
          <a:lstStyle/>
          <a:p>
            <a:r>
              <a:rPr lang="en-US" dirty="0"/>
              <a:t>By Cameron Carlson</a:t>
            </a:r>
          </a:p>
        </p:txBody>
      </p:sp>
    </p:spTree>
    <p:extLst>
      <p:ext uri="{BB962C8B-B14F-4D97-AF65-F5344CB8AC3E}">
        <p14:creationId xmlns:p14="http://schemas.microsoft.com/office/powerpoint/2010/main" val="1418651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A472C-4DD3-0444-B432-6F61CA7F6EEE}"/>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C1524D16-AC18-7F46-8BC6-AB21B9332331}"/>
              </a:ext>
            </a:extLst>
          </p:cNvPr>
          <p:cNvSpPr>
            <a:spLocks noGrp="1"/>
          </p:cNvSpPr>
          <p:nvPr>
            <p:ph idx="1"/>
          </p:nvPr>
        </p:nvSpPr>
        <p:spPr/>
        <p:txBody>
          <a:bodyPr>
            <a:normAutofit/>
          </a:bodyPr>
          <a:lstStyle/>
          <a:p>
            <a:pPr marL="0" indent="0">
              <a:buNone/>
            </a:pPr>
            <a:r>
              <a:rPr lang="en-US" dirty="0"/>
              <a:t>Hello my name is Cameron Carlson and the </a:t>
            </a:r>
            <a:r>
              <a:rPr lang="en-US" dirty="0" err="1"/>
              <a:t>organisation</a:t>
            </a:r>
            <a:r>
              <a:rPr lang="en-US" dirty="0"/>
              <a:t> I have been working with is the retailer known as House of Fraser, below is some bullet points with key information on house of </a:t>
            </a:r>
            <a:r>
              <a:rPr lang="en-US" dirty="0" err="1"/>
              <a:t>fraser</a:t>
            </a:r>
            <a:r>
              <a:rPr lang="en-US" dirty="0"/>
              <a:t>:</a:t>
            </a:r>
          </a:p>
          <a:p>
            <a:r>
              <a:rPr lang="en-US" dirty="0"/>
              <a:t>House of Fraser has been around for many years. The company was first established by Hugh Fraser and James Arthur in Glasgow back in 1849.</a:t>
            </a:r>
          </a:p>
          <a:p>
            <a:r>
              <a:rPr lang="en-US" dirty="0"/>
              <a:t>In 2017 house of Fraser was taken over by the Sports direct owner Mike Ashley.</a:t>
            </a:r>
          </a:p>
          <a:p>
            <a:r>
              <a:rPr lang="en-US" dirty="0"/>
              <a:t>They have one store located in Abu Dhabi. </a:t>
            </a:r>
          </a:p>
        </p:txBody>
      </p:sp>
    </p:spTree>
    <p:extLst>
      <p:ext uri="{BB962C8B-B14F-4D97-AF65-F5344CB8AC3E}">
        <p14:creationId xmlns:p14="http://schemas.microsoft.com/office/powerpoint/2010/main" val="4285657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EF7B7-299F-234B-92DD-5832703F8FAC}"/>
              </a:ext>
            </a:extLst>
          </p:cNvPr>
          <p:cNvSpPr>
            <a:spLocks noGrp="1"/>
          </p:cNvSpPr>
          <p:nvPr>
            <p:ph type="title"/>
          </p:nvPr>
        </p:nvSpPr>
        <p:spPr/>
        <p:txBody>
          <a:bodyPr/>
          <a:lstStyle/>
          <a:p>
            <a:r>
              <a:rPr lang="en-US" dirty="0"/>
              <a:t>Project aims &amp; Objectives </a:t>
            </a:r>
          </a:p>
        </p:txBody>
      </p:sp>
      <p:sp>
        <p:nvSpPr>
          <p:cNvPr id="3" name="Content Placeholder 2">
            <a:extLst>
              <a:ext uri="{FF2B5EF4-FFF2-40B4-BE49-F238E27FC236}">
                <a16:creationId xmlns:a16="http://schemas.microsoft.com/office/drawing/2014/main" id="{BEA536D5-C5CA-494E-9B4D-D5A79F15BD25}"/>
              </a:ext>
            </a:extLst>
          </p:cNvPr>
          <p:cNvSpPr>
            <a:spLocks noGrp="1"/>
          </p:cNvSpPr>
          <p:nvPr>
            <p:ph idx="1"/>
          </p:nvPr>
        </p:nvSpPr>
        <p:spPr/>
        <p:txBody>
          <a:bodyPr/>
          <a:lstStyle/>
          <a:p>
            <a:r>
              <a:rPr lang="en-US" dirty="0"/>
              <a:t>Aims: Regain their image, improve sales and become more environmentally friendly. </a:t>
            </a:r>
          </a:p>
          <a:p>
            <a:endParaRPr lang="en-US" dirty="0"/>
          </a:p>
          <a:p>
            <a:pPr marL="0" indent="0">
              <a:buNone/>
            </a:pPr>
            <a:endParaRPr lang="en-US" dirty="0"/>
          </a:p>
          <a:p>
            <a:r>
              <a:rPr lang="en-US" dirty="0"/>
              <a:t>Objectives: to use more sustainable materials and create more sustainable stores</a:t>
            </a:r>
          </a:p>
          <a:p>
            <a:endParaRPr lang="en-US" dirty="0"/>
          </a:p>
        </p:txBody>
      </p:sp>
    </p:spTree>
    <p:extLst>
      <p:ext uri="{BB962C8B-B14F-4D97-AF65-F5344CB8AC3E}">
        <p14:creationId xmlns:p14="http://schemas.microsoft.com/office/powerpoint/2010/main" val="2593941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0A008-89D8-F443-B2D4-F2B7ED9E1796}"/>
              </a:ext>
            </a:extLst>
          </p:cNvPr>
          <p:cNvSpPr>
            <a:spLocks noGrp="1"/>
          </p:cNvSpPr>
          <p:nvPr>
            <p:ph type="title"/>
          </p:nvPr>
        </p:nvSpPr>
        <p:spPr/>
        <p:txBody>
          <a:bodyPr/>
          <a:lstStyle/>
          <a:p>
            <a:r>
              <a:rPr lang="en-US" dirty="0"/>
              <a:t>Research Method</a:t>
            </a:r>
          </a:p>
        </p:txBody>
      </p:sp>
      <p:sp>
        <p:nvSpPr>
          <p:cNvPr id="3" name="Content Placeholder 2">
            <a:extLst>
              <a:ext uri="{FF2B5EF4-FFF2-40B4-BE49-F238E27FC236}">
                <a16:creationId xmlns:a16="http://schemas.microsoft.com/office/drawing/2014/main" id="{D2958351-7351-594D-935C-A0DFD1A7084A}"/>
              </a:ext>
            </a:extLst>
          </p:cNvPr>
          <p:cNvSpPr>
            <a:spLocks noGrp="1"/>
          </p:cNvSpPr>
          <p:nvPr>
            <p:ph idx="1"/>
          </p:nvPr>
        </p:nvSpPr>
        <p:spPr/>
        <p:txBody>
          <a:bodyPr/>
          <a:lstStyle/>
          <a:p>
            <a:r>
              <a:rPr lang="en-US" dirty="0"/>
              <a:t>Primary Research: This will be a questionnaire created to gain information from the public regarding what their thoughts and opinions are of House of Fraser. </a:t>
            </a:r>
          </a:p>
          <a:p>
            <a:endParaRPr lang="en-US" dirty="0"/>
          </a:p>
          <a:p>
            <a:r>
              <a:rPr lang="en-US" dirty="0"/>
              <a:t>Secondary Research: This research is looking at how other companies can successfully become a Sustainable company.  </a:t>
            </a:r>
          </a:p>
        </p:txBody>
      </p:sp>
    </p:spTree>
    <p:extLst>
      <p:ext uri="{BB962C8B-B14F-4D97-AF65-F5344CB8AC3E}">
        <p14:creationId xmlns:p14="http://schemas.microsoft.com/office/powerpoint/2010/main" val="1213715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BE77-528A-9C42-BB92-BA06556139E2}"/>
              </a:ext>
            </a:extLst>
          </p:cNvPr>
          <p:cNvSpPr>
            <a:spLocks noGrp="1"/>
          </p:cNvSpPr>
          <p:nvPr>
            <p:ph type="title"/>
          </p:nvPr>
        </p:nvSpPr>
        <p:spPr/>
        <p:txBody>
          <a:bodyPr/>
          <a:lstStyle/>
          <a:p>
            <a:r>
              <a:rPr lang="en-US" dirty="0"/>
              <a:t>Environmental Sustainability</a:t>
            </a:r>
          </a:p>
        </p:txBody>
      </p:sp>
      <p:sp>
        <p:nvSpPr>
          <p:cNvPr id="3" name="Content Placeholder 2">
            <a:extLst>
              <a:ext uri="{FF2B5EF4-FFF2-40B4-BE49-F238E27FC236}">
                <a16:creationId xmlns:a16="http://schemas.microsoft.com/office/drawing/2014/main" id="{D9AC4817-84BB-DE42-9138-4554EEF133E7}"/>
              </a:ext>
            </a:extLst>
          </p:cNvPr>
          <p:cNvSpPr>
            <a:spLocks noGrp="1"/>
          </p:cNvSpPr>
          <p:nvPr>
            <p:ph idx="1"/>
          </p:nvPr>
        </p:nvSpPr>
        <p:spPr/>
        <p:txBody>
          <a:bodyPr/>
          <a:lstStyle/>
          <a:p>
            <a:r>
              <a:rPr lang="en-US" dirty="0"/>
              <a:t>What is sustainability:  “</a:t>
            </a:r>
            <a:r>
              <a:rPr lang="en-GB" dirty="0"/>
              <a:t>A concept that is used to describe community and economic development in terms of meeting the needs of the present without compromising the ability of future generations to meet their needs”. </a:t>
            </a:r>
          </a:p>
          <a:p>
            <a:endParaRPr lang="en-GB" dirty="0"/>
          </a:p>
          <a:p>
            <a:r>
              <a:rPr lang="en-GB" dirty="0"/>
              <a:t>How does it affect us: Sustainability within a company means that the products or services that are being offered to the customers are the most environmentally friendly. It ensures that clothing that’s bought isn’t real fur or anything of the sort. </a:t>
            </a:r>
            <a:endParaRPr lang="en-US" dirty="0"/>
          </a:p>
        </p:txBody>
      </p:sp>
    </p:spTree>
    <p:extLst>
      <p:ext uri="{BB962C8B-B14F-4D97-AF65-F5344CB8AC3E}">
        <p14:creationId xmlns:p14="http://schemas.microsoft.com/office/powerpoint/2010/main" val="354406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F9C26-ED52-D14D-930E-AC069494C34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46841F7-49AD-2E46-A9EC-648F5B15BB76}"/>
              </a:ext>
            </a:extLst>
          </p:cNvPr>
          <p:cNvSpPr>
            <a:spLocks noGrp="1"/>
          </p:cNvSpPr>
          <p:nvPr>
            <p:ph idx="1"/>
          </p:nvPr>
        </p:nvSpPr>
        <p:spPr/>
        <p:txBody>
          <a:bodyPr/>
          <a:lstStyle/>
          <a:p>
            <a:r>
              <a:rPr lang="en-US" dirty="0"/>
              <a:t>Within this project the consultant hopes to:</a:t>
            </a:r>
          </a:p>
          <a:p>
            <a:r>
              <a:rPr lang="en-US" dirty="0"/>
              <a:t>Improve sustainability</a:t>
            </a:r>
          </a:p>
          <a:p>
            <a:r>
              <a:rPr lang="en-US" dirty="0"/>
              <a:t>Help generate a positive image of the company </a:t>
            </a:r>
          </a:p>
          <a:p>
            <a:r>
              <a:rPr lang="en-US" dirty="0"/>
              <a:t>Generate future profits. </a:t>
            </a:r>
          </a:p>
        </p:txBody>
      </p:sp>
    </p:spTree>
    <p:extLst>
      <p:ext uri="{BB962C8B-B14F-4D97-AF65-F5344CB8AC3E}">
        <p14:creationId xmlns:p14="http://schemas.microsoft.com/office/powerpoint/2010/main" val="1795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EB6FC-9037-B749-BAE2-CDE19A64850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42A3E99-7924-EC4E-9A1B-2D493C43EAF5}"/>
              </a:ext>
            </a:extLst>
          </p:cNvPr>
          <p:cNvSpPr>
            <a:spLocks noGrp="1"/>
          </p:cNvSpPr>
          <p:nvPr>
            <p:ph idx="1"/>
          </p:nvPr>
        </p:nvSpPr>
        <p:spPr/>
        <p:txBody>
          <a:bodyPr>
            <a:normAutofit/>
          </a:bodyPr>
          <a:lstStyle/>
          <a:p>
            <a:r>
              <a:rPr lang="en-GB" dirty="0"/>
              <a:t>House Of Fraser, 2020. </a:t>
            </a:r>
            <a:r>
              <a:rPr lang="en-GB" i="1" dirty="0"/>
              <a:t>House Of Fraser. </a:t>
            </a:r>
            <a:r>
              <a:rPr lang="en-GB" dirty="0"/>
              <a:t>[Online] </a:t>
            </a:r>
            <a:br>
              <a:rPr lang="en-GB" dirty="0"/>
            </a:br>
            <a:r>
              <a:rPr lang="en-GB" dirty="0"/>
              <a:t>Available at: </a:t>
            </a:r>
            <a:r>
              <a:rPr lang="en-GB" u="sng" dirty="0">
                <a:hlinkClick r:id="rId2">
                  <a:extLst>
                    <a:ext uri="{A12FA001-AC4F-418D-AE19-62706E023703}">
                      <ahyp:hlinkClr xmlns:ahyp="http://schemas.microsoft.com/office/drawing/2018/hyperlinkcolor" val="tx"/>
                    </a:ext>
                  </a:extLst>
                </a:hlinkClick>
              </a:rPr>
              <a:t>https://www.houseoffraser.co.uk</a:t>
            </a:r>
            <a:endParaRPr lang="en-GB" u="sng" dirty="0"/>
          </a:p>
          <a:p>
            <a:endParaRPr lang="en-GB" u="sng" dirty="0"/>
          </a:p>
          <a:p>
            <a:r>
              <a:rPr lang="en-GB" dirty="0"/>
              <a:t>Park, C., 2007. Sustainability. In: 1, ed. </a:t>
            </a:r>
            <a:r>
              <a:rPr lang="en-GB" i="1" dirty="0"/>
              <a:t>A dictionary of environment and conservation. </a:t>
            </a:r>
            <a:r>
              <a:rPr lang="en-GB" dirty="0"/>
              <a:t>Oxford: Oxford University Press, pp. 1-455.</a:t>
            </a:r>
          </a:p>
          <a:p>
            <a:br>
              <a:rPr lang="en-GB" dirty="0"/>
            </a:br>
            <a:endParaRPr lang="en-US" dirty="0"/>
          </a:p>
        </p:txBody>
      </p:sp>
    </p:spTree>
    <p:extLst>
      <p:ext uri="{BB962C8B-B14F-4D97-AF65-F5344CB8AC3E}">
        <p14:creationId xmlns:p14="http://schemas.microsoft.com/office/powerpoint/2010/main" val="15715711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{B1D80D2C-6DFA-B74F-9BAB-B814E22B56ED}tf10001119</Template>
  <TotalTime>604</TotalTime>
  <Words>343</Words>
  <Application>Microsoft Macintosh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Gallery</vt:lpstr>
      <vt:lpstr>How is House of fraser going to become Eco-friendly </vt:lpstr>
      <vt:lpstr>Introduction </vt:lpstr>
      <vt:lpstr>Project aims &amp; Objectives </vt:lpstr>
      <vt:lpstr>Research Method</vt:lpstr>
      <vt:lpstr>Environmental Sustainability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is House of fraser going to become Eco-friendly </dc:title>
  <dc:creator>Cameron Carlson (1701627)</dc:creator>
  <cp:lastModifiedBy>Cameron Carlson (1701627)</cp:lastModifiedBy>
  <cp:revision>12</cp:revision>
  <dcterms:created xsi:type="dcterms:W3CDTF">2020-03-03T09:57:48Z</dcterms:created>
  <dcterms:modified xsi:type="dcterms:W3CDTF">2020-03-03T20:02:23Z</dcterms:modified>
</cp:coreProperties>
</file>