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48" r:id="rId3"/>
  </p:sldMasterIdLst>
  <p:notesMasterIdLst>
    <p:notesMasterId r:id="rId64"/>
  </p:notesMasterIdLst>
  <p:sldIdLst>
    <p:sldId id="256" r:id="rId4"/>
    <p:sldId id="262" r:id="rId5"/>
    <p:sldId id="263" r:id="rId6"/>
    <p:sldId id="265" r:id="rId7"/>
    <p:sldId id="266" r:id="rId8"/>
    <p:sldId id="267" r:id="rId9"/>
    <p:sldId id="268" r:id="rId10"/>
    <p:sldId id="264" r:id="rId11"/>
    <p:sldId id="271" r:id="rId12"/>
    <p:sldId id="270" r:id="rId13"/>
    <p:sldId id="272" r:id="rId14"/>
    <p:sldId id="273" r:id="rId15"/>
    <p:sldId id="315" r:id="rId16"/>
    <p:sldId id="323" r:id="rId17"/>
    <p:sldId id="259" r:id="rId18"/>
    <p:sldId id="258" r:id="rId19"/>
    <p:sldId id="318" r:id="rId20"/>
    <p:sldId id="319" r:id="rId21"/>
    <p:sldId id="320" r:id="rId22"/>
    <p:sldId id="321" r:id="rId23"/>
    <p:sldId id="260" r:id="rId24"/>
    <p:sldId id="316" r:id="rId25"/>
    <p:sldId id="317" r:id="rId26"/>
    <p:sldId id="302" r:id="rId27"/>
    <p:sldId id="301" r:id="rId28"/>
    <p:sldId id="300" r:id="rId29"/>
    <p:sldId id="299" r:id="rId30"/>
    <p:sldId id="298" r:id="rId31"/>
    <p:sldId id="297" r:id="rId32"/>
    <p:sldId id="296" r:id="rId33"/>
    <p:sldId id="295" r:id="rId34"/>
    <p:sldId id="294" r:id="rId35"/>
    <p:sldId id="293" r:id="rId36"/>
    <p:sldId id="292" r:id="rId37"/>
    <p:sldId id="291" r:id="rId38"/>
    <p:sldId id="290" r:id="rId39"/>
    <p:sldId id="289" r:id="rId40"/>
    <p:sldId id="287" r:id="rId41"/>
    <p:sldId id="286" r:id="rId42"/>
    <p:sldId id="285" r:id="rId43"/>
    <p:sldId id="284" r:id="rId44"/>
    <p:sldId id="303" r:id="rId45"/>
    <p:sldId id="283" r:id="rId46"/>
    <p:sldId id="322" r:id="rId47"/>
    <p:sldId id="304" r:id="rId48"/>
    <p:sldId id="307" r:id="rId49"/>
    <p:sldId id="305" r:id="rId50"/>
    <p:sldId id="306" r:id="rId51"/>
    <p:sldId id="282" r:id="rId52"/>
    <p:sldId id="281" r:id="rId53"/>
    <p:sldId id="308" r:id="rId54"/>
    <p:sldId id="280" r:id="rId55"/>
    <p:sldId id="309" r:id="rId56"/>
    <p:sldId id="310" r:id="rId57"/>
    <p:sldId id="311" r:id="rId58"/>
    <p:sldId id="312" r:id="rId59"/>
    <p:sldId id="313" r:id="rId60"/>
    <p:sldId id="277" r:id="rId61"/>
    <p:sldId id="276" r:id="rId62"/>
    <p:sldId id="261" r:id="rId6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D3DE17-466E-4BAB-91A5-C3FFA96EFCB1}" v="6" dt="2023-10-27T12:34:34.0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83" d="100"/>
          <a:sy n="83" d="100"/>
        </p:scale>
        <p:origin x="48" y="5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notesMaster" Target="notesMasters/notesMaster1.xml"/><Relationship Id="rId69" Type="http://schemas.microsoft.com/office/2016/11/relationships/changesInfo" Target="changesInfos/changesInfo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e France" userId="S::s.france@uwtsd.ac.uk::b7d6a976-0449-421d-8e4f-ccb524b7ca6e" providerId="AD" clId="Web-{0EBB7F02-5061-25EA-374C-8CABB7E5628B}"/>
    <pc:docChg chg="addSld delSld modSld sldOrd">
      <pc:chgData name="Sadie France" userId="S::s.france@uwtsd.ac.uk::b7d6a976-0449-421d-8e4f-ccb524b7ca6e" providerId="AD" clId="Web-{0EBB7F02-5061-25EA-374C-8CABB7E5628B}" dt="2023-10-25T15:34:06.334" v="688" actId="20577"/>
      <pc:docMkLst>
        <pc:docMk/>
      </pc:docMkLst>
      <pc:sldChg chg="modSp">
        <pc:chgData name="Sadie France" userId="S::s.france@uwtsd.ac.uk::b7d6a976-0449-421d-8e4f-ccb524b7ca6e" providerId="AD" clId="Web-{0EBB7F02-5061-25EA-374C-8CABB7E5628B}" dt="2023-10-25T15:29:07.923" v="661" actId="1076"/>
        <pc:sldMkLst>
          <pc:docMk/>
          <pc:sldMk cId="1373368462" sldId="258"/>
        </pc:sldMkLst>
        <pc:spChg chg="mod">
          <ac:chgData name="Sadie France" userId="S::s.france@uwtsd.ac.uk::b7d6a976-0449-421d-8e4f-ccb524b7ca6e" providerId="AD" clId="Web-{0EBB7F02-5061-25EA-374C-8CABB7E5628B}" dt="2023-10-25T15:29:04.032" v="660" actId="1076"/>
          <ac:spMkLst>
            <pc:docMk/>
            <pc:sldMk cId="1373368462" sldId="258"/>
            <ac:spMk id="5" creationId="{1705BFA0-3AAA-232D-B466-23188233C840}"/>
          </ac:spMkLst>
        </pc:spChg>
        <pc:picChg chg="mod">
          <ac:chgData name="Sadie France" userId="S::s.france@uwtsd.ac.uk::b7d6a976-0449-421d-8e4f-ccb524b7ca6e" providerId="AD" clId="Web-{0EBB7F02-5061-25EA-374C-8CABB7E5628B}" dt="2023-10-25T15:29:07.923" v="661" actId="1076"/>
          <ac:picMkLst>
            <pc:docMk/>
            <pc:sldMk cId="1373368462" sldId="258"/>
            <ac:picMk id="4" creationId="{BC783F6F-1216-31D5-A6D3-EF679398F419}"/>
          </ac:picMkLst>
        </pc:picChg>
      </pc:sldChg>
      <pc:sldChg chg="ord">
        <pc:chgData name="Sadie France" userId="S::s.france@uwtsd.ac.uk::b7d6a976-0449-421d-8e4f-ccb524b7ca6e" providerId="AD" clId="Web-{0EBB7F02-5061-25EA-374C-8CABB7E5628B}" dt="2023-10-25T12:18:28.305" v="6"/>
        <pc:sldMkLst>
          <pc:docMk/>
          <pc:sldMk cId="2255096696" sldId="261"/>
        </pc:sldMkLst>
      </pc:sldChg>
      <pc:sldChg chg="addSp modSp mod setBg addAnim">
        <pc:chgData name="Sadie France" userId="S::s.france@uwtsd.ac.uk::b7d6a976-0449-421d-8e4f-ccb524b7ca6e" providerId="AD" clId="Web-{0EBB7F02-5061-25EA-374C-8CABB7E5628B}" dt="2023-10-25T15:24:48.778" v="562" actId="20577"/>
        <pc:sldMkLst>
          <pc:docMk/>
          <pc:sldMk cId="960472663" sldId="265"/>
        </pc:sldMkLst>
        <pc:spChg chg="mod">
          <ac:chgData name="Sadie France" userId="S::s.france@uwtsd.ac.uk::b7d6a976-0449-421d-8e4f-ccb524b7ca6e" providerId="AD" clId="Web-{0EBB7F02-5061-25EA-374C-8CABB7E5628B}" dt="2023-10-25T15:23:52.652" v="553"/>
          <ac:spMkLst>
            <pc:docMk/>
            <pc:sldMk cId="960472663" sldId="265"/>
            <ac:spMk id="2" creationId="{21E80379-B1EE-4BEF-3848-3E45867159AD}"/>
          </ac:spMkLst>
        </pc:spChg>
        <pc:spChg chg="mod">
          <ac:chgData name="Sadie France" userId="S::s.france@uwtsd.ac.uk::b7d6a976-0449-421d-8e4f-ccb524b7ca6e" providerId="AD" clId="Web-{0EBB7F02-5061-25EA-374C-8CABB7E5628B}" dt="2023-10-25T15:24:48.778" v="562" actId="20577"/>
          <ac:spMkLst>
            <pc:docMk/>
            <pc:sldMk cId="960472663" sldId="265"/>
            <ac:spMk id="3" creationId="{AFB977EF-B7CD-519A-F75F-B86ACBD1CEB9}"/>
          </ac:spMkLst>
        </pc:spChg>
        <pc:grpChg chg="add">
          <ac:chgData name="Sadie France" userId="S::s.france@uwtsd.ac.uk::b7d6a976-0449-421d-8e4f-ccb524b7ca6e" providerId="AD" clId="Web-{0EBB7F02-5061-25EA-374C-8CABB7E5628B}" dt="2023-10-25T15:23:52.652" v="553"/>
          <ac:grpSpMkLst>
            <pc:docMk/>
            <pc:sldMk cId="960472663" sldId="265"/>
            <ac:grpSpMk id="9" creationId="{8CE57D37-C2D0-066B-1AE3-6F4244344F27}"/>
          </ac:grpSpMkLst>
        </pc:grpChg>
        <pc:picChg chg="add">
          <ac:chgData name="Sadie France" userId="S::s.france@uwtsd.ac.uk::b7d6a976-0449-421d-8e4f-ccb524b7ca6e" providerId="AD" clId="Web-{0EBB7F02-5061-25EA-374C-8CABB7E5628B}" dt="2023-10-25T15:23:52.652" v="553"/>
          <ac:picMkLst>
            <pc:docMk/>
            <pc:sldMk cId="960472663" sldId="265"/>
            <ac:picMk id="5" creationId="{61ABBBCE-67A2-3D40-9679-8D2E4F632604}"/>
          </ac:picMkLst>
        </pc:picChg>
      </pc:sldChg>
      <pc:sldChg chg="addSp delSp modSp addAnim">
        <pc:chgData name="Sadie France" userId="S::s.france@uwtsd.ac.uk::b7d6a976-0449-421d-8e4f-ccb524b7ca6e" providerId="AD" clId="Web-{0EBB7F02-5061-25EA-374C-8CABB7E5628B}" dt="2023-10-25T15:25:39.310" v="570"/>
        <pc:sldMkLst>
          <pc:docMk/>
          <pc:sldMk cId="1486999952" sldId="267"/>
        </pc:sldMkLst>
        <pc:spChg chg="mod ord">
          <ac:chgData name="Sadie France" userId="S::s.france@uwtsd.ac.uk::b7d6a976-0449-421d-8e4f-ccb524b7ca6e" providerId="AD" clId="Web-{0EBB7F02-5061-25EA-374C-8CABB7E5628B}" dt="2023-10-25T15:25:14.872" v="566"/>
          <ac:spMkLst>
            <pc:docMk/>
            <pc:sldMk cId="1486999952" sldId="267"/>
            <ac:spMk id="2" creationId="{629265A0-EEC9-CE21-8902-14E2EDC9E13D}"/>
          </ac:spMkLst>
        </pc:spChg>
        <pc:spChg chg="mod">
          <ac:chgData name="Sadie France" userId="S::s.france@uwtsd.ac.uk::b7d6a976-0449-421d-8e4f-ccb524b7ca6e" providerId="AD" clId="Web-{0EBB7F02-5061-25EA-374C-8CABB7E5628B}" dt="2023-10-25T15:25:32.576" v="569" actId="1076"/>
          <ac:spMkLst>
            <pc:docMk/>
            <pc:sldMk cId="1486999952" sldId="267"/>
            <ac:spMk id="3" creationId="{EBC8A390-C114-BEBD-CE16-D5E267907C95}"/>
          </ac:spMkLst>
        </pc:spChg>
        <pc:spChg chg="del">
          <ac:chgData name="Sadie France" userId="S::s.france@uwtsd.ac.uk::b7d6a976-0449-421d-8e4f-ccb524b7ca6e" providerId="AD" clId="Web-{0EBB7F02-5061-25EA-374C-8CABB7E5628B}" dt="2023-10-25T15:25:14.872" v="566"/>
          <ac:spMkLst>
            <pc:docMk/>
            <pc:sldMk cId="1486999952" sldId="267"/>
            <ac:spMk id="9" creationId="{2C61293E-6EBE-43EF-A52C-9BEBFD7679D4}"/>
          </ac:spMkLst>
        </pc:spChg>
        <pc:spChg chg="del">
          <ac:chgData name="Sadie France" userId="S::s.france@uwtsd.ac.uk::b7d6a976-0449-421d-8e4f-ccb524b7ca6e" providerId="AD" clId="Web-{0EBB7F02-5061-25EA-374C-8CABB7E5628B}" dt="2023-10-25T15:25:14.872" v="566"/>
          <ac:spMkLst>
            <pc:docMk/>
            <pc:sldMk cId="1486999952" sldId="267"/>
            <ac:spMk id="11" creationId="{3FCFB1DE-0B7E-48CC-BA90-B2AB0889F9D6}"/>
          </ac:spMkLst>
        </pc:spChg>
        <pc:spChg chg="add">
          <ac:chgData name="Sadie France" userId="S::s.france@uwtsd.ac.uk::b7d6a976-0449-421d-8e4f-ccb524b7ca6e" providerId="AD" clId="Web-{0EBB7F02-5061-25EA-374C-8CABB7E5628B}" dt="2023-10-25T15:25:14.872" v="566"/>
          <ac:spMkLst>
            <pc:docMk/>
            <pc:sldMk cId="1486999952" sldId="267"/>
            <ac:spMk id="16" creationId="{B65C0385-5E30-4D2E-AF9F-4639659D34E9}"/>
          </ac:spMkLst>
        </pc:spChg>
        <pc:spChg chg="add">
          <ac:chgData name="Sadie France" userId="S::s.france@uwtsd.ac.uk::b7d6a976-0449-421d-8e4f-ccb524b7ca6e" providerId="AD" clId="Web-{0EBB7F02-5061-25EA-374C-8CABB7E5628B}" dt="2023-10-25T15:25:14.872" v="566"/>
          <ac:spMkLst>
            <pc:docMk/>
            <pc:sldMk cId="1486999952" sldId="267"/>
            <ac:spMk id="18" creationId="{E335820B-3A29-42C5-AA8D-10ECA43CD985}"/>
          </ac:spMkLst>
        </pc:spChg>
        <pc:picChg chg="mod">
          <ac:chgData name="Sadie France" userId="S::s.france@uwtsd.ac.uk::b7d6a976-0449-421d-8e4f-ccb524b7ca6e" providerId="AD" clId="Web-{0EBB7F02-5061-25EA-374C-8CABB7E5628B}" dt="2023-10-25T15:25:14.872" v="566"/>
          <ac:picMkLst>
            <pc:docMk/>
            <pc:sldMk cId="1486999952" sldId="267"/>
            <ac:picMk id="5" creationId="{0E0D5C04-AA56-4C60-DF92-51786A971316}"/>
          </ac:picMkLst>
        </pc:picChg>
      </pc:sldChg>
      <pc:sldChg chg="modSp">
        <pc:chgData name="Sadie France" userId="S::s.france@uwtsd.ac.uk::b7d6a976-0449-421d-8e4f-ccb524b7ca6e" providerId="AD" clId="Web-{0EBB7F02-5061-25EA-374C-8CABB7E5628B}" dt="2023-10-25T15:25:55.998" v="571" actId="20577"/>
        <pc:sldMkLst>
          <pc:docMk/>
          <pc:sldMk cId="1883113851" sldId="268"/>
        </pc:sldMkLst>
        <pc:spChg chg="mod">
          <ac:chgData name="Sadie France" userId="S::s.france@uwtsd.ac.uk::b7d6a976-0449-421d-8e4f-ccb524b7ca6e" providerId="AD" clId="Web-{0EBB7F02-5061-25EA-374C-8CABB7E5628B}" dt="2023-10-25T15:25:55.998" v="571" actId="20577"/>
          <ac:spMkLst>
            <pc:docMk/>
            <pc:sldMk cId="1883113851" sldId="268"/>
            <ac:spMk id="3" creationId="{7497EAF1-3F0F-85CF-C5FA-6C9EC9465389}"/>
          </ac:spMkLst>
        </pc:spChg>
      </pc:sldChg>
      <pc:sldChg chg="del">
        <pc:chgData name="Sadie France" userId="S::s.france@uwtsd.ac.uk::b7d6a976-0449-421d-8e4f-ccb524b7ca6e" providerId="AD" clId="Web-{0EBB7F02-5061-25EA-374C-8CABB7E5628B}" dt="2023-10-25T15:26:37.889" v="573"/>
        <pc:sldMkLst>
          <pc:docMk/>
          <pc:sldMk cId="1423212875" sldId="269"/>
        </pc:sldMkLst>
      </pc:sldChg>
      <pc:sldChg chg="del">
        <pc:chgData name="Sadie France" userId="S::s.france@uwtsd.ac.uk::b7d6a976-0449-421d-8e4f-ccb524b7ca6e" providerId="AD" clId="Web-{0EBB7F02-5061-25EA-374C-8CABB7E5628B}" dt="2023-10-25T15:21:27.165" v="552"/>
        <pc:sldMkLst>
          <pc:docMk/>
          <pc:sldMk cId="3161763120" sldId="274"/>
        </pc:sldMkLst>
      </pc:sldChg>
      <pc:sldChg chg="del">
        <pc:chgData name="Sadie France" userId="S::s.france@uwtsd.ac.uk::b7d6a976-0449-421d-8e4f-ccb524b7ca6e" providerId="AD" clId="Web-{0EBB7F02-5061-25EA-374C-8CABB7E5628B}" dt="2023-10-25T12:18:34.961" v="7"/>
        <pc:sldMkLst>
          <pc:docMk/>
          <pc:sldMk cId="1529959563" sldId="275"/>
        </pc:sldMkLst>
      </pc:sldChg>
      <pc:sldChg chg="addSp delSp modSp del">
        <pc:chgData name="Sadie France" userId="S::s.france@uwtsd.ac.uk::b7d6a976-0449-421d-8e4f-ccb524b7ca6e" providerId="AD" clId="Web-{0EBB7F02-5061-25EA-374C-8CABB7E5628B}" dt="2023-10-25T12:56:20.432" v="377"/>
        <pc:sldMkLst>
          <pc:docMk/>
          <pc:sldMk cId="3904246854" sldId="278"/>
        </pc:sldMkLst>
        <pc:spChg chg="add del mod">
          <ac:chgData name="Sadie France" userId="S::s.france@uwtsd.ac.uk::b7d6a976-0449-421d-8e4f-ccb524b7ca6e" providerId="AD" clId="Web-{0EBB7F02-5061-25EA-374C-8CABB7E5628B}" dt="2023-10-25T12:50:53.472" v="355" actId="20577"/>
          <ac:spMkLst>
            <pc:docMk/>
            <pc:sldMk cId="3904246854" sldId="278"/>
            <ac:spMk id="2" creationId="{1EFBF897-6AB6-D257-C6D3-07F8CC08EC42}"/>
          </ac:spMkLst>
        </pc:spChg>
        <pc:spChg chg="add del mod">
          <ac:chgData name="Sadie France" userId="S::s.france@uwtsd.ac.uk::b7d6a976-0449-421d-8e4f-ccb524b7ca6e" providerId="AD" clId="Web-{0EBB7F02-5061-25EA-374C-8CABB7E5628B}" dt="2023-10-25T12:50:41.846" v="352"/>
          <ac:spMkLst>
            <pc:docMk/>
            <pc:sldMk cId="3904246854" sldId="278"/>
            <ac:spMk id="4" creationId="{06C9FA00-058E-6C13-8149-36CD764F6078}"/>
          </ac:spMkLst>
        </pc:spChg>
        <pc:picChg chg="mod">
          <ac:chgData name="Sadie France" userId="S::s.france@uwtsd.ac.uk::b7d6a976-0449-421d-8e4f-ccb524b7ca6e" providerId="AD" clId="Web-{0EBB7F02-5061-25EA-374C-8CABB7E5628B}" dt="2023-10-25T12:50:37.330" v="350" actId="14100"/>
          <ac:picMkLst>
            <pc:docMk/>
            <pc:sldMk cId="3904246854" sldId="278"/>
            <ac:picMk id="5" creationId="{E4CBC7DB-D5E6-3B60-DE9D-9BB6F18D2540}"/>
          </ac:picMkLst>
        </pc:picChg>
      </pc:sldChg>
      <pc:sldChg chg="del">
        <pc:chgData name="Sadie France" userId="S::s.france@uwtsd.ac.uk::b7d6a976-0449-421d-8e4f-ccb524b7ca6e" providerId="AD" clId="Web-{0EBB7F02-5061-25EA-374C-8CABB7E5628B}" dt="2023-10-25T12:51:31.646" v="356"/>
        <pc:sldMkLst>
          <pc:docMk/>
          <pc:sldMk cId="266314720" sldId="279"/>
        </pc:sldMkLst>
      </pc:sldChg>
      <pc:sldChg chg="addSp delSp modSp">
        <pc:chgData name="Sadie France" userId="S::s.france@uwtsd.ac.uk::b7d6a976-0449-421d-8e4f-ccb524b7ca6e" providerId="AD" clId="Web-{0EBB7F02-5061-25EA-374C-8CABB7E5628B}" dt="2023-10-25T15:16:53.442" v="529" actId="20577"/>
        <pc:sldMkLst>
          <pc:docMk/>
          <pc:sldMk cId="667465381" sldId="280"/>
        </pc:sldMkLst>
        <pc:spChg chg="mod">
          <ac:chgData name="Sadie France" userId="S::s.france@uwtsd.ac.uk::b7d6a976-0449-421d-8e4f-ccb524b7ca6e" providerId="AD" clId="Web-{0EBB7F02-5061-25EA-374C-8CABB7E5628B}" dt="2023-10-25T15:07:54.074" v="445"/>
          <ac:spMkLst>
            <pc:docMk/>
            <pc:sldMk cId="667465381" sldId="280"/>
            <ac:spMk id="2" creationId="{8516677C-D1F9-6288-2A70-E511B7F6B2E3}"/>
          </ac:spMkLst>
        </pc:spChg>
        <pc:spChg chg="add del">
          <ac:chgData name="Sadie France" userId="S::s.france@uwtsd.ac.uk::b7d6a976-0449-421d-8e4f-ccb524b7ca6e" providerId="AD" clId="Web-{0EBB7F02-5061-25EA-374C-8CABB7E5628B}" dt="2023-10-25T15:07:54.074" v="445"/>
          <ac:spMkLst>
            <pc:docMk/>
            <pc:sldMk cId="667465381" sldId="280"/>
            <ac:spMk id="8" creationId="{1BB867FF-FC45-48F7-8104-F89BE54909F1}"/>
          </ac:spMkLst>
        </pc:spChg>
        <pc:spChg chg="add del">
          <ac:chgData name="Sadie France" userId="S::s.france@uwtsd.ac.uk::b7d6a976-0449-421d-8e4f-ccb524b7ca6e" providerId="AD" clId="Web-{0EBB7F02-5061-25EA-374C-8CABB7E5628B}" dt="2023-10-25T15:07:54.074" v="445"/>
          <ac:spMkLst>
            <pc:docMk/>
            <pc:sldMk cId="667465381" sldId="280"/>
            <ac:spMk id="10" creationId="{8BB56887-D0D5-4F0C-9E19-7247EB83C8B7}"/>
          </ac:spMkLst>
        </pc:spChg>
        <pc:spChg chg="add del">
          <ac:chgData name="Sadie France" userId="S::s.france@uwtsd.ac.uk::b7d6a976-0449-421d-8e4f-ccb524b7ca6e" providerId="AD" clId="Web-{0EBB7F02-5061-25EA-374C-8CABB7E5628B}" dt="2023-10-25T15:07:54.074" v="445"/>
          <ac:spMkLst>
            <pc:docMk/>
            <pc:sldMk cId="667465381" sldId="280"/>
            <ac:spMk id="12" creationId="{081E4A58-353D-44AE-B2FC-2A74E2E400F7}"/>
          </ac:spMkLst>
        </pc:spChg>
        <pc:spChg chg="mod">
          <ac:chgData name="Sadie France" userId="S::s.france@uwtsd.ac.uk::b7d6a976-0449-421d-8e4f-ccb524b7ca6e" providerId="AD" clId="Web-{0EBB7F02-5061-25EA-374C-8CABB7E5628B}" dt="2023-10-25T15:16:53.442" v="529" actId="20577"/>
          <ac:spMkLst>
            <pc:docMk/>
            <pc:sldMk cId="667465381" sldId="280"/>
            <ac:spMk id="17" creationId="{D0B99CB6-27CD-7ECC-88B1-7AF42984CBD1}"/>
          </ac:spMkLst>
        </pc:spChg>
        <pc:spChg chg="add">
          <ac:chgData name="Sadie France" userId="S::s.france@uwtsd.ac.uk::b7d6a976-0449-421d-8e4f-ccb524b7ca6e" providerId="AD" clId="Web-{0EBB7F02-5061-25EA-374C-8CABB7E5628B}" dt="2023-10-25T15:07:54.074" v="445"/>
          <ac:spMkLst>
            <pc:docMk/>
            <pc:sldMk cId="667465381" sldId="280"/>
            <ac:spMk id="22" creationId="{DAF1966E-FD40-4A4A-B61B-C4DF7FA05F06}"/>
          </ac:spMkLst>
        </pc:spChg>
        <pc:spChg chg="add del">
          <ac:chgData name="Sadie France" userId="S::s.france@uwtsd.ac.uk::b7d6a976-0449-421d-8e4f-ccb524b7ca6e" providerId="AD" clId="Web-{0EBB7F02-5061-25EA-374C-8CABB7E5628B}" dt="2023-10-25T15:07:54.074" v="444"/>
          <ac:spMkLst>
            <pc:docMk/>
            <pc:sldMk cId="667465381" sldId="280"/>
            <ac:spMk id="23" creationId="{2C61293E-6EBE-43EF-A52C-9BEBFD7679D4}"/>
          </ac:spMkLst>
        </pc:spChg>
        <pc:spChg chg="add">
          <ac:chgData name="Sadie France" userId="S::s.france@uwtsd.ac.uk::b7d6a976-0449-421d-8e4f-ccb524b7ca6e" providerId="AD" clId="Web-{0EBB7F02-5061-25EA-374C-8CABB7E5628B}" dt="2023-10-25T15:07:54.074" v="445"/>
          <ac:spMkLst>
            <pc:docMk/>
            <pc:sldMk cId="667465381" sldId="280"/>
            <ac:spMk id="24" creationId="{047BFA19-D45E-416B-A404-7AF2F3F27017}"/>
          </ac:spMkLst>
        </pc:spChg>
        <pc:spChg chg="add del">
          <ac:chgData name="Sadie France" userId="S::s.france@uwtsd.ac.uk::b7d6a976-0449-421d-8e4f-ccb524b7ca6e" providerId="AD" clId="Web-{0EBB7F02-5061-25EA-374C-8CABB7E5628B}" dt="2023-10-25T15:07:54.074" v="444"/>
          <ac:spMkLst>
            <pc:docMk/>
            <pc:sldMk cId="667465381" sldId="280"/>
            <ac:spMk id="25" creationId="{21540236-BFD5-4A9D-8840-4703E7F76825}"/>
          </ac:spMkLst>
        </pc:spChg>
        <pc:spChg chg="add">
          <ac:chgData name="Sadie France" userId="S::s.france@uwtsd.ac.uk::b7d6a976-0449-421d-8e4f-ccb524b7ca6e" providerId="AD" clId="Web-{0EBB7F02-5061-25EA-374C-8CABB7E5628B}" dt="2023-10-25T15:07:54.074" v="445"/>
          <ac:spMkLst>
            <pc:docMk/>
            <pc:sldMk cId="667465381" sldId="280"/>
            <ac:spMk id="26" creationId="{8E0105E7-23DB-4CF2-8258-FF47C7620F6E}"/>
          </ac:spMkLst>
        </pc:spChg>
        <pc:spChg chg="add">
          <ac:chgData name="Sadie France" userId="S::s.france@uwtsd.ac.uk::b7d6a976-0449-421d-8e4f-ccb524b7ca6e" providerId="AD" clId="Web-{0EBB7F02-5061-25EA-374C-8CABB7E5628B}" dt="2023-10-25T15:07:54.074" v="445"/>
          <ac:spMkLst>
            <pc:docMk/>
            <pc:sldMk cId="667465381" sldId="280"/>
            <ac:spMk id="28" creationId="{074B4F7D-14B2-478B-8BF5-01E4E0C5D263}"/>
          </ac:spMkLst>
        </pc:spChg>
        <pc:picChg chg="add del">
          <ac:chgData name="Sadie France" userId="S::s.france@uwtsd.ac.uk::b7d6a976-0449-421d-8e4f-ccb524b7ca6e" providerId="AD" clId="Web-{0EBB7F02-5061-25EA-374C-8CABB7E5628B}" dt="2023-10-25T15:07:54.074" v="444"/>
          <ac:picMkLst>
            <pc:docMk/>
            <pc:sldMk cId="667465381" sldId="280"/>
            <ac:picMk id="19" creationId="{0439CA57-61DD-5367-BE57-A95284B4A57E}"/>
          </ac:picMkLst>
        </pc:picChg>
      </pc:sldChg>
      <pc:sldChg chg="addSp delSp modSp mod setBg">
        <pc:chgData name="Sadie France" userId="S::s.france@uwtsd.ac.uk::b7d6a976-0449-421d-8e4f-ccb524b7ca6e" providerId="AD" clId="Web-{0EBB7F02-5061-25EA-374C-8CABB7E5628B}" dt="2023-10-25T15:16:04.473" v="524" actId="20577"/>
        <pc:sldMkLst>
          <pc:docMk/>
          <pc:sldMk cId="3879300838" sldId="281"/>
        </pc:sldMkLst>
        <pc:spChg chg="mod">
          <ac:chgData name="Sadie France" userId="S::s.france@uwtsd.ac.uk::b7d6a976-0449-421d-8e4f-ccb524b7ca6e" providerId="AD" clId="Web-{0EBB7F02-5061-25EA-374C-8CABB7E5628B}" dt="2023-10-25T15:15:44.925" v="519"/>
          <ac:spMkLst>
            <pc:docMk/>
            <pc:sldMk cId="3879300838" sldId="281"/>
            <ac:spMk id="2" creationId="{8EA890FB-99DC-801D-86F6-B4D2EB9DA510}"/>
          </ac:spMkLst>
        </pc:spChg>
        <pc:spChg chg="mod">
          <ac:chgData name="Sadie France" userId="S::s.france@uwtsd.ac.uk::b7d6a976-0449-421d-8e4f-ccb524b7ca6e" providerId="AD" clId="Web-{0EBB7F02-5061-25EA-374C-8CABB7E5628B}" dt="2023-10-25T15:16:04.473" v="524" actId="20577"/>
          <ac:spMkLst>
            <pc:docMk/>
            <pc:sldMk cId="3879300838" sldId="281"/>
            <ac:spMk id="3" creationId="{04524878-4FFE-BA18-BA9C-B818B9E1E971}"/>
          </ac:spMkLst>
        </pc:spChg>
        <pc:spChg chg="add">
          <ac:chgData name="Sadie France" userId="S::s.france@uwtsd.ac.uk::b7d6a976-0449-421d-8e4f-ccb524b7ca6e" providerId="AD" clId="Web-{0EBB7F02-5061-25EA-374C-8CABB7E5628B}" dt="2023-10-25T15:15:44.925" v="519"/>
          <ac:spMkLst>
            <pc:docMk/>
            <pc:sldMk cId="3879300838" sldId="281"/>
            <ac:spMk id="11" creationId="{59B296B9-C5A5-4E4F-9B60-C907B5F1466C}"/>
          </ac:spMkLst>
        </pc:spChg>
        <pc:spChg chg="add">
          <ac:chgData name="Sadie France" userId="S::s.france@uwtsd.ac.uk::b7d6a976-0449-421d-8e4f-ccb524b7ca6e" providerId="AD" clId="Web-{0EBB7F02-5061-25EA-374C-8CABB7E5628B}" dt="2023-10-25T15:15:44.925" v="519"/>
          <ac:spMkLst>
            <pc:docMk/>
            <pc:sldMk cId="3879300838" sldId="281"/>
            <ac:spMk id="13" creationId="{D0300FD3-5AF1-6305-15FA-9078072672E2}"/>
          </ac:spMkLst>
        </pc:spChg>
        <pc:spChg chg="add">
          <ac:chgData name="Sadie France" userId="S::s.france@uwtsd.ac.uk::b7d6a976-0449-421d-8e4f-ccb524b7ca6e" providerId="AD" clId="Web-{0EBB7F02-5061-25EA-374C-8CABB7E5628B}" dt="2023-10-25T15:15:44.925" v="519"/>
          <ac:spMkLst>
            <pc:docMk/>
            <pc:sldMk cId="3879300838" sldId="281"/>
            <ac:spMk id="14" creationId="{9F7D5CDA-D291-4307-BF55-1381FED29634}"/>
          </ac:spMkLst>
        </pc:spChg>
        <pc:grpChg chg="add del">
          <ac:chgData name="Sadie France" userId="S::s.france@uwtsd.ac.uk::b7d6a976-0449-421d-8e4f-ccb524b7ca6e" providerId="AD" clId="Web-{0EBB7F02-5061-25EA-374C-8CABB7E5628B}" dt="2023-10-25T15:15:44.910" v="518"/>
          <ac:grpSpMkLst>
            <pc:docMk/>
            <pc:sldMk cId="3879300838" sldId="281"/>
            <ac:grpSpMk id="9" creationId="{8CE57D37-C2D0-066B-1AE3-6F4244344F27}"/>
          </ac:grpSpMkLst>
        </pc:grpChg>
        <pc:picChg chg="add del">
          <ac:chgData name="Sadie France" userId="S::s.france@uwtsd.ac.uk::b7d6a976-0449-421d-8e4f-ccb524b7ca6e" providerId="AD" clId="Web-{0EBB7F02-5061-25EA-374C-8CABB7E5628B}" dt="2023-10-25T15:15:44.910" v="518"/>
          <ac:picMkLst>
            <pc:docMk/>
            <pc:sldMk cId="3879300838" sldId="281"/>
            <ac:picMk id="5" creationId="{53E0939F-6ED9-9918-7F9A-120C1EFAC455}"/>
          </ac:picMkLst>
        </pc:picChg>
        <pc:picChg chg="add">
          <ac:chgData name="Sadie France" userId="S::s.france@uwtsd.ac.uk::b7d6a976-0449-421d-8e4f-ccb524b7ca6e" providerId="AD" clId="Web-{0EBB7F02-5061-25EA-374C-8CABB7E5628B}" dt="2023-10-25T15:15:44.925" v="519"/>
          <ac:picMkLst>
            <pc:docMk/>
            <pc:sldMk cId="3879300838" sldId="281"/>
            <ac:picMk id="15" creationId="{13E433B0-64CB-8690-9D62-B16676C59B48}"/>
          </ac:picMkLst>
        </pc:picChg>
      </pc:sldChg>
      <pc:sldChg chg="addSp delSp modSp">
        <pc:chgData name="Sadie France" userId="S::s.france@uwtsd.ac.uk::b7d6a976-0449-421d-8e4f-ccb524b7ca6e" providerId="AD" clId="Web-{0EBB7F02-5061-25EA-374C-8CABB7E5628B}" dt="2023-10-25T15:21:05.712" v="551"/>
        <pc:sldMkLst>
          <pc:docMk/>
          <pc:sldMk cId="3048020464" sldId="282"/>
        </pc:sldMkLst>
        <pc:spChg chg="mod">
          <ac:chgData name="Sadie France" userId="S::s.france@uwtsd.ac.uk::b7d6a976-0449-421d-8e4f-ccb524b7ca6e" providerId="AD" clId="Web-{0EBB7F02-5061-25EA-374C-8CABB7E5628B}" dt="2023-10-25T15:21:05.712" v="551"/>
          <ac:spMkLst>
            <pc:docMk/>
            <pc:sldMk cId="3048020464" sldId="282"/>
            <ac:spMk id="2" creationId="{003A1DDF-6E06-1BBA-2FC8-B1694422652A}"/>
          </ac:spMkLst>
        </pc:spChg>
        <pc:spChg chg="del">
          <ac:chgData name="Sadie France" userId="S::s.france@uwtsd.ac.uk::b7d6a976-0449-421d-8e4f-ccb524b7ca6e" providerId="AD" clId="Web-{0EBB7F02-5061-25EA-374C-8CABB7E5628B}" dt="2023-10-25T15:21:05.712" v="551"/>
          <ac:spMkLst>
            <pc:docMk/>
            <pc:sldMk cId="3048020464" sldId="282"/>
            <ac:spMk id="10" creationId="{665DBBEF-238B-476B-96AB-8AAC3224ECEA}"/>
          </ac:spMkLst>
        </pc:spChg>
        <pc:spChg chg="del">
          <ac:chgData name="Sadie France" userId="S::s.france@uwtsd.ac.uk::b7d6a976-0449-421d-8e4f-ccb524b7ca6e" providerId="AD" clId="Web-{0EBB7F02-5061-25EA-374C-8CABB7E5628B}" dt="2023-10-25T15:21:05.712" v="551"/>
          <ac:spMkLst>
            <pc:docMk/>
            <pc:sldMk cId="3048020464" sldId="282"/>
            <ac:spMk id="12" creationId="{3FCFB1DE-0B7E-48CC-BA90-B2AB0889F9D6}"/>
          </ac:spMkLst>
        </pc:spChg>
        <pc:spChg chg="add">
          <ac:chgData name="Sadie France" userId="S::s.france@uwtsd.ac.uk::b7d6a976-0449-421d-8e4f-ccb524b7ca6e" providerId="AD" clId="Web-{0EBB7F02-5061-25EA-374C-8CABB7E5628B}" dt="2023-10-25T15:21:05.712" v="551"/>
          <ac:spMkLst>
            <pc:docMk/>
            <pc:sldMk cId="3048020464" sldId="282"/>
            <ac:spMk id="17" creationId="{D4771268-CB57-404A-9271-370EB28F6090}"/>
          </ac:spMkLst>
        </pc:spChg>
        <pc:picChg chg="mod">
          <ac:chgData name="Sadie France" userId="S::s.france@uwtsd.ac.uk::b7d6a976-0449-421d-8e4f-ccb524b7ca6e" providerId="AD" clId="Web-{0EBB7F02-5061-25EA-374C-8CABB7E5628B}" dt="2023-10-25T15:21:05.712" v="551"/>
          <ac:picMkLst>
            <pc:docMk/>
            <pc:sldMk cId="3048020464" sldId="282"/>
            <ac:picMk id="5" creationId="{D518FCBC-7A82-D9A4-20E4-CEB9B126E2CA}"/>
          </ac:picMkLst>
        </pc:picChg>
      </pc:sldChg>
      <pc:sldChg chg="addSp modSp mod setBg">
        <pc:chgData name="Sadie France" userId="S::s.france@uwtsd.ac.uk::b7d6a976-0449-421d-8e4f-ccb524b7ca6e" providerId="AD" clId="Web-{0EBB7F02-5061-25EA-374C-8CABB7E5628B}" dt="2023-10-25T15:19:50.523" v="541"/>
        <pc:sldMkLst>
          <pc:docMk/>
          <pc:sldMk cId="3156998825" sldId="283"/>
        </pc:sldMkLst>
        <pc:spChg chg="mod">
          <ac:chgData name="Sadie France" userId="S::s.france@uwtsd.ac.uk::b7d6a976-0449-421d-8e4f-ccb524b7ca6e" providerId="AD" clId="Web-{0EBB7F02-5061-25EA-374C-8CABB7E5628B}" dt="2023-10-25T15:19:50.523" v="541"/>
          <ac:spMkLst>
            <pc:docMk/>
            <pc:sldMk cId="3156998825" sldId="283"/>
            <ac:spMk id="2" creationId="{D3B07C36-F826-B127-8CA3-1C9DD9D90578}"/>
          </ac:spMkLst>
        </pc:spChg>
        <pc:spChg chg="add">
          <ac:chgData name="Sadie France" userId="S::s.france@uwtsd.ac.uk::b7d6a976-0449-421d-8e4f-ccb524b7ca6e" providerId="AD" clId="Web-{0EBB7F02-5061-25EA-374C-8CABB7E5628B}" dt="2023-10-25T15:19:50.523" v="541"/>
          <ac:spMkLst>
            <pc:docMk/>
            <pc:sldMk cId="3156998825" sldId="283"/>
            <ac:spMk id="10" creationId="{D4771268-CB57-404A-9271-370EB28F6090}"/>
          </ac:spMkLst>
        </pc:spChg>
        <pc:picChg chg="mod">
          <ac:chgData name="Sadie France" userId="S::s.france@uwtsd.ac.uk::b7d6a976-0449-421d-8e4f-ccb524b7ca6e" providerId="AD" clId="Web-{0EBB7F02-5061-25EA-374C-8CABB7E5628B}" dt="2023-10-25T15:19:50.523" v="541"/>
          <ac:picMkLst>
            <pc:docMk/>
            <pc:sldMk cId="3156998825" sldId="283"/>
            <ac:picMk id="5" creationId="{29ED82D2-E5FB-59D9-31A8-3841982C8557}"/>
          </ac:picMkLst>
        </pc:picChg>
      </pc:sldChg>
      <pc:sldChg chg="del">
        <pc:chgData name="Sadie France" userId="S::s.france@uwtsd.ac.uk::b7d6a976-0449-421d-8e4f-ccb524b7ca6e" providerId="AD" clId="Web-{0EBB7F02-5061-25EA-374C-8CABB7E5628B}" dt="2023-10-25T12:25:47.304" v="28"/>
        <pc:sldMkLst>
          <pc:docMk/>
          <pc:sldMk cId="679406224" sldId="288"/>
        </pc:sldMkLst>
      </pc:sldChg>
      <pc:sldChg chg="add del">
        <pc:chgData name="Sadie France" userId="S::s.france@uwtsd.ac.uk::b7d6a976-0449-421d-8e4f-ccb524b7ca6e" providerId="AD" clId="Web-{0EBB7F02-5061-25EA-374C-8CABB7E5628B}" dt="2023-10-25T12:25:58.367" v="32"/>
        <pc:sldMkLst>
          <pc:docMk/>
          <pc:sldMk cId="595969362" sldId="289"/>
        </pc:sldMkLst>
      </pc:sldChg>
      <pc:sldChg chg="add del">
        <pc:chgData name="Sadie France" userId="S::s.france@uwtsd.ac.uk::b7d6a976-0449-421d-8e4f-ccb524b7ca6e" providerId="AD" clId="Web-{0EBB7F02-5061-25EA-374C-8CABB7E5628B}" dt="2023-10-25T12:25:55.445" v="31"/>
        <pc:sldMkLst>
          <pc:docMk/>
          <pc:sldMk cId="2704418139" sldId="290"/>
        </pc:sldMkLst>
      </pc:sldChg>
      <pc:sldChg chg="modSp">
        <pc:chgData name="Sadie France" userId="S::s.france@uwtsd.ac.uk::b7d6a976-0449-421d-8e4f-ccb524b7ca6e" providerId="AD" clId="Web-{0EBB7F02-5061-25EA-374C-8CABB7E5628B}" dt="2023-10-25T12:24:43.612" v="22" actId="20577"/>
        <pc:sldMkLst>
          <pc:docMk/>
          <pc:sldMk cId="2059086744" sldId="295"/>
        </pc:sldMkLst>
        <pc:graphicFrameChg chg="modGraphic">
          <ac:chgData name="Sadie France" userId="S::s.france@uwtsd.ac.uk::b7d6a976-0449-421d-8e4f-ccb524b7ca6e" providerId="AD" clId="Web-{0EBB7F02-5061-25EA-374C-8CABB7E5628B}" dt="2023-10-25T12:24:43.612" v="22" actId="20577"/>
          <ac:graphicFrameMkLst>
            <pc:docMk/>
            <pc:sldMk cId="2059086744" sldId="295"/>
            <ac:graphicFrameMk id="13" creationId="{E50E03CF-B985-0F5D-5CD0-90358A24C57C}"/>
          </ac:graphicFrameMkLst>
        </pc:graphicFrameChg>
      </pc:sldChg>
      <pc:sldChg chg="addSp delSp modSp new mod setBg">
        <pc:chgData name="Sadie France" userId="S::s.france@uwtsd.ac.uk::b7d6a976-0449-421d-8e4f-ccb524b7ca6e" providerId="AD" clId="Web-{0EBB7F02-5061-25EA-374C-8CABB7E5628B}" dt="2023-10-25T12:18:50.056" v="14" actId="20577"/>
        <pc:sldMkLst>
          <pc:docMk/>
          <pc:sldMk cId="1779389535" sldId="302"/>
        </pc:sldMkLst>
        <pc:spChg chg="mod">
          <ac:chgData name="Sadie France" userId="S::s.france@uwtsd.ac.uk::b7d6a976-0449-421d-8e4f-ccb524b7ca6e" providerId="AD" clId="Web-{0EBB7F02-5061-25EA-374C-8CABB7E5628B}" dt="2023-10-25T12:18:50.056" v="14" actId="20577"/>
          <ac:spMkLst>
            <pc:docMk/>
            <pc:sldMk cId="1779389535" sldId="302"/>
            <ac:spMk id="2" creationId="{F9602369-C8EC-EB89-7EFA-34BCDECCC171}"/>
          </ac:spMkLst>
        </pc:spChg>
        <pc:spChg chg="del">
          <ac:chgData name="Sadie France" userId="S::s.france@uwtsd.ac.uk::b7d6a976-0449-421d-8e4f-ccb524b7ca6e" providerId="AD" clId="Web-{0EBB7F02-5061-25EA-374C-8CABB7E5628B}" dt="2023-10-25T12:17:59.521" v="4"/>
          <ac:spMkLst>
            <pc:docMk/>
            <pc:sldMk cId="1779389535" sldId="302"/>
            <ac:spMk id="3" creationId="{06D54799-8AA5-6851-5687-15E2A501345F}"/>
          </ac:spMkLst>
        </pc:spChg>
        <pc:spChg chg="add">
          <ac:chgData name="Sadie France" userId="S::s.france@uwtsd.ac.uk::b7d6a976-0449-421d-8e4f-ccb524b7ca6e" providerId="AD" clId="Web-{0EBB7F02-5061-25EA-374C-8CABB7E5628B}" dt="2023-10-25T12:17:59.521" v="4"/>
          <ac:spMkLst>
            <pc:docMk/>
            <pc:sldMk cId="1779389535" sldId="302"/>
            <ac:spMk id="9" creationId="{C1DD1A8A-57D5-4A81-AD04-532B043C5611}"/>
          </ac:spMkLst>
        </pc:spChg>
        <pc:spChg chg="add">
          <ac:chgData name="Sadie France" userId="S::s.france@uwtsd.ac.uk::b7d6a976-0449-421d-8e4f-ccb524b7ca6e" providerId="AD" clId="Web-{0EBB7F02-5061-25EA-374C-8CABB7E5628B}" dt="2023-10-25T12:17:59.521" v="4"/>
          <ac:spMkLst>
            <pc:docMk/>
            <pc:sldMk cId="1779389535" sldId="302"/>
            <ac:spMk id="11" creationId="{007891EC-4501-44ED-A8C8-B11B6DB767AB}"/>
          </ac:spMkLst>
        </pc:spChg>
        <pc:picChg chg="add">
          <ac:chgData name="Sadie France" userId="S::s.france@uwtsd.ac.uk::b7d6a976-0449-421d-8e4f-ccb524b7ca6e" providerId="AD" clId="Web-{0EBB7F02-5061-25EA-374C-8CABB7E5628B}" dt="2023-10-25T12:17:59.521" v="4"/>
          <ac:picMkLst>
            <pc:docMk/>
            <pc:sldMk cId="1779389535" sldId="302"/>
            <ac:picMk id="5" creationId="{553C7E5A-F45F-071B-2748-30730A2A197D}"/>
          </ac:picMkLst>
        </pc:picChg>
      </pc:sldChg>
      <pc:sldChg chg="addSp delSp new del">
        <pc:chgData name="Sadie France" userId="S::s.france@uwtsd.ac.uk::b7d6a976-0449-421d-8e4f-ccb524b7ca6e" providerId="AD" clId="Web-{0EBB7F02-5061-25EA-374C-8CABB7E5628B}" dt="2023-10-25T12:25:13.661" v="27"/>
        <pc:sldMkLst>
          <pc:docMk/>
          <pc:sldMk cId="504057637" sldId="303"/>
        </pc:sldMkLst>
        <pc:graphicFrameChg chg="add">
          <ac:chgData name="Sadie France" userId="S::s.france@uwtsd.ac.uk::b7d6a976-0449-421d-8e4f-ccb524b7ca6e" providerId="AD" clId="Web-{0EBB7F02-5061-25EA-374C-8CABB7E5628B}" dt="2023-10-25T12:25:03.285" v="24"/>
          <ac:graphicFrameMkLst>
            <pc:docMk/>
            <pc:sldMk cId="504057637" sldId="303"/>
            <ac:graphicFrameMk id="5" creationId="{4895EBCB-BB99-4812-C5F7-6B88D5259487}"/>
          </ac:graphicFrameMkLst>
        </pc:graphicFrameChg>
        <pc:graphicFrameChg chg="add del">
          <ac:chgData name="Sadie France" userId="S::s.france@uwtsd.ac.uk::b7d6a976-0449-421d-8e4f-ccb524b7ca6e" providerId="AD" clId="Web-{0EBB7F02-5061-25EA-374C-8CABB7E5628B}" dt="2023-10-25T12:25:11.598" v="26"/>
          <ac:graphicFrameMkLst>
            <pc:docMk/>
            <pc:sldMk cId="504057637" sldId="303"/>
            <ac:graphicFrameMk id="14" creationId="{A5CA6B02-9BCE-4B14-16B6-2612EBAD0B25}"/>
          </ac:graphicFrameMkLst>
        </pc:graphicFrameChg>
      </pc:sldChg>
      <pc:sldChg chg="addSp modSp new mod setBg">
        <pc:chgData name="Sadie France" userId="S::s.france@uwtsd.ac.uk::b7d6a976-0449-421d-8e4f-ccb524b7ca6e" providerId="AD" clId="Web-{0EBB7F02-5061-25EA-374C-8CABB7E5628B}" dt="2023-10-25T15:19:59.789" v="542"/>
        <pc:sldMkLst>
          <pc:docMk/>
          <pc:sldMk cId="1045267228" sldId="303"/>
        </pc:sldMkLst>
        <pc:spChg chg="mod">
          <ac:chgData name="Sadie France" userId="S::s.france@uwtsd.ac.uk::b7d6a976-0449-421d-8e4f-ccb524b7ca6e" providerId="AD" clId="Web-{0EBB7F02-5061-25EA-374C-8CABB7E5628B}" dt="2023-10-25T15:19:59.789" v="542"/>
          <ac:spMkLst>
            <pc:docMk/>
            <pc:sldMk cId="1045267228" sldId="303"/>
            <ac:spMk id="2" creationId="{B14AC8DE-B501-0BBD-80F7-15B0108983C4}"/>
          </ac:spMkLst>
        </pc:spChg>
        <pc:spChg chg="mod">
          <ac:chgData name="Sadie France" userId="S::s.france@uwtsd.ac.uk::b7d6a976-0449-421d-8e4f-ccb524b7ca6e" providerId="AD" clId="Web-{0EBB7F02-5061-25EA-374C-8CABB7E5628B}" dt="2023-10-25T15:19:59.789" v="542"/>
          <ac:spMkLst>
            <pc:docMk/>
            <pc:sldMk cId="1045267228" sldId="303"/>
            <ac:spMk id="3" creationId="{E27B602E-5953-C50E-A8F3-D0060FF876D3}"/>
          </ac:spMkLst>
        </pc:spChg>
        <pc:spChg chg="add">
          <ac:chgData name="Sadie France" userId="S::s.france@uwtsd.ac.uk::b7d6a976-0449-421d-8e4f-ccb524b7ca6e" providerId="AD" clId="Web-{0EBB7F02-5061-25EA-374C-8CABB7E5628B}" dt="2023-10-25T15:19:59.789" v="542"/>
          <ac:spMkLst>
            <pc:docMk/>
            <pc:sldMk cId="1045267228" sldId="303"/>
            <ac:spMk id="8" creationId="{FF94087D-5ED6-4AF0-86E3-306941D95E6E}"/>
          </ac:spMkLst>
        </pc:spChg>
        <pc:spChg chg="add">
          <ac:chgData name="Sadie France" userId="S::s.france@uwtsd.ac.uk::b7d6a976-0449-421d-8e4f-ccb524b7ca6e" providerId="AD" clId="Web-{0EBB7F02-5061-25EA-374C-8CABB7E5628B}" dt="2023-10-25T15:19:59.789" v="542"/>
          <ac:spMkLst>
            <pc:docMk/>
            <pc:sldMk cId="1045267228" sldId="303"/>
            <ac:spMk id="10" creationId="{94457FD7-1B48-485E-863C-CEF6CB9F172A}"/>
          </ac:spMkLst>
        </pc:spChg>
        <pc:spChg chg="add">
          <ac:chgData name="Sadie France" userId="S::s.france@uwtsd.ac.uk::b7d6a976-0449-421d-8e4f-ccb524b7ca6e" providerId="AD" clId="Web-{0EBB7F02-5061-25EA-374C-8CABB7E5628B}" dt="2023-10-25T15:19:59.789" v="542"/>
          <ac:spMkLst>
            <pc:docMk/>
            <pc:sldMk cId="1045267228" sldId="303"/>
            <ac:spMk id="12" creationId="{BD3B9541-007D-40EC-AD1F-635901243706}"/>
          </ac:spMkLst>
        </pc:spChg>
      </pc:sldChg>
      <pc:sldChg chg="new del">
        <pc:chgData name="Sadie France" userId="S::s.france@uwtsd.ac.uk::b7d6a976-0449-421d-8e4f-ccb524b7ca6e" providerId="AD" clId="Web-{0EBB7F02-5061-25EA-374C-8CABB7E5628B}" dt="2023-10-25T12:24:41.237" v="21"/>
        <pc:sldMkLst>
          <pc:docMk/>
          <pc:sldMk cId="1568662457" sldId="303"/>
        </pc:sldMkLst>
      </pc:sldChg>
      <pc:sldChg chg="new del">
        <pc:chgData name="Sadie France" userId="S::s.france@uwtsd.ac.uk::b7d6a976-0449-421d-8e4f-ccb524b7ca6e" providerId="AD" clId="Web-{0EBB7F02-5061-25EA-374C-8CABB7E5628B}" dt="2023-10-25T12:24:12.422" v="18"/>
        <pc:sldMkLst>
          <pc:docMk/>
          <pc:sldMk cId="3884025437" sldId="303"/>
        </pc:sldMkLst>
      </pc:sldChg>
      <pc:sldChg chg="addSp modSp new mod setBg">
        <pc:chgData name="Sadie France" userId="S::s.france@uwtsd.ac.uk::b7d6a976-0449-421d-8e4f-ccb524b7ca6e" providerId="AD" clId="Web-{0EBB7F02-5061-25EA-374C-8CABB7E5628B}" dt="2023-10-25T12:45:36.356" v="273"/>
        <pc:sldMkLst>
          <pc:docMk/>
          <pc:sldMk cId="610762230" sldId="304"/>
        </pc:sldMkLst>
        <pc:spChg chg="mod">
          <ac:chgData name="Sadie France" userId="S::s.france@uwtsd.ac.uk::b7d6a976-0449-421d-8e4f-ccb524b7ca6e" providerId="AD" clId="Web-{0EBB7F02-5061-25EA-374C-8CABB7E5628B}" dt="2023-10-25T12:45:36.356" v="273"/>
          <ac:spMkLst>
            <pc:docMk/>
            <pc:sldMk cId="610762230" sldId="304"/>
            <ac:spMk id="2" creationId="{EF70C584-3E7A-006A-1300-1BF10A5A5F01}"/>
          </ac:spMkLst>
        </pc:spChg>
        <pc:spChg chg="mod">
          <ac:chgData name="Sadie France" userId="S::s.france@uwtsd.ac.uk::b7d6a976-0449-421d-8e4f-ccb524b7ca6e" providerId="AD" clId="Web-{0EBB7F02-5061-25EA-374C-8CABB7E5628B}" dt="2023-10-25T12:45:36.356" v="273"/>
          <ac:spMkLst>
            <pc:docMk/>
            <pc:sldMk cId="610762230" sldId="304"/>
            <ac:spMk id="3" creationId="{283BB28D-5723-1EA6-6749-BD96AA511758}"/>
          </ac:spMkLst>
        </pc:spChg>
        <pc:grpChg chg="add">
          <ac:chgData name="Sadie France" userId="S::s.france@uwtsd.ac.uk::b7d6a976-0449-421d-8e4f-ccb524b7ca6e" providerId="AD" clId="Web-{0EBB7F02-5061-25EA-374C-8CABB7E5628B}" dt="2023-10-25T12:45:36.356" v="273"/>
          <ac:grpSpMkLst>
            <pc:docMk/>
            <pc:sldMk cId="610762230" sldId="304"/>
            <ac:grpSpMk id="9" creationId="{8CE57D37-C2D0-066B-1AE3-6F4244344F27}"/>
          </ac:grpSpMkLst>
        </pc:grpChg>
        <pc:picChg chg="add">
          <ac:chgData name="Sadie France" userId="S::s.france@uwtsd.ac.uk::b7d6a976-0449-421d-8e4f-ccb524b7ca6e" providerId="AD" clId="Web-{0EBB7F02-5061-25EA-374C-8CABB7E5628B}" dt="2023-10-25T12:45:36.356" v="273"/>
          <ac:picMkLst>
            <pc:docMk/>
            <pc:sldMk cId="610762230" sldId="304"/>
            <ac:picMk id="5" creationId="{4797A05B-AEF4-B134-023F-89D153164214}"/>
          </ac:picMkLst>
        </pc:picChg>
      </pc:sldChg>
      <pc:sldChg chg="addSp modSp new mod setBg">
        <pc:chgData name="Sadie France" userId="S::s.france@uwtsd.ac.uk::b7d6a976-0449-421d-8e4f-ccb524b7ca6e" providerId="AD" clId="Web-{0EBB7F02-5061-25EA-374C-8CABB7E5628B}" dt="2023-10-25T15:21:00.618" v="550" actId="1076"/>
        <pc:sldMkLst>
          <pc:docMk/>
          <pc:sldMk cId="2953663045" sldId="305"/>
        </pc:sldMkLst>
        <pc:spChg chg="mod">
          <ac:chgData name="Sadie France" userId="S::s.france@uwtsd.ac.uk::b7d6a976-0449-421d-8e4f-ccb524b7ca6e" providerId="AD" clId="Web-{0EBB7F02-5061-25EA-374C-8CABB7E5628B}" dt="2023-10-25T12:45:44.903" v="274"/>
          <ac:spMkLst>
            <pc:docMk/>
            <pc:sldMk cId="2953663045" sldId="305"/>
            <ac:spMk id="2" creationId="{524078DC-1422-B1F4-20E6-481F74A91C8D}"/>
          </ac:spMkLst>
        </pc:spChg>
        <pc:spChg chg="mod">
          <ac:chgData name="Sadie France" userId="S::s.france@uwtsd.ac.uk::b7d6a976-0449-421d-8e4f-ccb524b7ca6e" providerId="AD" clId="Web-{0EBB7F02-5061-25EA-374C-8CABB7E5628B}" dt="2023-10-25T15:21:00.618" v="550" actId="1076"/>
          <ac:spMkLst>
            <pc:docMk/>
            <pc:sldMk cId="2953663045" sldId="305"/>
            <ac:spMk id="3" creationId="{91B3ABB2-AAC8-2488-E78B-B7C524C68780}"/>
          </ac:spMkLst>
        </pc:spChg>
        <pc:spChg chg="add">
          <ac:chgData name="Sadie France" userId="S::s.france@uwtsd.ac.uk::b7d6a976-0449-421d-8e4f-ccb524b7ca6e" providerId="AD" clId="Web-{0EBB7F02-5061-25EA-374C-8CABB7E5628B}" dt="2023-10-25T12:45:44.903" v="274"/>
          <ac:spMkLst>
            <pc:docMk/>
            <pc:sldMk cId="2953663045" sldId="305"/>
            <ac:spMk id="9" creationId="{9F7D5CDA-D291-4307-BF55-1381FED29634}"/>
          </ac:spMkLst>
        </pc:spChg>
        <pc:spChg chg="add">
          <ac:chgData name="Sadie France" userId="S::s.france@uwtsd.ac.uk::b7d6a976-0449-421d-8e4f-ccb524b7ca6e" providerId="AD" clId="Web-{0EBB7F02-5061-25EA-374C-8CABB7E5628B}" dt="2023-10-25T12:45:44.903" v="274"/>
          <ac:spMkLst>
            <pc:docMk/>
            <pc:sldMk cId="2953663045" sldId="305"/>
            <ac:spMk id="11" creationId="{59B296B9-C5A5-4E4F-9B60-C907B5F1466C}"/>
          </ac:spMkLst>
        </pc:spChg>
        <pc:spChg chg="add">
          <ac:chgData name="Sadie France" userId="S::s.france@uwtsd.ac.uk::b7d6a976-0449-421d-8e4f-ccb524b7ca6e" providerId="AD" clId="Web-{0EBB7F02-5061-25EA-374C-8CABB7E5628B}" dt="2023-10-25T12:45:44.903" v="274"/>
          <ac:spMkLst>
            <pc:docMk/>
            <pc:sldMk cId="2953663045" sldId="305"/>
            <ac:spMk id="13" creationId="{D0300FD3-5AF1-6305-15FA-9078072672E2}"/>
          </ac:spMkLst>
        </pc:spChg>
        <pc:picChg chg="add">
          <ac:chgData name="Sadie France" userId="S::s.france@uwtsd.ac.uk::b7d6a976-0449-421d-8e4f-ccb524b7ca6e" providerId="AD" clId="Web-{0EBB7F02-5061-25EA-374C-8CABB7E5628B}" dt="2023-10-25T12:45:44.903" v="274"/>
          <ac:picMkLst>
            <pc:docMk/>
            <pc:sldMk cId="2953663045" sldId="305"/>
            <ac:picMk id="5" creationId="{411CECB0-6EB9-8C41-033E-B77D4DB87F7D}"/>
          </ac:picMkLst>
        </pc:picChg>
      </pc:sldChg>
      <pc:sldChg chg="addSp modSp new mod setBg addAnim">
        <pc:chgData name="Sadie France" userId="S::s.france@uwtsd.ac.uk::b7d6a976-0449-421d-8e4f-ccb524b7ca6e" providerId="AD" clId="Web-{0EBB7F02-5061-25EA-374C-8CABB7E5628B}" dt="2023-10-25T15:20:35.977" v="545" actId="20577"/>
        <pc:sldMkLst>
          <pc:docMk/>
          <pc:sldMk cId="4127322514" sldId="306"/>
        </pc:sldMkLst>
        <pc:spChg chg="mod">
          <ac:chgData name="Sadie France" userId="S::s.france@uwtsd.ac.uk::b7d6a976-0449-421d-8e4f-ccb524b7ca6e" providerId="AD" clId="Web-{0EBB7F02-5061-25EA-374C-8CABB7E5628B}" dt="2023-10-25T12:47:19.722" v="327"/>
          <ac:spMkLst>
            <pc:docMk/>
            <pc:sldMk cId="4127322514" sldId="306"/>
            <ac:spMk id="2" creationId="{9D40F9FD-5241-C48D-5BF9-9ABA9BB52D42}"/>
          </ac:spMkLst>
        </pc:spChg>
        <pc:spChg chg="mod">
          <ac:chgData name="Sadie France" userId="S::s.france@uwtsd.ac.uk::b7d6a976-0449-421d-8e4f-ccb524b7ca6e" providerId="AD" clId="Web-{0EBB7F02-5061-25EA-374C-8CABB7E5628B}" dt="2023-10-25T15:20:35.977" v="545" actId="20577"/>
          <ac:spMkLst>
            <pc:docMk/>
            <pc:sldMk cId="4127322514" sldId="306"/>
            <ac:spMk id="3" creationId="{96B05075-C676-3A73-A680-E7942FEDAA03}"/>
          </ac:spMkLst>
        </pc:spChg>
        <pc:spChg chg="add">
          <ac:chgData name="Sadie France" userId="S::s.france@uwtsd.ac.uk::b7d6a976-0449-421d-8e4f-ccb524b7ca6e" providerId="AD" clId="Web-{0EBB7F02-5061-25EA-374C-8CABB7E5628B}" dt="2023-10-25T12:47:19.722" v="327"/>
          <ac:spMkLst>
            <pc:docMk/>
            <pc:sldMk cId="4127322514" sldId="306"/>
            <ac:spMk id="9" creationId="{B65C0385-5E30-4D2E-AF9F-4639659D34E9}"/>
          </ac:spMkLst>
        </pc:spChg>
        <pc:spChg chg="add">
          <ac:chgData name="Sadie France" userId="S::s.france@uwtsd.ac.uk::b7d6a976-0449-421d-8e4f-ccb524b7ca6e" providerId="AD" clId="Web-{0EBB7F02-5061-25EA-374C-8CABB7E5628B}" dt="2023-10-25T12:47:19.722" v="327"/>
          <ac:spMkLst>
            <pc:docMk/>
            <pc:sldMk cId="4127322514" sldId="306"/>
            <ac:spMk id="11" creationId="{E335820B-3A29-42C5-AA8D-10ECA43CD985}"/>
          </ac:spMkLst>
        </pc:spChg>
        <pc:picChg chg="add">
          <ac:chgData name="Sadie France" userId="S::s.france@uwtsd.ac.uk::b7d6a976-0449-421d-8e4f-ccb524b7ca6e" providerId="AD" clId="Web-{0EBB7F02-5061-25EA-374C-8CABB7E5628B}" dt="2023-10-25T12:47:19.722" v="327"/>
          <ac:picMkLst>
            <pc:docMk/>
            <pc:sldMk cId="4127322514" sldId="306"/>
            <ac:picMk id="5" creationId="{4B3F67DB-41BD-24A9-BFEE-6D7F5FF00CCB}"/>
          </ac:picMkLst>
        </pc:picChg>
      </pc:sldChg>
      <pc:sldChg chg="addSp modSp new mod setBg addAnim delAnim">
        <pc:chgData name="Sadie France" userId="S::s.france@uwtsd.ac.uk::b7d6a976-0449-421d-8e4f-ccb524b7ca6e" providerId="AD" clId="Web-{0EBB7F02-5061-25EA-374C-8CABB7E5628B}" dt="2023-10-25T15:20:43.493" v="547" actId="20577"/>
        <pc:sldMkLst>
          <pc:docMk/>
          <pc:sldMk cId="4195873626" sldId="307"/>
        </pc:sldMkLst>
        <pc:spChg chg="mod">
          <ac:chgData name="Sadie France" userId="S::s.france@uwtsd.ac.uk::b7d6a976-0449-421d-8e4f-ccb524b7ca6e" providerId="AD" clId="Web-{0EBB7F02-5061-25EA-374C-8CABB7E5628B}" dt="2023-10-25T15:20:11.367" v="543"/>
          <ac:spMkLst>
            <pc:docMk/>
            <pc:sldMk cId="4195873626" sldId="307"/>
            <ac:spMk id="2" creationId="{60B83811-03E3-D96C-51F5-8ACAA0744642}"/>
          </ac:spMkLst>
        </pc:spChg>
        <pc:spChg chg="mod">
          <ac:chgData name="Sadie France" userId="S::s.france@uwtsd.ac.uk::b7d6a976-0449-421d-8e4f-ccb524b7ca6e" providerId="AD" clId="Web-{0EBB7F02-5061-25EA-374C-8CABB7E5628B}" dt="2023-10-25T15:20:43.493" v="547" actId="20577"/>
          <ac:spMkLst>
            <pc:docMk/>
            <pc:sldMk cId="4195873626" sldId="307"/>
            <ac:spMk id="3" creationId="{A4166FC9-4CAE-28DE-4A1E-24EEF7F9ACE1}"/>
          </ac:spMkLst>
        </pc:spChg>
        <pc:spChg chg="add">
          <ac:chgData name="Sadie France" userId="S::s.france@uwtsd.ac.uk::b7d6a976-0449-421d-8e4f-ccb524b7ca6e" providerId="AD" clId="Web-{0EBB7F02-5061-25EA-374C-8CABB7E5628B}" dt="2023-10-25T15:20:11.367" v="543"/>
          <ac:spMkLst>
            <pc:docMk/>
            <pc:sldMk cId="4195873626" sldId="307"/>
            <ac:spMk id="9" creationId="{C0763A76-9F1C-4FC5-82B7-DD475DA461B2}"/>
          </ac:spMkLst>
        </pc:spChg>
        <pc:spChg chg="add">
          <ac:chgData name="Sadie France" userId="S::s.france@uwtsd.ac.uk::b7d6a976-0449-421d-8e4f-ccb524b7ca6e" providerId="AD" clId="Web-{0EBB7F02-5061-25EA-374C-8CABB7E5628B}" dt="2023-10-25T15:20:11.367" v="543"/>
          <ac:spMkLst>
            <pc:docMk/>
            <pc:sldMk cId="4195873626" sldId="307"/>
            <ac:spMk id="11" creationId="{E81BF4F6-F2CF-4984-9D14-D6966D92F99F}"/>
          </ac:spMkLst>
        </pc:spChg>
        <pc:picChg chg="add">
          <ac:chgData name="Sadie France" userId="S::s.france@uwtsd.ac.uk::b7d6a976-0449-421d-8e4f-ccb524b7ca6e" providerId="AD" clId="Web-{0EBB7F02-5061-25EA-374C-8CABB7E5628B}" dt="2023-10-25T15:20:11.367" v="543"/>
          <ac:picMkLst>
            <pc:docMk/>
            <pc:sldMk cId="4195873626" sldId="307"/>
            <ac:picMk id="5" creationId="{9E805EF7-7215-B82F-93C5-7F6165DA59D9}"/>
          </ac:picMkLst>
        </pc:picChg>
      </pc:sldChg>
      <pc:sldChg chg="modSp new del">
        <pc:chgData name="Sadie France" userId="S::s.france@uwtsd.ac.uk::b7d6a976-0449-421d-8e4f-ccb524b7ca6e" providerId="AD" clId="Web-{0EBB7F02-5061-25EA-374C-8CABB7E5628B}" dt="2023-10-25T12:52:26.806" v="364"/>
        <pc:sldMkLst>
          <pc:docMk/>
          <pc:sldMk cId="602981867" sldId="308"/>
        </pc:sldMkLst>
        <pc:spChg chg="mod">
          <ac:chgData name="Sadie France" userId="S::s.france@uwtsd.ac.uk::b7d6a976-0449-421d-8e4f-ccb524b7ca6e" providerId="AD" clId="Web-{0EBB7F02-5061-25EA-374C-8CABB7E5628B}" dt="2023-10-25T12:52:24.744" v="363" actId="20577"/>
          <ac:spMkLst>
            <pc:docMk/>
            <pc:sldMk cId="602981867" sldId="308"/>
            <ac:spMk id="3" creationId="{8763655F-8122-C6AF-15F3-83F11515A576}"/>
          </ac:spMkLst>
        </pc:spChg>
      </pc:sldChg>
      <pc:sldChg chg="addSp modSp new del">
        <pc:chgData name="Sadie France" userId="S::s.france@uwtsd.ac.uk::b7d6a976-0449-421d-8e4f-ccb524b7ca6e" providerId="AD" clId="Web-{0EBB7F02-5061-25EA-374C-8CABB7E5628B}" dt="2023-10-25T12:50:14.188" v="347"/>
        <pc:sldMkLst>
          <pc:docMk/>
          <pc:sldMk cId="3077875386" sldId="308"/>
        </pc:sldMkLst>
        <pc:spChg chg="mod">
          <ac:chgData name="Sadie France" userId="S::s.france@uwtsd.ac.uk::b7d6a976-0449-421d-8e4f-ccb524b7ca6e" providerId="AD" clId="Web-{0EBB7F02-5061-25EA-374C-8CABB7E5628B}" dt="2023-10-25T12:49:51.765" v="343" actId="20577"/>
          <ac:spMkLst>
            <pc:docMk/>
            <pc:sldMk cId="3077875386" sldId="308"/>
            <ac:spMk id="3" creationId="{B8DBE4EA-1E88-70EF-06B8-22E8B54849F6}"/>
          </ac:spMkLst>
        </pc:spChg>
        <pc:spChg chg="add mod">
          <ac:chgData name="Sadie France" userId="S::s.france@uwtsd.ac.uk::b7d6a976-0449-421d-8e4f-ccb524b7ca6e" providerId="AD" clId="Web-{0EBB7F02-5061-25EA-374C-8CABB7E5628B}" dt="2023-10-25T12:50:13.234" v="346" actId="20577"/>
          <ac:spMkLst>
            <pc:docMk/>
            <pc:sldMk cId="3077875386" sldId="308"/>
            <ac:spMk id="4" creationId="{E061C405-A977-53BD-467D-B0C3F74D1DCB}"/>
          </ac:spMkLst>
        </pc:spChg>
      </pc:sldChg>
      <pc:sldChg chg="addSp modSp new mod setBg">
        <pc:chgData name="Sadie France" userId="S::s.france@uwtsd.ac.uk::b7d6a976-0449-421d-8e4f-ccb524b7ca6e" providerId="AD" clId="Web-{0EBB7F02-5061-25EA-374C-8CABB7E5628B}" dt="2023-10-25T15:19:29.023" v="540" actId="1076"/>
        <pc:sldMkLst>
          <pc:docMk/>
          <pc:sldMk cId="4119759412" sldId="308"/>
        </pc:sldMkLst>
        <pc:spChg chg="mod">
          <ac:chgData name="Sadie France" userId="S::s.france@uwtsd.ac.uk::b7d6a976-0449-421d-8e4f-ccb524b7ca6e" providerId="AD" clId="Web-{0EBB7F02-5061-25EA-374C-8CABB7E5628B}" dt="2023-10-25T15:19:13.241" v="537"/>
          <ac:spMkLst>
            <pc:docMk/>
            <pc:sldMk cId="4119759412" sldId="308"/>
            <ac:spMk id="2" creationId="{DDDA4BE5-AAC8-0961-C4B8-8F277D76F013}"/>
          </ac:spMkLst>
        </pc:spChg>
        <pc:spChg chg="mod">
          <ac:chgData name="Sadie France" userId="S::s.france@uwtsd.ac.uk::b7d6a976-0449-421d-8e4f-ccb524b7ca6e" providerId="AD" clId="Web-{0EBB7F02-5061-25EA-374C-8CABB7E5628B}" dt="2023-10-25T15:19:29.023" v="540" actId="1076"/>
          <ac:spMkLst>
            <pc:docMk/>
            <pc:sldMk cId="4119759412" sldId="308"/>
            <ac:spMk id="3" creationId="{553F1141-7571-DBF7-B575-B56FB7A902F2}"/>
          </ac:spMkLst>
        </pc:spChg>
        <pc:spChg chg="add">
          <ac:chgData name="Sadie France" userId="S::s.france@uwtsd.ac.uk::b7d6a976-0449-421d-8e4f-ccb524b7ca6e" providerId="AD" clId="Web-{0EBB7F02-5061-25EA-374C-8CABB7E5628B}" dt="2023-10-25T15:19:13.241" v="537"/>
          <ac:spMkLst>
            <pc:docMk/>
            <pc:sldMk cId="4119759412" sldId="308"/>
            <ac:spMk id="9" creationId="{201CC55D-ED54-4C5C-95E6-10947BD1103B}"/>
          </ac:spMkLst>
        </pc:spChg>
        <pc:spChg chg="add">
          <ac:chgData name="Sadie France" userId="S::s.france@uwtsd.ac.uk::b7d6a976-0449-421d-8e4f-ccb524b7ca6e" providerId="AD" clId="Web-{0EBB7F02-5061-25EA-374C-8CABB7E5628B}" dt="2023-10-25T15:19:13.241" v="537"/>
          <ac:spMkLst>
            <pc:docMk/>
            <pc:sldMk cId="4119759412" sldId="308"/>
            <ac:spMk id="15" creationId="{3873B707-463F-40B0-8227-E8CC6C67EB25}"/>
          </ac:spMkLst>
        </pc:spChg>
        <pc:spChg chg="add">
          <ac:chgData name="Sadie France" userId="S::s.france@uwtsd.ac.uk::b7d6a976-0449-421d-8e4f-ccb524b7ca6e" providerId="AD" clId="Web-{0EBB7F02-5061-25EA-374C-8CABB7E5628B}" dt="2023-10-25T15:19:13.241" v="537"/>
          <ac:spMkLst>
            <pc:docMk/>
            <pc:sldMk cId="4119759412" sldId="308"/>
            <ac:spMk id="17" creationId="{C13237C8-E62C-4F0D-A318-BD6FB6C2D138}"/>
          </ac:spMkLst>
        </pc:spChg>
        <pc:spChg chg="add">
          <ac:chgData name="Sadie France" userId="S::s.france@uwtsd.ac.uk::b7d6a976-0449-421d-8e4f-ccb524b7ca6e" providerId="AD" clId="Web-{0EBB7F02-5061-25EA-374C-8CABB7E5628B}" dt="2023-10-25T15:19:13.241" v="537"/>
          <ac:spMkLst>
            <pc:docMk/>
            <pc:sldMk cId="4119759412" sldId="308"/>
            <ac:spMk id="19" creationId="{19C9EAEA-39D0-4B0E-A0EB-51E7B26740B1}"/>
          </ac:spMkLst>
        </pc:spChg>
        <pc:grpChg chg="add">
          <ac:chgData name="Sadie France" userId="S::s.france@uwtsd.ac.uk::b7d6a976-0449-421d-8e4f-ccb524b7ca6e" providerId="AD" clId="Web-{0EBB7F02-5061-25EA-374C-8CABB7E5628B}" dt="2023-10-25T15:19:13.241" v="537"/>
          <ac:grpSpMkLst>
            <pc:docMk/>
            <pc:sldMk cId="4119759412" sldId="308"/>
            <ac:grpSpMk id="11" creationId="{1DE889C7-FAD6-4397-98E2-05D503484459}"/>
          </ac:grpSpMkLst>
        </pc:grpChg>
        <pc:picChg chg="add mod">
          <ac:chgData name="Sadie France" userId="S::s.france@uwtsd.ac.uk::b7d6a976-0449-421d-8e4f-ccb524b7ca6e" providerId="AD" clId="Web-{0EBB7F02-5061-25EA-374C-8CABB7E5628B}" dt="2023-10-25T15:19:13.241" v="537"/>
          <ac:picMkLst>
            <pc:docMk/>
            <pc:sldMk cId="4119759412" sldId="308"/>
            <ac:picMk id="4" creationId="{90BA7259-B771-0341-F626-EA98F6769307}"/>
          </ac:picMkLst>
        </pc:picChg>
      </pc:sldChg>
      <pc:sldChg chg="addSp modSp new mod setBg">
        <pc:chgData name="Sadie France" userId="S::s.france@uwtsd.ac.uk::b7d6a976-0449-421d-8e4f-ccb524b7ca6e" providerId="AD" clId="Web-{0EBB7F02-5061-25EA-374C-8CABB7E5628B}" dt="2023-10-25T15:17:53.881" v="535" actId="1076"/>
        <pc:sldMkLst>
          <pc:docMk/>
          <pc:sldMk cId="1747531230" sldId="309"/>
        </pc:sldMkLst>
        <pc:spChg chg="mod">
          <ac:chgData name="Sadie France" userId="S::s.france@uwtsd.ac.uk::b7d6a976-0449-421d-8e4f-ccb524b7ca6e" providerId="AD" clId="Web-{0EBB7F02-5061-25EA-374C-8CABB7E5628B}" dt="2023-10-25T15:17:39.537" v="532"/>
          <ac:spMkLst>
            <pc:docMk/>
            <pc:sldMk cId="1747531230" sldId="309"/>
            <ac:spMk id="2" creationId="{BB8E6D44-A676-6510-2392-8C09A8CF34E7}"/>
          </ac:spMkLst>
        </pc:spChg>
        <pc:spChg chg="mod">
          <ac:chgData name="Sadie France" userId="S::s.france@uwtsd.ac.uk::b7d6a976-0449-421d-8e4f-ccb524b7ca6e" providerId="AD" clId="Web-{0EBB7F02-5061-25EA-374C-8CABB7E5628B}" dt="2023-10-25T15:17:53.881" v="535" actId="1076"/>
          <ac:spMkLst>
            <pc:docMk/>
            <pc:sldMk cId="1747531230" sldId="309"/>
            <ac:spMk id="3" creationId="{7C3D11C7-CA5F-F082-E238-08673F9172AD}"/>
          </ac:spMkLst>
        </pc:spChg>
        <pc:spChg chg="add">
          <ac:chgData name="Sadie France" userId="S::s.france@uwtsd.ac.uk::b7d6a976-0449-421d-8e4f-ccb524b7ca6e" providerId="AD" clId="Web-{0EBB7F02-5061-25EA-374C-8CABB7E5628B}" dt="2023-10-25T15:17:39.537" v="532"/>
          <ac:spMkLst>
            <pc:docMk/>
            <pc:sldMk cId="1747531230" sldId="309"/>
            <ac:spMk id="9" creationId="{9F7D5CDA-D291-4307-BF55-1381FED29634}"/>
          </ac:spMkLst>
        </pc:spChg>
        <pc:spChg chg="add">
          <ac:chgData name="Sadie France" userId="S::s.france@uwtsd.ac.uk::b7d6a976-0449-421d-8e4f-ccb524b7ca6e" providerId="AD" clId="Web-{0EBB7F02-5061-25EA-374C-8CABB7E5628B}" dt="2023-10-25T15:17:39.537" v="532"/>
          <ac:spMkLst>
            <pc:docMk/>
            <pc:sldMk cId="1747531230" sldId="309"/>
            <ac:spMk id="11" creationId="{59B296B9-C5A5-4E4F-9B60-C907B5F1466C}"/>
          </ac:spMkLst>
        </pc:spChg>
        <pc:spChg chg="add">
          <ac:chgData name="Sadie France" userId="S::s.france@uwtsd.ac.uk::b7d6a976-0449-421d-8e4f-ccb524b7ca6e" providerId="AD" clId="Web-{0EBB7F02-5061-25EA-374C-8CABB7E5628B}" dt="2023-10-25T15:17:39.537" v="532"/>
          <ac:spMkLst>
            <pc:docMk/>
            <pc:sldMk cId="1747531230" sldId="309"/>
            <ac:spMk id="13" creationId="{D0300FD3-5AF1-6305-15FA-9078072672E2}"/>
          </ac:spMkLst>
        </pc:spChg>
        <pc:picChg chg="add">
          <ac:chgData name="Sadie France" userId="S::s.france@uwtsd.ac.uk::b7d6a976-0449-421d-8e4f-ccb524b7ca6e" providerId="AD" clId="Web-{0EBB7F02-5061-25EA-374C-8CABB7E5628B}" dt="2023-10-25T15:17:39.537" v="532"/>
          <ac:picMkLst>
            <pc:docMk/>
            <pc:sldMk cId="1747531230" sldId="309"/>
            <ac:picMk id="5" creationId="{7D6A8401-571D-9900-F611-7DEE0FC55CF6}"/>
          </ac:picMkLst>
        </pc:picChg>
      </pc:sldChg>
      <pc:sldChg chg="addSp delSp modSp new mod setBg">
        <pc:chgData name="Sadie France" userId="S::s.france@uwtsd.ac.uk::b7d6a976-0449-421d-8e4f-ccb524b7ca6e" providerId="AD" clId="Web-{0EBB7F02-5061-25EA-374C-8CABB7E5628B}" dt="2023-10-25T15:15:22.941" v="516" actId="20577"/>
        <pc:sldMkLst>
          <pc:docMk/>
          <pc:sldMk cId="3414088026" sldId="310"/>
        </pc:sldMkLst>
        <pc:spChg chg="mod">
          <ac:chgData name="Sadie France" userId="S::s.france@uwtsd.ac.uk::b7d6a976-0449-421d-8e4f-ccb524b7ca6e" providerId="AD" clId="Web-{0EBB7F02-5061-25EA-374C-8CABB7E5628B}" dt="2023-10-25T13:00:19.464" v="388"/>
          <ac:spMkLst>
            <pc:docMk/>
            <pc:sldMk cId="3414088026" sldId="310"/>
            <ac:spMk id="2" creationId="{FC882990-A2F2-78BF-0B6A-7BC03E1BA8F7}"/>
          </ac:spMkLst>
        </pc:spChg>
        <pc:spChg chg="del mod">
          <ac:chgData name="Sadie France" userId="S::s.france@uwtsd.ac.uk::b7d6a976-0449-421d-8e4f-ccb524b7ca6e" providerId="AD" clId="Web-{0EBB7F02-5061-25EA-374C-8CABB7E5628B}" dt="2023-10-25T13:00:12.370" v="387"/>
          <ac:spMkLst>
            <pc:docMk/>
            <pc:sldMk cId="3414088026" sldId="310"/>
            <ac:spMk id="3" creationId="{0CD517CC-434D-FD8C-784C-3193BD53ADD2}"/>
          </ac:spMkLst>
        </pc:spChg>
        <pc:spChg chg="add mod">
          <ac:chgData name="Sadie France" userId="S::s.france@uwtsd.ac.uk::b7d6a976-0449-421d-8e4f-ccb524b7ca6e" providerId="AD" clId="Web-{0EBB7F02-5061-25EA-374C-8CABB7E5628B}" dt="2023-10-25T15:15:22.941" v="516" actId="20577"/>
          <ac:spMkLst>
            <pc:docMk/>
            <pc:sldMk cId="3414088026" sldId="310"/>
            <ac:spMk id="8" creationId="{D534B87B-1D11-6FC1-49A1-A01D47924D54}"/>
          </ac:spMkLst>
        </pc:spChg>
        <pc:spChg chg="add">
          <ac:chgData name="Sadie France" userId="S::s.france@uwtsd.ac.uk::b7d6a976-0449-421d-8e4f-ccb524b7ca6e" providerId="AD" clId="Web-{0EBB7F02-5061-25EA-374C-8CABB7E5628B}" dt="2023-10-25T13:00:19.464" v="388"/>
          <ac:spMkLst>
            <pc:docMk/>
            <pc:sldMk cId="3414088026" sldId="310"/>
            <ac:spMk id="11" creationId="{F13C74B1-5B17-4795-BED0-7140497B445A}"/>
          </ac:spMkLst>
        </pc:spChg>
        <pc:spChg chg="add">
          <ac:chgData name="Sadie France" userId="S::s.france@uwtsd.ac.uk::b7d6a976-0449-421d-8e4f-ccb524b7ca6e" providerId="AD" clId="Web-{0EBB7F02-5061-25EA-374C-8CABB7E5628B}" dt="2023-10-25T13:00:19.464" v="388"/>
          <ac:spMkLst>
            <pc:docMk/>
            <pc:sldMk cId="3414088026" sldId="310"/>
            <ac:spMk id="13" creationId="{D4974D33-8DC5-464E-8C6D-BE58F0669C17}"/>
          </ac:spMkLst>
        </pc:spChg>
        <pc:picChg chg="add mod ord">
          <ac:chgData name="Sadie France" userId="S::s.france@uwtsd.ac.uk::b7d6a976-0449-421d-8e4f-ccb524b7ca6e" providerId="AD" clId="Web-{0EBB7F02-5061-25EA-374C-8CABB7E5628B}" dt="2023-10-25T13:00:19.464" v="388"/>
          <ac:picMkLst>
            <pc:docMk/>
            <pc:sldMk cId="3414088026" sldId="310"/>
            <ac:picMk id="4" creationId="{A242221E-3930-7316-9D3C-5BD9E9CBCFEF}"/>
          </ac:picMkLst>
        </pc:picChg>
      </pc:sldChg>
      <pc:sldChg chg="addSp delSp modSp new mod setBg">
        <pc:chgData name="Sadie France" userId="S::s.france@uwtsd.ac.uk::b7d6a976-0449-421d-8e4f-ccb524b7ca6e" providerId="AD" clId="Web-{0EBB7F02-5061-25EA-374C-8CABB7E5628B}" dt="2023-10-25T15:17:13.864" v="531" actId="20577"/>
        <pc:sldMkLst>
          <pc:docMk/>
          <pc:sldMk cId="1444208923" sldId="311"/>
        </pc:sldMkLst>
        <pc:spChg chg="mod">
          <ac:chgData name="Sadie France" userId="S::s.france@uwtsd.ac.uk::b7d6a976-0449-421d-8e4f-ccb524b7ca6e" providerId="AD" clId="Web-{0EBB7F02-5061-25EA-374C-8CABB7E5628B}" dt="2023-10-25T15:09:17.622" v="457"/>
          <ac:spMkLst>
            <pc:docMk/>
            <pc:sldMk cId="1444208923" sldId="311"/>
            <ac:spMk id="2" creationId="{43DC26C1-7C1E-C41F-ABBA-669B3A2F6F0D}"/>
          </ac:spMkLst>
        </pc:spChg>
        <pc:spChg chg="mod">
          <ac:chgData name="Sadie France" userId="S::s.france@uwtsd.ac.uk::b7d6a976-0449-421d-8e4f-ccb524b7ca6e" providerId="AD" clId="Web-{0EBB7F02-5061-25EA-374C-8CABB7E5628B}" dt="2023-10-25T15:17:13.864" v="531" actId="20577"/>
          <ac:spMkLst>
            <pc:docMk/>
            <pc:sldMk cId="1444208923" sldId="311"/>
            <ac:spMk id="3" creationId="{EED4F93C-DEF3-931B-EF87-794BBF624275}"/>
          </ac:spMkLst>
        </pc:spChg>
        <pc:spChg chg="add del">
          <ac:chgData name="Sadie France" userId="S::s.france@uwtsd.ac.uk::b7d6a976-0449-421d-8e4f-ccb524b7ca6e" providerId="AD" clId="Web-{0EBB7F02-5061-25EA-374C-8CABB7E5628B}" dt="2023-10-25T15:09:17.622" v="457"/>
          <ac:spMkLst>
            <pc:docMk/>
            <pc:sldMk cId="1444208923" sldId="311"/>
            <ac:spMk id="9" creationId="{9F7D5CDA-D291-4307-BF55-1381FED29634}"/>
          </ac:spMkLst>
        </pc:spChg>
        <pc:spChg chg="add del">
          <ac:chgData name="Sadie France" userId="S::s.france@uwtsd.ac.uk::b7d6a976-0449-421d-8e4f-ccb524b7ca6e" providerId="AD" clId="Web-{0EBB7F02-5061-25EA-374C-8CABB7E5628B}" dt="2023-10-25T15:09:17.622" v="457"/>
          <ac:spMkLst>
            <pc:docMk/>
            <pc:sldMk cId="1444208923" sldId="311"/>
            <ac:spMk id="11" creationId="{59B296B9-C5A5-4E4F-9B60-C907B5F1466C}"/>
          </ac:spMkLst>
        </pc:spChg>
        <pc:spChg chg="add del">
          <ac:chgData name="Sadie France" userId="S::s.france@uwtsd.ac.uk::b7d6a976-0449-421d-8e4f-ccb524b7ca6e" providerId="AD" clId="Web-{0EBB7F02-5061-25EA-374C-8CABB7E5628B}" dt="2023-10-25T15:09:17.622" v="457"/>
          <ac:spMkLst>
            <pc:docMk/>
            <pc:sldMk cId="1444208923" sldId="311"/>
            <ac:spMk id="13" creationId="{D0300FD3-5AF1-6305-15FA-9078072672E2}"/>
          </ac:spMkLst>
        </pc:spChg>
        <pc:spChg chg="add">
          <ac:chgData name="Sadie France" userId="S::s.france@uwtsd.ac.uk::b7d6a976-0449-421d-8e4f-ccb524b7ca6e" providerId="AD" clId="Web-{0EBB7F02-5061-25EA-374C-8CABB7E5628B}" dt="2023-10-25T15:09:17.622" v="457"/>
          <ac:spMkLst>
            <pc:docMk/>
            <pc:sldMk cId="1444208923" sldId="311"/>
            <ac:spMk id="23" creationId="{201CC55D-ED54-4C5C-95E6-10947BD1103B}"/>
          </ac:spMkLst>
        </pc:spChg>
        <pc:spChg chg="add">
          <ac:chgData name="Sadie France" userId="S::s.france@uwtsd.ac.uk::b7d6a976-0449-421d-8e4f-ccb524b7ca6e" providerId="AD" clId="Web-{0EBB7F02-5061-25EA-374C-8CABB7E5628B}" dt="2023-10-25T15:09:17.622" v="457"/>
          <ac:spMkLst>
            <pc:docMk/>
            <pc:sldMk cId="1444208923" sldId="311"/>
            <ac:spMk id="24" creationId="{3873B707-463F-40B0-8227-E8CC6C67EB25}"/>
          </ac:spMkLst>
        </pc:spChg>
        <pc:spChg chg="add">
          <ac:chgData name="Sadie France" userId="S::s.france@uwtsd.ac.uk::b7d6a976-0449-421d-8e4f-ccb524b7ca6e" providerId="AD" clId="Web-{0EBB7F02-5061-25EA-374C-8CABB7E5628B}" dt="2023-10-25T15:09:17.622" v="457"/>
          <ac:spMkLst>
            <pc:docMk/>
            <pc:sldMk cId="1444208923" sldId="311"/>
            <ac:spMk id="26" creationId="{C13237C8-E62C-4F0D-A318-BD6FB6C2D138}"/>
          </ac:spMkLst>
        </pc:spChg>
        <pc:spChg chg="add">
          <ac:chgData name="Sadie France" userId="S::s.france@uwtsd.ac.uk::b7d6a976-0449-421d-8e4f-ccb524b7ca6e" providerId="AD" clId="Web-{0EBB7F02-5061-25EA-374C-8CABB7E5628B}" dt="2023-10-25T15:09:17.622" v="457"/>
          <ac:spMkLst>
            <pc:docMk/>
            <pc:sldMk cId="1444208923" sldId="311"/>
            <ac:spMk id="28" creationId="{19C9EAEA-39D0-4B0E-A0EB-51E7B26740B1}"/>
          </ac:spMkLst>
        </pc:spChg>
        <pc:grpChg chg="add del">
          <ac:chgData name="Sadie France" userId="S::s.france@uwtsd.ac.uk::b7d6a976-0449-421d-8e4f-ccb524b7ca6e" providerId="AD" clId="Web-{0EBB7F02-5061-25EA-374C-8CABB7E5628B}" dt="2023-10-25T15:09:17.622" v="456"/>
          <ac:grpSpMkLst>
            <pc:docMk/>
            <pc:sldMk cId="1444208923" sldId="311"/>
            <ac:grpSpMk id="18" creationId="{3AFCAD34-1AFC-BC1A-F6B2-C34C63912EAB}"/>
          </ac:grpSpMkLst>
        </pc:grpChg>
        <pc:grpChg chg="add">
          <ac:chgData name="Sadie France" userId="S::s.france@uwtsd.ac.uk::b7d6a976-0449-421d-8e4f-ccb524b7ca6e" providerId="AD" clId="Web-{0EBB7F02-5061-25EA-374C-8CABB7E5628B}" dt="2023-10-25T15:09:17.622" v="457"/>
          <ac:grpSpMkLst>
            <pc:docMk/>
            <pc:sldMk cId="1444208923" sldId="311"/>
            <ac:grpSpMk id="20" creationId="{1DE889C7-FAD6-4397-98E2-05D503484459}"/>
          </ac:grpSpMkLst>
        </pc:grpChg>
        <pc:picChg chg="add mod">
          <ac:chgData name="Sadie France" userId="S::s.france@uwtsd.ac.uk::b7d6a976-0449-421d-8e4f-ccb524b7ca6e" providerId="AD" clId="Web-{0EBB7F02-5061-25EA-374C-8CABB7E5628B}" dt="2023-10-25T15:09:17.622" v="457"/>
          <ac:picMkLst>
            <pc:docMk/>
            <pc:sldMk cId="1444208923" sldId="311"/>
            <ac:picMk id="4" creationId="{907A1D80-C01B-DBF5-F548-8F33B37ED8BA}"/>
          </ac:picMkLst>
        </pc:picChg>
        <pc:picChg chg="add del">
          <ac:chgData name="Sadie France" userId="S::s.france@uwtsd.ac.uk::b7d6a976-0449-421d-8e4f-ccb524b7ca6e" providerId="AD" clId="Web-{0EBB7F02-5061-25EA-374C-8CABB7E5628B}" dt="2023-10-25T15:09:10.528" v="453"/>
          <ac:picMkLst>
            <pc:docMk/>
            <pc:sldMk cId="1444208923" sldId="311"/>
            <ac:picMk id="5" creationId="{CF032B98-F8A6-EDBB-C0DC-9359E06C6D89}"/>
          </ac:picMkLst>
        </pc:picChg>
      </pc:sldChg>
      <pc:sldChg chg="addSp delSp modSp new mod setBg">
        <pc:chgData name="Sadie France" userId="S::s.france@uwtsd.ac.uk::b7d6a976-0449-421d-8e4f-ccb524b7ca6e" providerId="AD" clId="Web-{0EBB7F02-5061-25EA-374C-8CABB7E5628B}" dt="2023-10-25T15:14:01.971" v="507" actId="20577"/>
        <pc:sldMkLst>
          <pc:docMk/>
          <pc:sldMk cId="3264883575" sldId="312"/>
        </pc:sldMkLst>
        <pc:spChg chg="mod">
          <ac:chgData name="Sadie France" userId="S::s.france@uwtsd.ac.uk::b7d6a976-0449-421d-8e4f-ccb524b7ca6e" providerId="AD" clId="Web-{0EBB7F02-5061-25EA-374C-8CABB7E5628B}" dt="2023-10-25T15:14:01.971" v="507" actId="20577"/>
          <ac:spMkLst>
            <pc:docMk/>
            <pc:sldMk cId="3264883575" sldId="312"/>
            <ac:spMk id="2" creationId="{828B5371-4774-979B-91A4-65716F88DC66}"/>
          </ac:spMkLst>
        </pc:spChg>
        <pc:spChg chg="add del mod">
          <ac:chgData name="Sadie France" userId="S::s.france@uwtsd.ac.uk::b7d6a976-0449-421d-8e4f-ccb524b7ca6e" providerId="AD" clId="Web-{0EBB7F02-5061-25EA-374C-8CABB7E5628B}" dt="2023-10-25T15:13:52.533" v="504" actId="20577"/>
          <ac:spMkLst>
            <pc:docMk/>
            <pc:sldMk cId="3264883575" sldId="312"/>
            <ac:spMk id="3" creationId="{F1E1F4EF-8E20-8334-C5D3-ED4B96BCF7E4}"/>
          </ac:spMkLst>
        </pc:spChg>
        <pc:spChg chg="add del mod">
          <ac:chgData name="Sadie France" userId="S::s.france@uwtsd.ac.uk::b7d6a976-0449-421d-8e4f-ccb524b7ca6e" providerId="AD" clId="Web-{0EBB7F02-5061-25EA-374C-8CABB7E5628B}" dt="2023-10-25T15:13:30.173" v="501"/>
          <ac:spMkLst>
            <pc:docMk/>
            <pc:sldMk cId="3264883575" sldId="312"/>
            <ac:spMk id="6" creationId="{AB5DA002-0D6F-DF4E-FA23-AD83CA99AC1A}"/>
          </ac:spMkLst>
        </pc:spChg>
        <pc:spChg chg="add">
          <ac:chgData name="Sadie France" userId="S::s.france@uwtsd.ac.uk::b7d6a976-0449-421d-8e4f-ccb524b7ca6e" providerId="AD" clId="Web-{0EBB7F02-5061-25EA-374C-8CABB7E5628B}" dt="2023-10-25T15:11:20.843" v="484"/>
          <ac:spMkLst>
            <pc:docMk/>
            <pc:sldMk cId="3264883575" sldId="312"/>
            <ac:spMk id="9" creationId="{C0763A76-9F1C-4FC5-82B7-DD475DA461B2}"/>
          </ac:spMkLst>
        </pc:spChg>
        <pc:spChg chg="add">
          <ac:chgData name="Sadie France" userId="S::s.france@uwtsd.ac.uk::b7d6a976-0449-421d-8e4f-ccb524b7ca6e" providerId="AD" clId="Web-{0EBB7F02-5061-25EA-374C-8CABB7E5628B}" dt="2023-10-25T15:11:20.843" v="484"/>
          <ac:spMkLst>
            <pc:docMk/>
            <pc:sldMk cId="3264883575" sldId="312"/>
            <ac:spMk id="11" creationId="{E81BF4F6-F2CF-4984-9D14-D6966D92F99F}"/>
          </ac:spMkLst>
        </pc:spChg>
        <pc:picChg chg="add">
          <ac:chgData name="Sadie France" userId="S::s.france@uwtsd.ac.uk::b7d6a976-0449-421d-8e4f-ccb524b7ca6e" providerId="AD" clId="Web-{0EBB7F02-5061-25EA-374C-8CABB7E5628B}" dt="2023-10-25T15:11:20.843" v="484"/>
          <ac:picMkLst>
            <pc:docMk/>
            <pc:sldMk cId="3264883575" sldId="312"/>
            <ac:picMk id="5" creationId="{EA96373C-841E-B2E8-373E-80D26D96832E}"/>
          </ac:picMkLst>
        </pc:picChg>
      </pc:sldChg>
      <pc:sldChg chg="new del">
        <pc:chgData name="Sadie France" userId="S::s.france@uwtsd.ac.uk::b7d6a976-0449-421d-8e4f-ccb524b7ca6e" providerId="AD" clId="Web-{0EBB7F02-5061-25EA-374C-8CABB7E5628B}" dt="2023-10-25T15:08:26.653" v="451"/>
        <pc:sldMkLst>
          <pc:docMk/>
          <pc:sldMk cId="3974427202" sldId="312"/>
        </pc:sldMkLst>
      </pc:sldChg>
      <pc:sldChg chg="modSp new del">
        <pc:chgData name="Sadie France" userId="S::s.france@uwtsd.ac.uk::b7d6a976-0449-421d-8e4f-ccb524b7ca6e" providerId="AD" clId="Web-{0EBB7F02-5061-25EA-374C-8CABB7E5628B}" dt="2023-10-25T15:08:28.121" v="452"/>
        <pc:sldMkLst>
          <pc:docMk/>
          <pc:sldMk cId="1128554152" sldId="313"/>
        </pc:sldMkLst>
        <pc:spChg chg="mod">
          <ac:chgData name="Sadie France" userId="S::s.france@uwtsd.ac.uk::b7d6a976-0449-421d-8e4f-ccb524b7ca6e" providerId="AD" clId="Web-{0EBB7F02-5061-25EA-374C-8CABB7E5628B}" dt="2023-10-25T13:26:28.787" v="422" actId="20577"/>
          <ac:spMkLst>
            <pc:docMk/>
            <pc:sldMk cId="1128554152" sldId="313"/>
            <ac:spMk id="3" creationId="{D6BCB922-3CBA-88AD-3C22-C9DC6F6D511E}"/>
          </ac:spMkLst>
        </pc:spChg>
      </pc:sldChg>
      <pc:sldChg chg="addSp modSp new mod setBg">
        <pc:chgData name="Sadie France" userId="S::s.france@uwtsd.ac.uk::b7d6a976-0449-421d-8e4f-ccb524b7ca6e" providerId="AD" clId="Web-{0EBB7F02-5061-25EA-374C-8CABB7E5628B}" dt="2023-10-25T15:13:22.782" v="499" actId="20577"/>
        <pc:sldMkLst>
          <pc:docMk/>
          <pc:sldMk cId="3821054035" sldId="313"/>
        </pc:sldMkLst>
        <pc:spChg chg="mod">
          <ac:chgData name="Sadie France" userId="S::s.france@uwtsd.ac.uk::b7d6a976-0449-421d-8e4f-ccb524b7ca6e" providerId="AD" clId="Web-{0EBB7F02-5061-25EA-374C-8CABB7E5628B}" dt="2023-10-25T15:11:47.734" v="488"/>
          <ac:spMkLst>
            <pc:docMk/>
            <pc:sldMk cId="3821054035" sldId="313"/>
            <ac:spMk id="2" creationId="{21292DE7-B932-9677-505C-D29A1761162D}"/>
          </ac:spMkLst>
        </pc:spChg>
        <pc:spChg chg="mod">
          <ac:chgData name="Sadie France" userId="S::s.france@uwtsd.ac.uk::b7d6a976-0449-421d-8e4f-ccb524b7ca6e" providerId="AD" clId="Web-{0EBB7F02-5061-25EA-374C-8CABB7E5628B}" dt="2023-10-25T15:13:22.782" v="499" actId="20577"/>
          <ac:spMkLst>
            <pc:docMk/>
            <pc:sldMk cId="3821054035" sldId="313"/>
            <ac:spMk id="3" creationId="{415C3722-6FB4-3CD3-9B2C-2CE3279DF879}"/>
          </ac:spMkLst>
        </pc:spChg>
        <pc:spChg chg="add">
          <ac:chgData name="Sadie France" userId="S::s.france@uwtsd.ac.uk::b7d6a976-0449-421d-8e4f-ccb524b7ca6e" providerId="AD" clId="Web-{0EBB7F02-5061-25EA-374C-8CABB7E5628B}" dt="2023-10-25T15:11:47.734" v="488"/>
          <ac:spMkLst>
            <pc:docMk/>
            <pc:sldMk cId="3821054035" sldId="313"/>
            <ac:spMk id="9" creationId="{9F7D5CDA-D291-4307-BF55-1381FED29634}"/>
          </ac:spMkLst>
        </pc:spChg>
        <pc:spChg chg="add">
          <ac:chgData name="Sadie France" userId="S::s.france@uwtsd.ac.uk::b7d6a976-0449-421d-8e4f-ccb524b7ca6e" providerId="AD" clId="Web-{0EBB7F02-5061-25EA-374C-8CABB7E5628B}" dt="2023-10-25T15:11:47.734" v="488"/>
          <ac:spMkLst>
            <pc:docMk/>
            <pc:sldMk cId="3821054035" sldId="313"/>
            <ac:spMk id="11" creationId="{59B296B9-C5A5-4E4F-9B60-C907B5F1466C}"/>
          </ac:spMkLst>
        </pc:spChg>
        <pc:spChg chg="add">
          <ac:chgData name="Sadie France" userId="S::s.france@uwtsd.ac.uk::b7d6a976-0449-421d-8e4f-ccb524b7ca6e" providerId="AD" clId="Web-{0EBB7F02-5061-25EA-374C-8CABB7E5628B}" dt="2023-10-25T15:11:47.734" v="488"/>
          <ac:spMkLst>
            <pc:docMk/>
            <pc:sldMk cId="3821054035" sldId="313"/>
            <ac:spMk id="13" creationId="{D0300FD3-5AF1-6305-15FA-9078072672E2}"/>
          </ac:spMkLst>
        </pc:spChg>
        <pc:picChg chg="add">
          <ac:chgData name="Sadie France" userId="S::s.france@uwtsd.ac.uk::b7d6a976-0449-421d-8e4f-ccb524b7ca6e" providerId="AD" clId="Web-{0EBB7F02-5061-25EA-374C-8CABB7E5628B}" dt="2023-10-25T15:11:47.734" v="488"/>
          <ac:picMkLst>
            <pc:docMk/>
            <pc:sldMk cId="3821054035" sldId="313"/>
            <ac:picMk id="5" creationId="{7144D9BA-B8EF-5C4E-9067-D7F16F4C4C1C}"/>
          </ac:picMkLst>
        </pc:picChg>
      </pc:sldChg>
      <pc:sldChg chg="modSp add del replId">
        <pc:chgData name="Sadie France" userId="S::s.france@uwtsd.ac.uk::b7d6a976-0449-421d-8e4f-ccb524b7ca6e" providerId="AD" clId="Web-{0EBB7F02-5061-25EA-374C-8CABB7E5628B}" dt="2023-10-25T15:32:24.629" v="676"/>
        <pc:sldMkLst>
          <pc:docMk/>
          <pc:sldMk cId="2471421384" sldId="314"/>
        </pc:sldMkLst>
        <pc:spChg chg="mod">
          <ac:chgData name="Sadie France" userId="S::s.france@uwtsd.ac.uk::b7d6a976-0449-421d-8e4f-ccb524b7ca6e" providerId="AD" clId="Web-{0EBB7F02-5061-25EA-374C-8CABB7E5628B}" dt="2023-10-25T15:27:47.390" v="629" actId="20577"/>
          <ac:spMkLst>
            <pc:docMk/>
            <pc:sldMk cId="2471421384" sldId="314"/>
            <ac:spMk id="3" creationId="{4B45E837-63E2-1A11-5FF9-29BD870AD4E1}"/>
          </ac:spMkLst>
        </pc:spChg>
      </pc:sldChg>
      <pc:sldChg chg="addSp modSp new mod setBg">
        <pc:chgData name="Sadie France" userId="S::s.france@uwtsd.ac.uk::b7d6a976-0449-421d-8e4f-ccb524b7ca6e" providerId="AD" clId="Web-{0EBB7F02-5061-25EA-374C-8CABB7E5628B}" dt="2023-10-25T15:28:24.500" v="650"/>
        <pc:sldMkLst>
          <pc:docMk/>
          <pc:sldMk cId="971673522" sldId="315"/>
        </pc:sldMkLst>
        <pc:spChg chg="mod">
          <ac:chgData name="Sadie France" userId="S::s.france@uwtsd.ac.uk::b7d6a976-0449-421d-8e4f-ccb524b7ca6e" providerId="AD" clId="Web-{0EBB7F02-5061-25EA-374C-8CABB7E5628B}" dt="2023-10-25T15:28:24.500" v="650"/>
          <ac:spMkLst>
            <pc:docMk/>
            <pc:sldMk cId="971673522" sldId="315"/>
            <ac:spMk id="2" creationId="{A28D5A6E-2178-9BE3-2390-88B833B4E835}"/>
          </ac:spMkLst>
        </pc:spChg>
        <pc:spChg chg="mod">
          <ac:chgData name="Sadie France" userId="S::s.france@uwtsd.ac.uk::b7d6a976-0449-421d-8e4f-ccb524b7ca6e" providerId="AD" clId="Web-{0EBB7F02-5061-25EA-374C-8CABB7E5628B}" dt="2023-10-25T15:28:24.500" v="650"/>
          <ac:spMkLst>
            <pc:docMk/>
            <pc:sldMk cId="971673522" sldId="315"/>
            <ac:spMk id="3" creationId="{78B884AB-CF87-2BEC-C8DA-1968C4E43D74}"/>
          </ac:spMkLst>
        </pc:spChg>
        <pc:spChg chg="add">
          <ac:chgData name="Sadie France" userId="S::s.france@uwtsd.ac.uk::b7d6a976-0449-421d-8e4f-ccb524b7ca6e" providerId="AD" clId="Web-{0EBB7F02-5061-25EA-374C-8CABB7E5628B}" dt="2023-10-25T15:28:24.500" v="650"/>
          <ac:spMkLst>
            <pc:docMk/>
            <pc:sldMk cId="971673522" sldId="315"/>
            <ac:spMk id="9" creationId="{B210AC1D-4063-4C6E-9528-FA9C4C0C18E6}"/>
          </ac:spMkLst>
        </pc:spChg>
        <pc:spChg chg="add">
          <ac:chgData name="Sadie France" userId="S::s.france@uwtsd.ac.uk::b7d6a976-0449-421d-8e4f-ccb524b7ca6e" providerId="AD" clId="Web-{0EBB7F02-5061-25EA-374C-8CABB7E5628B}" dt="2023-10-25T15:28:24.500" v="650"/>
          <ac:spMkLst>
            <pc:docMk/>
            <pc:sldMk cId="971673522" sldId="315"/>
            <ac:spMk id="11" creationId="{02F8C595-E68C-4306-AED8-DC7826A0A506}"/>
          </ac:spMkLst>
        </pc:spChg>
        <pc:picChg chg="add">
          <ac:chgData name="Sadie France" userId="S::s.france@uwtsd.ac.uk::b7d6a976-0449-421d-8e4f-ccb524b7ca6e" providerId="AD" clId="Web-{0EBB7F02-5061-25EA-374C-8CABB7E5628B}" dt="2023-10-25T15:28:24.500" v="650"/>
          <ac:picMkLst>
            <pc:docMk/>
            <pc:sldMk cId="971673522" sldId="315"/>
            <ac:picMk id="5" creationId="{2E61592B-A75A-96BE-B2E3-EED850A21AAD}"/>
          </ac:picMkLst>
        </pc:picChg>
      </pc:sldChg>
      <pc:sldChg chg="addSp delSp modSp new mod setBg">
        <pc:chgData name="Sadie France" userId="S::s.france@uwtsd.ac.uk::b7d6a976-0449-421d-8e4f-ccb524b7ca6e" providerId="AD" clId="Web-{0EBB7F02-5061-25EA-374C-8CABB7E5628B}" dt="2023-10-25T15:32:04.488" v="675"/>
        <pc:sldMkLst>
          <pc:docMk/>
          <pc:sldMk cId="3212052334" sldId="316"/>
        </pc:sldMkLst>
        <pc:spChg chg="mod">
          <ac:chgData name="Sadie France" userId="S::s.france@uwtsd.ac.uk::b7d6a976-0449-421d-8e4f-ccb524b7ca6e" providerId="AD" clId="Web-{0EBB7F02-5061-25EA-374C-8CABB7E5628B}" dt="2023-10-25T15:32:04.488" v="675"/>
          <ac:spMkLst>
            <pc:docMk/>
            <pc:sldMk cId="3212052334" sldId="316"/>
            <ac:spMk id="2" creationId="{49B99966-73E6-FFB0-AE0D-D055E8F99FB3}"/>
          </ac:spMkLst>
        </pc:spChg>
        <pc:spChg chg="del mod">
          <ac:chgData name="Sadie France" userId="S::s.france@uwtsd.ac.uk::b7d6a976-0449-421d-8e4f-ccb524b7ca6e" providerId="AD" clId="Web-{0EBB7F02-5061-25EA-374C-8CABB7E5628B}" dt="2023-10-25T15:32:04.488" v="675"/>
          <ac:spMkLst>
            <pc:docMk/>
            <pc:sldMk cId="3212052334" sldId="316"/>
            <ac:spMk id="3" creationId="{297D0B05-CC94-E5C5-0245-6E277F825B34}"/>
          </ac:spMkLst>
        </pc:spChg>
        <pc:spChg chg="add del">
          <ac:chgData name="Sadie France" userId="S::s.france@uwtsd.ac.uk::b7d6a976-0449-421d-8e4f-ccb524b7ca6e" providerId="AD" clId="Web-{0EBB7F02-5061-25EA-374C-8CABB7E5628B}" dt="2023-10-25T15:32:04.441" v="674"/>
          <ac:spMkLst>
            <pc:docMk/>
            <pc:sldMk cId="3212052334" sldId="316"/>
            <ac:spMk id="9" creationId="{B210AC1D-4063-4C6E-9528-FA9C4C0C18E6}"/>
          </ac:spMkLst>
        </pc:spChg>
        <pc:spChg chg="add del">
          <ac:chgData name="Sadie France" userId="S::s.france@uwtsd.ac.uk::b7d6a976-0449-421d-8e4f-ccb524b7ca6e" providerId="AD" clId="Web-{0EBB7F02-5061-25EA-374C-8CABB7E5628B}" dt="2023-10-25T15:32:04.441" v="674"/>
          <ac:spMkLst>
            <pc:docMk/>
            <pc:sldMk cId="3212052334" sldId="316"/>
            <ac:spMk id="11" creationId="{02F8C595-E68C-4306-AED8-DC7826A0A506}"/>
          </ac:spMkLst>
        </pc:spChg>
        <pc:spChg chg="add">
          <ac:chgData name="Sadie France" userId="S::s.france@uwtsd.ac.uk::b7d6a976-0449-421d-8e4f-ccb524b7ca6e" providerId="AD" clId="Web-{0EBB7F02-5061-25EA-374C-8CABB7E5628B}" dt="2023-10-25T15:32:04.488" v="675"/>
          <ac:spMkLst>
            <pc:docMk/>
            <pc:sldMk cId="3212052334" sldId="316"/>
            <ac:spMk id="13" creationId="{9DECDBF4-02B6-4BB4-B65B-B8107AD6A9E8}"/>
          </ac:spMkLst>
        </pc:spChg>
        <pc:spChg chg="add">
          <ac:chgData name="Sadie France" userId="S::s.france@uwtsd.ac.uk::b7d6a976-0449-421d-8e4f-ccb524b7ca6e" providerId="AD" clId="Web-{0EBB7F02-5061-25EA-374C-8CABB7E5628B}" dt="2023-10-25T15:32:04.488" v="675"/>
          <ac:spMkLst>
            <pc:docMk/>
            <pc:sldMk cId="3212052334" sldId="316"/>
            <ac:spMk id="14" creationId="{53B021B3-DE93-4AB7-8A18-CF5F1CED88B8}"/>
          </ac:spMkLst>
        </pc:spChg>
        <pc:spChg chg="add">
          <ac:chgData name="Sadie France" userId="S::s.france@uwtsd.ac.uk::b7d6a976-0449-421d-8e4f-ccb524b7ca6e" providerId="AD" clId="Web-{0EBB7F02-5061-25EA-374C-8CABB7E5628B}" dt="2023-10-25T15:32:04.488" v="675"/>
          <ac:spMkLst>
            <pc:docMk/>
            <pc:sldMk cId="3212052334" sldId="316"/>
            <ac:spMk id="15" creationId="{52D502E5-F6B4-4D58-B4AE-FC466FF15EE8}"/>
          </ac:spMkLst>
        </pc:spChg>
        <pc:graphicFrameChg chg="add">
          <ac:chgData name="Sadie France" userId="S::s.france@uwtsd.ac.uk::b7d6a976-0449-421d-8e4f-ccb524b7ca6e" providerId="AD" clId="Web-{0EBB7F02-5061-25EA-374C-8CABB7E5628B}" dt="2023-10-25T15:32:04.488" v="675"/>
          <ac:graphicFrameMkLst>
            <pc:docMk/>
            <pc:sldMk cId="3212052334" sldId="316"/>
            <ac:graphicFrameMk id="16" creationId="{B05853D0-EFD4-7F2E-58C6-11881523E74E}"/>
          </ac:graphicFrameMkLst>
        </pc:graphicFrameChg>
        <pc:picChg chg="add del">
          <ac:chgData name="Sadie France" userId="S::s.france@uwtsd.ac.uk::b7d6a976-0449-421d-8e4f-ccb524b7ca6e" providerId="AD" clId="Web-{0EBB7F02-5061-25EA-374C-8CABB7E5628B}" dt="2023-10-25T15:32:04.441" v="674"/>
          <ac:picMkLst>
            <pc:docMk/>
            <pc:sldMk cId="3212052334" sldId="316"/>
            <ac:picMk id="5" creationId="{E941F555-07A3-2053-27C7-04E5A623CC18}"/>
          </ac:picMkLst>
        </pc:picChg>
      </pc:sldChg>
      <pc:sldChg chg="modSp add">
        <pc:chgData name="Sadie France" userId="S::s.france@uwtsd.ac.uk::b7d6a976-0449-421d-8e4f-ccb524b7ca6e" providerId="AD" clId="Web-{0EBB7F02-5061-25EA-374C-8CABB7E5628B}" dt="2023-10-25T15:33:38.224" v="684" actId="20577"/>
        <pc:sldMkLst>
          <pc:docMk/>
          <pc:sldMk cId="3603499948" sldId="317"/>
        </pc:sldMkLst>
        <pc:spChg chg="mod">
          <ac:chgData name="Sadie France" userId="S::s.france@uwtsd.ac.uk::b7d6a976-0449-421d-8e4f-ccb524b7ca6e" providerId="AD" clId="Web-{0EBB7F02-5061-25EA-374C-8CABB7E5628B}" dt="2023-10-25T15:33:38.224" v="684" actId="20577"/>
          <ac:spMkLst>
            <pc:docMk/>
            <pc:sldMk cId="3603499948" sldId="317"/>
            <ac:spMk id="3" creationId="{4B45E837-63E2-1A11-5FF9-29BD870AD4E1}"/>
          </ac:spMkLst>
        </pc:spChg>
      </pc:sldChg>
      <pc:sldChg chg="modSp new">
        <pc:chgData name="Sadie France" userId="S::s.france@uwtsd.ac.uk::b7d6a976-0449-421d-8e4f-ccb524b7ca6e" providerId="AD" clId="Web-{0EBB7F02-5061-25EA-374C-8CABB7E5628B}" dt="2023-10-25T15:34:06.334" v="688" actId="20577"/>
        <pc:sldMkLst>
          <pc:docMk/>
          <pc:sldMk cId="4087141145" sldId="318"/>
        </pc:sldMkLst>
        <pc:spChg chg="mod">
          <ac:chgData name="Sadie France" userId="S::s.france@uwtsd.ac.uk::b7d6a976-0449-421d-8e4f-ccb524b7ca6e" providerId="AD" clId="Web-{0EBB7F02-5061-25EA-374C-8CABB7E5628B}" dt="2023-10-25T15:34:06.334" v="688" actId="20577"/>
          <ac:spMkLst>
            <pc:docMk/>
            <pc:sldMk cId="4087141145" sldId="318"/>
            <ac:spMk id="3" creationId="{E82E7EE5-7971-EDAE-3F22-E9E4D8BFB0E1}"/>
          </ac:spMkLst>
        </pc:spChg>
      </pc:sldChg>
    </pc:docChg>
  </pc:docChgLst>
  <pc:docChgLst>
    <pc:chgData name="Sadie France" userId="S::s.france@uwtsd.ac.uk::b7d6a976-0449-421d-8e4f-ccb524b7ca6e" providerId="AD" clId="Web-{8A6E5B8D-8A98-FF52-C49C-F73699BB0D35}"/>
    <pc:docChg chg="addSld modSld sldOrd">
      <pc:chgData name="Sadie France" userId="S::s.france@uwtsd.ac.uk::b7d6a976-0449-421d-8e4f-ccb524b7ca6e" providerId="AD" clId="Web-{8A6E5B8D-8A98-FF52-C49C-F73699BB0D35}" dt="2023-10-20T13:39:08.795" v="1743" actId="20577"/>
      <pc:docMkLst>
        <pc:docMk/>
      </pc:docMkLst>
      <pc:sldChg chg="addSp delSp modSp new mod setBg">
        <pc:chgData name="Sadie France" userId="S::s.france@uwtsd.ac.uk::b7d6a976-0449-421d-8e4f-ccb524b7ca6e" providerId="AD" clId="Web-{8A6E5B8D-8A98-FF52-C49C-F73699BB0D35}" dt="2023-10-20T11:55:37.607" v="85" actId="1076"/>
        <pc:sldMkLst>
          <pc:docMk/>
          <pc:sldMk cId="2504101693" sldId="262"/>
        </pc:sldMkLst>
        <pc:spChg chg="mod">
          <ac:chgData name="Sadie France" userId="S::s.france@uwtsd.ac.uk::b7d6a976-0449-421d-8e4f-ccb524b7ca6e" providerId="AD" clId="Web-{8A6E5B8D-8A98-FF52-C49C-F73699BB0D35}" dt="2023-10-20T11:55:33.481" v="83" actId="1076"/>
          <ac:spMkLst>
            <pc:docMk/>
            <pc:sldMk cId="2504101693" sldId="262"/>
            <ac:spMk id="2" creationId="{AA69F53C-F1FC-BA09-183E-012A1FBDFEC6}"/>
          </ac:spMkLst>
        </pc:spChg>
        <pc:spChg chg="mod">
          <ac:chgData name="Sadie France" userId="S::s.france@uwtsd.ac.uk::b7d6a976-0449-421d-8e4f-ccb524b7ca6e" providerId="AD" clId="Web-{8A6E5B8D-8A98-FF52-C49C-F73699BB0D35}" dt="2023-10-20T11:54:28.571" v="61"/>
          <ac:spMkLst>
            <pc:docMk/>
            <pc:sldMk cId="2504101693" sldId="262"/>
            <ac:spMk id="3" creationId="{BC397130-4D2E-E9E0-9361-E4D451330AF4}"/>
          </ac:spMkLst>
        </pc:spChg>
        <pc:spChg chg="add mod">
          <ac:chgData name="Sadie France" userId="S::s.france@uwtsd.ac.uk::b7d6a976-0449-421d-8e4f-ccb524b7ca6e" providerId="AD" clId="Web-{8A6E5B8D-8A98-FF52-C49C-F73699BB0D35}" dt="2023-10-20T11:55:37.607" v="85" actId="1076"/>
          <ac:spMkLst>
            <pc:docMk/>
            <pc:sldMk cId="2504101693" sldId="262"/>
            <ac:spMk id="6" creationId="{2A83786D-38A5-6A8B-132A-D7D67B2F5470}"/>
          </ac:spMkLst>
        </pc:spChg>
        <pc:spChg chg="add">
          <ac:chgData name="Sadie France" userId="S::s.france@uwtsd.ac.uk::b7d6a976-0449-421d-8e4f-ccb524b7ca6e" providerId="AD" clId="Web-{8A6E5B8D-8A98-FF52-C49C-F73699BB0D35}" dt="2023-10-20T11:54:28.571" v="61"/>
          <ac:spMkLst>
            <pc:docMk/>
            <pc:sldMk cId="2504101693" sldId="262"/>
            <ac:spMk id="9" creationId="{F13C74B1-5B17-4795-BED0-7140497B445A}"/>
          </ac:spMkLst>
        </pc:spChg>
        <pc:spChg chg="add">
          <ac:chgData name="Sadie France" userId="S::s.france@uwtsd.ac.uk::b7d6a976-0449-421d-8e4f-ccb524b7ca6e" providerId="AD" clId="Web-{8A6E5B8D-8A98-FF52-C49C-F73699BB0D35}" dt="2023-10-20T11:54:28.571" v="61"/>
          <ac:spMkLst>
            <pc:docMk/>
            <pc:sldMk cId="2504101693" sldId="262"/>
            <ac:spMk id="11" creationId="{D4974D33-8DC5-464E-8C6D-BE58F0669C17}"/>
          </ac:spMkLst>
        </pc:spChg>
        <pc:picChg chg="add del mod">
          <ac:chgData name="Sadie France" userId="S::s.france@uwtsd.ac.uk::b7d6a976-0449-421d-8e4f-ccb524b7ca6e" providerId="AD" clId="Web-{8A6E5B8D-8A98-FF52-C49C-F73699BB0D35}" dt="2023-10-20T11:54:13.757" v="56"/>
          <ac:picMkLst>
            <pc:docMk/>
            <pc:sldMk cId="2504101693" sldId="262"/>
            <ac:picMk id="4" creationId="{093D5A7F-2D2A-ABBE-111C-0FE66B03FD01}"/>
          </ac:picMkLst>
        </pc:picChg>
        <pc:picChg chg="add">
          <ac:chgData name="Sadie France" userId="S::s.france@uwtsd.ac.uk::b7d6a976-0449-421d-8e4f-ccb524b7ca6e" providerId="AD" clId="Web-{8A6E5B8D-8A98-FF52-C49C-F73699BB0D35}" dt="2023-10-20T11:54:28.571" v="61"/>
          <ac:picMkLst>
            <pc:docMk/>
            <pc:sldMk cId="2504101693" sldId="262"/>
            <ac:picMk id="5" creationId="{5C2C70CF-6DBB-9003-D5C7-A0C146996D3B}"/>
          </ac:picMkLst>
        </pc:picChg>
      </pc:sldChg>
      <pc:sldChg chg="modSp new">
        <pc:chgData name="Sadie France" userId="S::s.france@uwtsd.ac.uk::b7d6a976-0449-421d-8e4f-ccb524b7ca6e" providerId="AD" clId="Web-{8A6E5B8D-8A98-FF52-C49C-F73699BB0D35}" dt="2023-10-20T11:55:59.249" v="93" actId="20577"/>
        <pc:sldMkLst>
          <pc:docMk/>
          <pc:sldMk cId="3622051462" sldId="263"/>
        </pc:sldMkLst>
        <pc:spChg chg="mod">
          <ac:chgData name="Sadie France" userId="S::s.france@uwtsd.ac.uk::b7d6a976-0449-421d-8e4f-ccb524b7ca6e" providerId="AD" clId="Web-{8A6E5B8D-8A98-FF52-C49C-F73699BB0D35}" dt="2023-10-20T11:55:59.249" v="93" actId="20577"/>
          <ac:spMkLst>
            <pc:docMk/>
            <pc:sldMk cId="3622051462" sldId="263"/>
            <ac:spMk id="2" creationId="{7ABE7D3C-28D5-5F7A-E089-124DA3474064}"/>
          </ac:spMkLst>
        </pc:spChg>
      </pc:sldChg>
      <pc:sldChg chg="addSp modSp new mod ord setBg">
        <pc:chgData name="Sadie France" userId="S::s.france@uwtsd.ac.uk::b7d6a976-0449-421d-8e4f-ccb524b7ca6e" providerId="AD" clId="Web-{8A6E5B8D-8A98-FF52-C49C-F73699BB0D35}" dt="2023-10-20T12:39:06.815" v="1078"/>
        <pc:sldMkLst>
          <pc:docMk/>
          <pc:sldMk cId="1403566676" sldId="264"/>
        </pc:sldMkLst>
        <pc:spChg chg="mod">
          <ac:chgData name="Sadie France" userId="S::s.france@uwtsd.ac.uk::b7d6a976-0449-421d-8e4f-ccb524b7ca6e" providerId="AD" clId="Web-{8A6E5B8D-8A98-FF52-C49C-F73699BB0D35}" dt="2023-10-20T12:39:06.815" v="1078"/>
          <ac:spMkLst>
            <pc:docMk/>
            <pc:sldMk cId="1403566676" sldId="264"/>
            <ac:spMk id="2" creationId="{910C796E-C10E-E551-23DA-913C25CAD581}"/>
          </ac:spMkLst>
        </pc:spChg>
        <pc:spChg chg="mod">
          <ac:chgData name="Sadie France" userId="S::s.france@uwtsd.ac.uk::b7d6a976-0449-421d-8e4f-ccb524b7ca6e" providerId="AD" clId="Web-{8A6E5B8D-8A98-FF52-C49C-F73699BB0D35}" dt="2023-10-20T12:39:06.815" v="1078"/>
          <ac:spMkLst>
            <pc:docMk/>
            <pc:sldMk cId="1403566676" sldId="264"/>
            <ac:spMk id="3" creationId="{7F51D437-AA9F-A367-5768-BD9E07E09C1C}"/>
          </ac:spMkLst>
        </pc:spChg>
        <pc:spChg chg="add">
          <ac:chgData name="Sadie France" userId="S::s.france@uwtsd.ac.uk::b7d6a976-0449-421d-8e4f-ccb524b7ca6e" providerId="AD" clId="Web-{8A6E5B8D-8A98-FF52-C49C-F73699BB0D35}" dt="2023-10-20T12:39:06.815" v="1078"/>
          <ac:spMkLst>
            <pc:docMk/>
            <pc:sldMk cId="1403566676" sldId="264"/>
            <ac:spMk id="9" creationId="{2C61293E-6EBE-43EF-A52C-9BEBFD7679D4}"/>
          </ac:spMkLst>
        </pc:spChg>
        <pc:spChg chg="add">
          <ac:chgData name="Sadie France" userId="S::s.france@uwtsd.ac.uk::b7d6a976-0449-421d-8e4f-ccb524b7ca6e" providerId="AD" clId="Web-{8A6E5B8D-8A98-FF52-C49C-F73699BB0D35}" dt="2023-10-20T12:39:06.815" v="1078"/>
          <ac:spMkLst>
            <pc:docMk/>
            <pc:sldMk cId="1403566676" sldId="264"/>
            <ac:spMk id="11" creationId="{3FCFB1DE-0B7E-48CC-BA90-B2AB0889F9D6}"/>
          </ac:spMkLst>
        </pc:spChg>
        <pc:picChg chg="add">
          <ac:chgData name="Sadie France" userId="S::s.france@uwtsd.ac.uk::b7d6a976-0449-421d-8e4f-ccb524b7ca6e" providerId="AD" clId="Web-{8A6E5B8D-8A98-FF52-C49C-F73699BB0D35}" dt="2023-10-20T12:39:06.815" v="1078"/>
          <ac:picMkLst>
            <pc:docMk/>
            <pc:sldMk cId="1403566676" sldId="264"/>
            <ac:picMk id="5" creationId="{0A24D674-B43F-67B0-3F75-BFA1F061E15B}"/>
          </ac:picMkLst>
        </pc:picChg>
      </pc:sldChg>
      <pc:sldChg chg="modSp new">
        <pc:chgData name="Sadie France" userId="S::s.france@uwtsd.ac.uk::b7d6a976-0449-421d-8e4f-ccb524b7ca6e" providerId="AD" clId="Web-{8A6E5B8D-8A98-FF52-C49C-F73699BB0D35}" dt="2023-10-20T12:23:05.312" v="428" actId="20577"/>
        <pc:sldMkLst>
          <pc:docMk/>
          <pc:sldMk cId="960472663" sldId="265"/>
        </pc:sldMkLst>
        <pc:spChg chg="mod">
          <ac:chgData name="Sadie France" userId="S::s.france@uwtsd.ac.uk::b7d6a976-0449-421d-8e4f-ccb524b7ca6e" providerId="AD" clId="Web-{8A6E5B8D-8A98-FF52-C49C-F73699BB0D35}" dt="2023-10-20T12:20:17.442" v="289" actId="1076"/>
          <ac:spMkLst>
            <pc:docMk/>
            <pc:sldMk cId="960472663" sldId="265"/>
            <ac:spMk id="2" creationId="{21E80379-B1EE-4BEF-3848-3E45867159AD}"/>
          </ac:spMkLst>
        </pc:spChg>
        <pc:spChg chg="mod">
          <ac:chgData name="Sadie France" userId="S::s.france@uwtsd.ac.uk::b7d6a976-0449-421d-8e4f-ccb524b7ca6e" providerId="AD" clId="Web-{8A6E5B8D-8A98-FF52-C49C-F73699BB0D35}" dt="2023-10-20T12:23:05.312" v="428" actId="20577"/>
          <ac:spMkLst>
            <pc:docMk/>
            <pc:sldMk cId="960472663" sldId="265"/>
            <ac:spMk id="3" creationId="{AFB977EF-B7CD-519A-F75F-B86ACBD1CEB9}"/>
          </ac:spMkLst>
        </pc:spChg>
      </pc:sldChg>
      <pc:sldChg chg="addSp modSp new mod setBg">
        <pc:chgData name="Sadie France" userId="S::s.france@uwtsd.ac.uk::b7d6a976-0449-421d-8e4f-ccb524b7ca6e" providerId="AD" clId="Web-{8A6E5B8D-8A98-FF52-C49C-F73699BB0D35}" dt="2023-10-20T12:27:52.457" v="607"/>
        <pc:sldMkLst>
          <pc:docMk/>
          <pc:sldMk cId="3657339711" sldId="266"/>
        </pc:sldMkLst>
        <pc:spChg chg="mod">
          <ac:chgData name="Sadie France" userId="S::s.france@uwtsd.ac.uk::b7d6a976-0449-421d-8e4f-ccb524b7ca6e" providerId="AD" clId="Web-{8A6E5B8D-8A98-FF52-C49C-F73699BB0D35}" dt="2023-10-20T12:27:52.457" v="607"/>
          <ac:spMkLst>
            <pc:docMk/>
            <pc:sldMk cId="3657339711" sldId="266"/>
            <ac:spMk id="2" creationId="{DC36D441-3216-1329-F2FC-DDF3FF803308}"/>
          </ac:spMkLst>
        </pc:spChg>
        <pc:spChg chg="mod">
          <ac:chgData name="Sadie France" userId="S::s.france@uwtsd.ac.uk::b7d6a976-0449-421d-8e4f-ccb524b7ca6e" providerId="AD" clId="Web-{8A6E5B8D-8A98-FF52-C49C-F73699BB0D35}" dt="2023-10-20T12:27:52.457" v="607"/>
          <ac:spMkLst>
            <pc:docMk/>
            <pc:sldMk cId="3657339711" sldId="266"/>
            <ac:spMk id="3" creationId="{C72969F5-9203-80D4-D603-275FF4AEED4B}"/>
          </ac:spMkLst>
        </pc:spChg>
        <pc:spChg chg="add">
          <ac:chgData name="Sadie France" userId="S::s.france@uwtsd.ac.uk::b7d6a976-0449-421d-8e4f-ccb524b7ca6e" providerId="AD" clId="Web-{8A6E5B8D-8A98-FF52-C49C-F73699BB0D35}" dt="2023-10-20T12:27:52.457" v="607"/>
          <ac:spMkLst>
            <pc:docMk/>
            <pc:sldMk cId="3657339711" sldId="266"/>
            <ac:spMk id="8" creationId="{907EF6B7-1338-4443-8C46-6A318D952DFD}"/>
          </ac:spMkLst>
        </pc:spChg>
        <pc:spChg chg="add">
          <ac:chgData name="Sadie France" userId="S::s.france@uwtsd.ac.uk::b7d6a976-0449-421d-8e4f-ccb524b7ca6e" providerId="AD" clId="Web-{8A6E5B8D-8A98-FF52-C49C-F73699BB0D35}" dt="2023-10-20T12:27:52.457" v="607"/>
          <ac:spMkLst>
            <pc:docMk/>
            <pc:sldMk cId="3657339711" sldId="266"/>
            <ac:spMk id="10" creationId="{DAAE4CDD-124C-4DCF-9584-B6033B545DD5}"/>
          </ac:spMkLst>
        </pc:spChg>
        <pc:spChg chg="add">
          <ac:chgData name="Sadie France" userId="S::s.france@uwtsd.ac.uk::b7d6a976-0449-421d-8e4f-ccb524b7ca6e" providerId="AD" clId="Web-{8A6E5B8D-8A98-FF52-C49C-F73699BB0D35}" dt="2023-10-20T12:27:52.457" v="607"/>
          <ac:spMkLst>
            <pc:docMk/>
            <pc:sldMk cId="3657339711" sldId="266"/>
            <ac:spMk id="12" creationId="{081E4A58-353D-44AE-B2FC-2A74E2E400F7}"/>
          </ac:spMkLst>
        </pc:spChg>
      </pc:sldChg>
      <pc:sldChg chg="addSp modSp new mod setBg">
        <pc:chgData name="Sadie France" userId="S::s.france@uwtsd.ac.uk::b7d6a976-0449-421d-8e4f-ccb524b7ca6e" providerId="AD" clId="Web-{8A6E5B8D-8A98-FF52-C49C-F73699BB0D35}" dt="2023-10-20T12:35:25.691" v="1028"/>
        <pc:sldMkLst>
          <pc:docMk/>
          <pc:sldMk cId="1486999952" sldId="267"/>
        </pc:sldMkLst>
        <pc:spChg chg="mod">
          <ac:chgData name="Sadie France" userId="S::s.france@uwtsd.ac.uk::b7d6a976-0449-421d-8e4f-ccb524b7ca6e" providerId="AD" clId="Web-{8A6E5B8D-8A98-FF52-C49C-F73699BB0D35}" dt="2023-10-20T12:35:25.691" v="1028"/>
          <ac:spMkLst>
            <pc:docMk/>
            <pc:sldMk cId="1486999952" sldId="267"/>
            <ac:spMk id="2" creationId="{629265A0-EEC9-CE21-8902-14E2EDC9E13D}"/>
          </ac:spMkLst>
        </pc:spChg>
        <pc:spChg chg="mod">
          <ac:chgData name="Sadie France" userId="S::s.france@uwtsd.ac.uk::b7d6a976-0449-421d-8e4f-ccb524b7ca6e" providerId="AD" clId="Web-{8A6E5B8D-8A98-FF52-C49C-F73699BB0D35}" dt="2023-10-20T12:35:25.691" v="1028"/>
          <ac:spMkLst>
            <pc:docMk/>
            <pc:sldMk cId="1486999952" sldId="267"/>
            <ac:spMk id="3" creationId="{EBC8A390-C114-BEBD-CE16-D5E267907C95}"/>
          </ac:spMkLst>
        </pc:spChg>
        <pc:spChg chg="add">
          <ac:chgData name="Sadie France" userId="S::s.france@uwtsd.ac.uk::b7d6a976-0449-421d-8e4f-ccb524b7ca6e" providerId="AD" clId="Web-{8A6E5B8D-8A98-FF52-C49C-F73699BB0D35}" dt="2023-10-20T12:35:25.691" v="1028"/>
          <ac:spMkLst>
            <pc:docMk/>
            <pc:sldMk cId="1486999952" sldId="267"/>
            <ac:spMk id="9" creationId="{2C61293E-6EBE-43EF-A52C-9BEBFD7679D4}"/>
          </ac:spMkLst>
        </pc:spChg>
        <pc:spChg chg="add">
          <ac:chgData name="Sadie France" userId="S::s.france@uwtsd.ac.uk::b7d6a976-0449-421d-8e4f-ccb524b7ca6e" providerId="AD" clId="Web-{8A6E5B8D-8A98-FF52-C49C-F73699BB0D35}" dt="2023-10-20T12:35:25.691" v="1028"/>
          <ac:spMkLst>
            <pc:docMk/>
            <pc:sldMk cId="1486999952" sldId="267"/>
            <ac:spMk id="11" creationId="{3FCFB1DE-0B7E-48CC-BA90-B2AB0889F9D6}"/>
          </ac:spMkLst>
        </pc:spChg>
        <pc:picChg chg="add">
          <ac:chgData name="Sadie France" userId="S::s.france@uwtsd.ac.uk::b7d6a976-0449-421d-8e4f-ccb524b7ca6e" providerId="AD" clId="Web-{8A6E5B8D-8A98-FF52-C49C-F73699BB0D35}" dt="2023-10-20T12:35:25.691" v="1028"/>
          <ac:picMkLst>
            <pc:docMk/>
            <pc:sldMk cId="1486999952" sldId="267"/>
            <ac:picMk id="5" creationId="{0E0D5C04-AA56-4C60-DF92-51786A971316}"/>
          </ac:picMkLst>
        </pc:picChg>
      </pc:sldChg>
      <pc:sldChg chg="addSp modSp new mod setBg">
        <pc:chgData name="Sadie France" userId="S::s.france@uwtsd.ac.uk::b7d6a976-0449-421d-8e4f-ccb524b7ca6e" providerId="AD" clId="Web-{8A6E5B8D-8A98-FF52-C49C-F73699BB0D35}" dt="2023-10-20T12:35:13.112" v="1027"/>
        <pc:sldMkLst>
          <pc:docMk/>
          <pc:sldMk cId="1883113851" sldId="268"/>
        </pc:sldMkLst>
        <pc:spChg chg="mod">
          <ac:chgData name="Sadie France" userId="S::s.france@uwtsd.ac.uk::b7d6a976-0449-421d-8e4f-ccb524b7ca6e" providerId="AD" clId="Web-{8A6E5B8D-8A98-FF52-C49C-F73699BB0D35}" dt="2023-10-20T12:35:13.112" v="1027"/>
          <ac:spMkLst>
            <pc:docMk/>
            <pc:sldMk cId="1883113851" sldId="268"/>
            <ac:spMk id="2" creationId="{4B27FE89-B84F-000E-6595-9EF4C69D3ECC}"/>
          </ac:spMkLst>
        </pc:spChg>
        <pc:spChg chg="mod">
          <ac:chgData name="Sadie France" userId="S::s.france@uwtsd.ac.uk::b7d6a976-0449-421d-8e4f-ccb524b7ca6e" providerId="AD" clId="Web-{8A6E5B8D-8A98-FF52-C49C-F73699BB0D35}" dt="2023-10-20T12:35:13.112" v="1027"/>
          <ac:spMkLst>
            <pc:docMk/>
            <pc:sldMk cId="1883113851" sldId="268"/>
            <ac:spMk id="3" creationId="{7497EAF1-3F0F-85CF-C5FA-6C9EC9465389}"/>
          </ac:spMkLst>
        </pc:spChg>
        <pc:spChg chg="add">
          <ac:chgData name="Sadie France" userId="S::s.france@uwtsd.ac.uk::b7d6a976-0449-421d-8e4f-ccb524b7ca6e" providerId="AD" clId="Web-{8A6E5B8D-8A98-FF52-C49C-F73699BB0D35}" dt="2023-10-20T12:35:13.112" v="1027"/>
          <ac:spMkLst>
            <pc:docMk/>
            <pc:sldMk cId="1883113851" sldId="268"/>
            <ac:spMk id="8" creationId="{907EF6B7-1338-4443-8C46-6A318D952DFD}"/>
          </ac:spMkLst>
        </pc:spChg>
        <pc:spChg chg="add">
          <ac:chgData name="Sadie France" userId="S::s.france@uwtsd.ac.uk::b7d6a976-0449-421d-8e4f-ccb524b7ca6e" providerId="AD" clId="Web-{8A6E5B8D-8A98-FF52-C49C-F73699BB0D35}" dt="2023-10-20T12:35:13.112" v="1027"/>
          <ac:spMkLst>
            <pc:docMk/>
            <pc:sldMk cId="1883113851" sldId="268"/>
            <ac:spMk id="10" creationId="{DAAE4CDD-124C-4DCF-9584-B6033B545DD5}"/>
          </ac:spMkLst>
        </pc:spChg>
        <pc:spChg chg="add">
          <ac:chgData name="Sadie France" userId="S::s.france@uwtsd.ac.uk::b7d6a976-0449-421d-8e4f-ccb524b7ca6e" providerId="AD" clId="Web-{8A6E5B8D-8A98-FF52-C49C-F73699BB0D35}" dt="2023-10-20T12:35:13.112" v="1027"/>
          <ac:spMkLst>
            <pc:docMk/>
            <pc:sldMk cId="1883113851" sldId="268"/>
            <ac:spMk id="12" creationId="{081E4A58-353D-44AE-B2FC-2A74E2E400F7}"/>
          </ac:spMkLst>
        </pc:spChg>
      </pc:sldChg>
      <pc:sldChg chg="addSp modSp new mod setBg">
        <pc:chgData name="Sadie France" userId="S::s.france@uwtsd.ac.uk::b7d6a976-0449-421d-8e4f-ccb524b7ca6e" providerId="AD" clId="Web-{8A6E5B8D-8A98-FF52-C49C-F73699BB0D35}" dt="2023-10-20T12:36:27.164" v="1037"/>
        <pc:sldMkLst>
          <pc:docMk/>
          <pc:sldMk cId="1423212875" sldId="269"/>
        </pc:sldMkLst>
        <pc:spChg chg="mod">
          <ac:chgData name="Sadie France" userId="S::s.france@uwtsd.ac.uk::b7d6a976-0449-421d-8e4f-ccb524b7ca6e" providerId="AD" clId="Web-{8A6E5B8D-8A98-FF52-C49C-F73699BB0D35}" dt="2023-10-20T12:36:27.164" v="1037"/>
          <ac:spMkLst>
            <pc:docMk/>
            <pc:sldMk cId="1423212875" sldId="269"/>
            <ac:spMk id="2" creationId="{091383EF-BCF0-A1D4-95A5-E315771C1111}"/>
          </ac:spMkLst>
        </pc:spChg>
        <pc:spChg chg="mod">
          <ac:chgData name="Sadie France" userId="S::s.france@uwtsd.ac.uk::b7d6a976-0449-421d-8e4f-ccb524b7ca6e" providerId="AD" clId="Web-{8A6E5B8D-8A98-FF52-C49C-F73699BB0D35}" dt="2023-10-20T12:36:27.164" v="1037"/>
          <ac:spMkLst>
            <pc:docMk/>
            <pc:sldMk cId="1423212875" sldId="269"/>
            <ac:spMk id="3" creationId="{4B45E837-63E2-1A11-5FF9-29BD870AD4E1}"/>
          </ac:spMkLst>
        </pc:spChg>
        <pc:spChg chg="add">
          <ac:chgData name="Sadie France" userId="S::s.france@uwtsd.ac.uk::b7d6a976-0449-421d-8e4f-ccb524b7ca6e" providerId="AD" clId="Web-{8A6E5B8D-8A98-FF52-C49C-F73699BB0D35}" dt="2023-10-20T12:36:27.164" v="1037"/>
          <ac:spMkLst>
            <pc:docMk/>
            <pc:sldMk cId="1423212875" sldId="269"/>
            <ac:spMk id="9" creationId="{2C61293E-6EBE-43EF-A52C-9BEBFD7679D4}"/>
          </ac:spMkLst>
        </pc:spChg>
        <pc:spChg chg="add">
          <ac:chgData name="Sadie France" userId="S::s.france@uwtsd.ac.uk::b7d6a976-0449-421d-8e4f-ccb524b7ca6e" providerId="AD" clId="Web-{8A6E5B8D-8A98-FF52-C49C-F73699BB0D35}" dt="2023-10-20T12:36:27.164" v="1037"/>
          <ac:spMkLst>
            <pc:docMk/>
            <pc:sldMk cId="1423212875" sldId="269"/>
            <ac:spMk id="11" creationId="{3FCFB1DE-0B7E-48CC-BA90-B2AB0889F9D6}"/>
          </ac:spMkLst>
        </pc:spChg>
        <pc:picChg chg="add">
          <ac:chgData name="Sadie France" userId="S::s.france@uwtsd.ac.uk::b7d6a976-0449-421d-8e4f-ccb524b7ca6e" providerId="AD" clId="Web-{8A6E5B8D-8A98-FF52-C49C-F73699BB0D35}" dt="2023-10-20T12:36:27.164" v="1037"/>
          <ac:picMkLst>
            <pc:docMk/>
            <pc:sldMk cId="1423212875" sldId="269"/>
            <ac:picMk id="5" creationId="{F8170100-7575-EA74-01B0-7F90D5DC1030}"/>
          </ac:picMkLst>
        </pc:picChg>
      </pc:sldChg>
      <pc:sldChg chg="addSp modSp new mod setBg addAnim">
        <pc:chgData name="Sadie France" userId="S::s.france@uwtsd.ac.uk::b7d6a976-0449-421d-8e4f-ccb524b7ca6e" providerId="AD" clId="Web-{8A6E5B8D-8A98-FF52-C49C-F73699BB0D35}" dt="2023-10-20T13:07:04.304" v="1341"/>
        <pc:sldMkLst>
          <pc:docMk/>
          <pc:sldMk cId="1060847710" sldId="270"/>
        </pc:sldMkLst>
        <pc:spChg chg="mod">
          <ac:chgData name="Sadie France" userId="S::s.france@uwtsd.ac.uk::b7d6a976-0449-421d-8e4f-ccb524b7ca6e" providerId="AD" clId="Web-{8A6E5B8D-8A98-FF52-C49C-F73699BB0D35}" dt="2023-10-20T13:06:16.238" v="1285" actId="20577"/>
          <ac:spMkLst>
            <pc:docMk/>
            <pc:sldMk cId="1060847710" sldId="270"/>
            <ac:spMk id="2" creationId="{A3BBE491-1B71-3A0A-6B5E-24F499E7699D}"/>
          </ac:spMkLst>
        </pc:spChg>
        <pc:spChg chg="mod">
          <ac:chgData name="Sadie France" userId="S::s.france@uwtsd.ac.uk::b7d6a976-0449-421d-8e4f-ccb524b7ca6e" providerId="AD" clId="Web-{8A6E5B8D-8A98-FF52-C49C-F73699BB0D35}" dt="2023-10-20T13:07:04.211" v="1340" actId="20577"/>
          <ac:spMkLst>
            <pc:docMk/>
            <pc:sldMk cId="1060847710" sldId="270"/>
            <ac:spMk id="3" creationId="{FA33F654-3C03-CCE7-C5AF-9CE4CA2E1301}"/>
          </ac:spMkLst>
        </pc:spChg>
        <pc:spChg chg="add">
          <ac:chgData name="Sadie France" userId="S::s.france@uwtsd.ac.uk::b7d6a976-0449-421d-8e4f-ccb524b7ca6e" providerId="AD" clId="Web-{8A6E5B8D-8A98-FF52-C49C-F73699BB0D35}" dt="2023-10-20T13:06:01.800" v="1272"/>
          <ac:spMkLst>
            <pc:docMk/>
            <pc:sldMk cId="1060847710" sldId="270"/>
            <ac:spMk id="9" creationId="{E51BA4DF-2BD4-4EC2-B1DB-B27C8AC71864}"/>
          </ac:spMkLst>
        </pc:spChg>
        <pc:picChg chg="add">
          <ac:chgData name="Sadie France" userId="S::s.france@uwtsd.ac.uk::b7d6a976-0449-421d-8e4f-ccb524b7ca6e" providerId="AD" clId="Web-{8A6E5B8D-8A98-FF52-C49C-F73699BB0D35}" dt="2023-10-20T13:06:01.800" v="1272"/>
          <ac:picMkLst>
            <pc:docMk/>
            <pc:sldMk cId="1060847710" sldId="270"/>
            <ac:picMk id="5" creationId="{A6A036C3-46A9-2CAB-8757-9FCE6F8ACB33}"/>
          </ac:picMkLst>
        </pc:picChg>
      </pc:sldChg>
      <pc:sldChg chg="addSp modSp new mod setBg addAnim">
        <pc:chgData name="Sadie France" userId="S::s.france@uwtsd.ac.uk::b7d6a976-0449-421d-8e4f-ccb524b7ca6e" providerId="AD" clId="Web-{8A6E5B8D-8A98-FF52-C49C-F73699BB0D35}" dt="2023-10-20T13:07:41.197" v="1346"/>
        <pc:sldMkLst>
          <pc:docMk/>
          <pc:sldMk cId="1098429355" sldId="271"/>
        </pc:sldMkLst>
        <pc:spChg chg="mod">
          <ac:chgData name="Sadie France" userId="S::s.france@uwtsd.ac.uk::b7d6a976-0449-421d-8e4f-ccb524b7ca6e" providerId="AD" clId="Web-{8A6E5B8D-8A98-FF52-C49C-F73699BB0D35}" dt="2023-10-20T13:07:41.197" v="1346"/>
          <ac:spMkLst>
            <pc:docMk/>
            <pc:sldMk cId="1098429355" sldId="271"/>
            <ac:spMk id="2" creationId="{92DC1FBE-222B-7A31-9FEA-99FD586A1DBA}"/>
          </ac:spMkLst>
        </pc:spChg>
        <pc:spChg chg="mod ord">
          <ac:chgData name="Sadie France" userId="S::s.france@uwtsd.ac.uk::b7d6a976-0449-421d-8e4f-ccb524b7ca6e" providerId="AD" clId="Web-{8A6E5B8D-8A98-FF52-C49C-F73699BB0D35}" dt="2023-10-20T13:07:41.197" v="1346"/>
          <ac:spMkLst>
            <pc:docMk/>
            <pc:sldMk cId="1098429355" sldId="271"/>
            <ac:spMk id="3" creationId="{11899742-A491-7767-987B-2A6EDD5421A4}"/>
          </ac:spMkLst>
        </pc:spChg>
        <pc:spChg chg="add">
          <ac:chgData name="Sadie France" userId="S::s.france@uwtsd.ac.uk::b7d6a976-0449-421d-8e4f-ccb524b7ca6e" providerId="AD" clId="Web-{8A6E5B8D-8A98-FF52-C49C-F73699BB0D35}" dt="2023-10-20T13:07:41.197" v="1346"/>
          <ac:spMkLst>
            <pc:docMk/>
            <pc:sldMk cId="1098429355" sldId="271"/>
            <ac:spMk id="9" creationId="{2C61293E-6EBE-43EF-A52C-9BEBFD7679D4}"/>
          </ac:spMkLst>
        </pc:spChg>
        <pc:spChg chg="add">
          <ac:chgData name="Sadie France" userId="S::s.france@uwtsd.ac.uk::b7d6a976-0449-421d-8e4f-ccb524b7ca6e" providerId="AD" clId="Web-{8A6E5B8D-8A98-FF52-C49C-F73699BB0D35}" dt="2023-10-20T13:07:41.197" v="1346"/>
          <ac:spMkLst>
            <pc:docMk/>
            <pc:sldMk cId="1098429355" sldId="271"/>
            <ac:spMk id="11" creationId="{3FCFB1DE-0B7E-48CC-BA90-B2AB0889F9D6}"/>
          </ac:spMkLst>
        </pc:spChg>
        <pc:picChg chg="add mod">
          <ac:chgData name="Sadie France" userId="S::s.france@uwtsd.ac.uk::b7d6a976-0449-421d-8e4f-ccb524b7ca6e" providerId="AD" clId="Web-{8A6E5B8D-8A98-FF52-C49C-F73699BB0D35}" dt="2023-10-20T13:07:41.197" v="1346"/>
          <ac:picMkLst>
            <pc:docMk/>
            <pc:sldMk cId="1098429355" sldId="271"/>
            <ac:picMk id="4" creationId="{7BBB8A92-74CE-420D-982E-66D0ADA92822}"/>
          </ac:picMkLst>
        </pc:picChg>
      </pc:sldChg>
      <pc:sldChg chg="addSp delSp modSp new mod setBg">
        <pc:chgData name="Sadie France" userId="S::s.france@uwtsd.ac.uk::b7d6a976-0449-421d-8e4f-ccb524b7ca6e" providerId="AD" clId="Web-{8A6E5B8D-8A98-FF52-C49C-F73699BB0D35}" dt="2023-10-20T13:31:56.015" v="1675"/>
        <pc:sldMkLst>
          <pc:docMk/>
          <pc:sldMk cId="2497796215" sldId="272"/>
        </pc:sldMkLst>
        <pc:spChg chg="mod">
          <ac:chgData name="Sadie France" userId="S::s.france@uwtsd.ac.uk::b7d6a976-0449-421d-8e4f-ccb524b7ca6e" providerId="AD" clId="Web-{8A6E5B8D-8A98-FF52-C49C-F73699BB0D35}" dt="2023-10-20T13:31:56.015" v="1675"/>
          <ac:spMkLst>
            <pc:docMk/>
            <pc:sldMk cId="2497796215" sldId="272"/>
            <ac:spMk id="2" creationId="{8A79451A-0C19-1259-1FD3-CA5FB4C8EB12}"/>
          </ac:spMkLst>
        </pc:spChg>
        <pc:spChg chg="del mod">
          <ac:chgData name="Sadie France" userId="S::s.france@uwtsd.ac.uk::b7d6a976-0449-421d-8e4f-ccb524b7ca6e" providerId="AD" clId="Web-{8A6E5B8D-8A98-FF52-C49C-F73699BB0D35}" dt="2023-10-20T13:31:56.015" v="1675"/>
          <ac:spMkLst>
            <pc:docMk/>
            <pc:sldMk cId="2497796215" sldId="272"/>
            <ac:spMk id="3" creationId="{BAC11749-A4E6-B3E3-BA7C-24F26464C1A9}"/>
          </ac:spMkLst>
        </pc:spChg>
        <pc:spChg chg="add">
          <ac:chgData name="Sadie France" userId="S::s.france@uwtsd.ac.uk::b7d6a976-0449-421d-8e4f-ccb524b7ca6e" providerId="AD" clId="Web-{8A6E5B8D-8A98-FF52-C49C-F73699BB0D35}" dt="2023-10-20T13:31:56.015" v="1675"/>
          <ac:spMkLst>
            <pc:docMk/>
            <pc:sldMk cId="2497796215" sldId="272"/>
            <ac:spMk id="9" creationId="{AE2B703B-46F9-481A-A605-82E2A828C4FA}"/>
          </ac:spMkLst>
        </pc:spChg>
        <pc:spChg chg="add">
          <ac:chgData name="Sadie France" userId="S::s.france@uwtsd.ac.uk::b7d6a976-0449-421d-8e4f-ccb524b7ca6e" providerId="AD" clId="Web-{8A6E5B8D-8A98-FF52-C49C-F73699BB0D35}" dt="2023-10-20T13:31:56.015" v="1675"/>
          <ac:spMkLst>
            <pc:docMk/>
            <pc:sldMk cId="2497796215" sldId="272"/>
            <ac:spMk id="11" creationId="{F13BE4D7-0C3D-4906-B230-A1C5B4665CCF}"/>
          </ac:spMkLst>
        </pc:spChg>
        <pc:graphicFrameChg chg="add">
          <ac:chgData name="Sadie France" userId="S::s.france@uwtsd.ac.uk::b7d6a976-0449-421d-8e4f-ccb524b7ca6e" providerId="AD" clId="Web-{8A6E5B8D-8A98-FF52-C49C-F73699BB0D35}" dt="2023-10-20T13:31:56.015" v="1675"/>
          <ac:graphicFrameMkLst>
            <pc:docMk/>
            <pc:sldMk cId="2497796215" sldId="272"/>
            <ac:graphicFrameMk id="5" creationId="{619FA459-37F3-CD26-E341-F12C6F902057}"/>
          </ac:graphicFrameMkLst>
        </pc:graphicFrameChg>
      </pc:sldChg>
      <pc:sldChg chg="addSp delSp modSp new mod setBg">
        <pc:chgData name="Sadie France" userId="S::s.france@uwtsd.ac.uk::b7d6a976-0449-421d-8e4f-ccb524b7ca6e" providerId="AD" clId="Web-{8A6E5B8D-8A98-FF52-C49C-F73699BB0D35}" dt="2023-10-20T13:33:23.193" v="1717" actId="20577"/>
        <pc:sldMkLst>
          <pc:docMk/>
          <pc:sldMk cId="2083390833" sldId="273"/>
        </pc:sldMkLst>
        <pc:spChg chg="mod">
          <ac:chgData name="Sadie France" userId="S::s.france@uwtsd.ac.uk::b7d6a976-0449-421d-8e4f-ccb524b7ca6e" providerId="AD" clId="Web-{8A6E5B8D-8A98-FF52-C49C-F73699BB0D35}" dt="2023-10-20T13:31:41.858" v="1674"/>
          <ac:spMkLst>
            <pc:docMk/>
            <pc:sldMk cId="2083390833" sldId="273"/>
            <ac:spMk id="2" creationId="{5A8B938E-04F4-C085-0F72-63799DE78BA8}"/>
          </ac:spMkLst>
        </pc:spChg>
        <pc:spChg chg="del mod">
          <ac:chgData name="Sadie France" userId="S::s.france@uwtsd.ac.uk::b7d6a976-0449-421d-8e4f-ccb524b7ca6e" providerId="AD" clId="Web-{8A6E5B8D-8A98-FF52-C49C-F73699BB0D35}" dt="2023-10-20T13:31:41.858" v="1674"/>
          <ac:spMkLst>
            <pc:docMk/>
            <pc:sldMk cId="2083390833" sldId="273"/>
            <ac:spMk id="3" creationId="{B4F9CC38-55ED-DCE9-3213-78062214C40C}"/>
          </ac:spMkLst>
        </pc:spChg>
        <pc:spChg chg="add">
          <ac:chgData name="Sadie France" userId="S::s.france@uwtsd.ac.uk::b7d6a976-0449-421d-8e4f-ccb524b7ca6e" providerId="AD" clId="Web-{8A6E5B8D-8A98-FF52-C49C-F73699BB0D35}" dt="2023-10-20T13:31:41.858" v="1674"/>
          <ac:spMkLst>
            <pc:docMk/>
            <pc:sldMk cId="2083390833" sldId="273"/>
            <ac:spMk id="9" creationId="{AE2B703B-46F9-481A-A605-82E2A828C4FA}"/>
          </ac:spMkLst>
        </pc:spChg>
        <pc:spChg chg="add">
          <ac:chgData name="Sadie France" userId="S::s.france@uwtsd.ac.uk::b7d6a976-0449-421d-8e4f-ccb524b7ca6e" providerId="AD" clId="Web-{8A6E5B8D-8A98-FF52-C49C-F73699BB0D35}" dt="2023-10-20T13:31:41.858" v="1674"/>
          <ac:spMkLst>
            <pc:docMk/>
            <pc:sldMk cId="2083390833" sldId="273"/>
            <ac:spMk id="11" creationId="{F13BE4D7-0C3D-4906-B230-A1C5B4665CCF}"/>
          </ac:spMkLst>
        </pc:spChg>
        <pc:graphicFrameChg chg="add modGraphic">
          <ac:chgData name="Sadie France" userId="S::s.france@uwtsd.ac.uk::b7d6a976-0449-421d-8e4f-ccb524b7ca6e" providerId="AD" clId="Web-{8A6E5B8D-8A98-FF52-C49C-F73699BB0D35}" dt="2023-10-20T13:33:23.193" v="1717" actId="20577"/>
          <ac:graphicFrameMkLst>
            <pc:docMk/>
            <pc:sldMk cId="2083390833" sldId="273"/>
            <ac:graphicFrameMk id="5" creationId="{FD82C9D5-C44C-1238-60D3-70FC72C96C05}"/>
          </ac:graphicFrameMkLst>
        </pc:graphicFrameChg>
      </pc:sldChg>
      <pc:sldChg chg="modSp new">
        <pc:chgData name="Sadie France" userId="S::s.france@uwtsd.ac.uk::b7d6a976-0449-421d-8e4f-ccb524b7ca6e" providerId="AD" clId="Web-{8A6E5B8D-8A98-FF52-C49C-F73699BB0D35}" dt="2023-10-20T13:39:08.795" v="1743" actId="20577"/>
        <pc:sldMkLst>
          <pc:docMk/>
          <pc:sldMk cId="3161763120" sldId="274"/>
        </pc:sldMkLst>
        <pc:spChg chg="mod">
          <ac:chgData name="Sadie France" userId="S::s.france@uwtsd.ac.uk::b7d6a976-0449-421d-8e4f-ccb524b7ca6e" providerId="AD" clId="Web-{8A6E5B8D-8A98-FF52-C49C-F73699BB0D35}" dt="2023-10-20T13:39:08.795" v="1743" actId="20577"/>
          <ac:spMkLst>
            <pc:docMk/>
            <pc:sldMk cId="3161763120" sldId="274"/>
            <ac:spMk id="2" creationId="{F7EEF12E-FA8E-17AE-8375-76B6738D7EC1}"/>
          </ac:spMkLst>
        </pc:spChg>
      </pc:sldChg>
    </pc:docChg>
  </pc:docChgLst>
  <pc:docChgLst>
    <pc:chgData name="Sadie France" userId="S::s.france@uwtsd.ac.uk::b7d6a976-0449-421d-8e4f-ccb524b7ca6e" providerId="AD" clId="Web-{D51A26FB-3289-5DBA-0335-AC434614107B}"/>
    <pc:docChg chg="addSld modSld">
      <pc:chgData name="Sadie France" userId="S::s.france@uwtsd.ac.uk::b7d6a976-0449-421d-8e4f-ccb524b7ca6e" providerId="AD" clId="Web-{D51A26FB-3289-5DBA-0335-AC434614107B}" dt="2023-10-26T10:32:02.061" v="10"/>
      <pc:docMkLst>
        <pc:docMk/>
      </pc:docMkLst>
      <pc:sldChg chg="addSp modSp new mod setBg">
        <pc:chgData name="Sadie France" userId="S::s.france@uwtsd.ac.uk::b7d6a976-0449-421d-8e4f-ccb524b7ca6e" providerId="AD" clId="Web-{D51A26FB-3289-5DBA-0335-AC434614107B}" dt="2023-10-26T10:32:02.061" v="10"/>
        <pc:sldMkLst>
          <pc:docMk/>
          <pc:sldMk cId="3768280801" sldId="323"/>
        </pc:sldMkLst>
        <pc:spChg chg="mod">
          <ac:chgData name="Sadie France" userId="S::s.france@uwtsd.ac.uk::b7d6a976-0449-421d-8e4f-ccb524b7ca6e" providerId="AD" clId="Web-{D51A26FB-3289-5DBA-0335-AC434614107B}" dt="2023-10-26T10:32:02.061" v="10"/>
          <ac:spMkLst>
            <pc:docMk/>
            <pc:sldMk cId="3768280801" sldId="323"/>
            <ac:spMk id="2" creationId="{9C4F1242-0DD1-657F-698F-A917D7BCEFE9}"/>
          </ac:spMkLst>
        </pc:spChg>
        <pc:spChg chg="mod">
          <ac:chgData name="Sadie France" userId="S::s.france@uwtsd.ac.uk::b7d6a976-0449-421d-8e4f-ccb524b7ca6e" providerId="AD" clId="Web-{D51A26FB-3289-5DBA-0335-AC434614107B}" dt="2023-10-26T10:32:02.061" v="10"/>
          <ac:spMkLst>
            <pc:docMk/>
            <pc:sldMk cId="3768280801" sldId="323"/>
            <ac:spMk id="3" creationId="{1A5A283D-189E-BA08-9A91-ACC97746A0C4}"/>
          </ac:spMkLst>
        </pc:spChg>
        <pc:spChg chg="add">
          <ac:chgData name="Sadie France" userId="S::s.france@uwtsd.ac.uk::b7d6a976-0449-421d-8e4f-ccb524b7ca6e" providerId="AD" clId="Web-{D51A26FB-3289-5DBA-0335-AC434614107B}" dt="2023-10-26T10:32:02.061" v="10"/>
          <ac:spMkLst>
            <pc:docMk/>
            <pc:sldMk cId="3768280801" sldId="323"/>
            <ac:spMk id="9" creationId="{2B97F24A-32CE-4C1C-A50D-3016B394DCFB}"/>
          </ac:spMkLst>
        </pc:spChg>
        <pc:spChg chg="add">
          <ac:chgData name="Sadie France" userId="S::s.france@uwtsd.ac.uk::b7d6a976-0449-421d-8e4f-ccb524b7ca6e" providerId="AD" clId="Web-{D51A26FB-3289-5DBA-0335-AC434614107B}" dt="2023-10-26T10:32:02.061" v="10"/>
          <ac:spMkLst>
            <pc:docMk/>
            <pc:sldMk cId="3768280801" sldId="323"/>
            <ac:spMk id="11" creationId="{CD8B4F24-440B-49E9-B85D-733523DC064B}"/>
          </ac:spMkLst>
        </pc:spChg>
        <pc:picChg chg="add mod">
          <ac:chgData name="Sadie France" userId="S::s.france@uwtsd.ac.uk::b7d6a976-0449-421d-8e4f-ccb524b7ca6e" providerId="AD" clId="Web-{D51A26FB-3289-5DBA-0335-AC434614107B}" dt="2023-10-26T10:32:02.061" v="10"/>
          <ac:picMkLst>
            <pc:docMk/>
            <pc:sldMk cId="3768280801" sldId="323"/>
            <ac:picMk id="4" creationId="{A8A99394-9FF5-C53B-5702-C3A2299DAE34}"/>
          </ac:picMkLst>
        </pc:picChg>
      </pc:sldChg>
    </pc:docChg>
  </pc:docChgLst>
  <pc:docChgLst>
    <pc:chgData name="Sadie France" userId="S::s.france@uwtsd.ac.uk::b7d6a976-0449-421d-8e4f-ccb524b7ca6e" providerId="AD" clId="Web-{90EB9CA5-3D59-4830-B146-420AE4A9E8D7}"/>
    <pc:docChg chg="addSld modSld sldOrd">
      <pc:chgData name="Sadie France" userId="S::s.france@uwtsd.ac.uk::b7d6a976-0449-421d-8e4f-ccb524b7ca6e" providerId="AD" clId="Web-{90EB9CA5-3D59-4830-B146-420AE4A9E8D7}" dt="2023-10-17T15:13:22.714" v="64"/>
      <pc:docMkLst>
        <pc:docMk/>
      </pc:docMkLst>
      <pc:sldChg chg="addSp modSp mod setBg addAnim">
        <pc:chgData name="Sadie France" userId="S::s.france@uwtsd.ac.uk::b7d6a976-0449-421d-8e4f-ccb524b7ca6e" providerId="AD" clId="Web-{90EB9CA5-3D59-4830-B146-420AE4A9E8D7}" dt="2023-10-17T15:13:22.714" v="64"/>
        <pc:sldMkLst>
          <pc:docMk/>
          <pc:sldMk cId="109857222" sldId="256"/>
        </pc:sldMkLst>
        <pc:spChg chg="mod">
          <ac:chgData name="Sadie France" userId="S::s.france@uwtsd.ac.uk::b7d6a976-0449-421d-8e4f-ccb524b7ca6e" providerId="AD" clId="Web-{90EB9CA5-3D59-4830-B146-420AE4A9E8D7}" dt="2023-10-17T15:13:22.714" v="62"/>
          <ac:spMkLst>
            <pc:docMk/>
            <pc:sldMk cId="109857222" sldId="256"/>
            <ac:spMk id="2" creationId="{00000000-0000-0000-0000-000000000000}"/>
          </ac:spMkLst>
        </pc:spChg>
        <pc:spChg chg="mod">
          <ac:chgData name="Sadie France" userId="S::s.france@uwtsd.ac.uk::b7d6a976-0449-421d-8e4f-ccb524b7ca6e" providerId="AD" clId="Web-{90EB9CA5-3D59-4830-B146-420AE4A9E8D7}" dt="2023-10-17T15:13:22.714" v="62"/>
          <ac:spMkLst>
            <pc:docMk/>
            <pc:sldMk cId="109857222" sldId="256"/>
            <ac:spMk id="3" creationId="{00000000-0000-0000-0000-000000000000}"/>
          </ac:spMkLst>
        </pc:spChg>
        <pc:spChg chg="add">
          <ac:chgData name="Sadie France" userId="S::s.france@uwtsd.ac.uk::b7d6a976-0449-421d-8e4f-ccb524b7ca6e" providerId="AD" clId="Web-{90EB9CA5-3D59-4830-B146-420AE4A9E8D7}" dt="2023-10-17T15:13:22.714" v="62"/>
          <ac:spMkLst>
            <pc:docMk/>
            <pc:sldMk cId="109857222" sldId="256"/>
            <ac:spMk id="8" creationId="{6F5A5072-7B47-4D32-B52A-4EBBF590B8A5}"/>
          </ac:spMkLst>
        </pc:spChg>
        <pc:spChg chg="add">
          <ac:chgData name="Sadie France" userId="S::s.france@uwtsd.ac.uk::b7d6a976-0449-421d-8e4f-ccb524b7ca6e" providerId="AD" clId="Web-{90EB9CA5-3D59-4830-B146-420AE4A9E8D7}" dt="2023-10-17T15:13:22.714" v="62"/>
          <ac:spMkLst>
            <pc:docMk/>
            <pc:sldMk cId="109857222" sldId="256"/>
            <ac:spMk id="10" creationId="{9715DAF0-AE1B-46C9-8A6B-DB2AA05AB91D}"/>
          </ac:spMkLst>
        </pc:spChg>
        <pc:spChg chg="add">
          <ac:chgData name="Sadie France" userId="S::s.france@uwtsd.ac.uk::b7d6a976-0449-421d-8e4f-ccb524b7ca6e" providerId="AD" clId="Web-{90EB9CA5-3D59-4830-B146-420AE4A9E8D7}" dt="2023-10-17T15:13:22.714" v="62"/>
          <ac:spMkLst>
            <pc:docMk/>
            <pc:sldMk cId="109857222" sldId="256"/>
            <ac:spMk id="12" creationId="{6016219D-510E-4184-9090-6D5578A87BD1}"/>
          </ac:spMkLst>
        </pc:spChg>
        <pc:spChg chg="add">
          <ac:chgData name="Sadie France" userId="S::s.france@uwtsd.ac.uk::b7d6a976-0449-421d-8e4f-ccb524b7ca6e" providerId="AD" clId="Web-{90EB9CA5-3D59-4830-B146-420AE4A9E8D7}" dt="2023-10-17T15:13:22.714" v="62"/>
          <ac:spMkLst>
            <pc:docMk/>
            <pc:sldMk cId="109857222" sldId="256"/>
            <ac:spMk id="14" creationId="{AFF4A713-7B75-4B21-90D7-5AB19547C728}"/>
          </ac:spMkLst>
        </pc:spChg>
        <pc:spChg chg="add">
          <ac:chgData name="Sadie France" userId="S::s.france@uwtsd.ac.uk::b7d6a976-0449-421d-8e4f-ccb524b7ca6e" providerId="AD" clId="Web-{90EB9CA5-3D59-4830-B146-420AE4A9E8D7}" dt="2023-10-17T15:13:22.714" v="62"/>
          <ac:spMkLst>
            <pc:docMk/>
            <pc:sldMk cId="109857222" sldId="256"/>
            <ac:spMk id="16" creationId="{DC631C0B-6DA6-4E57-8231-CE32B3434A7E}"/>
          </ac:spMkLst>
        </pc:spChg>
        <pc:spChg chg="add">
          <ac:chgData name="Sadie France" userId="S::s.france@uwtsd.ac.uk::b7d6a976-0449-421d-8e4f-ccb524b7ca6e" providerId="AD" clId="Web-{90EB9CA5-3D59-4830-B146-420AE4A9E8D7}" dt="2023-10-17T15:13:22.714" v="62"/>
          <ac:spMkLst>
            <pc:docMk/>
            <pc:sldMk cId="109857222" sldId="256"/>
            <ac:spMk id="18" creationId="{C29501E6-A978-4A61-9689-9085AF97A53A}"/>
          </ac:spMkLst>
        </pc:spChg>
      </pc:sldChg>
      <pc:sldChg chg="modSp new">
        <pc:chgData name="Sadie France" userId="S::s.france@uwtsd.ac.uk::b7d6a976-0449-421d-8e4f-ccb524b7ca6e" providerId="AD" clId="Web-{90EB9CA5-3D59-4830-B146-420AE4A9E8D7}" dt="2023-10-17T15:05:57.854" v="21" actId="20577"/>
        <pc:sldMkLst>
          <pc:docMk/>
          <pc:sldMk cId="1568247280" sldId="257"/>
        </pc:sldMkLst>
        <pc:spChg chg="mod">
          <ac:chgData name="Sadie France" userId="S::s.france@uwtsd.ac.uk::b7d6a976-0449-421d-8e4f-ccb524b7ca6e" providerId="AD" clId="Web-{90EB9CA5-3D59-4830-B146-420AE4A9E8D7}" dt="2023-10-17T15:05:57.854" v="21" actId="20577"/>
          <ac:spMkLst>
            <pc:docMk/>
            <pc:sldMk cId="1568247280" sldId="257"/>
            <ac:spMk id="2" creationId="{30DE0563-8893-A94A-A6BB-09C010F8A07C}"/>
          </ac:spMkLst>
        </pc:spChg>
      </pc:sldChg>
      <pc:sldChg chg="addSp delSp modSp new mod ord setBg">
        <pc:chgData name="Sadie France" userId="S::s.france@uwtsd.ac.uk::b7d6a976-0449-421d-8e4f-ccb524b7ca6e" providerId="AD" clId="Web-{90EB9CA5-3D59-4830-B146-420AE4A9E8D7}" dt="2023-10-17T15:13:16.526" v="61" actId="14100"/>
        <pc:sldMkLst>
          <pc:docMk/>
          <pc:sldMk cId="1373368462" sldId="258"/>
        </pc:sldMkLst>
        <pc:spChg chg="mod">
          <ac:chgData name="Sadie France" userId="S::s.france@uwtsd.ac.uk::b7d6a976-0449-421d-8e4f-ccb524b7ca6e" providerId="AD" clId="Web-{90EB9CA5-3D59-4830-B146-420AE4A9E8D7}" dt="2023-10-17T15:13:03.103" v="56"/>
          <ac:spMkLst>
            <pc:docMk/>
            <pc:sldMk cId="1373368462" sldId="258"/>
            <ac:spMk id="2" creationId="{EC3CA5B4-E572-5126-EA40-6E3D640ABD98}"/>
          </ac:spMkLst>
        </pc:spChg>
        <pc:spChg chg="del">
          <ac:chgData name="Sadie France" userId="S::s.france@uwtsd.ac.uk::b7d6a976-0449-421d-8e4f-ccb524b7ca6e" providerId="AD" clId="Web-{90EB9CA5-3D59-4830-B146-420AE4A9E8D7}" dt="2023-10-17T15:10:00.778" v="32"/>
          <ac:spMkLst>
            <pc:docMk/>
            <pc:sldMk cId="1373368462" sldId="258"/>
            <ac:spMk id="3" creationId="{2E27F422-0AC3-526A-1ED3-057BC18D89A3}"/>
          </ac:spMkLst>
        </pc:spChg>
        <pc:spChg chg="add mod">
          <ac:chgData name="Sadie France" userId="S::s.france@uwtsd.ac.uk::b7d6a976-0449-421d-8e4f-ccb524b7ca6e" providerId="AD" clId="Web-{90EB9CA5-3D59-4830-B146-420AE4A9E8D7}" dt="2023-10-17T15:13:16.526" v="61" actId="14100"/>
          <ac:spMkLst>
            <pc:docMk/>
            <pc:sldMk cId="1373368462" sldId="258"/>
            <ac:spMk id="5" creationId="{1705BFA0-3AAA-232D-B466-23188233C840}"/>
          </ac:spMkLst>
        </pc:spChg>
        <pc:spChg chg="add">
          <ac:chgData name="Sadie France" userId="S::s.france@uwtsd.ac.uk::b7d6a976-0449-421d-8e4f-ccb524b7ca6e" providerId="AD" clId="Web-{90EB9CA5-3D59-4830-B146-420AE4A9E8D7}" dt="2023-10-17T15:13:03.103" v="56"/>
          <ac:spMkLst>
            <pc:docMk/>
            <pc:sldMk cId="1373368462" sldId="258"/>
            <ac:spMk id="10" creationId="{BACC6370-2D7E-4714-9D71-7542949D7D5D}"/>
          </ac:spMkLst>
        </pc:spChg>
        <pc:spChg chg="add">
          <ac:chgData name="Sadie France" userId="S::s.france@uwtsd.ac.uk::b7d6a976-0449-421d-8e4f-ccb524b7ca6e" providerId="AD" clId="Web-{90EB9CA5-3D59-4830-B146-420AE4A9E8D7}" dt="2023-10-17T15:13:03.103" v="56"/>
          <ac:spMkLst>
            <pc:docMk/>
            <pc:sldMk cId="1373368462" sldId="258"/>
            <ac:spMk id="12" creationId="{256B2C21-A230-48C0-8DF1-C46611373C44}"/>
          </ac:spMkLst>
        </pc:spChg>
        <pc:spChg chg="add">
          <ac:chgData name="Sadie France" userId="S::s.france@uwtsd.ac.uk::b7d6a976-0449-421d-8e4f-ccb524b7ca6e" providerId="AD" clId="Web-{90EB9CA5-3D59-4830-B146-420AE4A9E8D7}" dt="2023-10-17T15:13:03.103" v="56"/>
          <ac:spMkLst>
            <pc:docMk/>
            <pc:sldMk cId="1373368462" sldId="258"/>
            <ac:spMk id="14" creationId="{3847E18C-932D-4C95-AABA-FEC7C9499AD7}"/>
          </ac:spMkLst>
        </pc:spChg>
        <pc:spChg chg="add">
          <ac:chgData name="Sadie France" userId="S::s.france@uwtsd.ac.uk::b7d6a976-0449-421d-8e4f-ccb524b7ca6e" providerId="AD" clId="Web-{90EB9CA5-3D59-4830-B146-420AE4A9E8D7}" dt="2023-10-17T15:13:03.103" v="56"/>
          <ac:spMkLst>
            <pc:docMk/>
            <pc:sldMk cId="1373368462" sldId="258"/>
            <ac:spMk id="16" creationId="{3150CB11-0C61-439E-910F-5787759E72A0}"/>
          </ac:spMkLst>
        </pc:spChg>
        <pc:spChg chg="add">
          <ac:chgData name="Sadie France" userId="S::s.france@uwtsd.ac.uk::b7d6a976-0449-421d-8e4f-ccb524b7ca6e" providerId="AD" clId="Web-{90EB9CA5-3D59-4830-B146-420AE4A9E8D7}" dt="2023-10-17T15:13:03.103" v="56"/>
          <ac:spMkLst>
            <pc:docMk/>
            <pc:sldMk cId="1373368462" sldId="258"/>
            <ac:spMk id="18" creationId="{43F8A58B-5155-44CE-A5FF-7647B47D0A7A}"/>
          </ac:spMkLst>
        </pc:spChg>
        <pc:spChg chg="add">
          <ac:chgData name="Sadie France" userId="S::s.france@uwtsd.ac.uk::b7d6a976-0449-421d-8e4f-ccb524b7ca6e" providerId="AD" clId="Web-{90EB9CA5-3D59-4830-B146-420AE4A9E8D7}" dt="2023-10-17T15:13:03.103" v="56"/>
          <ac:spMkLst>
            <pc:docMk/>
            <pc:sldMk cId="1373368462" sldId="258"/>
            <ac:spMk id="20" creationId="{443F2ACA-E6D6-4028-82DD-F03C262D5DE6}"/>
          </ac:spMkLst>
        </pc:spChg>
        <pc:picChg chg="add mod ord">
          <ac:chgData name="Sadie France" userId="S::s.france@uwtsd.ac.uk::b7d6a976-0449-421d-8e4f-ccb524b7ca6e" providerId="AD" clId="Web-{90EB9CA5-3D59-4830-B146-420AE4A9E8D7}" dt="2023-10-17T15:13:12.666" v="60" actId="1076"/>
          <ac:picMkLst>
            <pc:docMk/>
            <pc:sldMk cId="1373368462" sldId="258"/>
            <ac:picMk id="4" creationId="{BC783F6F-1216-31D5-A6D3-EF679398F419}"/>
          </ac:picMkLst>
        </pc:picChg>
      </pc:sldChg>
      <pc:sldChg chg="addSp modSp new">
        <pc:chgData name="Sadie France" userId="S::s.france@uwtsd.ac.uk::b7d6a976-0449-421d-8e4f-ccb524b7ca6e" providerId="AD" clId="Web-{90EB9CA5-3D59-4830-B146-420AE4A9E8D7}" dt="2023-10-17T15:11:38.456" v="54"/>
        <pc:sldMkLst>
          <pc:docMk/>
          <pc:sldMk cId="2039436274" sldId="259"/>
        </pc:sldMkLst>
        <pc:spChg chg="add mod">
          <ac:chgData name="Sadie France" userId="S::s.france@uwtsd.ac.uk::b7d6a976-0449-421d-8e4f-ccb524b7ca6e" providerId="AD" clId="Web-{90EB9CA5-3D59-4830-B146-420AE4A9E8D7}" dt="2023-10-17T15:11:38.456" v="54"/>
          <ac:spMkLst>
            <pc:docMk/>
            <pc:sldMk cId="2039436274" sldId="259"/>
            <ac:spMk id="6" creationId="{F6AA6286-E6B9-4EA5-880A-4848C5A43362}"/>
          </ac:spMkLst>
        </pc:spChg>
        <pc:picChg chg="add mod">
          <ac:chgData name="Sadie France" userId="S::s.france@uwtsd.ac.uk::b7d6a976-0449-421d-8e4f-ccb524b7ca6e" providerId="AD" clId="Web-{90EB9CA5-3D59-4830-B146-420AE4A9E8D7}" dt="2023-10-17T15:11:19.111" v="51" actId="1076"/>
          <ac:picMkLst>
            <pc:docMk/>
            <pc:sldMk cId="2039436274" sldId="259"/>
            <ac:picMk id="5" creationId="{C9958CDB-5B02-F195-7C3C-3D569876DF21}"/>
          </ac:picMkLst>
        </pc:picChg>
      </pc:sldChg>
    </pc:docChg>
  </pc:docChgLst>
  <pc:docChgLst>
    <pc:chgData name="Sadie France" userId="b7d6a976-0449-421d-8e4f-ccb524b7ca6e" providerId="ADAL" clId="{3BD3DE17-466E-4BAB-91A5-C3FFA96EFCB1}"/>
    <pc:docChg chg="modSld">
      <pc:chgData name="Sadie France" userId="b7d6a976-0449-421d-8e4f-ccb524b7ca6e" providerId="ADAL" clId="{3BD3DE17-466E-4BAB-91A5-C3FFA96EFCB1}" dt="2023-10-27T12:36:36.812" v="10" actId="20577"/>
      <pc:docMkLst>
        <pc:docMk/>
      </pc:docMkLst>
      <pc:sldChg chg="modSp">
        <pc:chgData name="Sadie France" userId="b7d6a976-0449-421d-8e4f-ccb524b7ca6e" providerId="ADAL" clId="{3BD3DE17-466E-4BAB-91A5-C3FFA96EFCB1}" dt="2023-10-27T12:34:34.092" v="5" actId="20577"/>
        <pc:sldMkLst>
          <pc:docMk/>
          <pc:sldMk cId="2059086744" sldId="295"/>
        </pc:sldMkLst>
        <pc:graphicFrameChg chg="mod">
          <ac:chgData name="Sadie France" userId="b7d6a976-0449-421d-8e4f-ccb524b7ca6e" providerId="ADAL" clId="{3BD3DE17-466E-4BAB-91A5-C3FFA96EFCB1}" dt="2023-10-27T12:34:34.092" v="5" actId="20577"/>
          <ac:graphicFrameMkLst>
            <pc:docMk/>
            <pc:sldMk cId="2059086744" sldId="295"/>
            <ac:graphicFrameMk id="13" creationId="{E50E03CF-B985-0F5D-5CD0-90358A24C57C}"/>
          </ac:graphicFrameMkLst>
        </pc:graphicFrameChg>
      </pc:sldChg>
      <pc:sldChg chg="modSp mod">
        <pc:chgData name="Sadie France" userId="b7d6a976-0449-421d-8e4f-ccb524b7ca6e" providerId="ADAL" clId="{3BD3DE17-466E-4BAB-91A5-C3FFA96EFCB1}" dt="2023-10-27T12:36:01.655" v="7" actId="20577"/>
        <pc:sldMkLst>
          <pc:docMk/>
          <pc:sldMk cId="4119759412" sldId="308"/>
        </pc:sldMkLst>
        <pc:spChg chg="mod">
          <ac:chgData name="Sadie France" userId="b7d6a976-0449-421d-8e4f-ccb524b7ca6e" providerId="ADAL" clId="{3BD3DE17-466E-4BAB-91A5-C3FFA96EFCB1}" dt="2023-10-27T12:36:01.655" v="7" actId="20577"/>
          <ac:spMkLst>
            <pc:docMk/>
            <pc:sldMk cId="4119759412" sldId="308"/>
            <ac:spMk id="3" creationId="{553F1141-7571-DBF7-B575-B56FB7A902F2}"/>
          </ac:spMkLst>
        </pc:spChg>
      </pc:sldChg>
      <pc:sldChg chg="modSp mod">
        <pc:chgData name="Sadie France" userId="b7d6a976-0449-421d-8e4f-ccb524b7ca6e" providerId="ADAL" clId="{3BD3DE17-466E-4BAB-91A5-C3FFA96EFCB1}" dt="2023-10-27T12:36:36.812" v="10" actId="20577"/>
        <pc:sldMkLst>
          <pc:docMk/>
          <pc:sldMk cId="1747531230" sldId="309"/>
        </pc:sldMkLst>
        <pc:spChg chg="mod">
          <ac:chgData name="Sadie France" userId="b7d6a976-0449-421d-8e4f-ccb524b7ca6e" providerId="ADAL" clId="{3BD3DE17-466E-4BAB-91A5-C3FFA96EFCB1}" dt="2023-10-27T12:36:36.812" v="10" actId="20577"/>
          <ac:spMkLst>
            <pc:docMk/>
            <pc:sldMk cId="1747531230" sldId="309"/>
            <ac:spMk id="3" creationId="{7C3D11C7-CA5F-F082-E238-08673F9172AD}"/>
          </ac:spMkLst>
        </pc:spChg>
      </pc:sldChg>
    </pc:docChg>
  </pc:docChgLst>
  <pc:docChgLst>
    <pc:chgData name="Sadie France" userId="S::s.france@uwtsd.ac.uk::b7d6a976-0449-421d-8e4f-ccb524b7ca6e" providerId="AD" clId="Web-{6D66B8CF-4E9D-C979-8723-15E3EFA52353}"/>
    <pc:docChg chg="addSld delSld modSld addMainMaster">
      <pc:chgData name="Sadie France" userId="S::s.france@uwtsd.ac.uk::b7d6a976-0449-421d-8e4f-ccb524b7ca6e" providerId="AD" clId="Web-{6D66B8CF-4E9D-C979-8723-15E3EFA52353}" dt="2023-10-18T17:50:47.672" v="11" actId="20577"/>
      <pc:docMkLst>
        <pc:docMk/>
      </pc:docMkLst>
      <pc:sldChg chg="del">
        <pc:chgData name="Sadie France" userId="S::s.france@uwtsd.ac.uk::b7d6a976-0449-421d-8e4f-ccb524b7ca6e" providerId="AD" clId="Web-{6D66B8CF-4E9D-C979-8723-15E3EFA52353}" dt="2023-10-18T17:47:43.024" v="2"/>
        <pc:sldMkLst>
          <pc:docMk/>
          <pc:sldMk cId="1568247280" sldId="257"/>
        </pc:sldMkLst>
      </pc:sldChg>
      <pc:sldChg chg="modSp">
        <pc:chgData name="Sadie France" userId="S::s.france@uwtsd.ac.uk::b7d6a976-0449-421d-8e4f-ccb524b7ca6e" providerId="AD" clId="Web-{6D66B8CF-4E9D-C979-8723-15E3EFA52353}" dt="2023-10-18T17:47:58.150" v="4" actId="14100"/>
        <pc:sldMkLst>
          <pc:docMk/>
          <pc:sldMk cId="2039436274" sldId="259"/>
        </pc:sldMkLst>
        <pc:spChg chg="mod">
          <ac:chgData name="Sadie France" userId="S::s.france@uwtsd.ac.uk::b7d6a976-0449-421d-8e4f-ccb524b7ca6e" providerId="AD" clId="Web-{6D66B8CF-4E9D-C979-8723-15E3EFA52353}" dt="2023-10-18T17:47:58.150" v="4" actId="14100"/>
          <ac:spMkLst>
            <pc:docMk/>
            <pc:sldMk cId="2039436274" sldId="259"/>
            <ac:spMk id="6" creationId="{F6AA6286-E6B9-4EA5-880A-4848C5A43362}"/>
          </ac:spMkLst>
        </pc:spChg>
        <pc:picChg chg="mod">
          <ac:chgData name="Sadie France" userId="S::s.france@uwtsd.ac.uk::b7d6a976-0449-421d-8e4f-ccb524b7ca6e" providerId="AD" clId="Web-{6D66B8CF-4E9D-C979-8723-15E3EFA52353}" dt="2023-10-18T17:47:53.540" v="3" actId="14100"/>
          <ac:picMkLst>
            <pc:docMk/>
            <pc:sldMk cId="2039436274" sldId="259"/>
            <ac:picMk id="5" creationId="{C9958CDB-5B02-F195-7C3C-3D569876DF21}"/>
          </ac:picMkLst>
        </pc:picChg>
      </pc:sldChg>
      <pc:sldChg chg="add del">
        <pc:chgData name="Sadie France" userId="S::s.france@uwtsd.ac.uk::b7d6a976-0449-421d-8e4f-ccb524b7ca6e" providerId="AD" clId="Web-{6D66B8CF-4E9D-C979-8723-15E3EFA52353}" dt="2023-10-18T17:49:28.185" v="5"/>
        <pc:sldMkLst>
          <pc:docMk/>
          <pc:sldMk cId="3813758335" sldId="260"/>
        </pc:sldMkLst>
      </pc:sldChg>
      <pc:sldChg chg="modSp new">
        <pc:chgData name="Sadie France" userId="S::s.france@uwtsd.ac.uk::b7d6a976-0449-421d-8e4f-ccb524b7ca6e" providerId="AD" clId="Web-{6D66B8CF-4E9D-C979-8723-15E3EFA52353}" dt="2023-10-18T17:50:47.672" v="11" actId="20577"/>
        <pc:sldMkLst>
          <pc:docMk/>
          <pc:sldMk cId="4221879860" sldId="260"/>
        </pc:sldMkLst>
        <pc:spChg chg="mod">
          <ac:chgData name="Sadie France" userId="S::s.france@uwtsd.ac.uk::b7d6a976-0449-421d-8e4f-ccb524b7ca6e" providerId="AD" clId="Web-{6D66B8CF-4E9D-C979-8723-15E3EFA52353}" dt="2023-10-18T17:50:47.672" v="11" actId="20577"/>
          <ac:spMkLst>
            <pc:docMk/>
            <pc:sldMk cId="4221879860" sldId="260"/>
            <ac:spMk id="2" creationId="{B2EA01BC-EFB2-CF9C-F7D2-6E6FFFF1EA81}"/>
          </ac:spMkLst>
        </pc:spChg>
      </pc:sldChg>
      <pc:sldChg chg="add del">
        <pc:chgData name="Sadie France" userId="S::s.france@uwtsd.ac.uk::b7d6a976-0449-421d-8e4f-ccb524b7ca6e" providerId="AD" clId="Web-{6D66B8CF-4E9D-C979-8723-15E3EFA52353}" dt="2023-10-18T17:49:28.185" v="6"/>
        <pc:sldMkLst>
          <pc:docMk/>
          <pc:sldMk cId="1003374561" sldId="261"/>
        </pc:sldMkLst>
      </pc:sldChg>
      <pc:sldMasterChg chg="add addSldLayout">
        <pc:chgData name="Sadie France" userId="S::s.france@uwtsd.ac.uk::b7d6a976-0449-421d-8e4f-ccb524b7ca6e" providerId="AD" clId="Web-{6D66B8CF-4E9D-C979-8723-15E3EFA52353}" dt="2023-10-18T17:47:38.852" v="0"/>
        <pc:sldMasterMkLst>
          <pc:docMk/>
          <pc:sldMasterMk cId="369817190" sldId="2147483672"/>
        </pc:sldMasterMkLst>
        <pc:sldLayoutChg chg="add">
          <pc:chgData name="Sadie France" userId="S::s.france@uwtsd.ac.uk::b7d6a976-0449-421d-8e4f-ccb524b7ca6e" providerId="AD" clId="Web-{6D66B8CF-4E9D-C979-8723-15E3EFA52353}" dt="2023-10-18T17:47:38.852" v="0"/>
          <pc:sldLayoutMkLst>
            <pc:docMk/>
            <pc:sldMasterMk cId="369817190" sldId="2147483672"/>
            <pc:sldLayoutMk cId="2612195051" sldId="2147483673"/>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1171279450" sldId="2147483674"/>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2136093102" sldId="2147483675"/>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1320661802" sldId="2147483676"/>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2629123020" sldId="2147483677"/>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3539978020" sldId="2147483678"/>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647380465" sldId="2147483679"/>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1539714183" sldId="2147483680"/>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1006368421" sldId="2147483681"/>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10539623" sldId="2147483682"/>
          </pc:sldLayoutMkLst>
        </pc:sldLayoutChg>
        <pc:sldLayoutChg chg="add">
          <pc:chgData name="Sadie France" userId="S::s.france@uwtsd.ac.uk::b7d6a976-0449-421d-8e4f-ccb524b7ca6e" providerId="AD" clId="Web-{6D66B8CF-4E9D-C979-8723-15E3EFA52353}" dt="2023-10-18T17:47:38.852" v="0"/>
          <pc:sldLayoutMkLst>
            <pc:docMk/>
            <pc:sldMasterMk cId="369817190" sldId="2147483672"/>
            <pc:sldLayoutMk cId="272817801" sldId="2147483683"/>
          </pc:sldLayoutMkLst>
        </pc:sldLayoutChg>
      </pc:sldMasterChg>
    </pc:docChg>
  </pc:docChgLst>
  <pc:docChgLst>
    <pc:chgData name="Sadie France" userId="S::s.france@uwtsd.ac.uk::b7d6a976-0449-421d-8e4f-ccb524b7ca6e" providerId="AD" clId="Web-{A2102096-5D1B-1AF6-E3D6-95C8E4432597}"/>
    <pc:docChg chg="addSld delSld modSld">
      <pc:chgData name="Sadie France" userId="S::s.france@uwtsd.ac.uk::b7d6a976-0449-421d-8e4f-ccb524b7ca6e" providerId="AD" clId="Web-{A2102096-5D1B-1AF6-E3D6-95C8E4432597}" dt="2023-10-25T17:46:04.155" v="223"/>
      <pc:docMkLst>
        <pc:docMk/>
      </pc:docMkLst>
      <pc:sldChg chg="modSp">
        <pc:chgData name="Sadie France" userId="S::s.france@uwtsd.ac.uk::b7d6a976-0449-421d-8e4f-ccb524b7ca6e" providerId="AD" clId="Web-{A2102096-5D1B-1AF6-E3D6-95C8E4432597}" dt="2023-10-25T15:37:45.808" v="24" actId="14100"/>
        <pc:sldMkLst>
          <pc:docMk/>
          <pc:sldMk cId="1373368462" sldId="258"/>
        </pc:sldMkLst>
        <pc:spChg chg="mod">
          <ac:chgData name="Sadie France" userId="S::s.france@uwtsd.ac.uk::b7d6a976-0449-421d-8e4f-ccb524b7ca6e" providerId="AD" clId="Web-{A2102096-5D1B-1AF6-E3D6-95C8E4432597}" dt="2023-10-25T15:37:45.808" v="24" actId="14100"/>
          <ac:spMkLst>
            <pc:docMk/>
            <pc:sldMk cId="1373368462" sldId="258"/>
            <ac:spMk id="5" creationId="{1705BFA0-3AAA-232D-B466-23188233C840}"/>
          </ac:spMkLst>
        </pc:spChg>
        <pc:picChg chg="mod">
          <ac:chgData name="Sadie France" userId="S::s.france@uwtsd.ac.uk::b7d6a976-0449-421d-8e4f-ccb524b7ca6e" providerId="AD" clId="Web-{A2102096-5D1B-1AF6-E3D6-95C8E4432597}" dt="2023-10-25T15:37:15.870" v="17" actId="14100"/>
          <ac:picMkLst>
            <pc:docMk/>
            <pc:sldMk cId="1373368462" sldId="258"/>
            <ac:picMk id="4" creationId="{BC783F6F-1216-31D5-A6D3-EF679398F419}"/>
          </ac:picMkLst>
        </pc:picChg>
      </pc:sldChg>
      <pc:sldChg chg="addSp delSp modSp">
        <pc:chgData name="Sadie France" userId="S::s.france@uwtsd.ac.uk::b7d6a976-0449-421d-8e4f-ccb524b7ca6e" providerId="AD" clId="Web-{A2102096-5D1B-1AF6-E3D6-95C8E4432597}" dt="2023-10-25T16:54:26.362" v="122"/>
        <pc:sldMkLst>
          <pc:docMk/>
          <pc:sldMk cId="2039436274" sldId="259"/>
        </pc:sldMkLst>
        <pc:spChg chg="del">
          <ac:chgData name="Sadie France" userId="S::s.france@uwtsd.ac.uk::b7d6a976-0449-421d-8e4f-ccb524b7ca6e" providerId="AD" clId="Web-{A2102096-5D1B-1AF6-E3D6-95C8E4432597}" dt="2023-10-25T16:54:26.362" v="122"/>
          <ac:spMkLst>
            <pc:docMk/>
            <pc:sldMk cId="2039436274" sldId="259"/>
            <ac:spMk id="2" creationId="{97F0B18A-73F1-699E-E4C2-7D09C42C9C22}"/>
          </ac:spMkLst>
        </pc:spChg>
        <pc:spChg chg="mod">
          <ac:chgData name="Sadie France" userId="S::s.france@uwtsd.ac.uk::b7d6a976-0449-421d-8e4f-ccb524b7ca6e" providerId="AD" clId="Web-{A2102096-5D1B-1AF6-E3D6-95C8E4432597}" dt="2023-10-25T15:37:40.777" v="23" actId="1076"/>
          <ac:spMkLst>
            <pc:docMk/>
            <pc:sldMk cId="2039436274" sldId="259"/>
            <ac:spMk id="6" creationId="{F6AA6286-E6B9-4EA5-880A-4848C5A43362}"/>
          </ac:spMkLst>
        </pc:spChg>
        <pc:spChg chg="add mod">
          <ac:chgData name="Sadie France" userId="S::s.france@uwtsd.ac.uk::b7d6a976-0449-421d-8e4f-ccb524b7ca6e" providerId="AD" clId="Web-{A2102096-5D1B-1AF6-E3D6-95C8E4432597}" dt="2023-10-25T16:54:26.362" v="122"/>
          <ac:spMkLst>
            <pc:docMk/>
            <pc:sldMk cId="2039436274" sldId="259"/>
            <ac:spMk id="7" creationId="{7D0EEF43-F9BA-FD2F-129D-DAFC3D2F37DD}"/>
          </ac:spMkLst>
        </pc:spChg>
        <pc:picChg chg="mod">
          <ac:chgData name="Sadie France" userId="S::s.france@uwtsd.ac.uk::b7d6a976-0449-421d-8e4f-ccb524b7ca6e" providerId="AD" clId="Web-{A2102096-5D1B-1AF6-E3D6-95C8E4432597}" dt="2023-10-25T15:37:38.839" v="22" actId="1076"/>
          <ac:picMkLst>
            <pc:docMk/>
            <pc:sldMk cId="2039436274" sldId="259"/>
            <ac:picMk id="5" creationId="{C9958CDB-5B02-F195-7C3C-3D569876DF21}"/>
          </ac:picMkLst>
        </pc:picChg>
      </pc:sldChg>
      <pc:sldChg chg="addSp delSp modSp addAnim">
        <pc:chgData name="Sadie France" userId="S::s.france@uwtsd.ac.uk::b7d6a976-0449-421d-8e4f-ccb524b7ca6e" providerId="AD" clId="Web-{A2102096-5D1B-1AF6-E3D6-95C8E4432597}" dt="2023-10-25T16:58:45.311" v="136"/>
        <pc:sldMkLst>
          <pc:docMk/>
          <pc:sldMk cId="4221879860" sldId="260"/>
        </pc:sldMkLst>
        <pc:spChg chg="mod">
          <ac:chgData name="Sadie France" userId="S::s.france@uwtsd.ac.uk::b7d6a976-0449-421d-8e4f-ccb524b7ca6e" providerId="AD" clId="Web-{A2102096-5D1B-1AF6-E3D6-95C8E4432597}" dt="2023-10-25T16:58:45.311" v="135"/>
          <ac:spMkLst>
            <pc:docMk/>
            <pc:sldMk cId="4221879860" sldId="260"/>
            <ac:spMk id="2" creationId="{B2EA01BC-EFB2-CF9C-F7D2-6E6FFFF1EA81}"/>
          </ac:spMkLst>
        </pc:spChg>
        <pc:spChg chg="del">
          <ac:chgData name="Sadie France" userId="S::s.france@uwtsd.ac.uk::b7d6a976-0449-421d-8e4f-ccb524b7ca6e" providerId="AD" clId="Web-{A2102096-5D1B-1AF6-E3D6-95C8E4432597}" dt="2023-10-25T16:58:45.311" v="135"/>
          <ac:spMkLst>
            <pc:docMk/>
            <pc:sldMk cId="4221879860" sldId="260"/>
            <ac:spMk id="9" creationId="{5A59F003-E00A-43F9-91DC-CC54E3B87466}"/>
          </ac:spMkLst>
        </pc:spChg>
        <pc:spChg chg="del">
          <ac:chgData name="Sadie France" userId="S::s.france@uwtsd.ac.uk::b7d6a976-0449-421d-8e4f-ccb524b7ca6e" providerId="AD" clId="Web-{A2102096-5D1B-1AF6-E3D6-95C8E4432597}" dt="2023-10-25T16:58:45.311" v="135"/>
          <ac:spMkLst>
            <pc:docMk/>
            <pc:sldMk cId="4221879860" sldId="260"/>
            <ac:spMk id="11" creationId="{D74A4382-E3AD-430A-9A1F-DFA3E0E77A7D}"/>
          </ac:spMkLst>
        </pc:spChg>
        <pc:spChg chg="del">
          <ac:chgData name="Sadie France" userId="S::s.france@uwtsd.ac.uk::b7d6a976-0449-421d-8e4f-ccb524b7ca6e" providerId="AD" clId="Web-{A2102096-5D1B-1AF6-E3D6-95C8E4432597}" dt="2023-10-25T16:58:45.311" v="135"/>
          <ac:spMkLst>
            <pc:docMk/>
            <pc:sldMk cId="4221879860" sldId="260"/>
            <ac:spMk id="13" creationId="{79F40191-0F44-4FD1-82CC-ACB507C14BE6}"/>
          </ac:spMkLst>
        </pc:spChg>
        <pc:spChg chg="add">
          <ac:chgData name="Sadie France" userId="S::s.france@uwtsd.ac.uk::b7d6a976-0449-421d-8e4f-ccb524b7ca6e" providerId="AD" clId="Web-{A2102096-5D1B-1AF6-E3D6-95C8E4432597}" dt="2023-10-25T16:58:45.311" v="135"/>
          <ac:spMkLst>
            <pc:docMk/>
            <pc:sldMk cId="4221879860" sldId="260"/>
            <ac:spMk id="18" creationId="{B5A8AFA4-5C32-4100-9C6D-839A47E15FA0}"/>
          </ac:spMkLst>
        </pc:spChg>
        <pc:spChg chg="add">
          <ac:chgData name="Sadie France" userId="S::s.france@uwtsd.ac.uk::b7d6a976-0449-421d-8e4f-ccb524b7ca6e" providerId="AD" clId="Web-{A2102096-5D1B-1AF6-E3D6-95C8E4432597}" dt="2023-10-25T16:58:45.311" v="135"/>
          <ac:spMkLst>
            <pc:docMk/>
            <pc:sldMk cId="4221879860" sldId="260"/>
            <ac:spMk id="20" creationId="{96B5F253-7949-47C2-9DBD-1570ECDA2296}"/>
          </ac:spMkLst>
        </pc:spChg>
        <pc:picChg chg="add mod">
          <ac:chgData name="Sadie France" userId="S::s.france@uwtsd.ac.uk::b7d6a976-0449-421d-8e4f-ccb524b7ca6e" providerId="AD" clId="Web-{A2102096-5D1B-1AF6-E3D6-95C8E4432597}" dt="2023-10-25T16:58:45.311" v="135"/>
          <ac:picMkLst>
            <pc:docMk/>
            <pc:sldMk cId="4221879860" sldId="260"/>
            <ac:picMk id="3" creationId="{36A88427-36AE-4359-A76F-C8AC388FC888}"/>
          </ac:picMkLst>
        </pc:picChg>
        <pc:picChg chg="del">
          <ac:chgData name="Sadie France" userId="S::s.france@uwtsd.ac.uk::b7d6a976-0449-421d-8e4f-ccb524b7ca6e" providerId="AD" clId="Web-{A2102096-5D1B-1AF6-E3D6-95C8E4432597}" dt="2023-10-25T16:58:39.358" v="133"/>
          <ac:picMkLst>
            <pc:docMk/>
            <pc:sldMk cId="4221879860" sldId="260"/>
            <ac:picMk id="5" creationId="{41169670-C22A-F137-5E6D-4737B97AF863}"/>
          </ac:picMkLst>
        </pc:picChg>
      </pc:sldChg>
      <pc:sldChg chg="addSp modSp mod setBg">
        <pc:chgData name="Sadie France" userId="S::s.france@uwtsd.ac.uk::b7d6a976-0449-421d-8e4f-ccb524b7ca6e" providerId="AD" clId="Web-{A2102096-5D1B-1AF6-E3D6-95C8E4432597}" dt="2023-10-25T16:52:43.920" v="112"/>
        <pc:sldMkLst>
          <pc:docMk/>
          <pc:sldMk cId="3622051462" sldId="263"/>
        </pc:sldMkLst>
        <pc:spChg chg="mod">
          <ac:chgData name="Sadie France" userId="S::s.france@uwtsd.ac.uk::b7d6a976-0449-421d-8e4f-ccb524b7ca6e" providerId="AD" clId="Web-{A2102096-5D1B-1AF6-E3D6-95C8E4432597}" dt="2023-10-25T16:52:43.920" v="112"/>
          <ac:spMkLst>
            <pc:docMk/>
            <pc:sldMk cId="3622051462" sldId="263"/>
            <ac:spMk id="2" creationId="{7ABE7D3C-28D5-5F7A-E089-124DA3474064}"/>
          </ac:spMkLst>
        </pc:spChg>
        <pc:spChg chg="mod">
          <ac:chgData name="Sadie France" userId="S::s.france@uwtsd.ac.uk::b7d6a976-0449-421d-8e4f-ccb524b7ca6e" providerId="AD" clId="Web-{A2102096-5D1B-1AF6-E3D6-95C8E4432597}" dt="2023-10-25T16:52:43.920" v="112"/>
          <ac:spMkLst>
            <pc:docMk/>
            <pc:sldMk cId="3622051462" sldId="263"/>
            <ac:spMk id="3" creationId="{0C742F1D-F921-C440-02A7-12C9709EC1CA}"/>
          </ac:spMkLst>
        </pc:spChg>
        <pc:spChg chg="add">
          <ac:chgData name="Sadie France" userId="S::s.france@uwtsd.ac.uk::b7d6a976-0449-421d-8e4f-ccb524b7ca6e" providerId="AD" clId="Web-{A2102096-5D1B-1AF6-E3D6-95C8E4432597}" dt="2023-10-25T16:52:43.920" v="112"/>
          <ac:spMkLst>
            <pc:docMk/>
            <pc:sldMk cId="3622051462" sldId="263"/>
            <ac:spMk id="9" creationId="{F13C74B1-5B17-4795-BED0-7140497B445A}"/>
          </ac:spMkLst>
        </pc:spChg>
        <pc:spChg chg="add">
          <ac:chgData name="Sadie France" userId="S::s.france@uwtsd.ac.uk::b7d6a976-0449-421d-8e4f-ccb524b7ca6e" providerId="AD" clId="Web-{A2102096-5D1B-1AF6-E3D6-95C8E4432597}" dt="2023-10-25T16:52:43.920" v="112"/>
          <ac:spMkLst>
            <pc:docMk/>
            <pc:sldMk cId="3622051462" sldId="263"/>
            <ac:spMk id="11" creationId="{D4974D33-8DC5-464E-8C6D-BE58F0669C17}"/>
          </ac:spMkLst>
        </pc:spChg>
        <pc:picChg chg="add">
          <ac:chgData name="Sadie France" userId="S::s.france@uwtsd.ac.uk::b7d6a976-0449-421d-8e4f-ccb524b7ca6e" providerId="AD" clId="Web-{A2102096-5D1B-1AF6-E3D6-95C8E4432597}" dt="2023-10-25T16:52:43.920" v="112"/>
          <ac:picMkLst>
            <pc:docMk/>
            <pc:sldMk cId="3622051462" sldId="263"/>
            <ac:picMk id="5" creationId="{47EAB8EB-F1FB-AB05-03FA-E38DE5B9C070}"/>
          </ac:picMkLst>
        </pc:picChg>
      </pc:sldChg>
      <pc:sldChg chg="addAnim">
        <pc:chgData name="Sadie France" userId="S::s.france@uwtsd.ac.uk::b7d6a976-0449-421d-8e4f-ccb524b7ca6e" providerId="AD" clId="Web-{A2102096-5D1B-1AF6-E3D6-95C8E4432597}" dt="2023-10-25T16:53:39.064" v="120"/>
        <pc:sldMkLst>
          <pc:docMk/>
          <pc:sldMk cId="1403566676" sldId="264"/>
        </pc:sldMkLst>
      </pc:sldChg>
      <pc:sldChg chg="addSp delSp modSp">
        <pc:chgData name="Sadie France" userId="S::s.france@uwtsd.ac.uk::b7d6a976-0449-421d-8e4f-ccb524b7ca6e" providerId="AD" clId="Web-{A2102096-5D1B-1AF6-E3D6-95C8E4432597}" dt="2023-10-25T16:53:18.766" v="118" actId="1076"/>
        <pc:sldMkLst>
          <pc:docMk/>
          <pc:sldMk cId="960472663" sldId="265"/>
        </pc:sldMkLst>
        <pc:spChg chg="mod">
          <ac:chgData name="Sadie France" userId="S::s.france@uwtsd.ac.uk::b7d6a976-0449-421d-8e4f-ccb524b7ca6e" providerId="AD" clId="Web-{A2102096-5D1B-1AF6-E3D6-95C8E4432597}" dt="2023-10-25T16:52:57.171" v="114"/>
          <ac:spMkLst>
            <pc:docMk/>
            <pc:sldMk cId="960472663" sldId="265"/>
            <ac:spMk id="2" creationId="{21E80379-B1EE-4BEF-3848-3E45867159AD}"/>
          </ac:spMkLst>
        </pc:spChg>
        <pc:spChg chg="mod">
          <ac:chgData name="Sadie France" userId="S::s.france@uwtsd.ac.uk::b7d6a976-0449-421d-8e4f-ccb524b7ca6e" providerId="AD" clId="Web-{A2102096-5D1B-1AF6-E3D6-95C8E4432597}" dt="2023-10-25T16:53:18.766" v="118" actId="1076"/>
          <ac:spMkLst>
            <pc:docMk/>
            <pc:sldMk cId="960472663" sldId="265"/>
            <ac:spMk id="3" creationId="{AFB977EF-B7CD-519A-F75F-B86ACBD1CEB9}"/>
          </ac:spMkLst>
        </pc:spChg>
        <pc:spChg chg="add">
          <ac:chgData name="Sadie France" userId="S::s.france@uwtsd.ac.uk::b7d6a976-0449-421d-8e4f-ccb524b7ca6e" providerId="AD" clId="Web-{A2102096-5D1B-1AF6-E3D6-95C8E4432597}" dt="2023-10-25T16:52:57.171" v="114"/>
          <ac:spMkLst>
            <pc:docMk/>
            <pc:sldMk cId="960472663" sldId="265"/>
            <ac:spMk id="16" creationId="{04812C46-200A-4DEB-A05E-3ED6C68C2387}"/>
          </ac:spMkLst>
        </pc:spChg>
        <pc:spChg chg="add">
          <ac:chgData name="Sadie France" userId="S::s.france@uwtsd.ac.uk::b7d6a976-0449-421d-8e4f-ccb524b7ca6e" providerId="AD" clId="Web-{A2102096-5D1B-1AF6-E3D6-95C8E4432597}" dt="2023-10-25T16:52:57.171" v="114"/>
          <ac:spMkLst>
            <pc:docMk/>
            <pc:sldMk cId="960472663" sldId="265"/>
            <ac:spMk id="18" creationId="{D1EA859B-E555-4109-94F3-6700E046E008}"/>
          </ac:spMkLst>
        </pc:spChg>
        <pc:grpChg chg="del">
          <ac:chgData name="Sadie France" userId="S::s.france@uwtsd.ac.uk::b7d6a976-0449-421d-8e4f-ccb524b7ca6e" providerId="AD" clId="Web-{A2102096-5D1B-1AF6-E3D6-95C8E4432597}" dt="2023-10-25T16:52:57.171" v="114"/>
          <ac:grpSpMkLst>
            <pc:docMk/>
            <pc:sldMk cId="960472663" sldId="265"/>
            <ac:grpSpMk id="9" creationId="{8CE57D37-C2D0-066B-1AE3-6F4244344F27}"/>
          </ac:grpSpMkLst>
        </pc:grpChg>
        <pc:picChg chg="mod ord">
          <ac:chgData name="Sadie France" userId="S::s.france@uwtsd.ac.uk::b7d6a976-0449-421d-8e4f-ccb524b7ca6e" providerId="AD" clId="Web-{A2102096-5D1B-1AF6-E3D6-95C8E4432597}" dt="2023-10-25T16:52:57.171" v="114"/>
          <ac:picMkLst>
            <pc:docMk/>
            <pc:sldMk cId="960472663" sldId="265"/>
            <ac:picMk id="5" creationId="{61ABBBCE-67A2-3D40-9679-8D2E4F632604}"/>
          </ac:picMkLst>
        </pc:picChg>
      </pc:sldChg>
      <pc:sldChg chg="addAnim">
        <pc:chgData name="Sadie France" userId="S::s.france@uwtsd.ac.uk::b7d6a976-0449-421d-8e4f-ccb524b7ca6e" providerId="AD" clId="Web-{A2102096-5D1B-1AF6-E3D6-95C8E4432597}" dt="2023-10-25T16:53:25.641" v="119"/>
        <pc:sldMkLst>
          <pc:docMk/>
          <pc:sldMk cId="3657339711" sldId="266"/>
        </pc:sldMkLst>
      </pc:sldChg>
      <pc:sldChg chg="modSp">
        <pc:chgData name="Sadie France" userId="S::s.france@uwtsd.ac.uk::b7d6a976-0449-421d-8e4f-ccb524b7ca6e" providerId="AD" clId="Web-{A2102096-5D1B-1AF6-E3D6-95C8E4432597}" dt="2023-10-25T17:43:12.202" v="185" actId="20577"/>
        <pc:sldMkLst>
          <pc:docMk/>
          <pc:sldMk cId="2363337707" sldId="284"/>
        </pc:sldMkLst>
        <pc:spChg chg="mod">
          <ac:chgData name="Sadie France" userId="S::s.france@uwtsd.ac.uk::b7d6a976-0449-421d-8e4f-ccb524b7ca6e" providerId="AD" clId="Web-{A2102096-5D1B-1AF6-E3D6-95C8E4432597}" dt="2023-10-25T17:43:12.202" v="185" actId="20577"/>
          <ac:spMkLst>
            <pc:docMk/>
            <pc:sldMk cId="2363337707" sldId="284"/>
            <ac:spMk id="2" creationId="{8F5B6328-963D-5BEA-4ECC-1B7707EDC5AE}"/>
          </ac:spMkLst>
        </pc:spChg>
      </pc:sldChg>
      <pc:sldChg chg="modSp">
        <pc:chgData name="Sadie France" userId="S::s.france@uwtsd.ac.uk::b7d6a976-0449-421d-8e4f-ccb524b7ca6e" providerId="AD" clId="Web-{A2102096-5D1B-1AF6-E3D6-95C8E4432597}" dt="2023-10-25T17:43:03.373" v="181" actId="20577"/>
        <pc:sldMkLst>
          <pc:docMk/>
          <pc:sldMk cId="2044550875" sldId="285"/>
        </pc:sldMkLst>
        <pc:spChg chg="mod">
          <ac:chgData name="Sadie France" userId="S::s.france@uwtsd.ac.uk::b7d6a976-0449-421d-8e4f-ccb524b7ca6e" providerId="AD" clId="Web-{A2102096-5D1B-1AF6-E3D6-95C8E4432597}" dt="2023-10-25T17:43:03.373" v="181" actId="20577"/>
          <ac:spMkLst>
            <pc:docMk/>
            <pc:sldMk cId="2044550875" sldId="285"/>
            <ac:spMk id="2" creationId="{F32D6983-C0DB-E118-1BB4-7EC3B58E7695}"/>
          </ac:spMkLst>
        </pc:spChg>
      </pc:sldChg>
      <pc:sldChg chg="addSp modSp">
        <pc:chgData name="Sadie France" userId="S::s.france@uwtsd.ac.uk::b7d6a976-0449-421d-8e4f-ccb524b7ca6e" providerId="AD" clId="Web-{A2102096-5D1B-1AF6-E3D6-95C8E4432597}" dt="2023-10-25T17:42:39.668" v="178" actId="20577"/>
        <pc:sldMkLst>
          <pc:docMk/>
          <pc:sldMk cId="1820166268" sldId="286"/>
        </pc:sldMkLst>
        <pc:spChg chg="add mod">
          <ac:chgData name="Sadie France" userId="S::s.france@uwtsd.ac.uk::b7d6a976-0449-421d-8e4f-ccb524b7ca6e" providerId="AD" clId="Web-{A2102096-5D1B-1AF6-E3D6-95C8E4432597}" dt="2023-10-25T17:42:39.668" v="178" actId="20577"/>
          <ac:spMkLst>
            <pc:docMk/>
            <pc:sldMk cId="1820166268" sldId="286"/>
            <ac:spMk id="4" creationId="{F974EF89-7DAF-DDDD-C889-12FE2EBC3B1C}"/>
          </ac:spMkLst>
        </pc:spChg>
      </pc:sldChg>
      <pc:sldChg chg="modSp">
        <pc:chgData name="Sadie France" userId="S::s.france@uwtsd.ac.uk::b7d6a976-0449-421d-8e4f-ccb524b7ca6e" providerId="AD" clId="Web-{A2102096-5D1B-1AF6-E3D6-95C8E4432597}" dt="2023-10-25T17:02:34.525" v="175" actId="20577"/>
        <pc:sldMkLst>
          <pc:docMk/>
          <pc:sldMk cId="2918994946" sldId="287"/>
        </pc:sldMkLst>
        <pc:spChg chg="mod">
          <ac:chgData name="Sadie France" userId="S::s.france@uwtsd.ac.uk::b7d6a976-0449-421d-8e4f-ccb524b7ca6e" providerId="AD" clId="Web-{A2102096-5D1B-1AF6-E3D6-95C8E4432597}" dt="2023-10-25T17:02:34.525" v="175" actId="20577"/>
          <ac:spMkLst>
            <pc:docMk/>
            <pc:sldMk cId="2918994946" sldId="287"/>
            <ac:spMk id="2" creationId="{863355C6-63A9-D7ED-B3E0-216B786ADE79}"/>
          </ac:spMkLst>
        </pc:spChg>
        <pc:spChg chg="mod">
          <ac:chgData name="Sadie France" userId="S::s.france@uwtsd.ac.uk::b7d6a976-0449-421d-8e4f-ccb524b7ca6e" providerId="AD" clId="Web-{A2102096-5D1B-1AF6-E3D6-95C8E4432597}" dt="2023-10-25T17:02:29.150" v="174" actId="20577"/>
          <ac:spMkLst>
            <pc:docMk/>
            <pc:sldMk cId="2918994946" sldId="287"/>
            <ac:spMk id="3" creationId="{5F210E64-8CF6-2EAB-24FB-DBE5EE77293F}"/>
          </ac:spMkLst>
        </pc:spChg>
      </pc:sldChg>
      <pc:sldChg chg="modSp">
        <pc:chgData name="Sadie France" userId="S::s.france@uwtsd.ac.uk::b7d6a976-0449-421d-8e4f-ccb524b7ca6e" providerId="AD" clId="Web-{A2102096-5D1B-1AF6-E3D6-95C8E4432597}" dt="2023-10-25T17:02:17.758" v="172" actId="20577"/>
        <pc:sldMkLst>
          <pc:docMk/>
          <pc:sldMk cId="595969362" sldId="289"/>
        </pc:sldMkLst>
        <pc:spChg chg="mod">
          <ac:chgData name="Sadie France" userId="S::s.france@uwtsd.ac.uk::b7d6a976-0449-421d-8e4f-ccb524b7ca6e" providerId="AD" clId="Web-{A2102096-5D1B-1AF6-E3D6-95C8E4432597}" dt="2023-10-25T17:02:17.758" v="172" actId="20577"/>
          <ac:spMkLst>
            <pc:docMk/>
            <pc:sldMk cId="595969362" sldId="289"/>
            <ac:spMk id="3" creationId="{6872D4F6-A16B-0783-1280-A51E85725982}"/>
          </ac:spMkLst>
        </pc:spChg>
      </pc:sldChg>
      <pc:sldChg chg="modSp">
        <pc:chgData name="Sadie France" userId="S::s.france@uwtsd.ac.uk::b7d6a976-0449-421d-8e4f-ccb524b7ca6e" providerId="AD" clId="Web-{A2102096-5D1B-1AF6-E3D6-95C8E4432597}" dt="2023-10-25T17:02:07.492" v="170" actId="14100"/>
        <pc:sldMkLst>
          <pc:docMk/>
          <pc:sldMk cId="2704418139" sldId="290"/>
        </pc:sldMkLst>
        <pc:spChg chg="mod">
          <ac:chgData name="Sadie France" userId="S::s.france@uwtsd.ac.uk::b7d6a976-0449-421d-8e4f-ccb524b7ca6e" providerId="AD" clId="Web-{A2102096-5D1B-1AF6-E3D6-95C8E4432597}" dt="2023-10-25T17:02:07.492" v="170" actId="14100"/>
          <ac:spMkLst>
            <pc:docMk/>
            <pc:sldMk cId="2704418139" sldId="290"/>
            <ac:spMk id="3" creationId="{A7C2A18D-745F-AFDC-A8E1-CD960F83AAFF}"/>
          </ac:spMkLst>
        </pc:spChg>
      </pc:sldChg>
      <pc:sldChg chg="modSp">
        <pc:chgData name="Sadie France" userId="S::s.france@uwtsd.ac.uk::b7d6a976-0449-421d-8e4f-ccb524b7ca6e" providerId="AD" clId="Web-{A2102096-5D1B-1AF6-E3D6-95C8E4432597}" dt="2023-10-25T17:01:31.538" v="166" actId="20577"/>
        <pc:sldMkLst>
          <pc:docMk/>
          <pc:sldMk cId="2250288051" sldId="292"/>
        </pc:sldMkLst>
        <pc:spChg chg="mod">
          <ac:chgData name="Sadie France" userId="S::s.france@uwtsd.ac.uk::b7d6a976-0449-421d-8e4f-ccb524b7ca6e" providerId="AD" clId="Web-{A2102096-5D1B-1AF6-E3D6-95C8E4432597}" dt="2023-10-25T17:01:31.538" v="166" actId="20577"/>
          <ac:spMkLst>
            <pc:docMk/>
            <pc:sldMk cId="2250288051" sldId="292"/>
            <ac:spMk id="2" creationId="{16709173-5FE0-206C-5F5B-CE6A3D60E581}"/>
          </ac:spMkLst>
        </pc:spChg>
      </pc:sldChg>
      <pc:sldChg chg="modSp">
        <pc:chgData name="Sadie France" userId="S::s.france@uwtsd.ac.uk::b7d6a976-0449-421d-8e4f-ccb524b7ca6e" providerId="AD" clId="Web-{A2102096-5D1B-1AF6-E3D6-95C8E4432597}" dt="2023-10-25T17:01:22.193" v="164" actId="20577"/>
        <pc:sldMkLst>
          <pc:docMk/>
          <pc:sldMk cId="3940280180" sldId="294"/>
        </pc:sldMkLst>
        <pc:spChg chg="mod">
          <ac:chgData name="Sadie France" userId="S::s.france@uwtsd.ac.uk::b7d6a976-0449-421d-8e4f-ccb524b7ca6e" providerId="AD" clId="Web-{A2102096-5D1B-1AF6-E3D6-95C8E4432597}" dt="2023-10-25T17:01:22.193" v="164" actId="20577"/>
          <ac:spMkLst>
            <pc:docMk/>
            <pc:sldMk cId="3940280180" sldId="294"/>
            <ac:spMk id="2" creationId="{5B10CD7E-5AED-5E22-5327-DE639861963F}"/>
          </ac:spMkLst>
        </pc:spChg>
      </pc:sldChg>
      <pc:sldChg chg="addSp delSp modSp mod setBg">
        <pc:chgData name="Sadie France" userId="S::s.france@uwtsd.ac.uk::b7d6a976-0449-421d-8e4f-ccb524b7ca6e" providerId="AD" clId="Web-{A2102096-5D1B-1AF6-E3D6-95C8E4432597}" dt="2023-10-25T16:50:48.384" v="96"/>
        <pc:sldMkLst>
          <pc:docMk/>
          <pc:sldMk cId="2059086744" sldId="295"/>
        </pc:sldMkLst>
        <pc:spChg chg="mod">
          <ac:chgData name="Sadie France" userId="S::s.france@uwtsd.ac.uk::b7d6a976-0449-421d-8e4f-ccb524b7ca6e" providerId="AD" clId="Web-{A2102096-5D1B-1AF6-E3D6-95C8E4432597}" dt="2023-10-25T16:50:48.337" v="95"/>
          <ac:spMkLst>
            <pc:docMk/>
            <pc:sldMk cId="2059086744" sldId="295"/>
            <ac:spMk id="2" creationId="{2A8A0F0D-BBF2-4669-9477-010F0E6F6BB6}"/>
          </ac:spMkLst>
        </pc:spChg>
        <pc:spChg chg="add del">
          <ac:chgData name="Sadie France" userId="S::s.france@uwtsd.ac.uk::b7d6a976-0449-421d-8e4f-ccb524b7ca6e" providerId="AD" clId="Web-{A2102096-5D1B-1AF6-E3D6-95C8E4432597}" dt="2023-10-25T16:50:41.946" v="93"/>
          <ac:spMkLst>
            <pc:docMk/>
            <pc:sldMk cId="2059086744" sldId="295"/>
            <ac:spMk id="18" creationId="{5105D448-4A6C-48A3-8C3C-71AF58F3E506}"/>
          </ac:spMkLst>
        </pc:spChg>
        <pc:spChg chg="add del">
          <ac:chgData name="Sadie France" userId="S::s.france@uwtsd.ac.uk::b7d6a976-0449-421d-8e4f-ccb524b7ca6e" providerId="AD" clId="Web-{A2102096-5D1B-1AF6-E3D6-95C8E4432597}" dt="2023-10-25T16:50:41.946" v="93"/>
          <ac:spMkLst>
            <pc:docMk/>
            <pc:sldMk cId="2059086744" sldId="295"/>
            <ac:spMk id="20" creationId="{4025579F-C5D8-43BE-AF84-3E66A482C567}"/>
          </ac:spMkLst>
        </pc:spChg>
        <pc:spChg chg="add del">
          <ac:chgData name="Sadie France" userId="S::s.france@uwtsd.ac.uk::b7d6a976-0449-421d-8e4f-ccb524b7ca6e" providerId="AD" clId="Web-{A2102096-5D1B-1AF6-E3D6-95C8E4432597}" dt="2023-10-25T16:50:48.337" v="95"/>
          <ac:spMkLst>
            <pc:docMk/>
            <pc:sldMk cId="2059086744" sldId="295"/>
            <ac:spMk id="22" creationId="{955A2079-FA98-4876-80F0-72364A7D2EA4}"/>
          </ac:spMkLst>
        </pc:spChg>
        <pc:graphicFrameChg chg="mod modGraphic">
          <ac:chgData name="Sadie France" userId="S::s.france@uwtsd.ac.uk::b7d6a976-0449-421d-8e4f-ccb524b7ca6e" providerId="AD" clId="Web-{A2102096-5D1B-1AF6-E3D6-95C8E4432597}" dt="2023-10-25T16:50:48.384" v="96"/>
          <ac:graphicFrameMkLst>
            <pc:docMk/>
            <pc:sldMk cId="2059086744" sldId="295"/>
            <ac:graphicFrameMk id="13" creationId="{E50E03CF-B985-0F5D-5CD0-90358A24C57C}"/>
          </ac:graphicFrameMkLst>
        </pc:graphicFrameChg>
      </pc:sldChg>
      <pc:sldChg chg="modSp">
        <pc:chgData name="Sadie France" userId="S::s.france@uwtsd.ac.uk::b7d6a976-0449-421d-8e4f-ccb524b7ca6e" providerId="AD" clId="Web-{A2102096-5D1B-1AF6-E3D6-95C8E4432597}" dt="2023-10-25T17:00:35.301" v="161" actId="20577"/>
        <pc:sldMkLst>
          <pc:docMk/>
          <pc:sldMk cId="1034043838" sldId="300"/>
        </pc:sldMkLst>
        <pc:graphicFrameChg chg="modGraphic">
          <ac:chgData name="Sadie France" userId="S::s.france@uwtsd.ac.uk::b7d6a976-0449-421d-8e4f-ccb524b7ca6e" providerId="AD" clId="Web-{A2102096-5D1B-1AF6-E3D6-95C8E4432597}" dt="2023-10-25T17:00:35.301" v="161" actId="20577"/>
          <ac:graphicFrameMkLst>
            <pc:docMk/>
            <pc:sldMk cId="1034043838" sldId="300"/>
            <ac:graphicFrameMk id="5" creationId="{1E56DB76-A2B1-8160-7F38-D8840638631A}"/>
          </ac:graphicFrameMkLst>
        </pc:graphicFrameChg>
      </pc:sldChg>
      <pc:sldChg chg="addSp delSp modSp">
        <pc:chgData name="Sadie France" userId="S::s.france@uwtsd.ac.uk::b7d6a976-0449-421d-8e4f-ccb524b7ca6e" providerId="AD" clId="Web-{A2102096-5D1B-1AF6-E3D6-95C8E4432597}" dt="2023-10-25T17:46:04.155" v="223"/>
        <pc:sldMkLst>
          <pc:docMk/>
          <pc:sldMk cId="610762230" sldId="304"/>
        </pc:sldMkLst>
        <pc:spChg chg="mod">
          <ac:chgData name="Sadie France" userId="S::s.france@uwtsd.ac.uk::b7d6a976-0449-421d-8e4f-ccb524b7ca6e" providerId="AD" clId="Web-{A2102096-5D1B-1AF6-E3D6-95C8E4432597}" dt="2023-10-25T17:46:04.155" v="223"/>
          <ac:spMkLst>
            <pc:docMk/>
            <pc:sldMk cId="610762230" sldId="304"/>
            <ac:spMk id="2" creationId="{EF70C584-3E7A-006A-1300-1BF10A5A5F01}"/>
          </ac:spMkLst>
        </pc:spChg>
        <pc:spChg chg="mod">
          <ac:chgData name="Sadie France" userId="S::s.france@uwtsd.ac.uk::b7d6a976-0449-421d-8e4f-ccb524b7ca6e" providerId="AD" clId="Web-{A2102096-5D1B-1AF6-E3D6-95C8E4432597}" dt="2023-10-25T17:46:04.155" v="223"/>
          <ac:spMkLst>
            <pc:docMk/>
            <pc:sldMk cId="610762230" sldId="304"/>
            <ac:spMk id="3" creationId="{283BB28D-5723-1EA6-6749-BD96AA511758}"/>
          </ac:spMkLst>
        </pc:spChg>
        <pc:spChg chg="add">
          <ac:chgData name="Sadie France" userId="S::s.france@uwtsd.ac.uk::b7d6a976-0449-421d-8e4f-ccb524b7ca6e" providerId="AD" clId="Web-{A2102096-5D1B-1AF6-E3D6-95C8E4432597}" dt="2023-10-25T17:46:04.155" v="223"/>
          <ac:spMkLst>
            <pc:docMk/>
            <pc:sldMk cId="610762230" sldId="304"/>
            <ac:spMk id="16" creationId="{45D37F4E-DDB4-456B-97E0-9937730A039F}"/>
          </ac:spMkLst>
        </pc:spChg>
        <pc:spChg chg="add">
          <ac:chgData name="Sadie France" userId="S::s.france@uwtsd.ac.uk::b7d6a976-0449-421d-8e4f-ccb524b7ca6e" providerId="AD" clId="Web-{A2102096-5D1B-1AF6-E3D6-95C8E4432597}" dt="2023-10-25T17:46:04.155" v="223"/>
          <ac:spMkLst>
            <pc:docMk/>
            <pc:sldMk cId="610762230" sldId="304"/>
            <ac:spMk id="18" creationId="{B2DD41CD-8F47-4F56-AD12-4E2FF7696987}"/>
          </ac:spMkLst>
        </pc:spChg>
        <pc:grpChg chg="del">
          <ac:chgData name="Sadie France" userId="S::s.france@uwtsd.ac.uk::b7d6a976-0449-421d-8e4f-ccb524b7ca6e" providerId="AD" clId="Web-{A2102096-5D1B-1AF6-E3D6-95C8E4432597}" dt="2023-10-25T17:46:04.155" v="223"/>
          <ac:grpSpMkLst>
            <pc:docMk/>
            <pc:sldMk cId="610762230" sldId="304"/>
            <ac:grpSpMk id="9" creationId="{8CE57D37-C2D0-066B-1AE3-6F4244344F27}"/>
          </ac:grpSpMkLst>
        </pc:grpChg>
        <pc:picChg chg="mod">
          <ac:chgData name="Sadie France" userId="S::s.france@uwtsd.ac.uk::b7d6a976-0449-421d-8e4f-ccb524b7ca6e" providerId="AD" clId="Web-{A2102096-5D1B-1AF6-E3D6-95C8E4432597}" dt="2023-10-25T17:46:04.155" v="223"/>
          <ac:picMkLst>
            <pc:docMk/>
            <pc:sldMk cId="610762230" sldId="304"/>
            <ac:picMk id="5" creationId="{4797A05B-AEF4-B134-023F-89D153164214}"/>
          </ac:picMkLst>
        </pc:picChg>
      </pc:sldChg>
      <pc:sldChg chg="addSp delSp modSp">
        <pc:chgData name="Sadie France" userId="S::s.france@uwtsd.ac.uk::b7d6a976-0449-421d-8e4f-ccb524b7ca6e" providerId="AD" clId="Web-{A2102096-5D1B-1AF6-E3D6-95C8E4432597}" dt="2023-10-25T16:54:19.909" v="121"/>
        <pc:sldMkLst>
          <pc:docMk/>
          <pc:sldMk cId="971673522" sldId="315"/>
        </pc:sldMkLst>
        <pc:spChg chg="mod">
          <ac:chgData name="Sadie France" userId="S::s.france@uwtsd.ac.uk::b7d6a976-0449-421d-8e4f-ccb524b7ca6e" providerId="AD" clId="Web-{A2102096-5D1B-1AF6-E3D6-95C8E4432597}" dt="2023-10-25T16:54:19.909" v="121"/>
          <ac:spMkLst>
            <pc:docMk/>
            <pc:sldMk cId="971673522" sldId="315"/>
            <ac:spMk id="2" creationId="{A28D5A6E-2178-9BE3-2390-88B833B4E835}"/>
          </ac:spMkLst>
        </pc:spChg>
        <pc:spChg chg="mod">
          <ac:chgData name="Sadie France" userId="S::s.france@uwtsd.ac.uk::b7d6a976-0449-421d-8e4f-ccb524b7ca6e" providerId="AD" clId="Web-{A2102096-5D1B-1AF6-E3D6-95C8E4432597}" dt="2023-10-25T16:54:19.909" v="121"/>
          <ac:spMkLst>
            <pc:docMk/>
            <pc:sldMk cId="971673522" sldId="315"/>
            <ac:spMk id="3" creationId="{78B884AB-CF87-2BEC-C8DA-1968C4E43D74}"/>
          </ac:spMkLst>
        </pc:spChg>
        <pc:spChg chg="del">
          <ac:chgData name="Sadie France" userId="S::s.france@uwtsd.ac.uk::b7d6a976-0449-421d-8e4f-ccb524b7ca6e" providerId="AD" clId="Web-{A2102096-5D1B-1AF6-E3D6-95C8E4432597}" dt="2023-10-25T16:54:19.909" v="121"/>
          <ac:spMkLst>
            <pc:docMk/>
            <pc:sldMk cId="971673522" sldId="315"/>
            <ac:spMk id="9" creationId="{B210AC1D-4063-4C6E-9528-FA9C4C0C18E6}"/>
          </ac:spMkLst>
        </pc:spChg>
        <pc:spChg chg="del">
          <ac:chgData name="Sadie France" userId="S::s.france@uwtsd.ac.uk::b7d6a976-0449-421d-8e4f-ccb524b7ca6e" providerId="AD" clId="Web-{A2102096-5D1B-1AF6-E3D6-95C8E4432597}" dt="2023-10-25T16:54:19.909" v="121"/>
          <ac:spMkLst>
            <pc:docMk/>
            <pc:sldMk cId="971673522" sldId="315"/>
            <ac:spMk id="11" creationId="{02F8C595-E68C-4306-AED8-DC7826A0A506}"/>
          </ac:spMkLst>
        </pc:spChg>
        <pc:spChg chg="add">
          <ac:chgData name="Sadie France" userId="S::s.france@uwtsd.ac.uk::b7d6a976-0449-421d-8e4f-ccb524b7ca6e" providerId="AD" clId="Web-{A2102096-5D1B-1AF6-E3D6-95C8E4432597}" dt="2023-10-25T16:54:19.909" v="121"/>
          <ac:spMkLst>
            <pc:docMk/>
            <pc:sldMk cId="971673522" sldId="315"/>
            <ac:spMk id="16" creationId="{F13C74B1-5B17-4795-BED0-7140497B445A}"/>
          </ac:spMkLst>
        </pc:spChg>
        <pc:spChg chg="add">
          <ac:chgData name="Sadie France" userId="S::s.france@uwtsd.ac.uk::b7d6a976-0449-421d-8e4f-ccb524b7ca6e" providerId="AD" clId="Web-{A2102096-5D1B-1AF6-E3D6-95C8E4432597}" dt="2023-10-25T16:54:19.909" v="121"/>
          <ac:spMkLst>
            <pc:docMk/>
            <pc:sldMk cId="971673522" sldId="315"/>
            <ac:spMk id="18" creationId="{D4974D33-8DC5-464E-8C6D-BE58F0669C17}"/>
          </ac:spMkLst>
        </pc:spChg>
        <pc:picChg chg="mod ord">
          <ac:chgData name="Sadie France" userId="S::s.france@uwtsd.ac.uk::b7d6a976-0449-421d-8e4f-ccb524b7ca6e" providerId="AD" clId="Web-{A2102096-5D1B-1AF6-E3D6-95C8E4432597}" dt="2023-10-25T16:54:19.909" v="121"/>
          <ac:picMkLst>
            <pc:docMk/>
            <pc:sldMk cId="971673522" sldId="315"/>
            <ac:picMk id="5" creationId="{2E61592B-A75A-96BE-B2E3-EED850A21AAD}"/>
          </ac:picMkLst>
        </pc:picChg>
      </pc:sldChg>
      <pc:sldChg chg="addSp delSp modSp">
        <pc:chgData name="Sadie France" userId="S::s.france@uwtsd.ac.uk::b7d6a976-0449-421d-8e4f-ccb524b7ca6e" providerId="AD" clId="Web-{A2102096-5D1B-1AF6-E3D6-95C8E4432597}" dt="2023-10-25T16:59:24.298" v="142" actId="20577"/>
        <pc:sldMkLst>
          <pc:docMk/>
          <pc:sldMk cId="3603499948" sldId="317"/>
        </pc:sldMkLst>
        <pc:spChg chg="add del mod">
          <ac:chgData name="Sadie France" userId="S::s.france@uwtsd.ac.uk::b7d6a976-0449-421d-8e4f-ccb524b7ca6e" providerId="AD" clId="Web-{A2102096-5D1B-1AF6-E3D6-95C8E4432597}" dt="2023-10-25T16:59:24.298" v="142" actId="20577"/>
          <ac:spMkLst>
            <pc:docMk/>
            <pc:sldMk cId="3603499948" sldId="317"/>
            <ac:spMk id="3" creationId="{4B45E837-63E2-1A11-5FF9-29BD870AD4E1}"/>
          </ac:spMkLst>
        </pc:spChg>
        <pc:spChg chg="add del mod">
          <ac:chgData name="Sadie France" userId="S::s.france@uwtsd.ac.uk::b7d6a976-0449-421d-8e4f-ccb524b7ca6e" providerId="AD" clId="Web-{A2102096-5D1B-1AF6-E3D6-95C8E4432597}" dt="2023-10-25T16:59:03.062" v="138"/>
          <ac:spMkLst>
            <pc:docMk/>
            <pc:sldMk cId="3603499948" sldId="317"/>
            <ac:spMk id="6" creationId="{3C5A3800-151E-DFDD-6118-7D467459E30F}"/>
          </ac:spMkLst>
        </pc:spChg>
      </pc:sldChg>
      <pc:sldChg chg="addSp delSp modSp mod setBg">
        <pc:chgData name="Sadie France" userId="S::s.france@uwtsd.ac.uk::b7d6a976-0449-421d-8e4f-ccb524b7ca6e" providerId="AD" clId="Web-{A2102096-5D1B-1AF6-E3D6-95C8E4432597}" dt="2023-10-25T15:36:58.698" v="13"/>
        <pc:sldMkLst>
          <pc:docMk/>
          <pc:sldMk cId="4087141145" sldId="318"/>
        </pc:sldMkLst>
        <pc:spChg chg="del">
          <ac:chgData name="Sadie France" userId="S::s.france@uwtsd.ac.uk::b7d6a976-0449-421d-8e4f-ccb524b7ca6e" providerId="AD" clId="Web-{A2102096-5D1B-1AF6-E3D6-95C8E4432597}" dt="2023-10-25T15:36:58.698" v="13"/>
          <ac:spMkLst>
            <pc:docMk/>
            <pc:sldMk cId="4087141145" sldId="318"/>
            <ac:spMk id="2" creationId="{9B2F85D9-F972-4817-31F1-534CFBF9DCDB}"/>
          </ac:spMkLst>
        </pc:spChg>
        <pc:spChg chg="del">
          <ac:chgData name="Sadie France" userId="S::s.france@uwtsd.ac.uk::b7d6a976-0449-421d-8e4f-ccb524b7ca6e" providerId="AD" clId="Web-{A2102096-5D1B-1AF6-E3D6-95C8E4432597}" dt="2023-10-25T15:35:03.742" v="0"/>
          <ac:spMkLst>
            <pc:docMk/>
            <pc:sldMk cId="4087141145" sldId="318"/>
            <ac:spMk id="3" creationId="{E82E7EE5-7971-EDAE-3F22-E9E4D8BFB0E1}"/>
          </ac:spMkLst>
        </pc:spChg>
        <pc:grpChg chg="add">
          <ac:chgData name="Sadie France" userId="S::s.france@uwtsd.ac.uk::b7d6a976-0449-421d-8e4f-ccb524b7ca6e" providerId="AD" clId="Web-{A2102096-5D1B-1AF6-E3D6-95C8E4432597}" dt="2023-10-25T15:36:58.698" v="13"/>
          <ac:grpSpMkLst>
            <pc:docMk/>
            <pc:sldMk cId="4087141145" sldId="318"/>
            <ac:grpSpMk id="9" creationId="{D4D7444E-8572-6DFD-CB75-0984238C716D}"/>
          </ac:grpSpMkLst>
        </pc:grpChg>
        <pc:picChg chg="add mod ord">
          <ac:chgData name="Sadie France" userId="S::s.france@uwtsd.ac.uk::b7d6a976-0449-421d-8e4f-ccb524b7ca6e" providerId="AD" clId="Web-{A2102096-5D1B-1AF6-E3D6-95C8E4432597}" dt="2023-10-25T15:36:58.698" v="13"/>
          <ac:picMkLst>
            <pc:docMk/>
            <pc:sldMk cId="4087141145" sldId="318"/>
            <ac:picMk id="4" creationId="{288AB02E-80AD-D959-59A8-9C9B2D537453}"/>
          </ac:picMkLst>
        </pc:picChg>
      </pc:sldChg>
      <pc:sldChg chg="addSp delSp modSp new mod setBg">
        <pc:chgData name="Sadie France" userId="S::s.france@uwtsd.ac.uk::b7d6a976-0449-421d-8e4f-ccb524b7ca6e" providerId="AD" clId="Web-{A2102096-5D1B-1AF6-E3D6-95C8E4432597}" dt="2023-10-25T15:36:54.510" v="12"/>
        <pc:sldMkLst>
          <pc:docMk/>
          <pc:sldMk cId="108249046" sldId="319"/>
        </pc:sldMkLst>
        <pc:spChg chg="del">
          <ac:chgData name="Sadie France" userId="S::s.france@uwtsd.ac.uk::b7d6a976-0449-421d-8e4f-ccb524b7ca6e" providerId="AD" clId="Web-{A2102096-5D1B-1AF6-E3D6-95C8E4432597}" dt="2023-10-25T15:36:54.510" v="12"/>
          <ac:spMkLst>
            <pc:docMk/>
            <pc:sldMk cId="108249046" sldId="319"/>
            <ac:spMk id="2" creationId="{7160FD75-F893-C58A-E06A-F194E0F4BF09}"/>
          </ac:spMkLst>
        </pc:spChg>
        <pc:spChg chg="del mod">
          <ac:chgData name="Sadie France" userId="S::s.france@uwtsd.ac.uk::b7d6a976-0449-421d-8e4f-ccb524b7ca6e" providerId="AD" clId="Web-{A2102096-5D1B-1AF6-E3D6-95C8E4432597}" dt="2023-10-25T15:36:51.838" v="11"/>
          <ac:spMkLst>
            <pc:docMk/>
            <pc:sldMk cId="108249046" sldId="319"/>
            <ac:spMk id="3" creationId="{942F9ACF-569B-8DFF-3516-4D554E26D6FA}"/>
          </ac:spMkLst>
        </pc:spChg>
        <pc:grpChg chg="add">
          <ac:chgData name="Sadie France" userId="S::s.france@uwtsd.ac.uk::b7d6a976-0449-421d-8e4f-ccb524b7ca6e" providerId="AD" clId="Web-{A2102096-5D1B-1AF6-E3D6-95C8E4432597}" dt="2023-10-25T15:36:54.510" v="12"/>
          <ac:grpSpMkLst>
            <pc:docMk/>
            <pc:sldMk cId="108249046" sldId="319"/>
            <ac:grpSpMk id="9" creationId="{D4D7444E-8572-6DFD-CB75-0984238C716D}"/>
          </ac:grpSpMkLst>
        </pc:grpChg>
        <pc:picChg chg="add mod ord">
          <ac:chgData name="Sadie France" userId="S::s.france@uwtsd.ac.uk::b7d6a976-0449-421d-8e4f-ccb524b7ca6e" providerId="AD" clId="Web-{A2102096-5D1B-1AF6-E3D6-95C8E4432597}" dt="2023-10-25T15:36:54.510" v="12"/>
          <ac:picMkLst>
            <pc:docMk/>
            <pc:sldMk cId="108249046" sldId="319"/>
            <ac:picMk id="4" creationId="{36BBA5BD-6A99-F1BC-1614-6D68B1395F48}"/>
          </ac:picMkLst>
        </pc:picChg>
      </pc:sldChg>
      <pc:sldChg chg="addSp delSp modSp new mod setBg">
        <pc:chgData name="Sadie France" userId="S::s.france@uwtsd.ac.uk::b7d6a976-0449-421d-8e4f-ccb524b7ca6e" providerId="AD" clId="Web-{A2102096-5D1B-1AF6-E3D6-95C8E4432597}" dt="2023-10-25T15:38:30.419" v="27"/>
        <pc:sldMkLst>
          <pc:docMk/>
          <pc:sldMk cId="737970344" sldId="320"/>
        </pc:sldMkLst>
        <pc:spChg chg="del">
          <ac:chgData name="Sadie France" userId="S::s.france@uwtsd.ac.uk::b7d6a976-0449-421d-8e4f-ccb524b7ca6e" providerId="AD" clId="Web-{A2102096-5D1B-1AF6-E3D6-95C8E4432597}" dt="2023-10-25T15:38:30.419" v="27"/>
          <ac:spMkLst>
            <pc:docMk/>
            <pc:sldMk cId="737970344" sldId="320"/>
            <ac:spMk id="2" creationId="{0CD3493F-E287-2FED-0E7D-BB8638CE83B4}"/>
          </ac:spMkLst>
        </pc:spChg>
        <pc:spChg chg="del">
          <ac:chgData name="Sadie France" userId="S::s.france@uwtsd.ac.uk::b7d6a976-0449-421d-8e4f-ccb524b7ca6e" providerId="AD" clId="Web-{A2102096-5D1B-1AF6-E3D6-95C8E4432597}" dt="2023-10-25T15:38:28.262" v="26"/>
          <ac:spMkLst>
            <pc:docMk/>
            <pc:sldMk cId="737970344" sldId="320"/>
            <ac:spMk id="3" creationId="{F57CA897-3250-1E19-C320-F1CD7694878B}"/>
          </ac:spMkLst>
        </pc:spChg>
        <pc:grpChg chg="add">
          <ac:chgData name="Sadie France" userId="S::s.france@uwtsd.ac.uk::b7d6a976-0449-421d-8e4f-ccb524b7ca6e" providerId="AD" clId="Web-{A2102096-5D1B-1AF6-E3D6-95C8E4432597}" dt="2023-10-25T15:38:30.419" v="27"/>
          <ac:grpSpMkLst>
            <pc:docMk/>
            <pc:sldMk cId="737970344" sldId="320"/>
            <ac:grpSpMk id="9" creationId="{D4D7444E-8572-6DFD-CB75-0984238C716D}"/>
          </ac:grpSpMkLst>
        </pc:grpChg>
        <pc:picChg chg="add mod ord">
          <ac:chgData name="Sadie France" userId="S::s.france@uwtsd.ac.uk::b7d6a976-0449-421d-8e4f-ccb524b7ca6e" providerId="AD" clId="Web-{A2102096-5D1B-1AF6-E3D6-95C8E4432597}" dt="2023-10-25T15:38:30.419" v="27"/>
          <ac:picMkLst>
            <pc:docMk/>
            <pc:sldMk cId="737970344" sldId="320"/>
            <ac:picMk id="4" creationId="{B4DBD572-D4E3-C8A9-A943-A5EDD3629912}"/>
          </ac:picMkLst>
        </pc:picChg>
      </pc:sldChg>
      <pc:sldChg chg="addSp delSp modSp new del">
        <pc:chgData name="Sadie France" userId="S::s.france@uwtsd.ac.uk::b7d6a976-0449-421d-8e4f-ccb524b7ca6e" providerId="AD" clId="Web-{A2102096-5D1B-1AF6-E3D6-95C8E4432597}" dt="2023-10-25T16:51:47.918" v="97"/>
        <pc:sldMkLst>
          <pc:docMk/>
          <pc:sldMk cId="3323310622" sldId="321"/>
        </pc:sldMkLst>
        <pc:spChg chg="del">
          <ac:chgData name="Sadie France" userId="S::s.france@uwtsd.ac.uk::b7d6a976-0449-421d-8e4f-ccb524b7ca6e" providerId="AD" clId="Web-{A2102096-5D1B-1AF6-E3D6-95C8E4432597}" dt="2023-10-25T16:49:54.069" v="76"/>
          <ac:spMkLst>
            <pc:docMk/>
            <pc:sldMk cId="3323310622" sldId="321"/>
            <ac:spMk id="3" creationId="{199898B4-4063-A83F-DBDC-5BDC4D0E2F9E}"/>
          </ac:spMkLst>
        </pc:spChg>
        <pc:spChg chg="add mod">
          <ac:chgData name="Sadie France" userId="S::s.france@uwtsd.ac.uk::b7d6a976-0449-421d-8e4f-ccb524b7ca6e" providerId="AD" clId="Web-{A2102096-5D1B-1AF6-E3D6-95C8E4432597}" dt="2023-10-25T16:50:23.836" v="91" actId="20577"/>
          <ac:spMkLst>
            <pc:docMk/>
            <pc:sldMk cId="3323310622" sldId="321"/>
            <ac:spMk id="6" creationId="{46274B9B-9835-12C4-E2BE-63BF830E0BAD}"/>
          </ac:spMkLst>
        </pc:spChg>
        <pc:picChg chg="add del mod ord">
          <ac:chgData name="Sadie France" userId="S::s.france@uwtsd.ac.uk::b7d6a976-0449-421d-8e4f-ccb524b7ca6e" providerId="AD" clId="Web-{A2102096-5D1B-1AF6-E3D6-95C8E4432597}" dt="2023-10-25T16:49:56.366" v="77"/>
          <ac:picMkLst>
            <pc:docMk/>
            <pc:sldMk cId="3323310622" sldId="321"/>
            <ac:picMk id="4" creationId="{4E326E3C-3B81-AECE-87EA-3FFC7DA101AF}"/>
          </ac:picMkLst>
        </pc:picChg>
      </pc:sldChg>
      <pc:sldChg chg="addSp delSp modSp new">
        <pc:chgData name="Sadie France" userId="S::s.france@uwtsd.ac.uk::b7d6a976-0449-421d-8e4f-ccb524b7ca6e" providerId="AD" clId="Web-{A2102096-5D1B-1AF6-E3D6-95C8E4432597}" dt="2023-10-25T16:56:41.556" v="132" actId="14100"/>
        <pc:sldMkLst>
          <pc:docMk/>
          <pc:sldMk cId="4234837399" sldId="321"/>
        </pc:sldMkLst>
        <pc:spChg chg="del">
          <ac:chgData name="Sadie France" userId="S::s.france@uwtsd.ac.uk::b7d6a976-0449-421d-8e4f-ccb524b7ca6e" providerId="AD" clId="Web-{A2102096-5D1B-1AF6-E3D6-95C8E4432597}" dt="2023-10-25T16:56:12.367" v="124"/>
          <ac:spMkLst>
            <pc:docMk/>
            <pc:sldMk cId="4234837399" sldId="321"/>
            <ac:spMk id="3" creationId="{43AACA5C-858A-6847-E464-F87720CF68BE}"/>
          </ac:spMkLst>
        </pc:spChg>
        <pc:picChg chg="add mod ord">
          <ac:chgData name="Sadie France" userId="S::s.france@uwtsd.ac.uk::b7d6a976-0449-421d-8e4f-ccb524b7ca6e" providerId="AD" clId="Web-{A2102096-5D1B-1AF6-E3D6-95C8E4432597}" dt="2023-10-25T16:56:41.556" v="132" actId="14100"/>
          <ac:picMkLst>
            <pc:docMk/>
            <pc:sldMk cId="4234837399" sldId="321"/>
            <ac:picMk id="4" creationId="{F1C99FDE-1DC2-B10D-A33D-7751B07BD4D9}"/>
          </ac:picMkLst>
        </pc:picChg>
      </pc:sldChg>
      <pc:sldChg chg="addSp modSp new mod setBg">
        <pc:chgData name="Sadie France" userId="S::s.france@uwtsd.ac.uk::b7d6a976-0449-421d-8e4f-ccb524b7ca6e" providerId="AD" clId="Web-{A2102096-5D1B-1AF6-E3D6-95C8E4432597}" dt="2023-10-25T17:45:51.638" v="222"/>
        <pc:sldMkLst>
          <pc:docMk/>
          <pc:sldMk cId="3243646803" sldId="322"/>
        </pc:sldMkLst>
        <pc:spChg chg="mod">
          <ac:chgData name="Sadie France" userId="S::s.france@uwtsd.ac.uk::b7d6a976-0449-421d-8e4f-ccb524b7ca6e" providerId="AD" clId="Web-{A2102096-5D1B-1AF6-E3D6-95C8E4432597}" dt="2023-10-25T17:45:51.638" v="222"/>
          <ac:spMkLst>
            <pc:docMk/>
            <pc:sldMk cId="3243646803" sldId="322"/>
            <ac:spMk id="2" creationId="{50FE989C-6AC4-834C-6FCA-5AF6D4504CA0}"/>
          </ac:spMkLst>
        </pc:spChg>
        <pc:spChg chg="mod">
          <ac:chgData name="Sadie France" userId="S::s.france@uwtsd.ac.uk::b7d6a976-0449-421d-8e4f-ccb524b7ca6e" providerId="AD" clId="Web-{A2102096-5D1B-1AF6-E3D6-95C8E4432597}" dt="2023-10-25T17:45:51.638" v="222"/>
          <ac:spMkLst>
            <pc:docMk/>
            <pc:sldMk cId="3243646803" sldId="322"/>
            <ac:spMk id="3" creationId="{27D4A827-084E-6653-8CE6-3C56A42972DD}"/>
          </ac:spMkLst>
        </pc:spChg>
        <pc:spChg chg="add">
          <ac:chgData name="Sadie France" userId="S::s.france@uwtsd.ac.uk::b7d6a976-0449-421d-8e4f-ccb524b7ca6e" providerId="AD" clId="Web-{A2102096-5D1B-1AF6-E3D6-95C8E4432597}" dt="2023-10-25T17:45:51.638" v="222"/>
          <ac:spMkLst>
            <pc:docMk/>
            <pc:sldMk cId="3243646803" sldId="322"/>
            <ac:spMk id="8" creationId="{100EDD19-6802-4EC3-95CE-CFFAB042CFD6}"/>
          </ac:spMkLst>
        </pc:spChg>
        <pc:spChg chg="add">
          <ac:chgData name="Sadie France" userId="S::s.france@uwtsd.ac.uk::b7d6a976-0449-421d-8e4f-ccb524b7ca6e" providerId="AD" clId="Web-{A2102096-5D1B-1AF6-E3D6-95C8E4432597}" dt="2023-10-25T17:45:51.638" v="222"/>
          <ac:spMkLst>
            <pc:docMk/>
            <pc:sldMk cId="3243646803" sldId="322"/>
            <ac:spMk id="10" creationId="{DB17E863-922E-4C26-BD64-E8FD41D28661}"/>
          </ac:spMkLst>
        </pc:spChg>
      </pc:sldChg>
    </pc:docChg>
  </pc:docChgLst>
  <pc:docChgLst>
    <pc:chgData name="Sadie France" userId="S::s.france@uwtsd.ac.uk::b7d6a976-0449-421d-8e4f-ccb524b7ca6e" providerId="AD" clId="Web-{A51E0FFA-F235-C4B3-40BC-8D1AED1CCB5F}"/>
    <pc:docChg chg="addSld modSld sldOrd">
      <pc:chgData name="Sadie France" userId="S::s.france@uwtsd.ac.uk::b7d6a976-0449-421d-8e4f-ccb524b7ca6e" providerId="AD" clId="Web-{A51E0FFA-F235-C4B3-40BC-8D1AED1CCB5F}" dt="2023-10-20T11:26:37.454" v="98" actId="20577"/>
      <pc:docMkLst>
        <pc:docMk/>
      </pc:docMkLst>
      <pc:sldChg chg="addSp delSp modSp">
        <pc:chgData name="Sadie France" userId="S::s.france@uwtsd.ac.uk::b7d6a976-0449-421d-8e4f-ccb524b7ca6e" providerId="AD" clId="Web-{A51E0FFA-F235-C4B3-40BC-8D1AED1CCB5F}" dt="2023-10-20T11:23:49.103" v="64" actId="20577"/>
        <pc:sldMkLst>
          <pc:docMk/>
          <pc:sldMk cId="109857222" sldId="256"/>
        </pc:sldMkLst>
        <pc:spChg chg="mod">
          <ac:chgData name="Sadie France" userId="S::s.france@uwtsd.ac.uk::b7d6a976-0449-421d-8e4f-ccb524b7ca6e" providerId="AD" clId="Web-{A51E0FFA-F235-C4B3-40BC-8D1AED1CCB5F}" dt="2023-10-20T11:23:32.306" v="41" actId="20577"/>
          <ac:spMkLst>
            <pc:docMk/>
            <pc:sldMk cId="109857222" sldId="256"/>
            <ac:spMk id="2" creationId="{00000000-0000-0000-0000-000000000000}"/>
          </ac:spMkLst>
        </pc:spChg>
        <pc:spChg chg="mod">
          <ac:chgData name="Sadie France" userId="S::s.france@uwtsd.ac.uk::b7d6a976-0449-421d-8e4f-ccb524b7ca6e" providerId="AD" clId="Web-{A51E0FFA-F235-C4B3-40BC-8D1AED1CCB5F}" dt="2023-10-20T11:23:49.103" v="64" actId="20577"/>
          <ac:spMkLst>
            <pc:docMk/>
            <pc:sldMk cId="109857222" sldId="256"/>
            <ac:spMk id="3" creationId="{00000000-0000-0000-0000-000000000000}"/>
          </ac:spMkLst>
        </pc:spChg>
        <pc:spChg chg="del">
          <ac:chgData name="Sadie France" userId="S::s.france@uwtsd.ac.uk::b7d6a976-0449-421d-8e4f-ccb524b7ca6e" providerId="AD" clId="Web-{A51E0FFA-F235-C4B3-40BC-8D1AED1CCB5F}" dt="2023-10-20T11:23:17.899" v="30"/>
          <ac:spMkLst>
            <pc:docMk/>
            <pc:sldMk cId="109857222" sldId="256"/>
            <ac:spMk id="8" creationId="{6F5A5072-7B47-4D32-B52A-4EBBF590B8A5}"/>
          </ac:spMkLst>
        </pc:spChg>
        <pc:spChg chg="del">
          <ac:chgData name="Sadie France" userId="S::s.france@uwtsd.ac.uk::b7d6a976-0449-421d-8e4f-ccb524b7ca6e" providerId="AD" clId="Web-{A51E0FFA-F235-C4B3-40BC-8D1AED1CCB5F}" dt="2023-10-20T11:23:17.899" v="30"/>
          <ac:spMkLst>
            <pc:docMk/>
            <pc:sldMk cId="109857222" sldId="256"/>
            <ac:spMk id="10" creationId="{9715DAF0-AE1B-46C9-8A6B-DB2AA05AB91D}"/>
          </ac:spMkLst>
        </pc:spChg>
        <pc:spChg chg="del">
          <ac:chgData name="Sadie France" userId="S::s.france@uwtsd.ac.uk::b7d6a976-0449-421d-8e4f-ccb524b7ca6e" providerId="AD" clId="Web-{A51E0FFA-F235-C4B3-40BC-8D1AED1CCB5F}" dt="2023-10-20T11:23:17.899" v="30"/>
          <ac:spMkLst>
            <pc:docMk/>
            <pc:sldMk cId="109857222" sldId="256"/>
            <ac:spMk id="12" creationId="{6016219D-510E-4184-9090-6D5578A87BD1}"/>
          </ac:spMkLst>
        </pc:spChg>
        <pc:spChg chg="del">
          <ac:chgData name="Sadie France" userId="S::s.france@uwtsd.ac.uk::b7d6a976-0449-421d-8e4f-ccb524b7ca6e" providerId="AD" clId="Web-{A51E0FFA-F235-C4B3-40BC-8D1AED1CCB5F}" dt="2023-10-20T11:23:17.899" v="30"/>
          <ac:spMkLst>
            <pc:docMk/>
            <pc:sldMk cId="109857222" sldId="256"/>
            <ac:spMk id="14" creationId="{AFF4A713-7B75-4B21-90D7-5AB19547C728}"/>
          </ac:spMkLst>
        </pc:spChg>
        <pc:spChg chg="del">
          <ac:chgData name="Sadie France" userId="S::s.france@uwtsd.ac.uk::b7d6a976-0449-421d-8e4f-ccb524b7ca6e" providerId="AD" clId="Web-{A51E0FFA-F235-C4B3-40BC-8D1AED1CCB5F}" dt="2023-10-20T11:23:17.899" v="30"/>
          <ac:spMkLst>
            <pc:docMk/>
            <pc:sldMk cId="109857222" sldId="256"/>
            <ac:spMk id="16" creationId="{DC631C0B-6DA6-4E57-8231-CE32B3434A7E}"/>
          </ac:spMkLst>
        </pc:spChg>
        <pc:spChg chg="del">
          <ac:chgData name="Sadie France" userId="S::s.france@uwtsd.ac.uk::b7d6a976-0449-421d-8e4f-ccb524b7ca6e" providerId="AD" clId="Web-{A51E0FFA-F235-C4B3-40BC-8D1AED1CCB5F}" dt="2023-10-20T11:23:17.899" v="30"/>
          <ac:spMkLst>
            <pc:docMk/>
            <pc:sldMk cId="109857222" sldId="256"/>
            <ac:spMk id="18" creationId="{C29501E6-A978-4A61-9689-9085AF97A53A}"/>
          </ac:spMkLst>
        </pc:spChg>
        <pc:spChg chg="add">
          <ac:chgData name="Sadie France" userId="S::s.france@uwtsd.ac.uk::b7d6a976-0449-421d-8e4f-ccb524b7ca6e" providerId="AD" clId="Web-{A51E0FFA-F235-C4B3-40BC-8D1AED1CCB5F}" dt="2023-10-20T11:23:17.899" v="30"/>
          <ac:spMkLst>
            <pc:docMk/>
            <pc:sldMk cId="109857222" sldId="256"/>
            <ac:spMk id="23" creationId="{934F1179-B481-4F9E-BCA3-AFB972070F83}"/>
          </ac:spMkLst>
        </pc:spChg>
        <pc:spChg chg="add">
          <ac:chgData name="Sadie France" userId="S::s.france@uwtsd.ac.uk::b7d6a976-0449-421d-8e4f-ccb524b7ca6e" providerId="AD" clId="Web-{A51E0FFA-F235-C4B3-40BC-8D1AED1CCB5F}" dt="2023-10-20T11:23:17.899" v="30"/>
          <ac:spMkLst>
            <pc:docMk/>
            <pc:sldMk cId="109857222" sldId="256"/>
            <ac:spMk id="25" creationId="{827DC2C4-B485-428A-BF4A-472D2967F47F}"/>
          </ac:spMkLst>
        </pc:spChg>
        <pc:spChg chg="add">
          <ac:chgData name="Sadie France" userId="S::s.france@uwtsd.ac.uk::b7d6a976-0449-421d-8e4f-ccb524b7ca6e" providerId="AD" clId="Web-{A51E0FFA-F235-C4B3-40BC-8D1AED1CCB5F}" dt="2023-10-20T11:23:17.899" v="30"/>
          <ac:spMkLst>
            <pc:docMk/>
            <pc:sldMk cId="109857222" sldId="256"/>
            <ac:spMk id="27" creationId="{EE04B5EB-F158-4507-90DD-BD23620C7CC9}"/>
          </ac:spMkLst>
        </pc:spChg>
      </pc:sldChg>
      <pc:sldChg chg="addSp delSp modSp">
        <pc:chgData name="Sadie France" userId="S::s.france@uwtsd.ac.uk::b7d6a976-0449-421d-8e4f-ccb524b7ca6e" providerId="AD" clId="Web-{A51E0FFA-F235-C4B3-40BC-8D1AED1CCB5F}" dt="2023-10-20T11:26:01.937" v="84" actId="14100"/>
        <pc:sldMkLst>
          <pc:docMk/>
          <pc:sldMk cId="1373368462" sldId="258"/>
        </pc:sldMkLst>
        <pc:spChg chg="mod">
          <ac:chgData name="Sadie France" userId="S::s.france@uwtsd.ac.uk::b7d6a976-0449-421d-8e4f-ccb524b7ca6e" providerId="AD" clId="Web-{A51E0FFA-F235-C4B3-40BC-8D1AED1CCB5F}" dt="2023-10-20T11:26:01.937" v="84" actId="14100"/>
          <ac:spMkLst>
            <pc:docMk/>
            <pc:sldMk cId="1373368462" sldId="258"/>
            <ac:spMk id="5" creationId="{1705BFA0-3AAA-232D-B466-23188233C840}"/>
          </ac:spMkLst>
        </pc:spChg>
        <pc:spChg chg="add del mod">
          <ac:chgData name="Sadie France" userId="S::s.france@uwtsd.ac.uk::b7d6a976-0449-421d-8e4f-ccb524b7ca6e" providerId="AD" clId="Web-{A51E0FFA-F235-C4B3-40BC-8D1AED1CCB5F}" dt="2023-10-20T11:25:29.670" v="79"/>
          <ac:spMkLst>
            <pc:docMk/>
            <pc:sldMk cId="1373368462" sldId="258"/>
            <ac:spMk id="6" creationId="{BF9590E4-AC70-3785-608B-B2B0968EF972}"/>
          </ac:spMkLst>
        </pc:spChg>
        <pc:picChg chg="add del mod">
          <ac:chgData name="Sadie France" userId="S::s.france@uwtsd.ac.uk::b7d6a976-0449-421d-8e4f-ccb524b7ca6e" providerId="AD" clId="Web-{A51E0FFA-F235-C4B3-40BC-8D1AED1CCB5F}" dt="2023-10-20T11:25:46.045" v="81" actId="1076"/>
          <ac:picMkLst>
            <pc:docMk/>
            <pc:sldMk cId="1373368462" sldId="258"/>
            <ac:picMk id="4" creationId="{BC783F6F-1216-31D5-A6D3-EF679398F419}"/>
          </ac:picMkLst>
        </pc:picChg>
      </pc:sldChg>
      <pc:sldChg chg="addSp delSp modSp mod setBg">
        <pc:chgData name="Sadie France" userId="S::s.france@uwtsd.ac.uk::b7d6a976-0449-421d-8e4f-ccb524b7ca6e" providerId="AD" clId="Web-{A51E0FFA-F235-C4B3-40BC-8D1AED1CCB5F}" dt="2023-10-20T11:26:37.454" v="98" actId="20577"/>
        <pc:sldMkLst>
          <pc:docMk/>
          <pc:sldMk cId="2039436274" sldId="259"/>
        </pc:sldMkLst>
        <pc:spChg chg="mod">
          <ac:chgData name="Sadie France" userId="S::s.france@uwtsd.ac.uk::b7d6a976-0449-421d-8e4f-ccb524b7ca6e" providerId="AD" clId="Web-{A51E0FFA-F235-C4B3-40BC-8D1AED1CCB5F}" dt="2023-10-20T11:26:32.954" v="95" actId="20577"/>
          <ac:spMkLst>
            <pc:docMk/>
            <pc:sldMk cId="2039436274" sldId="259"/>
            <ac:spMk id="2" creationId="{97F0B18A-73F1-699E-E4C2-7D09C42C9C22}"/>
          </ac:spMkLst>
        </pc:spChg>
        <pc:spChg chg="mod">
          <ac:chgData name="Sadie France" userId="S::s.france@uwtsd.ac.uk::b7d6a976-0449-421d-8e4f-ccb524b7ca6e" providerId="AD" clId="Web-{A51E0FFA-F235-C4B3-40BC-8D1AED1CCB5F}" dt="2023-10-20T11:26:37.454" v="98" actId="20577"/>
          <ac:spMkLst>
            <pc:docMk/>
            <pc:sldMk cId="2039436274" sldId="259"/>
            <ac:spMk id="3" creationId="{09277494-6481-AF5D-927A-43B50C37F3EE}"/>
          </ac:spMkLst>
        </pc:spChg>
        <pc:spChg chg="mod">
          <ac:chgData name="Sadie France" userId="S::s.france@uwtsd.ac.uk::b7d6a976-0449-421d-8e4f-ccb524b7ca6e" providerId="AD" clId="Web-{A51E0FFA-F235-C4B3-40BC-8D1AED1CCB5F}" dt="2023-10-20T11:24:09.135" v="66"/>
          <ac:spMkLst>
            <pc:docMk/>
            <pc:sldMk cId="2039436274" sldId="259"/>
            <ac:spMk id="6" creationId="{F6AA6286-E6B9-4EA5-880A-4848C5A43362}"/>
          </ac:spMkLst>
        </pc:spChg>
        <pc:spChg chg="add">
          <ac:chgData name="Sadie France" userId="S::s.france@uwtsd.ac.uk::b7d6a976-0449-421d-8e4f-ccb524b7ca6e" providerId="AD" clId="Web-{A51E0FFA-F235-C4B3-40BC-8D1AED1CCB5F}" dt="2023-10-20T11:24:09.135" v="66"/>
          <ac:spMkLst>
            <pc:docMk/>
            <pc:sldMk cId="2039436274" sldId="259"/>
            <ac:spMk id="11" creationId="{2C9A9DA9-7DC8-488B-A882-123947B0F3D9}"/>
          </ac:spMkLst>
        </pc:spChg>
        <pc:spChg chg="add">
          <ac:chgData name="Sadie France" userId="S::s.france@uwtsd.ac.uk::b7d6a976-0449-421d-8e4f-ccb524b7ca6e" providerId="AD" clId="Web-{A51E0FFA-F235-C4B3-40BC-8D1AED1CCB5F}" dt="2023-10-20T11:24:09.135" v="66"/>
          <ac:spMkLst>
            <pc:docMk/>
            <pc:sldMk cId="2039436274" sldId="259"/>
            <ac:spMk id="13" creationId="{57F6BDD4-E066-4008-8011-6CC31AEB4556}"/>
          </ac:spMkLst>
        </pc:spChg>
        <pc:spChg chg="add">
          <ac:chgData name="Sadie France" userId="S::s.france@uwtsd.ac.uk::b7d6a976-0449-421d-8e4f-ccb524b7ca6e" providerId="AD" clId="Web-{A51E0FFA-F235-C4B3-40BC-8D1AED1CCB5F}" dt="2023-10-20T11:24:09.135" v="66"/>
          <ac:spMkLst>
            <pc:docMk/>
            <pc:sldMk cId="2039436274" sldId="259"/>
            <ac:spMk id="15" creationId="{2711A8FB-68FC-45FC-B01E-38F809E2D439}"/>
          </ac:spMkLst>
        </pc:spChg>
        <pc:spChg chg="add">
          <ac:chgData name="Sadie France" userId="S::s.france@uwtsd.ac.uk::b7d6a976-0449-421d-8e4f-ccb524b7ca6e" providerId="AD" clId="Web-{A51E0FFA-F235-C4B3-40BC-8D1AED1CCB5F}" dt="2023-10-20T11:24:09.135" v="66"/>
          <ac:spMkLst>
            <pc:docMk/>
            <pc:sldMk cId="2039436274" sldId="259"/>
            <ac:spMk id="17" creationId="{2A865FE3-5FC9-4049-87CF-30019C46C0F5}"/>
          </ac:spMkLst>
        </pc:spChg>
        <pc:picChg chg="mod">
          <ac:chgData name="Sadie France" userId="S::s.france@uwtsd.ac.uk::b7d6a976-0449-421d-8e4f-ccb524b7ca6e" providerId="AD" clId="Web-{A51E0FFA-F235-C4B3-40BC-8D1AED1CCB5F}" dt="2023-10-20T11:24:09.135" v="66"/>
          <ac:picMkLst>
            <pc:docMk/>
            <pc:sldMk cId="2039436274" sldId="259"/>
            <ac:picMk id="5" creationId="{C9958CDB-5B02-F195-7C3C-3D569876DF21}"/>
          </ac:picMkLst>
        </pc:picChg>
        <pc:picChg chg="add del">
          <ac:chgData name="Sadie France" userId="S::s.france@uwtsd.ac.uk::b7d6a976-0449-421d-8e4f-ccb524b7ca6e" providerId="AD" clId="Web-{A51E0FFA-F235-C4B3-40BC-8D1AED1CCB5F}" dt="2023-10-20T11:26:21.219" v="86"/>
          <ac:picMkLst>
            <pc:docMk/>
            <pc:sldMk cId="2039436274" sldId="259"/>
            <ac:picMk id="7" creationId="{608F0EE3-2134-112C-9B59-5AEA0B36F946}"/>
          </ac:picMkLst>
        </pc:picChg>
      </pc:sldChg>
      <pc:sldChg chg="addSp delSp modSp mod setBg">
        <pc:chgData name="Sadie France" userId="S::s.france@uwtsd.ac.uk::b7d6a976-0449-421d-8e4f-ccb524b7ca6e" providerId="AD" clId="Web-{A51E0FFA-F235-C4B3-40BC-8D1AED1CCB5F}" dt="2023-10-20T11:23:08.430" v="29"/>
        <pc:sldMkLst>
          <pc:docMk/>
          <pc:sldMk cId="4221879860" sldId="260"/>
        </pc:sldMkLst>
        <pc:spChg chg="mod">
          <ac:chgData name="Sadie France" userId="S::s.france@uwtsd.ac.uk::b7d6a976-0449-421d-8e4f-ccb524b7ca6e" providerId="AD" clId="Web-{A51E0FFA-F235-C4B3-40BC-8D1AED1CCB5F}" dt="2023-10-20T11:23:08.430" v="29"/>
          <ac:spMkLst>
            <pc:docMk/>
            <pc:sldMk cId="4221879860" sldId="260"/>
            <ac:spMk id="2" creationId="{B2EA01BC-EFB2-CF9C-F7D2-6E6FFFF1EA81}"/>
          </ac:spMkLst>
        </pc:spChg>
        <pc:spChg chg="del">
          <ac:chgData name="Sadie France" userId="S::s.france@uwtsd.ac.uk::b7d6a976-0449-421d-8e4f-ccb524b7ca6e" providerId="AD" clId="Web-{A51E0FFA-F235-C4B3-40BC-8D1AED1CCB5F}" dt="2023-10-20T11:23:08.430" v="29"/>
          <ac:spMkLst>
            <pc:docMk/>
            <pc:sldMk cId="4221879860" sldId="260"/>
            <ac:spMk id="3" creationId="{31437674-EDF7-9FD2-AB61-BD1A887AE002}"/>
          </ac:spMkLst>
        </pc:spChg>
        <pc:spChg chg="add">
          <ac:chgData name="Sadie France" userId="S::s.france@uwtsd.ac.uk::b7d6a976-0449-421d-8e4f-ccb524b7ca6e" providerId="AD" clId="Web-{A51E0FFA-F235-C4B3-40BC-8D1AED1CCB5F}" dt="2023-10-20T11:23:08.430" v="29"/>
          <ac:spMkLst>
            <pc:docMk/>
            <pc:sldMk cId="4221879860" sldId="260"/>
            <ac:spMk id="9" creationId="{5A59F003-E00A-43F9-91DC-CC54E3B87466}"/>
          </ac:spMkLst>
        </pc:spChg>
        <pc:spChg chg="add">
          <ac:chgData name="Sadie France" userId="S::s.france@uwtsd.ac.uk::b7d6a976-0449-421d-8e4f-ccb524b7ca6e" providerId="AD" clId="Web-{A51E0FFA-F235-C4B3-40BC-8D1AED1CCB5F}" dt="2023-10-20T11:23:08.430" v="29"/>
          <ac:spMkLst>
            <pc:docMk/>
            <pc:sldMk cId="4221879860" sldId="260"/>
            <ac:spMk id="11" creationId="{D74A4382-E3AD-430A-9A1F-DFA3E0E77A7D}"/>
          </ac:spMkLst>
        </pc:spChg>
        <pc:spChg chg="add">
          <ac:chgData name="Sadie France" userId="S::s.france@uwtsd.ac.uk::b7d6a976-0449-421d-8e4f-ccb524b7ca6e" providerId="AD" clId="Web-{A51E0FFA-F235-C4B3-40BC-8D1AED1CCB5F}" dt="2023-10-20T11:23:08.430" v="29"/>
          <ac:spMkLst>
            <pc:docMk/>
            <pc:sldMk cId="4221879860" sldId="260"/>
            <ac:spMk id="13" creationId="{79F40191-0F44-4FD1-82CC-ACB507C14BE6}"/>
          </ac:spMkLst>
        </pc:spChg>
        <pc:picChg chg="add">
          <ac:chgData name="Sadie France" userId="S::s.france@uwtsd.ac.uk::b7d6a976-0449-421d-8e4f-ccb524b7ca6e" providerId="AD" clId="Web-{A51E0FFA-F235-C4B3-40BC-8D1AED1CCB5F}" dt="2023-10-20T11:23:08.430" v="29"/>
          <ac:picMkLst>
            <pc:docMk/>
            <pc:sldMk cId="4221879860" sldId="260"/>
            <ac:picMk id="5" creationId="{41169670-C22A-F137-5E6D-4737B97AF863}"/>
          </ac:picMkLst>
        </pc:picChg>
      </pc:sldChg>
      <pc:sldChg chg="addSp modSp new mod ord setBg addAnim">
        <pc:chgData name="Sadie France" userId="S::s.france@uwtsd.ac.uk::b7d6a976-0449-421d-8e4f-ccb524b7ca6e" providerId="AD" clId="Web-{A51E0FFA-F235-C4B3-40BC-8D1AED1CCB5F}" dt="2023-10-20T11:23:56.729" v="65"/>
        <pc:sldMkLst>
          <pc:docMk/>
          <pc:sldMk cId="2255096696" sldId="261"/>
        </pc:sldMkLst>
        <pc:spChg chg="mod">
          <ac:chgData name="Sadie France" userId="S::s.france@uwtsd.ac.uk::b7d6a976-0449-421d-8e4f-ccb524b7ca6e" providerId="AD" clId="Web-{A51E0FFA-F235-C4B3-40BC-8D1AED1CCB5F}" dt="2023-10-20T11:22:51.789" v="28" actId="20577"/>
          <ac:spMkLst>
            <pc:docMk/>
            <pc:sldMk cId="2255096696" sldId="261"/>
            <ac:spMk id="2" creationId="{126EA42E-690F-0D57-369D-EAA2BC44F968}"/>
          </ac:spMkLst>
        </pc:spChg>
        <pc:spChg chg="mod">
          <ac:chgData name="Sadie France" userId="S::s.france@uwtsd.ac.uk::b7d6a976-0449-421d-8e4f-ccb524b7ca6e" providerId="AD" clId="Web-{A51E0FFA-F235-C4B3-40BC-8D1AED1CCB5F}" dt="2023-10-20T11:22:35.960" v="20" actId="20577"/>
          <ac:spMkLst>
            <pc:docMk/>
            <pc:sldMk cId="2255096696" sldId="261"/>
            <ac:spMk id="3" creationId="{2B858523-DC8F-470F-1CE3-F0F3545206CF}"/>
          </ac:spMkLst>
        </pc:spChg>
        <pc:spChg chg="add">
          <ac:chgData name="Sadie France" userId="S::s.france@uwtsd.ac.uk::b7d6a976-0449-421d-8e4f-ccb524b7ca6e" providerId="AD" clId="Web-{A51E0FFA-F235-C4B3-40BC-8D1AED1CCB5F}" dt="2023-10-20T11:22:27.428" v="18"/>
          <ac:spMkLst>
            <pc:docMk/>
            <pc:sldMk cId="2255096696" sldId="261"/>
            <ac:spMk id="9" creationId="{C1DD1A8A-57D5-4A81-AD04-532B043C5611}"/>
          </ac:spMkLst>
        </pc:spChg>
        <pc:spChg chg="add">
          <ac:chgData name="Sadie France" userId="S::s.france@uwtsd.ac.uk::b7d6a976-0449-421d-8e4f-ccb524b7ca6e" providerId="AD" clId="Web-{A51E0FFA-F235-C4B3-40BC-8D1AED1CCB5F}" dt="2023-10-20T11:22:27.428" v="18"/>
          <ac:spMkLst>
            <pc:docMk/>
            <pc:sldMk cId="2255096696" sldId="261"/>
            <ac:spMk id="11" creationId="{007891EC-4501-44ED-A8C8-B11B6DB767AB}"/>
          </ac:spMkLst>
        </pc:spChg>
        <pc:picChg chg="add">
          <ac:chgData name="Sadie France" userId="S::s.france@uwtsd.ac.uk::b7d6a976-0449-421d-8e4f-ccb524b7ca6e" providerId="AD" clId="Web-{A51E0FFA-F235-C4B3-40BC-8D1AED1CCB5F}" dt="2023-10-20T11:22:27.428" v="18"/>
          <ac:picMkLst>
            <pc:docMk/>
            <pc:sldMk cId="2255096696" sldId="261"/>
            <ac:picMk id="5" creationId="{DC4DBCE4-E861-F11D-12E5-53694F8296C6}"/>
          </ac:picMkLst>
        </pc:picChg>
      </pc:sldChg>
    </pc:docChg>
  </pc:docChgLst>
  <pc:docChgLst>
    <pc:chgData name="Sadie France" userId="S::s.france@uwtsd.ac.uk::b7d6a976-0449-421d-8e4f-ccb524b7ca6e" providerId="AD" clId="Web-{FBBAA196-1050-E315-E9E9-DFA7281AD4D6}"/>
    <pc:docChg chg="addSld addMainMaster">
      <pc:chgData name="Sadie France" userId="S::s.france@uwtsd.ac.uk::b7d6a976-0449-421d-8e4f-ccb524b7ca6e" providerId="AD" clId="Web-{FBBAA196-1050-E315-E9E9-DFA7281AD4D6}" dt="2023-10-20T14:14:50.774" v="26"/>
      <pc:docMkLst>
        <pc:docMk/>
      </pc:docMkLst>
      <pc:sldChg chg="add">
        <pc:chgData name="Sadie France" userId="S::s.france@uwtsd.ac.uk::b7d6a976-0449-421d-8e4f-ccb524b7ca6e" providerId="AD" clId="Web-{FBBAA196-1050-E315-E9E9-DFA7281AD4D6}" dt="2023-10-20T14:12:03.880" v="0"/>
        <pc:sldMkLst>
          <pc:docMk/>
          <pc:sldMk cId="1529959563" sldId="275"/>
        </pc:sldMkLst>
      </pc:sldChg>
      <pc:sldChg chg="add">
        <pc:chgData name="Sadie France" userId="S::s.france@uwtsd.ac.uk::b7d6a976-0449-421d-8e4f-ccb524b7ca6e" providerId="AD" clId="Web-{FBBAA196-1050-E315-E9E9-DFA7281AD4D6}" dt="2023-10-20T14:14:13.524" v="1"/>
        <pc:sldMkLst>
          <pc:docMk/>
          <pc:sldMk cId="3099506784" sldId="276"/>
        </pc:sldMkLst>
      </pc:sldChg>
      <pc:sldChg chg="add">
        <pc:chgData name="Sadie France" userId="S::s.france@uwtsd.ac.uk::b7d6a976-0449-421d-8e4f-ccb524b7ca6e" providerId="AD" clId="Web-{FBBAA196-1050-E315-E9E9-DFA7281AD4D6}" dt="2023-10-20T14:14:13.617" v="2"/>
        <pc:sldMkLst>
          <pc:docMk/>
          <pc:sldMk cId="212589737" sldId="277"/>
        </pc:sldMkLst>
      </pc:sldChg>
      <pc:sldChg chg="add">
        <pc:chgData name="Sadie France" userId="S::s.france@uwtsd.ac.uk::b7d6a976-0449-421d-8e4f-ccb524b7ca6e" providerId="AD" clId="Web-{FBBAA196-1050-E315-E9E9-DFA7281AD4D6}" dt="2023-10-20T14:14:13.727" v="3"/>
        <pc:sldMkLst>
          <pc:docMk/>
          <pc:sldMk cId="3904246854" sldId="278"/>
        </pc:sldMkLst>
      </pc:sldChg>
      <pc:sldChg chg="add">
        <pc:chgData name="Sadie France" userId="S::s.france@uwtsd.ac.uk::b7d6a976-0449-421d-8e4f-ccb524b7ca6e" providerId="AD" clId="Web-{FBBAA196-1050-E315-E9E9-DFA7281AD4D6}" dt="2023-10-20T14:14:13.758" v="4"/>
        <pc:sldMkLst>
          <pc:docMk/>
          <pc:sldMk cId="266314720" sldId="279"/>
        </pc:sldMkLst>
      </pc:sldChg>
      <pc:sldChg chg="add">
        <pc:chgData name="Sadie France" userId="S::s.france@uwtsd.ac.uk::b7d6a976-0449-421d-8e4f-ccb524b7ca6e" providerId="AD" clId="Web-{FBBAA196-1050-E315-E9E9-DFA7281AD4D6}" dt="2023-10-20T14:14:13.852" v="5"/>
        <pc:sldMkLst>
          <pc:docMk/>
          <pc:sldMk cId="667465381" sldId="280"/>
        </pc:sldMkLst>
      </pc:sldChg>
      <pc:sldChg chg="add">
        <pc:chgData name="Sadie France" userId="S::s.france@uwtsd.ac.uk::b7d6a976-0449-421d-8e4f-ccb524b7ca6e" providerId="AD" clId="Web-{FBBAA196-1050-E315-E9E9-DFA7281AD4D6}" dt="2023-10-20T14:14:13.930" v="6"/>
        <pc:sldMkLst>
          <pc:docMk/>
          <pc:sldMk cId="3879300838" sldId="281"/>
        </pc:sldMkLst>
      </pc:sldChg>
      <pc:sldChg chg="add">
        <pc:chgData name="Sadie France" userId="S::s.france@uwtsd.ac.uk::b7d6a976-0449-421d-8e4f-ccb524b7ca6e" providerId="AD" clId="Web-{FBBAA196-1050-E315-E9E9-DFA7281AD4D6}" dt="2023-10-20T14:14:14.055" v="7"/>
        <pc:sldMkLst>
          <pc:docMk/>
          <pc:sldMk cId="3048020464" sldId="282"/>
        </pc:sldMkLst>
      </pc:sldChg>
      <pc:sldChg chg="add">
        <pc:chgData name="Sadie France" userId="S::s.france@uwtsd.ac.uk::b7d6a976-0449-421d-8e4f-ccb524b7ca6e" providerId="AD" clId="Web-{FBBAA196-1050-E315-E9E9-DFA7281AD4D6}" dt="2023-10-20T14:14:14.117" v="8"/>
        <pc:sldMkLst>
          <pc:docMk/>
          <pc:sldMk cId="3156998825" sldId="283"/>
        </pc:sldMkLst>
      </pc:sldChg>
      <pc:sldChg chg="add">
        <pc:chgData name="Sadie France" userId="S::s.france@uwtsd.ac.uk::b7d6a976-0449-421d-8e4f-ccb524b7ca6e" providerId="AD" clId="Web-{FBBAA196-1050-E315-E9E9-DFA7281AD4D6}" dt="2023-10-20T14:14:14.227" v="9"/>
        <pc:sldMkLst>
          <pc:docMk/>
          <pc:sldMk cId="2363337707" sldId="284"/>
        </pc:sldMkLst>
      </pc:sldChg>
      <pc:sldChg chg="add">
        <pc:chgData name="Sadie France" userId="S::s.france@uwtsd.ac.uk::b7d6a976-0449-421d-8e4f-ccb524b7ca6e" providerId="AD" clId="Web-{FBBAA196-1050-E315-E9E9-DFA7281AD4D6}" dt="2023-10-20T14:14:14.352" v="10"/>
        <pc:sldMkLst>
          <pc:docMk/>
          <pc:sldMk cId="2044550875" sldId="285"/>
        </pc:sldMkLst>
      </pc:sldChg>
      <pc:sldChg chg="add">
        <pc:chgData name="Sadie France" userId="S::s.france@uwtsd.ac.uk::b7d6a976-0449-421d-8e4f-ccb524b7ca6e" providerId="AD" clId="Web-{FBBAA196-1050-E315-E9E9-DFA7281AD4D6}" dt="2023-10-20T14:14:14.539" v="11"/>
        <pc:sldMkLst>
          <pc:docMk/>
          <pc:sldMk cId="1820166268" sldId="286"/>
        </pc:sldMkLst>
      </pc:sldChg>
      <pc:sldChg chg="add">
        <pc:chgData name="Sadie France" userId="S::s.france@uwtsd.ac.uk::b7d6a976-0449-421d-8e4f-ccb524b7ca6e" providerId="AD" clId="Web-{FBBAA196-1050-E315-E9E9-DFA7281AD4D6}" dt="2023-10-20T14:14:14.633" v="12"/>
        <pc:sldMkLst>
          <pc:docMk/>
          <pc:sldMk cId="2918994946" sldId="287"/>
        </pc:sldMkLst>
      </pc:sldChg>
      <pc:sldChg chg="add">
        <pc:chgData name="Sadie France" userId="S::s.france@uwtsd.ac.uk::b7d6a976-0449-421d-8e4f-ccb524b7ca6e" providerId="AD" clId="Web-{FBBAA196-1050-E315-E9E9-DFA7281AD4D6}" dt="2023-10-20T14:14:14.695" v="13"/>
        <pc:sldMkLst>
          <pc:docMk/>
          <pc:sldMk cId="679406224" sldId="288"/>
        </pc:sldMkLst>
      </pc:sldChg>
      <pc:sldChg chg="add">
        <pc:chgData name="Sadie France" userId="S::s.france@uwtsd.ac.uk::b7d6a976-0449-421d-8e4f-ccb524b7ca6e" providerId="AD" clId="Web-{FBBAA196-1050-E315-E9E9-DFA7281AD4D6}" dt="2023-10-20T14:14:14.805" v="14"/>
        <pc:sldMkLst>
          <pc:docMk/>
          <pc:sldMk cId="595969362" sldId="289"/>
        </pc:sldMkLst>
      </pc:sldChg>
      <pc:sldChg chg="add">
        <pc:chgData name="Sadie France" userId="S::s.france@uwtsd.ac.uk::b7d6a976-0449-421d-8e4f-ccb524b7ca6e" providerId="AD" clId="Web-{FBBAA196-1050-E315-E9E9-DFA7281AD4D6}" dt="2023-10-20T14:14:14.867" v="15"/>
        <pc:sldMkLst>
          <pc:docMk/>
          <pc:sldMk cId="2704418139" sldId="290"/>
        </pc:sldMkLst>
      </pc:sldChg>
      <pc:sldChg chg="add">
        <pc:chgData name="Sadie France" userId="S::s.france@uwtsd.ac.uk::b7d6a976-0449-421d-8e4f-ccb524b7ca6e" providerId="AD" clId="Web-{FBBAA196-1050-E315-E9E9-DFA7281AD4D6}" dt="2023-10-20T14:14:49.306" v="16"/>
        <pc:sldMkLst>
          <pc:docMk/>
          <pc:sldMk cId="44059567" sldId="291"/>
        </pc:sldMkLst>
      </pc:sldChg>
      <pc:sldChg chg="add">
        <pc:chgData name="Sadie France" userId="S::s.france@uwtsd.ac.uk::b7d6a976-0449-421d-8e4f-ccb524b7ca6e" providerId="AD" clId="Web-{FBBAA196-1050-E315-E9E9-DFA7281AD4D6}" dt="2023-10-20T14:14:49.415" v="17"/>
        <pc:sldMkLst>
          <pc:docMk/>
          <pc:sldMk cId="2250288051" sldId="292"/>
        </pc:sldMkLst>
      </pc:sldChg>
      <pc:sldChg chg="add">
        <pc:chgData name="Sadie France" userId="S::s.france@uwtsd.ac.uk::b7d6a976-0449-421d-8e4f-ccb524b7ca6e" providerId="AD" clId="Web-{FBBAA196-1050-E315-E9E9-DFA7281AD4D6}" dt="2023-10-20T14:14:49.493" v="18"/>
        <pc:sldMkLst>
          <pc:docMk/>
          <pc:sldMk cId="2796192789" sldId="293"/>
        </pc:sldMkLst>
      </pc:sldChg>
      <pc:sldChg chg="add">
        <pc:chgData name="Sadie France" userId="S::s.france@uwtsd.ac.uk::b7d6a976-0449-421d-8e4f-ccb524b7ca6e" providerId="AD" clId="Web-{FBBAA196-1050-E315-E9E9-DFA7281AD4D6}" dt="2023-10-20T14:14:49.587" v="19"/>
        <pc:sldMkLst>
          <pc:docMk/>
          <pc:sldMk cId="3940280180" sldId="294"/>
        </pc:sldMkLst>
      </pc:sldChg>
      <pc:sldChg chg="add">
        <pc:chgData name="Sadie France" userId="S::s.france@uwtsd.ac.uk::b7d6a976-0449-421d-8e4f-ccb524b7ca6e" providerId="AD" clId="Web-{FBBAA196-1050-E315-E9E9-DFA7281AD4D6}" dt="2023-10-20T14:14:49.759" v="20"/>
        <pc:sldMkLst>
          <pc:docMk/>
          <pc:sldMk cId="2059086744" sldId="295"/>
        </pc:sldMkLst>
      </pc:sldChg>
      <pc:sldChg chg="add">
        <pc:chgData name="Sadie France" userId="S::s.france@uwtsd.ac.uk::b7d6a976-0449-421d-8e4f-ccb524b7ca6e" providerId="AD" clId="Web-{FBBAA196-1050-E315-E9E9-DFA7281AD4D6}" dt="2023-10-20T14:14:49.868" v="21"/>
        <pc:sldMkLst>
          <pc:docMk/>
          <pc:sldMk cId="4242041252" sldId="296"/>
        </pc:sldMkLst>
      </pc:sldChg>
      <pc:sldChg chg="add">
        <pc:chgData name="Sadie France" userId="S::s.france@uwtsd.ac.uk::b7d6a976-0449-421d-8e4f-ccb524b7ca6e" providerId="AD" clId="Web-{FBBAA196-1050-E315-E9E9-DFA7281AD4D6}" dt="2023-10-20T14:14:50.103" v="22"/>
        <pc:sldMkLst>
          <pc:docMk/>
          <pc:sldMk cId="534784066" sldId="297"/>
        </pc:sldMkLst>
      </pc:sldChg>
      <pc:sldChg chg="add">
        <pc:chgData name="Sadie France" userId="S::s.france@uwtsd.ac.uk::b7d6a976-0449-421d-8e4f-ccb524b7ca6e" providerId="AD" clId="Web-{FBBAA196-1050-E315-E9E9-DFA7281AD4D6}" dt="2023-10-20T14:14:50.259" v="23"/>
        <pc:sldMkLst>
          <pc:docMk/>
          <pc:sldMk cId="2044021070" sldId="298"/>
        </pc:sldMkLst>
      </pc:sldChg>
      <pc:sldChg chg="add">
        <pc:chgData name="Sadie France" userId="S::s.france@uwtsd.ac.uk::b7d6a976-0449-421d-8e4f-ccb524b7ca6e" providerId="AD" clId="Web-{FBBAA196-1050-E315-E9E9-DFA7281AD4D6}" dt="2023-10-20T14:14:50.587" v="24"/>
        <pc:sldMkLst>
          <pc:docMk/>
          <pc:sldMk cId="916892044" sldId="299"/>
        </pc:sldMkLst>
      </pc:sldChg>
      <pc:sldChg chg="add">
        <pc:chgData name="Sadie France" userId="S::s.france@uwtsd.ac.uk::b7d6a976-0449-421d-8e4f-ccb524b7ca6e" providerId="AD" clId="Web-{FBBAA196-1050-E315-E9E9-DFA7281AD4D6}" dt="2023-10-20T14:14:50.728" v="25"/>
        <pc:sldMkLst>
          <pc:docMk/>
          <pc:sldMk cId="1034043838" sldId="300"/>
        </pc:sldMkLst>
      </pc:sldChg>
      <pc:sldChg chg="add">
        <pc:chgData name="Sadie France" userId="S::s.france@uwtsd.ac.uk::b7d6a976-0449-421d-8e4f-ccb524b7ca6e" providerId="AD" clId="Web-{FBBAA196-1050-E315-E9E9-DFA7281AD4D6}" dt="2023-10-20T14:14:50.774" v="26"/>
        <pc:sldMkLst>
          <pc:docMk/>
          <pc:sldMk cId="1636896231" sldId="301"/>
        </pc:sldMkLst>
      </pc:sldChg>
      <pc:sldMasterChg chg="add addSldLayout">
        <pc:chgData name="Sadie France" userId="S::s.france@uwtsd.ac.uk::b7d6a976-0449-421d-8e4f-ccb524b7ca6e" providerId="AD" clId="Web-{FBBAA196-1050-E315-E9E9-DFA7281AD4D6}" dt="2023-10-20T14:12:03.880" v="0"/>
        <pc:sldMasterMkLst>
          <pc:docMk/>
          <pc:sldMasterMk cId="1875181269" sldId="2147483648"/>
        </pc:sldMasterMkLst>
        <pc:sldLayoutChg chg="add">
          <pc:chgData name="Sadie France" userId="S::s.france@uwtsd.ac.uk::b7d6a976-0449-421d-8e4f-ccb524b7ca6e" providerId="AD" clId="Web-{FBBAA196-1050-E315-E9E9-DFA7281AD4D6}" dt="2023-10-20T14:12:03.880" v="0"/>
          <pc:sldLayoutMkLst>
            <pc:docMk/>
            <pc:sldMasterMk cId="1875181269" sldId="2147483648"/>
            <pc:sldLayoutMk cId="3075827977" sldId="2147483649"/>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1919000584" sldId="2147483650"/>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2157107147" sldId="2147483651"/>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2413392814" sldId="2147483652"/>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1163366598" sldId="2147483653"/>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456141089" sldId="2147483654"/>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3791241227" sldId="2147483655"/>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3038425014" sldId="2147483656"/>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2649433722" sldId="2147483657"/>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2737414292" sldId="2147483658"/>
          </pc:sldLayoutMkLst>
        </pc:sldLayoutChg>
        <pc:sldLayoutChg chg="add">
          <pc:chgData name="Sadie France" userId="S::s.france@uwtsd.ac.uk::b7d6a976-0449-421d-8e4f-ccb524b7ca6e" providerId="AD" clId="Web-{FBBAA196-1050-E315-E9E9-DFA7281AD4D6}" dt="2023-10-20T14:12:03.880" v="0"/>
          <pc:sldLayoutMkLst>
            <pc:docMk/>
            <pc:sldMasterMk cId="1875181269" sldId="2147483648"/>
            <pc:sldLayoutMk cId="4132964278" sldId="2147483659"/>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ata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3.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svg"/><Relationship Id="rId9" Type="http://schemas.openxmlformats.org/officeDocument/2006/relationships/image" Target="../media/image35.png"/></Relationships>
</file>

<file path=ppt/diagrams/_rels/data5.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10" Type="http://schemas.openxmlformats.org/officeDocument/2006/relationships/image" Target="../media/image49.svg"/><Relationship Id="rId4" Type="http://schemas.openxmlformats.org/officeDocument/2006/relationships/image" Target="../media/image43.svg"/><Relationship Id="rId9" Type="http://schemas.openxmlformats.org/officeDocument/2006/relationships/image" Target="../media/image4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svg"/><Relationship Id="rId9" Type="http://schemas.openxmlformats.org/officeDocument/2006/relationships/image" Target="../media/image35.png"/></Relationships>
</file>

<file path=ppt/diagrams/_rels/drawing5.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10" Type="http://schemas.openxmlformats.org/officeDocument/2006/relationships/image" Target="../media/image49.svg"/><Relationship Id="rId4" Type="http://schemas.openxmlformats.org/officeDocument/2006/relationships/image" Target="../media/image43.svg"/><Relationship Id="rId9" Type="http://schemas.openxmlformats.org/officeDocument/2006/relationships/image" Target="../media/image48.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4E5DED-99F7-4D42-9F0C-97BE6008FF4D}"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D34A0995-2BCF-4A39-B18C-8B3F6BF91B69}">
      <dgm:prSet/>
      <dgm:spPr/>
      <dgm:t>
        <a:bodyPr/>
        <a:lstStyle/>
        <a:p>
          <a:r>
            <a:rPr lang="en-GB"/>
            <a:t>Researching in this way will guide your reading and your search for information.</a:t>
          </a:r>
          <a:endParaRPr lang="en-US"/>
        </a:p>
      </dgm:t>
    </dgm:pt>
    <dgm:pt modelId="{AD8FE5AE-6D0F-4E20-A340-326A06445C69}" type="parTrans" cxnId="{DAF80428-63A7-4CF5-9039-7000754E0BEE}">
      <dgm:prSet/>
      <dgm:spPr/>
      <dgm:t>
        <a:bodyPr/>
        <a:lstStyle/>
        <a:p>
          <a:endParaRPr lang="en-US"/>
        </a:p>
      </dgm:t>
    </dgm:pt>
    <dgm:pt modelId="{FAA7C015-AAC2-4FDD-97B7-D851E3AAEDC9}" type="sibTrans" cxnId="{DAF80428-63A7-4CF5-9039-7000754E0BEE}">
      <dgm:prSet/>
      <dgm:spPr/>
      <dgm:t>
        <a:bodyPr/>
        <a:lstStyle/>
        <a:p>
          <a:endParaRPr lang="en-US"/>
        </a:p>
      </dgm:t>
    </dgm:pt>
    <dgm:pt modelId="{630D76CB-0819-4836-9EEB-8B88B59B37D3}">
      <dgm:prSet/>
      <dgm:spPr/>
      <dgm:t>
        <a:bodyPr/>
        <a:lstStyle/>
        <a:p>
          <a:r>
            <a:rPr lang="en-GB"/>
            <a:t>This will aid you to easily identify any gaps in knowledge which will aid you to focus on obtaining primary research data to address those gaps.</a:t>
          </a:r>
          <a:endParaRPr lang="en-US"/>
        </a:p>
      </dgm:t>
    </dgm:pt>
    <dgm:pt modelId="{F50A2ADD-2EB7-4098-A0FC-4962F38686A6}" type="parTrans" cxnId="{8B539E11-695A-4C6D-A858-06BD2FE92DBB}">
      <dgm:prSet/>
      <dgm:spPr/>
      <dgm:t>
        <a:bodyPr/>
        <a:lstStyle/>
        <a:p>
          <a:endParaRPr lang="en-US"/>
        </a:p>
      </dgm:t>
    </dgm:pt>
    <dgm:pt modelId="{1FEE7A0C-D08D-4AEB-93B5-5EC5B0A3EB14}" type="sibTrans" cxnId="{8B539E11-695A-4C6D-A858-06BD2FE92DBB}">
      <dgm:prSet/>
      <dgm:spPr/>
      <dgm:t>
        <a:bodyPr/>
        <a:lstStyle/>
        <a:p>
          <a:endParaRPr lang="en-US"/>
        </a:p>
      </dgm:t>
    </dgm:pt>
    <dgm:pt modelId="{60040E46-B860-453F-B6C5-58F42ACF0650}" type="pres">
      <dgm:prSet presAssocID="{5D4E5DED-99F7-4D42-9F0C-97BE6008FF4D}" presName="root" presStyleCnt="0">
        <dgm:presLayoutVars>
          <dgm:dir/>
          <dgm:resizeHandles val="exact"/>
        </dgm:presLayoutVars>
      </dgm:prSet>
      <dgm:spPr/>
    </dgm:pt>
    <dgm:pt modelId="{ADC818EB-DE97-4C82-959D-A18BAF8D98A6}" type="pres">
      <dgm:prSet presAssocID="{D34A0995-2BCF-4A39-B18C-8B3F6BF91B69}" presName="compNode" presStyleCnt="0"/>
      <dgm:spPr/>
    </dgm:pt>
    <dgm:pt modelId="{3C603016-6FB8-441D-9BEA-AF71FD9A08AA}" type="pres">
      <dgm:prSet presAssocID="{D34A0995-2BCF-4A39-B18C-8B3F6BF91B6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esearch"/>
        </a:ext>
      </dgm:extLst>
    </dgm:pt>
    <dgm:pt modelId="{43ECA517-9E6C-4612-A051-842C097005DB}" type="pres">
      <dgm:prSet presAssocID="{D34A0995-2BCF-4A39-B18C-8B3F6BF91B69}" presName="spaceRect" presStyleCnt="0"/>
      <dgm:spPr/>
    </dgm:pt>
    <dgm:pt modelId="{93CA7C46-AF6C-4CC9-B843-D78BD47ACC54}" type="pres">
      <dgm:prSet presAssocID="{D34A0995-2BCF-4A39-B18C-8B3F6BF91B69}" presName="textRect" presStyleLbl="revTx" presStyleIdx="0" presStyleCnt="2">
        <dgm:presLayoutVars>
          <dgm:chMax val="1"/>
          <dgm:chPref val="1"/>
        </dgm:presLayoutVars>
      </dgm:prSet>
      <dgm:spPr/>
    </dgm:pt>
    <dgm:pt modelId="{1F08F7A6-A487-49B3-B3A6-7E9FE5F8CC02}" type="pres">
      <dgm:prSet presAssocID="{FAA7C015-AAC2-4FDD-97B7-D851E3AAEDC9}" presName="sibTrans" presStyleCnt="0"/>
      <dgm:spPr/>
    </dgm:pt>
    <dgm:pt modelId="{70529A8B-5E05-447D-8748-3326D7B8C0EE}" type="pres">
      <dgm:prSet presAssocID="{630D76CB-0819-4836-9EEB-8B88B59B37D3}" presName="compNode" presStyleCnt="0"/>
      <dgm:spPr/>
    </dgm:pt>
    <dgm:pt modelId="{2789400C-B6AF-42B2-89C0-CD5FEC876F54}" type="pres">
      <dgm:prSet presAssocID="{630D76CB-0819-4836-9EEB-8B88B59B37D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8ABEF15D-B7C6-4F6E-B8C5-379F2C26792A}" type="pres">
      <dgm:prSet presAssocID="{630D76CB-0819-4836-9EEB-8B88B59B37D3}" presName="spaceRect" presStyleCnt="0"/>
      <dgm:spPr/>
    </dgm:pt>
    <dgm:pt modelId="{790BDB13-C99D-49F4-9F00-31A7556856FC}" type="pres">
      <dgm:prSet presAssocID="{630D76CB-0819-4836-9EEB-8B88B59B37D3}" presName="textRect" presStyleLbl="revTx" presStyleIdx="1" presStyleCnt="2">
        <dgm:presLayoutVars>
          <dgm:chMax val="1"/>
          <dgm:chPref val="1"/>
        </dgm:presLayoutVars>
      </dgm:prSet>
      <dgm:spPr/>
    </dgm:pt>
  </dgm:ptLst>
  <dgm:cxnLst>
    <dgm:cxn modelId="{8B539E11-695A-4C6D-A858-06BD2FE92DBB}" srcId="{5D4E5DED-99F7-4D42-9F0C-97BE6008FF4D}" destId="{630D76CB-0819-4836-9EEB-8B88B59B37D3}" srcOrd="1" destOrd="0" parTransId="{F50A2ADD-2EB7-4098-A0FC-4962F38686A6}" sibTransId="{1FEE7A0C-D08D-4AEB-93B5-5EC5B0A3EB14}"/>
    <dgm:cxn modelId="{DAF80428-63A7-4CF5-9039-7000754E0BEE}" srcId="{5D4E5DED-99F7-4D42-9F0C-97BE6008FF4D}" destId="{D34A0995-2BCF-4A39-B18C-8B3F6BF91B69}" srcOrd="0" destOrd="0" parTransId="{AD8FE5AE-6D0F-4E20-A340-326A06445C69}" sibTransId="{FAA7C015-AAC2-4FDD-97B7-D851E3AAEDC9}"/>
    <dgm:cxn modelId="{2BDDA72F-800E-43DC-BB62-4FEA0EE529AF}" type="presOf" srcId="{630D76CB-0819-4836-9EEB-8B88B59B37D3}" destId="{790BDB13-C99D-49F4-9F00-31A7556856FC}" srcOrd="0" destOrd="0" presId="urn:microsoft.com/office/officeart/2018/2/layout/IconLabelList"/>
    <dgm:cxn modelId="{8E923E53-3D4D-45CB-B7C7-DF8CDC41CF62}" type="presOf" srcId="{D34A0995-2BCF-4A39-B18C-8B3F6BF91B69}" destId="{93CA7C46-AF6C-4CC9-B843-D78BD47ACC54}" srcOrd="0" destOrd="0" presId="urn:microsoft.com/office/officeart/2018/2/layout/IconLabelList"/>
    <dgm:cxn modelId="{85C04D92-BFE2-4BF0-AEA3-F42197EA380D}" type="presOf" srcId="{5D4E5DED-99F7-4D42-9F0C-97BE6008FF4D}" destId="{60040E46-B860-453F-B6C5-58F42ACF0650}" srcOrd="0" destOrd="0" presId="urn:microsoft.com/office/officeart/2018/2/layout/IconLabelList"/>
    <dgm:cxn modelId="{1E7C9BB2-B1B1-4893-8A01-D3D070B5860E}" type="presParOf" srcId="{60040E46-B860-453F-B6C5-58F42ACF0650}" destId="{ADC818EB-DE97-4C82-959D-A18BAF8D98A6}" srcOrd="0" destOrd="0" presId="urn:microsoft.com/office/officeart/2018/2/layout/IconLabelList"/>
    <dgm:cxn modelId="{97564BCA-BE9D-4BF7-8557-C0AF231E769F}" type="presParOf" srcId="{ADC818EB-DE97-4C82-959D-A18BAF8D98A6}" destId="{3C603016-6FB8-441D-9BEA-AF71FD9A08AA}" srcOrd="0" destOrd="0" presId="urn:microsoft.com/office/officeart/2018/2/layout/IconLabelList"/>
    <dgm:cxn modelId="{89A4B811-B11C-44AE-858F-FF8CF287F8F2}" type="presParOf" srcId="{ADC818EB-DE97-4C82-959D-A18BAF8D98A6}" destId="{43ECA517-9E6C-4612-A051-842C097005DB}" srcOrd="1" destOrd="0" presId="urn:microsoft.com/office/officeart/2018/2/layout/IconLabelList"/>
    <dgm:cxn modelId="{1C524A7C-C9AF-4B78-8A02-1E6A87EB36DE}" type="presParOf" srcId="{ADC818EB-DE97-4C82-959D-A18BAF8D98A6}" destId="{93CA7C46-AF6C-4CC9-B843-D78BD47ACC54}" srcOrd="2" destOrd="0" presId="urn:microsoft.com/office/officeart/2018/2/layout/IconLabelList"/>
    <dgm:cxn modelId="{78880D46-2BD4-40BA-991B-A02E32CE3F5A}" type="presParOf" srcId="{60040E46-B860-453F-B6C5-58F42ACF0650}" destId="{1F08F7A6-A487-49B3-B3A6-7E9FE5F8CC02}" srcOrd="1" destOrd="0" presId="urn:microsoft.com/office/officeart/2018/2/layout/IconLabelList"/>
    <dgm:cxn modelId="{8FCBA57A-51E5-491B-A898-74B0134DD9CB}" type="presParOf" srcId="{60040E46-B860-453F-B6C5-58F42ACF0650}" destId="{70529A8B-5E05-447D-8748-3326D7B8C0EE}" srcOrd="2" destOrd="0" presId="urn:microsoft.com/office/officeart/2018/2/layout/IconLabelList"/>
    <dgm:cxn modelId="{9221A333-2516-4664-8F48-D4D9B313A8A3}" type="presParOf" srcId="{70529A8B-5E05-447D-8748-3326D7B8C0EE}" destId="{2789400C-B6AF-42B2-89C0-CD5FEC876F54}" srcOrd="0" destOrd="0" presId="urn:microsoft.com/office/officeart/2018/2/layout/IconLabelList"/>
    <dgm:cxn modelId="{3D92FCA8-E8D2-4941-B1C3-F1F2A26487B0}" type="presParOf" srcId="{70529A8B-5E05-447D-8748-3326D7B8C0EE}" destId="{8ABEF15D-B7C6-4F6E-B8C5-379F2C26792A}" srcOrd="1" destOrd="0" presId="urn:microsoft.com/office/officeart/2018/2/layout/IconLabelList"/>
    <dgm:cxn modelId="{2DA01601-C77A-401B-8288-8098436C56C8}" type="presParOf" srcId="{70529A8B-5E05-447D-8748-3326D7B8C0EE}" destId="{790BDB13-C99D-49F4-9F00-31A7556856F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D742A6-D68F-413F-9EFC-AF918B0BC6A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FCE1D21-B1FB-407A-B86B-359D476630E6}">
      <dgm:prSet/>
      <dgm:spPr/>
      <dgm:t>
        <a:bodyPr/>
        <a:lstStyle/>
        <a:p>
          <a:pPr>
            <a:lnSpc>
              <a:spcPct val="100000"/>
            </a:lnSpc>
          </a:pPr>
          <a:r>
            <a:rPr lang="en-GB" dirty="0"/>
            <a:t>Avoid information overload!!</a:t>
          </a:r>
          <a:endParaRPr lang="en-US" dirty="0"/>
        </a:p>
      </dgm:t>
    </dgm:pt>
    <dgm:pt modelId="{0834B624-080C-4959-B8E0-814D9F6BC889}" type="parTrans" cxnId="{AFC810C2-F67C-42A0-9B00-0998EA31FA5B}">
      <dgm:prSet/>
      <dgm:spPr/>
      <dgm:t>
        <a:bodyPr/>
        <a:lstStyle/>
        <a:p>
          <a:endParaRPr lang="en-US"/>
        </a:p>
      </dgm:t>
    </dgm:pt>
    <dgm:pt modelId="{F874ABC7-1570-4603-859C-FFE0DE9D8018}" type="sibTrans" cxnId="{AFC810C2-F67C-42A0-9B00-0998EA31FA5B}">
      <dgm:prSet/>
      <dgm:spPr/>
      <dgm:t>
        <a:bodyPr/>
        <a:lstStyle/>
        <a:p>
          <a:endParaRPr lang="en-US"/>
        </a:p>
      </dgm:t>
    </dgm:pt>
    <dgm:pt modelId="{EABBB27B-EB49-4157-BF9F-0881CA996CB9}">
      <dgm:prSet/>
      <dgm:spPr/>
      <dgm:t>
        <a:bodyPr/>
        <a:lstStyle/>
        <a:p>
          <a:pPr>
            <a:lnSpc>
              <a:spcPct val="100000"/>
            </a:lnSpc>
          </a:pPr>
          <a:r>
            <a:rPr lang="en-GB" dirty="0"/>
            <a:t>Develop a spreadsheet or table that records the book, author and publishing details plus a free text box for you to note down the pertinent points.</a:t>
          </a:r>
          <a:r>
            <a:rPr lang="en-GB" dirty="0">
              <a:latin typeface="Calibri Light" panose="020F0302020204030204"/>
            </a:rPr>
            <a:t> This can also be archived for later research!</a:t>
          </a:r>
          <a:endParaRPr lang="en-GB" dirty="0"/>
        </a:p>
      </dgm:t>
    </dgm:pt>
    <dgm:pt modelId="{0145432A-3A94-4F23-B936-6E1F177A4E74}" type="parTrans" cxnId="{B4158D88-A5FC-4315-AB45-1D2F14CB310C}">
      <dgm:prSet/>
      <dgm:spPr/>
      <dgm:t>
        <a:bodyPr/>
        <a:lstStyle/>
        <a:p>
          <a:endParaRPr lang="en-US"/>
        </a:p>
      </dgm:t>
    </dgm:pt>
    <dgm:pt modelId="{BA8A08A0-0FF9-42B3-83F1-B7F1FEA7A86D}" type="sibTrans" cxnId="{B4158D88-A5FC-4315-AB45-1D2F14CB310C}">
      <dgm:prSet/>
      <dgm:spPr/>
      <dgm:t>
        <a:bodyPr/>
        <a:lstStyle/>
        <a:p>
          <a:endParaRPr lang="en-US"/>
        </a:p>
      </dgm:t>
    </dgm:pt>
    <dgm:pt modelId="{3A69958E-A4E6-49C5-BD07-FC072B8668E3}">
      <dgm:prSet/>
      <dgm:spPr/>
      <dgm:t>
        <a:bodyPr/>
        <a:lstStyle/>
        <a:p>
          <a:pPr>
            <a:lnSpc>
              <a:spcPct val="100000"/>
            </a:lnSpc>
          </a:pPr>
          <a:r>
            <a:rPr lang="en-GB" dirty="0"/>
            <a:t>Always record your sources in alphabetical order according to the authors surname which means you are compiling your resource list as you go along.</a:t>
          </a:r>
          <a:endParaRPr lang="en-US" dirty="0"/>
        </a:p>
      </dgm:t>
    </dgm:pt>
    <dgm:pt modelId="{FF379850-F0A7-4783-BECF-485C7BA7F863}" type="parTrans" cxnId="{E1338A2A-18DD-4A49-86F4-8272800A1B91}">
      <dgm:prSet/>
      <dgm:spPr/>
      <dgm:t>
        <a:bodyPr/>
        <a:lstStyle/>
        <a:p>
          <a:endParaRPr lang="en-US"/>
        </a:p>
      </dgm:t>
    </dgm:pt>
    <dgm:pt modelId="{DED18888-89E9-46E6-AA0F-E10C4926819B}" type="sibTrans" cxnId="{E1338A2A-18DD-4A49-86F4-8272800A1B91}">
      <dgm:prSet/>
      <dgm:spPr/>
      <dgm:t>
        <a:bodyPr/>
        <a:lstStyle/>
        <a:p>
          <a:endParaRPr lang="en-US"/>
        </a:p>
      </dgm:t>
    </dgm:pt>
    <dgm:pt modelId="{F4CA722A-73F8-4B6B-88D7-72C3EB0DAEA5}">
      <dgm:prSet/>
      <dgm:spPr/>
      <dgm:t>
        <a:bodyPr/>
        <a:lstStyle/>
        <a:p>
          <a:pPr>
            <a:lnSpc>
              <a:spcPct val="100000"/>
            </a:lnSpc>
          </a:pPr>
          <a:r>
            <a:rPr lang="en-GB" dirty="0"/>
            <a:t>Write a brief summation of what you have read either during or immediately after you have finished reading.</a:t>
          </a:r>
          <a:endParaRPr lang="en-US" dirty="0"/>
        </a:p>
      </dgm:t>
    </dgm:pt>
    <dgm:pt modelId="{8BD98108-83CF-4268-8B9D-7858852C07DE}" type="parTrans" cxnId="{46B45D88-D626-4D6A-98F2-9A996CEFBAD1}">
      <dgm:prSet/>
      <dgm:spPr/>
      <dgm:t>
        <a:bodyPr/>
        <a:lstStyle/>
        <a:p>
          <a:endParaRPr lang="en-US"/>
        </a:p>
      </dgm:t>
    </dgm:pt>
    <dgm:pt modelId="{CA20ECB3-8414-463C-AEA2-0A9466358C8F}" type="sibTrans" cxnId="{46B45D88-D626-4D6A-98F2-9A996CEFBAD1}">
      <dgm:prSet/>
      <dgm:spPr/>
      <dgm:t>
        <a:bodyPr/>
        <a:lstStyle/>
        <a:p>
          <a:endParaRPr lang="en-US"/>
        </a:p>
      </dgm:t>
    </dgm:pt>
    <dgm:pt modelId="{70E54C1D-47D8-4DAC-AAB3-8B6E2F88CCCD}" type="pres">
      <dgm:prSet presAssocID="{1CD742A6-D68F-413F-9EFC-AF918B0BC6AB}" presName="root" presStyleCnt="0">
        <dgm:presLayoutVars>
          <dgm:dir/>
          <dgm:resizeHandles val="exact"/>
        </dgm:presLayoutVars>
      </dgm:prSet>
      <dgm:spPr/>
    </dgm:pt>
    <dgm:pt modelId="{04656987-7E43-406B-A362-11D2C61C547C}" type="pres">
      <dgm:prSet presAssocID="{EFCE1D21-B1FB-407A-B86B-359D476630E6}" presName="compNode" presStyleCnt="0"/>
      <dgm:spPr/>
    </dgm:pt>
    <dgm:pt modelId="{30A2B488-57CB-4A90-8F60-F7F177444FDC}" type="pres">
      <dgm:prSet presAssocID="{EFCE1D21-B1FB-407A-B86B-359D476630E6}" presName="bgRect" presStyleLbl="bgShp" presStyleIdx="0" presStyleCnt="4"/>
      <dgm:spPr/>
    </dgm:pt>
    <dgm:pt modelId="{44F6AED5-5580-427A-BBCE-162753D648AE}" type="pres">
      <dgm:prSet presAssocID="{EFCE1D21-B1FB-407A-B86B-359D476630E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wnload from cloud"/>
        </a:ext>
      </dgm:extLst>
    </dgm:pt>
    <dgm:pt modelId="{AF4506D5-3D79-4C4B-A60F-896445385FFF}" type="pres">
      <dgm:prSet presAssocID="{EFCE1D21-B1FB-407A-B86B-359D476630E6}" presName="spaceRect" presStyleCnt="0"/>
      <dgm:spPr/>
    </dgm:pt>
    <dgm:pt modelId="{CC4ED912-A826-4840-817E-60D92FFCD209}" type="pres">
      <dgm:prSet presAssocID="{EFCE1D21-B1FB-407A-B86B-359D476630E6}" presName="parTx" presStyleLbl="revTx" presStyleIdx="0" presStyleCnt="4">
        <dgm:presLayoutVars>
          <dgm:chMax val="0"/>
          <dgm:chPref val="0"/>
        </dgm:presLayoutVars>
      </dgm:prSet>
      <dgm:spPr/>
    </dgm:pt>
    <dgm:pt modelId="{D3A63BCD-FC29-448B-8251-7893C55FEB52}" type="pres">
      <dgm:prSet presAssocID="{F874ABC7-1570-4603-859C-FFE0DE9D8018}" presName="sibTrans" presStyleCnt="0"/>
      <dgm:spPr/>
    </dgm:pt>
    <dgm:pt modelId="{D0D34883-4169-45F8-B967-3630631035E1}" type="pres">
      <dgm:prSet presAssocID="{EABBB27B-EB49-4157-BF9F-0881CA996CB9}" presName="compNode" presStyleCnt="0"/>
      <dgm:spPr/>
    </dgm:pt>
    <dgm:pt modelId="{35E8D1DC-7142-4FCA-88EB-75D511FD5E19}" type="pres">
      <dgm:prSet presAssocID="{EABBB27B-EB49-4157-BF9F-0881CA996CB9}" presName="bgRect" presStyleLbl="bgShp" presStyleIdx="1" presStyleCnt="4"/>
      <dgm:spPr/>
    </dgm:pt>
    <dgm:pt modelId="{52DFEC3B-5660-48A0-89FC-340A23691374}" type="pres">
      <dgm:prSet presAssocID="{EABBB27B-EB49-4157-BF9F-0881CA996CB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able"/>
        </a:ext>
      </dgm:extLst>
    </dgm:pt>
    <dgm:pt modelId="{D4303216-2811-4EDE-8C67-3E96A36C3B84}" type="pres">
      <dgm:prSet presAssocID="{EABBB27B-EB49-4157-BF9F-0881CA996CB9}" presName="spaceRect" presStyleCnt="0"/>
      <dgm:spPr/>
    </dgm:pt>
    <dgm:pt modelId="{6013A64D-5E5C-463F-98BA-629B674C3486}" type="pres">
      <dgm:prSet presAssocID="{EABBB27B-EB49-4157-BF9F-0881CA996CB9}" presName="parTx" presStyleLbl="revTx" presStyleIdx="1" presStyleCnt="4">
        <dgm:presLayoutVars>
          <dgm:chMax val="0"/>
          <dgm:chPref val="0"/>
        </dgm:presLayoutVars>
      </dgm:prSet>
      <dgm:spPr/>
    </dgm:pt>
    <dgm:pt modelId="{4801A8D1-37FE-41E6-BD7D-D51A536FBC0B}" type="pres">
      <dgm:prSet presAssocID="{BA8A08A0-0FF9-42B3-83F1-B7F1FEA7A86D}" presName="sibTrans" presStyleCnt="0"/>
      <dgm:spPr/>
    </dgm:pt>
    <dgm:pt modelId="{A72E7C01-22AB-455D-BD9D-915B298E33B1}" type="pres">
      <dgm:prSet presAssocID="{3A69958E-A4E6-49C5-BD07-FC072B8668E3}" presName="compNode" presStyleCnt="0"/>
      <dgm:spPr/>
    </dgm:pt>
    <dgm:pt modelId="{D9484528-D5D1-4CC2-BD41-1947CD273FA1}" type="pres">
      <dgm:prSet presAssocID="{3A69958E-A4E6-49C5-BD07-FC072B8668E3}" presName="bgRect" presStyleLbl="bgShp" presStyleIdx="2" presStyleCnt="4"/>
      <dgm:spPr/>
    </dgm:pt>
    <dgm:pt modelId="{08574A60-0CC2-43DB-B48A-6525CDEF91F4}" type="pres">
      <dgm:prSet presAssocID="{3A69958E-A4E6-49C5-BD07-FC072B8668E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otes"/>
        </a:ext>
      </dgm:extLst>
    </dgm:pt>
    <dgm:pt modelId="{74624556-1263-4C5E-AE63-15576C6C6E56}" type="pres">
      <dgm:prSet presAssocID="{3A69958E-A4E6-49C5-BD07-FC072B8668E3}" presName="spaceRect" presStyleCnt="0"/>
      <dgm:spPr/>
    </dgm:pt>
    <dgm:pt modelId="{5CF69023-E087-452B-8CC0-202FBF243FDD}" type="pres">
      <dgm:prSet presAssocID="{3A69958E-A4E6-49C5-BD07-FC072B8668E3}" presName="parTx" presStyleLbl="revTx" presStyleIdx="2" presStyleCnt="4">
        <dgm:presLayoutVars>
          <dgm:chMax val="0"/>
          <dgm:chPref val="0"/>
        </dgm:presLayoutVars>
      </dgm:prSet>
      <dgm:spPr/>
    </dgm:pt>
    <dgm:pt modelId="{2C02B57E-C845-4F3B-9583-7742969911D0}" type="pres">
      <dgm:prSet presAssocID="{DED18888-89E9-46E6-AA0F-E10C4926819B}" presName="sibTrans" presStyleCnt="0"/>
      <dgm:spPr/>
    </dgm:pt>
    <dgm:pt modelId="{1CFDF1E9-FAA2-4192-A26E-2C077F3F4492}" type="pres">
      <dgm:prSet presAssocID="{F4CA722A-73F8-4B6B-88D7-72C3EB0DAEA5}" presName="compNode" presStyleCnt="0"/>
      <dgm:spPr/>
    </dgm:pt>
    <dgm:pt modelId="{6BD13E92-EAAC-474B-8126-4065392E0400}" type="pres">
      <dgm:prSet presAssocID="{F4CA722A-73F8-4B6B-88D7-72C3EB0DAEA5}" presName="bgRect" presStyleLbl="bgShp" presStyleIdx="3" presStyleCnt="4"/>
      <dgm:spPr/>
    </dgm:pt>
    <dgm:pt modelId="{72C9F02A-E791-4C28-8E8B-88459E8C5FB6}" type="pres">
      <dgm:prSet presAssocID="{F4CA722A-73F8-4B6B-88D7-72C3EB0DAEA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pen Book"/>
        </a:ext>
      </dgm:extLst>
    </dgm:pt>
    <dgm:pt modelId="{906A5E6D-1F17-47BD-8049-E2CBA2128DC6}" type="pres">
      <dgm:prSet presAssocID="{F4CA722A-73F8-4B6B-88D7-72C3EB0DAEA5}" presName="spaceRect" presStyleCnt="0"/>
      <dgm:spPr/>
    </dgm:pt>
    <dgm:pt modelId="{3F5700D9-B522-4C21-97BF-BA800C450170}" type="pres">
      <dgm:prSet presAssocID="{F4CA722A-73F8-4B6B-88D7-72C3EB0DAEA5}" presName="parTx" presStyleLbl="revTx" presStyleIdx="3" presStyleCnt="4">
        <dgm:presLayoutVars>
          <dgm:chMax val="0"/>
          <dgm:chPref val="0"/>
        </dgm:presLayoutVars>
      </dgm:prSet>
      <dgm:spPr/>
    </dgm:pt>
  </dgm:ptLst>
  <dgm:cxnLst>
    <dgm:cxn modelId="{E1338A2A-18DD-4A49-86F4-8272800A1B91}" srcId="{1CD742A6-D68F-413F-9EFC-AF918B0BC6AB}" destId="{3A69958E-A4E6-49C5-BD07-FC072B8668E3}" srcOrd="2" destOrd="0" parTransId="{FF379850-F0A7-4783-BECF-485C7BA7F863}" sibTransId="{DED18888-89E9-46E6-AA0F-E10C4926819B}"/>
    <dgm:cxn modelId="{46B45D88-D626-4D6A-98F2-9A996CEFBAD1}" srcId="{1CD742A6-D68F-413F-9EFC-AF918B0BC6AB}" destId="{F4CA722A-73F8-4B6B-88D7-72C3EB0DAEA5}" srcOrd="3" destOrd="0" parTransId="{8BD98108-83CF-4268-8B9D-7858852C07DE}" sibTransId="{CA20ECB3-8414-463C-AEA2-0A9466358C8F}"/>
    <dgm:cxn modelId="{B4158D88-A5FC-4315-AB45-1D2F14CB310C}" srcId="{1CD742A6-D68F-413F-9EFC-AF918B0BC6AB}" destId="{EABBB27B-EB49-4157-BF9F-0881CA996CB9}" srcOrd="1" destOrd="0" parTransId="{0145432A-3A94-4F23-B936-6E1F177A4E74}" sibTransId="{BA8A08A0-0FF9-42B3-83F1-B7F1FEA7A86D}"/>
    <dgm:cxn modelId="{67F48792-6B9C-4C95-BD4A-0D59FAEFC5CB}" type="presOf" srcId="{1CD742A6-D68F-413F-9EFC-AF918B0BC6AB}" destId="{70E54C1D-47D8-4DAC-AAB3-8B6E2F88CCCD}" srcOrd="0" destOrd="0" presId="urn:microsoft.com/office/officeart/2018/2/layout/IconVerticalSolidList"/>
    <dgm:cxn modelId="{964506AA-80E4-4F65-BCF1-5213AD73229A}" type="presOf" srcId="{3A69958E-A4E6-49C5-BD07-FC072B8668E3}" destId="{5CF69023-E087-452B-8CC0-202FBF243FDD}" srcOrd="0" destOrd="0" presId="urn:microsoft.com/office/officeart/2018/2/layout/IconVerticalSolidList"/>
    <dgm:cxn modelId="{AFC810C2-F67C-42A0-9B00-0998EA31FA5B}" srcId="{1CD742A6-D68F-413F-9EFC-AF918B0BC6AB}" destId="{EFCE1D21-B1FB-407A-B86B-359D476630E6}" srcOrd="0" destOrd="0" parTransId="{0834B624-080C-4959-B8E0-814D9F6BC889}" sibTransId="{F874ABC7-1570-4603-859C-FFE0DE9D8018}"/>
    <dgm:cxn modelId="{756C85CB-9D83-4DCB-ADD8-D08A6AF2239A}" type="presOf" srcId="{F4CA722A-73F8-4B6B-88D7-72C3EB0DAEA5}" destId="{3F5700D9-B522-4C21-97BF-BA800C450170}" srcOrd="0" destOrd="0" presId="urn:microsoft.com/office/officeart/2018/2/layout/IconVerticalSolidList"/>
    <dgm:cxn modelId="{8077AFF1-19F9-49F4-BF0E-FCD6DBDB3A22}" type="presOf" srcId="{EABBB27B-EB49-4157-BF9F-0881CA996CB9}" destId="{6013A64D-5E5C-463F-98BA-629B674C3486}" srcOrd="0" destOrd="0" presId="urn:microsoft.com/office/officeart/2018/2/layout/IconVerticalSolidList"/>
    <dgm:cxn modelId="{722633F4-F986-4AA0-85C9-716087C2A5D5}" type="presOf" srcId="{EFCE1D21-B1FB-407A-B86B-359D476630E6}" destId="{CC4ED912-A826-4840-817E-60D92FFCD209}" srcOrd="0" destOrd="0" presId="urn:microsoft.com/office/officeart/2018/2/layout/IconVerticalSolidList"/>
    <dgm:cxn modelId="{86EFDAD5-C20E-4E4C-AE51-1C83D8DE8C6B}" type="presParOf" srcId="{70E54C1D-47D8-4DAC-AAB3-8B6E2F88CCCD}" destId="{04656987-7E43-406B-A362-11D2C61C547C}" srcOrd="0" destOrd="0" presId="urn:microsoft.com/office/officeart/2018/2/layout/IconVerticalSolidList"/>
    <dgm:cxn modelId="{A69C2DED-74B0-4FFA-BB7A-C94FD82F9460}" type="presParOf" srcId="{04656987-7E43-406B-A362-11D2C61C547C}" destId="{30A2B488-57CB-4A90-8F60-F7F177444FDC}" srcOrd="0" destOrd="0" presId="urn:microsoft.com/office/officeart/2018/2/layout/IconVerticalSolidList"/>
    <dgm:cxn modelId="{2C608A22-53CD-48E0-BDF3-89CA3747FF3E}" type="presParOf" srcId="{04656987-7E43-406B-A362-11D2C61C547C}" destId="{44F6AED5-5580-427A-BBCE-162753D648AE}" srcOrd="1" destOrd="0" presId="urn:microsoft.com/office/officeart/2018/2/layout/IconVerticalSolidList"/>
    <dgm:cxn modelId="{293FDF65-6C4B-44CB-B3A7-A1491280A2B9}" type="presParOf" srcId="{04656987-7E43-406B-A362-11D2C61C547C}" destId="{AF4506D5-3D79-4C4B-A60F-896445385FFF}" srcOrd="2" destOrd="0" presId="urn:microsoft.com/office/officeart/2018/2/layout/IconVerticalSolidList"/>
    <dgm:cxn modelId="{65BE5B2F-A944-4652-AC06-A354D7CC18E5}" type="presParOf" srcId="{04656987-7E43-406B-A362-11D2C61C547C}" destId="{CC4ED912-A826-4840-817E-60D92FFCD209}" srcOrd="3" destOrd="0" presId="urn:microsoft.com/office/officeart/2018/2/layout/IconVerticalSolidList"/>
    <dgm:cxn modelId="{49F7B0CC-2ABB-4F11-9327-8543890E547E}" type="presParOf" srcId="{70E54C1D-47D8-4DAC-AAB3-8B6E2F88CCCD}" destId="{D3A63BCD-FC29-448B-8251-7893C55FEB52}" srcOrd="1" destOrd="0" presId="urn:microsoft.com/office/officeart/2018/2/layout/IconVerticalSolidList"/>
    <dgm:cxn modelId="{430F39C8-5C09-4216-8A3D-C7809A72BFBF}" type="presParOf" srcId="{70E54C1D-47D8-4DAC-AAB3-8B6E2F88CCCD}" destId="{D0D34883-4169-45F8-B967-3630631035E1}" srcOrd="2" destOrd="0" presId="urn:microsoft.com/office/officeart/2018/2/layout/IconVerticalSolidList"/>
    <dgm:cxn modelId="{C393DC7A-C266-41F1-ABE4-EC774742B15C}" type="presParOf" srcId="{D0D34883-4169-45F8-B967-3630631035E1}" destId="{35E8D1DC-7142-4FCA-88EB-75D511FD5E19}" srcOrd="0" destOrd="0" presId="urn:microsoft.com/office/officeart/2018/2/layout/IconVerticalSolidList"/>
    <dgm:cxn modelId="{F954FD1F-71A6-4A58-9621-4C1A963E28C9}" type="presParOf" srcId="{D0D34883-4169-45F8-B967-3630631035E1}" destId="{52DFEC3B-5660-48A0-89FC-340A23691374}" srcOrd="1" destOrd="0" presId="urn:microsoft.com/office/officeart/2018/2/layout/IconVerticalSolidList"/>
    <dgm:cxn modelId="{A19F431E-D836-4AA9-BA1D-C6896F288591}" type="presParOf" srcId="{D0D34883-4169-45F8-B967-3630631035E1}" destId="{D4303216-2811-4EDE-8C67-3E96A36C3B84}" srcOrd="2" destOrd="0" presId="urn:microsoft.com/office/officeart/2018/2/layout/IconVerticalSolidList"/>
    <dgm:cxn modelId="{4D31F956-CAD1-4485-8A75-50935249EFB8}" type="presParOf" srcId="{D0D34883-4169-45F8-B967-3630631035E1}" destId="{6013A64D-5E5C-463F-98BA-629B674C3486}" srcOrd="3" destOrd="0" presId="urn:microsoft.com/office/officeart/2018/2/layout/IconVerticalSolidList"/>
    <dgm:cxn modelId="{5AA98BFD-5B17-46E0-9A09-BAB7BDD5E886}" type="presParOf" srcId="{70E54C1D-47D8-4DAC-AAB3-8B6E2F88CCCD}" destId="{4801A8D1-37FE-41E6-BD7D-D51A536FBC0B}" srcOrd="3" destOrd="0" presId="urn:microsoft.com/office/officeart/2018/2/layout/IconVerticalSolidList"/>
    <dgm:cxn modelId="{03A91371-841C-4B4E-9879-5FB1AB493EEA}" type="presParOf" srcId="{70E54C1D-47D8-4DAC-AAB3-8B6E2F88CCCD}" destId="{A72E7C01-22AB-455D-BD9D-915B298E33B1}" srcOrd="4" destOrd="0" presId="urn:microsoft.com/office/officeart/2018/2/layout/IconVerticalSolidList"/>
    <dgm:cxn modelId="{68E4821D-D20E-4F28-A0A0-BE731E7678D8}" type="presParOf" srcId="{A72E7C01-22AB-455D-BD9D-915B298E33B1}" destId="{D9484528-D5D1-4CC2-BD41-1947CD273FA1}" srcOrd="0" destOrd="0" presId="urn:microsoft.com/office/officeart/2018/2/layout/IconVerticalSolidList"/>
    <dgm:cxn modelId="{EE3C91A1-1DC8-420C-9448-36D382973B21}" type="presParOf" srcId="{A72E7C01-22AB-455D-BD9D-915B298E33B1}" destId="{08574A60-0CC2-43DB-B48A-6525CDEF91F4}" srcOrd="1" destOrd="0" presId="urn:microsoft.com/office/officeart/2018/2/layout/IconVerticalSolidList"/>
    <dgm:cxn modelId="{9FED899A-4F06-4C27-9369-5F5421A651D3}" type="presParOf" srcId="{A72E7C01-22AB-455D-BD9D-915B298E33B1}" destId="{74624556-1263-4C5E-AE63-15576C6C6E56}" srcOrd="2" destOrd="0" presId="urn:microsoft.com/office/officeart/2018/2/layout/IconVerticalSolidList"/>
    <dgm:cxn modelId="{5301531C-8FC4-43CD-93AA-33E45E386148}" type="presParOf" srcId="{A72E7C01-22AB-455D-BD9D-915B298E33B1}" destId="{5CF69023-E087-452B-8CC0-202FBF243FDD}" srcOrd="3" destOrd="0" presId="urn:microsoft.com/office/officeart/2018/2/layout/IconVerticalSolidList"/>
    <dgm:cxn modelId="{5D6AE185-3D10-4036-B45A-71FC0FA81B60}" type="presParOf" srcId="{70E54C1D-47D8-4DAC-AAB3-8B6E2F88CCCD}" destId="{2C02B57E-C845-4F3B-9583-7742969911D0}" srcOrd="5" destOrd="0" presId="urn:microsoft.com/office/officeart/2018/2/layout/IconVerticalSolidList"/>
    <dgm:cxn modelId="{C0E07142-82CB-42DB-A921-CB9FB48FF21E}" type="presParOf" srcId="{70E54C1D-47D8-4DAC-AAB3-8B6E2F88CCCD}" destId="{1CFDF1E9-FAA2-4192-A26E-2C077F3F4492}" srcOrd="6" destOrd="0" presId="urn:microsoft.com/office/officeart/2018/2/layout/IconVerticalSolidList"/>
    <dgm:cxn modelId="{3E0F5869-6317-45D3-B760-FDBB94350316}" type="presParOf" srcId="{1CFDF1E9-FAA2-4192-A26E-2C077F3F4492}" destId="{6BD13E92-EAAC-474B-8126-4065392E0400}" srcOrd="0" destOrd="0" presId="urn:microsoft.com/office/officeart/2018/2/layout/IconVerticalSolidList"/>
    <dgm:cxn modelId="{1BCB7D45-E194-428F-AC44-69C4F3F3E96B}" type="presParOf" srcId="{1CFDF1E9-FAA2-4192-A26E-2C077F3F4492}" destId="{72C9F02A-E791-4C28-8E8B-88459E8C5FB6}" srcOrd="1" destOrd="0" presId="urn:microsoft.com/office/officeart/2018/2/layout/IconVerticalSolidList"/>
    <dgm:cxn modelId="{9F8105D6-C839-43DE-ACC9-9CB63EA15062}" type="presParOf" srcId="{1CFDF1E9-FAA2-4192-A26E-2C077F3F4492}" destId="{906A5E6D-1F17-47BD-8049-E2CBA2128DC6}" srcOrd="2" destOrd="0" presId="urn:microsoft.com/office/officeart/2018/2/layout/IconVerticalSolidList"/>
    <dgm:cxn modelId="{71F07509-C9CD-450A-B6C8-0FD13A98163B}" type="presParOf" srcId="{1CFDF1E9-FAA2-4192-A26E-2C077F3F4492}" destId="{3F5700D9-B522-4C21-97BF-BA800C45017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C96DDB-8A7E-4862-A5F3-27BEBCEC9FD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56AB1878-4BF1-486E-821B-98F72A3B946E}">
      <dgm:prSet/>
      <dgm:spPr/>
      <dgm:t>
        <a:bodyPr/>
        <a:lstStyle/>
        <a:p>
          <a:r>
            <a:rPr lang="en-GB" b="1"/>
            <a:t>Automatic:</a:t>
          </a:r>
          <a:r>
            <a:rPr lang="en-GB"/>
            <a:t> Unconscious biases operate automatically, affecting how individuals perceive and react to others without conscious thought or intent.</a:t>
          </a:r>
          <a:endParaRPr lang="en-US"/>
        </a:p>
      </dgm:t>
    </dgm:pt>
    <dgm:pt modelId="{1C8AB366-D005-4EB9-B085-02FABFB81106}" type="parTrans" cxnId="{6C19656C-D5CA-447D-BACC-6BC4D6586E7B}">
      <dgm:prSet/>
      <dgm:spPr/>
      <dgm:t>
        <a:bodyPr/>
        <a:lstStyle/>
        <a:p>
          <a:endParaRPr lang="en-US"/>
        </a:p>
      </dgm:t>
    </dgm:pt>
    <dgm:pt modelId="{C480A861-BCC2-4208-B780-DF966B08526A}" type="sibTrans" cxnId="{6C19656C-D5CA-447D-BACC-6BC4D6586E7B}">
      <dgm:prSet/>
      <dgm:spPr/>
      <dgm:t>
        <a:bodyPr/>
        <a:lstStyle/>
        <a:p>
          <a:endParaRPr lang="en-US"/>
        </a:p>
      </dgm:t>
    </dgm:pt>
    <dgm:pt modelId="{B39BD100-EA22-4777-A597-B035A62E1575}">
      <dgm:prSet/>
      <dgm:spPr/>
      <dgm:t>
        <a:bodyPr/>
        <a:lstStyle/>
        <a:p>
          <a:r>
            <a:rPr lang="en-GB" b="1"/>
            <a:t>Involuntary:</a:t>
          </a:r>
          <a:r>
            <a:rPr lang="en-GB"/>
            <a:t> People may be unaware that they hold these biases, and they can occur even in individuals who consciously reject discriminatory beliefs.</a:t>
          </a:r>
          <a:endParaRPr lang="en-US"/>
        </a:p>
      </dgm:t>
    </dgm:pt>
    <dgm:pt modelId="{85F30518-6CDC-4CDB-A8B8-169E36725701}" type="parTrans" cxnId="{B927205D-2054-471B-86DC-E45C2A179BC2}">
      <dgm:prSet/>
      <dgm:spPr/>
      <dgm:t>
        <a:bodyPr/>
        <a:lstStyle/>
        <a:p>
          <a:endParaRPr lang="en-US"/>
        </a:p>
      </dgm:t>
    </dgm:pt>
    <dgm:pt modelId="{D6854362-8A8C-44EE-9593-9F47E01C18A9}" type="sibTrans" cxnId="{B927205D-2054-471B-86DC-E45C2A179BC2}">
      <dgm:prSet/>
      <dgm:spPr/>
      <dgm:t>
        <a:bodyPr/>
        <a:lstStyle/>
        <a:p>
          <a:endParaRPr lang="en-US"/>
        </a:p>
      </dgm:t>
    </dgm:pt>
    <dgm:pt modelId="{187A0314-B175-47FA-8B1B-FE381FD17A61}">
      <dgm:prSet/>
      <dgm:spPr/>
      <dgm:t>
        <a:bodyPr/>
        <a:lstStyle/>
        <a:p>
          <a:r>
            <a:rPr lang="en-GB" b="1"/>
            <a:t>Pervasive:</a:t>
          </a:r>
          <a:r>
            <a:rPr lang="en-GB"/>
            <a:t> Unconscious biases can influence various aspects of life, including hiring decisions, interactions with colleagues, medical care, law enforcement, and other areas.</a:t>
          </a:r>
          <a:endParaRPr lang="en-US"/>
        </a:p>
      </dgm:t>
    </dgm:pt>
    <dgm:pt modelId="{526B3589-A5C9-4CF5-8D6E-42C08E898493}" type="parTrans" cxnId="{35B4F285-961D-4C05-BE00-782FFE2371A8}">
      <dgm:prSet/>
      <dgm:spPr/>
      <dgm:t>
        <a:bodyPr/>
        <a:lstStyle/>
        <a:p>
          <a:endParaRPr lang="en-US"/>
        </a:p>
      </dgm:t>
    </dgm:pt>
    <dgm:pt modelId="{DAE8AC15-28A3-42FE-B68E-4A78BA6A4D8E}" type="sibTrans" cxnId="{35B4F285-961D-4C05-BE00-782FFE2371A8}">
      <dgm:prSet/>
      <dgm:spPr/>
      <dgm:t>
        <a:bodyPr/>
        <a:lstStyle/>
        <a:p>
          <a:endParaRPr lang="en-US"/>
        </a:p>
      </dgm:t>
    </dgm:pt>
    <dgm:pt modelId="{6C636A89-772F-4AC7-932C-AD3143755257}">
      <dgm:prSet/>
      <dgm:spPr/>
      <dgm:t>
        <a:bodyPr/>
        <a:lstStyle/>
        <a:p>
          <a:r>
            <a:rPr lang="en-GB" b="1"/>
            <a:t>Influenced by Stereotypes:</a:t>
          </a:r>
          <a:r>
            <a:rPr lang="en-GB"/>
            <a:t> These biases are often rooted in stereotypes and preconceived notions about certain groups of people. For example, stereotypes about race, gender, or socioeconomic status can lead to unconscious biases.</a:t>
          </a:r>
          <a:endParaRPr lang="en-US"/>
        </a:p>
      </dgm:t>
    </dgm:pt>
    <dgm:pt modelId="{29543447-1A19-44C8-B3C3-15B52E4068FE}" type="parTrans" cxnId="{8E346C01-6612-427B-95D7-DD177721E604}">
      <dgm:prSet/>
      <dgm:spPr/>
      <dgm:t>
        <a:bodyPr/>
        <a:lstStyle/>
        <a:p>
          <a:endParaRPr lang="en-US"/>
        </a:p>
      </dgm:t>
    </dgm:pt>
    <dgm:pt modelId="{FB913D18-3642-44A4-9087-5928CB1FA801}" type="sibTrans" cxnId="{8E346C01-6612-427B-95D7-DD177721E604}">
      <dgm:prSet/>
      <dgm:spPr/>
      <dgm:t>
        <a:bodyPr/>
        <a:lstStyle/>
        <a:p>
          <a:endParaRPr lang="en-US"/>
        </a:p>
      </dgm:t>
    </dgm:pt>
    <dgm:pt modelId="{86507295-AEE9-43B6-8170-EA29EB993DA8}">
      <dgm:prSet/>
      <dgm:spPr/>
      <dgm:t>
        <a:bodyPr/>
        <a:lstStyle/>
        <a:p>
          <a:r>
            <a:rPr lang="en-GB" b="1"/>
            <a:t>Impact on Decision-Making:</a:t>
          </a:r>
          <a:r>
            <a:rPr lang="en-GB"/>
            <a:t> Unconscious biases can affect decision-making, leading to disparities and unequal treatment in various situations.</a:t>
          </a:r>
          <a:endParaRPr lang="en-US"/>
        </a:p>
      </dgm:t>
    </dgm:pt>
    <dgm:pt modelId="{9353348E-4470-4A2E-9AEA-8160E7D853A8}" type="parTrans" cxnId="{08E19234-9373-4831-9325-910DB02D4442}">
      <dgm:prSet/>
      <dgm:spPr/>
      <dgm:t>
        <a:bodyPr/>
        <a:lstStyle/>
        <a:p>
          <a:endParaRPr lang="en-US"/>
        </a:p>
      </dgm:t>
    </dgm:pt>
    <dgm:pt modelId="{AD097696-8ADB-4C9F-8A69-FA3F5919D8C3}" type="sibTrans" cxnId="{08E19234-9373-4831-9325-910DB02D4442}">
      <dgm:prSet/>
      <dgm:spPr/>
      <dgm:t>
        <a:bodyPr/>
        <a:lstStyle/>
        <a:p>
          <a:endParaRPr lang="en-US"/>
        </a:p>
      </dgm:t>
    </dgm:pt>
    <dgm:pt modelId="{261274F6-653A-4BD0-BEAF-75A2C50CED97}" type="pres">
      <dgm:prSet presAssocID="{9AC96DDB-8A7E-4862-A5F3-27BEBCEC9FD8}" presName="root" presStyleCnt="0">
        <dgm:presLayoutVars>
          <dgm:dir/>
          <dgm:resizeHandles val="exact"/>
        </dgm:presLayoutVars>
      </dgm:prSet>
      <dgm:spPr/>
    </dgm:pt>
    <dgm:pt modelId="{5DF06B06-99CB-40FE-BB58-668DED01E123}" type="pres">
      <dgm:prSet presAssocID="{56AB1878-4BF1-486E-821B-98F72A3B946E}" presName="compNode" presStyleCnt="0"/>
      <dgm:spPr/>
    </dgm:pt>
    <dgm:pt modelId="{FEEC5AC6-51AF-4308-9643-A82638EC0673}" type="pres">
      <dgm:prSet presAssocID="{56AB1878-4BF1-486E-821B-98F72A3B946E}" presName="bgRect" presStyleLbl="bgShp" presStyleIdx="0" presStyleCnt="5"/>
      <dgm:spPr/>
    </dgm:pt>
    <dgm:pt modelId="{E1CE037D-D9F5-45AE-A4DA-3C745A96248E}" type="pres">
      <dgm:prSet presAssocID="{56AB1878-4BF1-486E-821B-98F72A3B946E}"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Idea"/>
        </a:ext>
      </dgm:extLst>
    </dgm:pt>
    <dgm:pt modelId="{4D4785AD-AAEE-46A4-B3ED-43F974876E1B}" type="pres">
      <dgm:prSet presAssocID="{56AB1878-4BF1-486E-821B-98F72A3B946E}" presName="spaceRect" presStyleCnt="0"/>
      <dgm:spPr/>
    </dgm:pt>
    <dgm:pt modelId="{F56CF04B-FB75-439E-B988-8AF78D185D7C}" type="pres">
      <dgm:prSet presAssocID="{56AB1878-4BF1-486E-821B-98F72A3B946E}" presName="parTx" presStyleLbl="revTx" presStyleIdx="0" presStyleCnt="5">
        <dgm:presLayoutVars>
          <dgm:chMax val="0"/>
          <dgm:chPref val="0"/>
        </dgm:presLayoutVars>
      </dgm:prSet>
      <dgm:spPr/>
    </dgm:pt>
    <dgm:pt modelId="{D3C677B8-AF58-41A7-8024-CC5166BE7053}" type="pres">
      <dgm:prSet presAssocID="{C480A861-BCC2-4208-B780-DF966B08526A}" presName="sibTrans" presStyleCnt="0"/>
      <dgm:spPr/>
    </dgm:pt>
    <dgm:pt modelId="{88824CF5-C330-4E8D-9A0C-33947F99075A}" type="pres">
      <dgm:prSet presAssocID="{B39BD100-EA22-4777-A597-B035A62E1575}" presName="compNode" presStyleCnt="0"/>
      <dgm:spPr/>
    </dgm:pt>
    <dgm:pt modelId="{7CE18059-1D87-4E1A-B73C-973FAE03E280}" type="pres">
      <dgm:prSet presAssocID="{B39BD100-EA22-4777-A597-B035A62E1575}" presName="bgRect" presStyleLbl="bgShp" presStyleIdx="1" presStyleCnt="5"/>
      <dgm:spPr/>
    </dgm:pt>
    <dgm:pt modelId="{35AD4FD5-2435-4086-9B86-5115CBD25670}" type="pres">
      <dgm:prSet presAssocID="{B39BD100-EA22-4777-A597-B035A62E157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fused Person"/>
        </a:ext>
      </dgm:extLst>
    </dgm:pt>
    <dgm:pt modelId="{209FF581-9D64-4287-AC8C-C0AF31A887AE}" type="pres">
      <dgm:prSet presAssocID="{B39BD100-EA22-4777-A597-B035A62E1575}" presName="spaceRect" presStyleCnt="0"/>
      <dgm:spPr/>
    </dgm:pt>
    <dgm:pt modelId="{8BEEFD02-3781-42AE-923F-9964FF107050}" type="pres">
      <dgm:prSet presAssocID="{B39BD100-EA22-4777-A597-B035A62E1575}" presName="parTx" presStyleLbl="revTx" presStyleIdx="1" presStyleCnt="5">
        <dgm:presLayoutVars>
          <dgm:chMax val="0"/>
          <dgm:chPref val="0"/>
        </dgm:presLayoutVars>
      </dgm:prSet>
      <dgm:spPr/>
    </dgm:pt>
    <dgm:pt modelId="{A4A74B32-7AC9-445C-95A9-4B2711D6FB14}" type="pres">
      <dgm:prSet presAssocID="{D6854362-8A8C-44EE-9593-9F47E01C18A9}" presName="sibTrans" presStyleCnt="0"/>
      <dgm:spPr/>
    </dgm:pt>
    <dgm:pt modelId="{A764BF9B-582A-428B-81B1-4B9AFB2A52AC}" type="pres">
      <dgm:prSet presAssocID="{187A0314-B175-47FA-8B1B-FE381FD17A61}" presName="compNode" presStyleCnt="0"/>
      <dgm:spPr/>
    </dgm:pt>
    <dgm:pt modelId="{81EAB7E2-DC6B-4A64-A1D6-A6AA32EFFD49}" type="pres">
      <dgm:prSet presAssocID="{187A0314-B175-47FA-8B1B-FE381FD17A61}" presName="bgRect" presStyleLbl="bgShp" presStyleIdx="2" presStyleCnt="5"/>
      <dgm:spPr/>
    </dgm:pt>
    <dgm:pt modelId="{13D14BFF-AA30-41E1-A770-7606E1E36C24}" type="pres">
      <dgm:prSet presAssocID="{187A0314-B175-47FA-8B1B-FE381FD17A6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44B29735-85CC-49F4-9B69-B5A598F294E8}" type="pres">
      <dgm:prSet presAssocID="{187A0314-B175-47FA-8B1B-FE381FD17A61}" presName="spaceRect" presStyleCnt="0"/>
      <dgm:spPr/>
    </dgm:pt>
    <dgm:pt modelId="{C4E0A3D6-FC28-420B-883E-E6A988BDB8B4}" type="pres">
      <dgm:prSet presAssocID="{187A0314-B175-47FA-8B1B-FE381FD17A61}" presName="parTx" presStyleLbl="revTx" presStyleIdx="2" presStyleCnt="5">
        <dgm:presLayoutVars>
          <dgm:chMax val="0"/>
          <dgm:chPref val="0"/>
        </dgm:presLayoutVars>
      </dgm:prSet>
      <dgm:spPr/>
    </dgm:pt>
    <dgm:pt modelId="{0739B566-2526-4CE3-A277-B7942AC58F8E}" type="pres">
      <dgm:prSet presAssocID="{DAE8AC15-28A3-42FE-B68E-4A78BA6A4D8E}" presName="sibTrans" presStyleCnt="0"/>
      <dgm:spPr/>
    </dgm:pt>
    <dgm:pt modelId="{ECBD34C2-3345-41EE-A05E-0C6457532263}" type="pres">
      <dgm:prSet presAssocID="{6C636A89-772F-4AC7-932C-AD3143755257}" presName="compNode" presStyleCnt="0"/>
      <dgm:spPr/>
    </dgm:pt>
    <dgm:pt modelId="{C84680BE-103A-4BF1-A98F-6FF29258401F}" type="pres">
      <dgm:prSet presAssocID="{6C636A89-772F-4AC7-932C-AD3143755257}" presName="bgRect" presStyleLbl="bgShp" presStyleIdx="3" presStyleCnt="5"/>
      <dgm:spPr/>
    </dgm:pt>
    <dgm:pt modelId="{54E21219-751D-42F9-97C7-03A3724F17A0}" type="pres">
      <dgm:prSet presAssocID="{6C636A89-772F-4AC7-932C-AD314375525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Japanese Dolls"/>
        </a:ext>
      </dgm:extLst>
    </dgm:pt>
    <dgm:pt modelId="{D50BD8FE-08CC-4CEE-AABF-64554E5DC900}" type="pres">
      <dgm:prSet presAssocID="{6C636A89-772F-4AC7-932C-AD3143755257}" presName="spaceRect" presStyleCnt="0"/>
      <dgm:spPr/>
    </dgm:pt>
    <dgm:pt modelId="{ED394054-37CB-4ABF-8CBC-6CDE96EF87BB}" type="pres">
      <dgm:prSet presAssocID="{6C636A89-772F-4AC7-932C-AD3143755257}" presName="parTx" presStyleLbl="revTx" presStyleIdx="3" presStyleCnt="5">
        <dgm:presLayoutVars>
          <dgm:chMax val="0"/>
          <dgm:chPref val="0"/>
        </dgm:presLayoutVars>
      </dgm:prSet>
      <dgm:spPr/>
    </dgm:pt>
    <dgm:pt modelId="{3BA62C44-C5A3-4ED2-8C18-82B537CEF4F2}" type="pres">
      <dgm:prSet presAssocID="{FB913D18-3642-44A4-9087-5928CB1FA801}" presName="sibTrans" presStyleCnt="0"/>
      <dgm:spPr/>
    </dgm:pt>
    <dgm:pt modelId="{11B01B1D-AB62-468F-8B1A-123C3F57B2C6}" type="pres">
      <dgm:prSet presAssocID="{86507295-AEE9-43B6-8170-EA29EB993DA8}" presName="compNode" presStyleCnt="0"/>
      <dgm:spPr/>
    </dgm:pt>
    <dgm:pt modelId="{3AA34601-DD21-40DB-A84A-2B791168EBAD}" type="pres">
      <dgm:prSet presAssocID="{86507295-AEE9-43B6-8170-EA29EB993DA8}" presName="bgRect" presStyleLbl="bgShp" presStyleIdx="4" presStyleCnt="5"/>
      <dgm:spPr/>
    </dgm:pt>
    <dgm:pt modelId="{55B6D278-47E2-4D9A-A3C7-253DB7590647}" type="pres">
      <dgm:prSet presAssocID="{86507295-AEE9-43B6-8170-EA29EB993DA8}"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9BC6BB95-DC7B-400E-9A7C-0D35A4B5244A}" type="pres">
      <dgm:prSet presAssocID="{86507295-AEE9-43B6-8170-EA29EB993DA8}" presName="spaceRect" presStyleCnt="0"/>
      <dgm:spPr/>
    </dgm:pt>
    <dgm:pt modelId="{EBCDE2E8-3B8D-497C-8527-96747F7C5DDD}" type="pres">
      <dgm:prSet presAssocID="{86507295-AEE9-43B6-8170-EA29EB993DA8}" presName="parTx" presStyleLbl="revTx" presStyleIdx="4" presStyleCnt="5">
        <dgm:presLayoutVars>
          <dgm:chMax val="0"/>
          <dgm:chPref val="0"/>
        </dgm:presLayoutVars>
      </dgm:prSet>
      <dgm:spPr/>
    </dgm:pt>
  </dgm:ptLst>
  <dgm:cxnLst>
    <dgm:cxn modelId="{8E346C01-6612-427B-95D7-DD177721E604}" srcId="{9AC96DDB-8A7E-4862-A5F3-27BEBCEC9FD8}" destId="{6C636A89-772F-4AC7-932C-AD3143755257}" srcOrd="3" destOrd="0" parTransId="{29543447-1A19-44C8-B3C3-15B52E4068FE}" sibTransId="{FB913D18-3642-44A4-9087-5928CB1FA801}"/>
    <dgm:cxn modelId="{08E19234-9373-4831-9325-910DB02D4442}" srcId="{9AC96DDB-8A7E-4862-A5F3-27BEBCEC9FD8}" destId="{86507295-AEE9-43B6-8170-EA29EB993DA8}" srcOrd="4" destOrd="0" parTransId="{9353348E-4470-4A2E-9AEA-8160E7D853A8}" sibTransId="{AD097696-8ADB-4C9F-8A69-FA3F5919D8C3}"/>
    <dgm:cxn modelId="{B927205D-2054-471B-86DC-E45C2A179BC2}" srcId="{9AC96DDB-8A7E-4862-A5F3-27BEBCEC9FD8}" destId="{B39BD100-EA22-4777-A597-B035A62E1575}" srcOrd="1" destOrd="0" parTransId="{85F30518-6CDC-4CDB-A8B8-169E36725701}" sibTransId="{D6854362-8A8C-44EE-9593-9F47E01C18A9}"/>
    <dgm:cxn modelId="{E57B2B68-C578-4F21-8571-D5172E0056F7}" type="presOf" srcId="{86507295-AEE9-43B6-8170-EA29EB993DA8}" destId="{EBCDE2E8-3B8D-497C-8527-96747F7C5DDD}" srcOrd="0" destOrd="0" presId="urn:microsoft.com/office/officeart/2018/2/layout/IconVerticalSolidList"/>
    <dgm:cxn modelId="{6C19656C-D5CA-447D-BACC-6BC4D6586E7B}" srcId="{9AC96DDB-8A7E-4862-A5F3-27BEBCEC9FD8}" destId="{56AB1878-4BF1-486E-821B-98F72A3B946E}" srcOrd="0" destOrd="0" parTransId="{1C8AB366-D005-4EB9-B085-02FABFB81106}" sibTransId="{C480A861-BCC2-4208-B780-DF966B08526A}"/>
    <dgm:cxn modelId="{7EAB5053-A73D-4939-9BCA-7CBD2BC4E98C}" type="presOf" srcId="{56AB1878-4BF1-486E-821B-98F72A3B946E}" destId="{F56CF04B-FB75-439E-B988-8AF78D185D7C}" srcOrd="0" destOrd="0" presId="urn:microsoft.com/office/officeart/2018/2/layout/IconVerticalSolidList"/>
    <dgm:cxn modelId="{21B5EE75-2B1C-4CE9-A3B6-3D1FB7B954FC}" type="presOf" srcId="{6C636A89-772F-4AC7-932C-AD3143755257}" destId="{ED394054-37CB-4ABF-8CBC-6CDE96EF87BB}" srcOrd="0" destOrd="0" presId="urn:microsoft.com/office/officeart/2018/2/layout/IconVerticalSolidList"/>
    <dgm:cxn modelId="{35B4F285-961D-4C05-BE00-782FFE2371A8}" srcId="{9AC96DDB-8A7E-4862-A5F3-27BEBCEC9FD8}" destId="{187A0314-B175-47FA-8B1B-FE381FD17A61}" srcOrd="2" destOrd="0" parTransId="{526B3589-A5C9-4CF5-8D6E-42C08E898493}" sibTransId="{DAE8AC15-28A3-42FE-B68E-4A78BA6A4D8E}"/>
    <dgm:cxn modelId="{7A691EA0-1772-4770-9A0B-2AA0000931B6}" type="presOf" srcId="{9AC96DDB-8A7E-4862-A5F3-27BEBCEC9FD8}" destId="{261274F6-653A-4BD0-BEAF-75A2C50CED97}" srcOrd="0" destOrd="0" presId="urn:microsoft.com/office/officeart/2018/2/layout/IconVerticalSolidList"/>
    <dgm:cxn modelId="{FF293CCE-57E6-4546-BF65-4771E9A6B398}" type="presOf" srcId="{B39BD100-EA22-4777-A597-B035A62E1575}" destId="{8BEEFD02-3781-42AE-923F-9964FF107050}" srcOrd="0" destOrd="0" presId="urn:microsoft.com/office/officeart/2018/2/layout/IconVerticalSolidList"/>
    <dgm:cxn modelId="{166B08DF-D314-4BE4-845C-65AB1DF5C8D1}" type="presOf" srcId="{187A0314-B175-47FA-8B1B-FE381FD17A61}" destId="{C4E0A3D6-FC28-420B-883E-E6A988BDB8B4}" srcOrd="0" destOrd="0" presId="urn:microsoft.com/office/officeart/2018/2/layout/IconVerticalSolidList"/>
    <dgm:cxn modelId="{4F1D9F88-E15C-44A0-81F0-062AE7B941EC}" type="presParOf" srcId="{261274F6-653A-4BD0-BEAF-75A2C50CED97}" destId="{5DF06B06-99CB-40FE-BB58-668DED01E123}" srcOrd="0" destOrd="0" presId="urn:microsoft.com/office/officeart/2018/2/layout/IconVerticalSolidList"/>
    <dgm:cxn modelId="{1A6FDAD2-A956-4A89-994F-47E35E67716B}" type="presParOf" srcId="{5DF06B06-99CB-40FE-BB58-668DED01E123}" destId="{FEEC5AC6-51AF-4308-9643-A82638EC0673}" srcOrd="0" destOrd="0" presId="urn:microsoft.com/office/officeart/2018/2/layout/IconVerticalSolidList"/>
    <dgm:cxn modelId="{3426FA80-2285-4554-8420-EDB1E2A3A774}" type="presParOf" srcId="{5DF06B06-99CB-40FE-BB58-668DED01E123}" destId="{E1CE037D-D9F5-45AE-A4DA-3C745A96248E}" srcOrd="1" destOrd="0" presId="urn:microsoft.com/office/officeart/2018/2/layout/IconVerticalSolidList"/>
    <dgm:cxn modelId="{AD4EECEA-FA9A-43A7-96E8-500EDEC9A269}" type="presParOf" srcId="{5DF06B06-99CB-40FE-BB58-668DED01E123}" destId="{4D4785AD-AAEE-46A4-B3ED-43F974876E1B}" srcOrd="2" destOrd="0" presId="urn:microsoft.com/office/officeart/2018/2/layout/IconVerticalSolidList"/>
    <dgm:cxn modelId="{7662F859-8931-4C86-853A-8596D2FE6E2B}" type="presParOf" srcId="{5DF06B06-99CB-40FE-BB58-668DED01E123}" destId="{F56CF04B-FB75-439E-B988-8AF78D185D7C}" srcOrd="3" destOrd="0" presId="urn:microsoft.com/office/officeart/2018/2/layout/IconVerticalSolidList"/>
    <dgm:cxn modelId="{935A2E1C-CF59-4C0F-8430-3E9761810F44}" type="presParOf" srcId="{261274F6-653A-4BD0-BEAF-75A2C50CED97}" destId="{D3C677B8-AF58-41A7-8024-CC5166BE7053}" srcOrd="1" destOrd="0" presId="urn:microsoft.com/office/officeart/2018/2/layout/IconVerticalSolidList"/>
    <dgm:cxn modelId="{44503E27-940E-434A-AC54-D815E63CED52}" type="presParOf" srcId="{261274F6-653A-4BD0-BEAF-75A2C50CED97}" destId="{88824CF5-C330-4E8D-9A0C-33947F99075A}" srcOrd="2" destOrd="0" presId="urn:microsoft.com/office/officeart/2018/2/layout/IconVerticalSolidList"/>
    <dgm:cxn modelId="{7BAD8C98-CD71-44C1-8CF9-B25CEFEE3BC9}" type="presParOf" srcId="{88824CF5-C330-4E8D-9A0C-33947F99075A}" destId="{7CE18059-1D87-4E1A-B73C-973FAE03E280}" srcOrd="0" destOrd="0" presId="urn:microsoft.com/office/officeart/2018/2/layout/IconVerticalSolidList"/>
    <dgm:cxn modelId="{AD5B32D2-9FB5-48CF-8797-7A33A819DBD7}" type="presParOf" srcId="{88824CF5-C330-4E8D-9A0C-33947F99075A}" destId="{35AD4FD5-2435-4086-9B86-5115CBD25670}" srcOrd="1" destOrd="0" presId="urn:microsoft.com/office/officeart/2018/2/layout/IconVerticalSolidList"/>
    <dgm:cxn modelId="{BCEC6FF3-0F38-4731-A91D-494EE098CC63}" type="presParOf" srcId="{88824CF5-C330-4E8D-9A0C-33947F99075A}" destId="{209FF581-9D64-4287-AC8C-C0AF31A887AE}" srcOrd="2" destOrd="0" presId="urn:microsoft.com/office/officeart/2018/2/layout/IconVerticalSolidList"/>
    <dgm:cxn modelId="{6FD8FEF3-A6F5-4669-B4A0-195E14CB15C4}" type="presParOf" srcId="{88824CF5-C330-4E8D-9A0C-33947F99075A}" destId="{8BEEFD02-3781-42AE-923F-9964FF107050}" srcOrd="3" destOrd="0" presId="urn:microsoft.com/office/officeart/2018/2/layout/IconVerticalSolidList"/>
    <dgm:cxn modelId="{D733939A-8361-4962-B1A5-A996BAC26F26}" type="presParOf" srcId="{261274F6-653A-4BD0-BEAF-75A2C50CED97}" destId="{A4A74B32-7AC9-445C-95A9-4B2711D6FB14}" srcOrd="3" destOrd="0" presId="urn:microsoft.com/office/officeart/2018/2/layout/IconVerticalSolidList"/>
    <dgm:cxn modelId="{9CC1A2C5-042D-4C7B-AC98-1C367C82393B}" type="presParOf" srcId="{261274F6-653A-4BD0-BEAF-75A2C50CED97}" destId="{A764BF9B-582A-428B-81B1-4B9AFB2A52AC}" srcOrd="4" destOrd="0" presId="urn:microsoft.com/office/officeart/2018/2/layout/IconVerticalSolidList"/>
    <dgm:cxn modelId="{47CBADF9-811C-4669-85CD-09F952B07FE7}" type="presParOf" srcId="{A764BF9B-582A-428B-81B1-4B9AFB2A52AC}" destId="{81EAB7E2-DC6B-4A64-A1D6-A6AA32EFFD49}" srcOrd="0" destOrd="0" presId="urn:microsoft.com/office/officeart/2018/2/layout/IconVerticalSolidList"/>
    <dgm:cxn modelId="{628321A0-561D-46BD-81CE-9CBF9A3C709E}" type="presParOf" srcId="{A764BF9B-582A-428B-81B1-4B9AFB2A52AC}" destId="{13D14BFF-AA30-41E1-A770-7606E1E36C24}" srcOrd="1" destOrd="0" presId="urn:microsoft.com/office/officeart/2018/2/layout/IconVerticalSolidList"/>
    <dgm:cxn modelId="{0E269C22-C9E3-4CD4-ADFF-12A1E6372EDE}" type="presParOf" srcId="{A764BF9B-582A-428B-81B1-4B9AFB2A52AC}" destId="{44B29735-85CC-49F4-9B69-B5A598F294E8}" srcOrd="2" destOrd="0" presId="urn:microsoft.com/office/officeart/2018/2/layout/IconVerticalSolidList"/>
    <dgm:cxn modelId="{A47C0B1C-50B3-4AE7-8B13-B3D04935741B}" type="presParOf" srcId="{A764BF9B-582A-428B-81B1-4B9AFB2A52AC}" destId="{C4E0A3D6-FC28-420B-883E-E6A988BDB8B4}" srcOrd="3" destOrd="0" presId="urn:microsoft.com/office/officeart/2018/2/layout/IconVerticalSolidList"/>
    <dgm:cxn modelId="{6B1BEBDD-1233-4ECC-A49F-16EF6DF4ADF0}" type="presParOf" srcId="{261274F6-653A-4BD0-BEAF-75A2C50CED97}" destId="{0739B566-2526-4CE3-A277-B7942AC58F8E}" srcOrd="5" destOrd="0" presId="urn:microsoft.com/office/officeart/2018/2/layout/IconVerticalSolidList"/>
    <dgm:cxn modelId="{1AF8034B-D455-4C9F-877B-256BFBA691F1}" type="presParOf" srcId="{261274F6-653A-4BD0-BEAF-75A2C50CED97}" destId="{ECBD34C2-3345-41EE-A05E-0C6457532263}" srcOrd="6" destOrd="0" presId="urn:microsoft.com/office/officeart/2018/2/layout/IconVerticalSolidList"/>
    <dgm:cxn modelId="{C0094EF5-AFF3-409D-9F60-6B46B0ABA7BA}" type="presParOf" srcId="{ECBD34C2-3345-41EE-A05E-0C6457532263}" destId="{C84680BE-103A-4BF1-A98F-6FF29258401F}" srcOrd="0" destOrd="0" presId="urn:microsoft.com/office/officeart/2018/2/layout/IconVerticalSolidList"/>
    <dgm:cxn modelId="{EB5B8F3F-6157-4F21-B67E-100F50819589}" type="presParOf" srcId="{ECBD34C2-3345-41EE-A05E-0C6457532263}" destId="{54E21219-751D-42F9-97C7-03A3724F17A0}" srcOrd="1" destOrd="0" presId="urn:microsoft.com/office/officeart/2018/2/layout/IconVerticalSolidList"/>
    <dgm:cxn modelId="{FC75CED6-FF3E-4B01-B10D-92DBF796F682}" type="presParOf" srcId="{ECBD34C2-3345-41EE-A05E-0C6457532263}" destId="{D50BD8FE-08CC-4CEE-AABF-64554E5DC900}" srcOrd="2" destOrd="0" presId="urn:microsoft.com/office/officeart/2018/2/layout/IconVerticalSolidList"/>
    <dgm:cxn modelId="{F4C15796-092F-47CF-8A0F-D97354D74A73}" type="presParOf" srcId="{ECBD34C2-3345-41EE-A05E-0C6457532263}" destId="{ED394054-37CB-4ABF-8CBC-6CDE96EF87BB}" srcOrd="3" destOrd="0" presId="urn:microsoft.com/office/officeart/2018/2/layout/IconVerticalSolidList"/>
    <dgm:cxn modelId="{04C1146F-8A99-42E2-A8F9-9F853A2A2B2C}" type="presParOf" srcId="{261274F6-653A-4BD0-BEAF-75A2C50CED97}" destId="{3BA62C44-C5A3-4ED2-8C18-82B537CEF4F2}" srcOrd="7" destOrd="0" presId="urn:microsoft.com/office/officeart/2018/2/layout/IconVerticalSolidList"/>
    <dgm:cxn modelId="{0C876ACE-44BA-4A32-8FB3-9B4F85C1AE72}" type="presParOf" srcId="{261274F6-653A-4BD0-BEAF-75A2C50CED97}" destId="{11B01B1D-AB62-468F-8B1A-123C3F57B2C6}" srcOrd="8" destOrd="0" presId="urn:microsoft.com/office/officeart/2018/2/layout/IconVerticalSolidList"/>
    <dgm:cxn modelId="{894246A3-B9C5-4648-B6FE-CE78C5A4F11C}" type="presParOf" srcId="{11B01B1D-AB62-468F-8B1A-123C3F57B2C6}" destId="{3AA34601-DD21-40DB-A84A-2B791168EBAD}" srcOrd="0" destOrd="0" presId="urn:microsoft.com/office/officeart/2018/2/layout/IconVerticalSolidList"/>
    <dgm:cxn modelId="{F37AA8EA-3297-4858-91E6-7605B5583908}" type="presParOf" srcId="{11B01B1D-AB62-468F-8B1A-123C3F57B2C6}" destId="{55B6D278-47E2-4D9A-A3C7-253DB7590647}" srcOrd="1" destOrd="0" presId="urn:microsoft.com/office/officeart/2018/2/layout/IconVerticalSolidList"/>
    <dgm:cxn modelId="{4588F0AD-5410-4EA9-A9A7-2670DEBF4996}" type="presParOf" srcId="{11B01B1D-AB62-468F-8B1A-123C3F57B2C6}" destId="{9BC6BB95-DC7B-400E-9A7C-0D35A4B5244A}" srcOrd="2" destOrd="0" presId="urn:microsoft.com/office/officeart/2018/2/layout/IconVerticalSolidList"/>
    <dgm:cxn modelId="{DCD59A4B-C10E-474E-A76E-0A96CA5C8FA4}" type="presParOf" srcId="{11B01B1D-AB62-468F-8B1A-123C3F57B2C6}" destId="{EBCDE2E8-3B8D-497C-8527-96747F7C5DD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5262F26-9D54-49EE-9EF5-A396D769AF7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D205F48-22A8-4384-BE38-A9BB0DD5EE28}">
      <dgm:prSet/>
      <dgm:spPr/>
      <dgm:t>
        <a:bodyPr/>
        <a:lstStyle/>
        <a:p>
          <a:pPr rtl="0"/>
          <a:r>
            <a:rPr lang="en-GB" dirty="0"/>
            <a:t>Partnership-Orientated Policing (POPS)</a:t>
          </a:r>
          <a:r>
            <a:rPr lang="en-GB" dirty="0">
              <a:latin typeface="Calibri Light" panose="020F0302020204030204"/>
            </a:rPr>
            <a:t> </a:t>
          </a:r>
          <a:endParaRPr lang="en-US"/>
        </a:p>
      </dgm:t>
    </dgm:pt>
    <dgm:pt modelId="{B0B4C90E-F8AD-434B-B85A-13069720936F}" type="parTrans" cxnId="{AB706087-1569-43F9-A6B0-B65AD34835D3}">
      <dgm:prSet/>
      <dgm:spPr/>
      <dgm:t>
        <a:bodyPr/>
        <a:lstStyle/>
        <a:p>
          <a:endParaRPr lang="en-US"/>
        </a:p>
      </dgm:t>
    </dgm:pt>
    <dgm:pt modelId="{638C5AB8-219A-4377-81A2-F0106E001EED}" type="sibTrans" cxnId="{AB706087-1569-43F9-A6B0-B65AD34835D3}">
      <dgm:prSet/>
      <dgm:spPr/>
      <dgm:t>
        <a:bodyPr/>
        <a:lstStyle/>
        <a:p>
          <a:endParaRPr lang="en-US"/>
        </a:p>
      </dgm:t>
    </dgm:pt>
    <dgm:pt modelId="{3DBD3B9E-DB87-4AC9-9126-33063C924814}">
      <dgm:prSet/>
      <dgm:spPr/>
      <dgm:t>
        <a:bodyPr/>
        <a:lstStyle/>
        <a:p>
          <a:r>
            <a:rPr lang="en-GB" dirty="0"/>
            <a:t>OSARA</a:t>
          </a:r>
          <a:endParaRPr lang="en-US" dirty="0"/>
        </a:p>
      </dgm:t>
    </dgm:pt>
    <dgm:pt modelId="{7A411758-A8CB-45F1-96F5-B9D9E2453D86}" type="parTrans" cxnId="{CB616CD2-E378-440C-8A34-6C5302589043}">
      <dgm:prSet/>
      <dgm:spPr/>
      <dgm:t>
        <a:bodyPr/>
        <a:lstStyle/>
        <a:p>
          <a:endParaRPr lang="en-US"/>
        </a:p>
      </dgm:t>
    </dgm:pt>
    <dgm:pt modelId="{BF00A8CF-AEC0-46DA-B6DE-BCAE0703F64D}" type="sibTrans" cxnId="{CB616CD2-E378-440C-8A34-6C5302589043}">
      <dgm:prSet/>
      <dgm:spPr/>
      <dgm:t>
        <a:bodyPr/>
        <a:lstStyle/>
        <a:p>
          <a:endParaRPr lang="en-US"/>
        </a:p>
      </dgm:t>
    </dgm:pt>
    <dgm:pt modelId="{0BC6C06B-4CB5-4F91-A18F-C84EC1A505C0}">
      <dgm:prSet/>
      <dgm:spPr/>
      <dgm:t>
        <a:bodyPr/>
        <a:lstStyle/>
        <a:p>
          <a:pPr rtl="0"/>
          <a:r>
            <a:rPr lang="en-GB" dirty="0"/>
            <a:t>PAT</a:t>
          </a:r>
          <a:r>
            <a:rPr lang="en-GB" dirty="0">
              <a:latin typeface="Calibri Light" panose="020F0302020204030204"/>
            </a:rPr>
            <a:t> (Problem analysis triangle)</a:t>
          </a:r>
          <a:endParaRPr lang="en-US" dirty="0"/>
        </a:p>
      </dgm:t>
    </dgm:pt>
    <dgm:pt modelId="{2B39CE56-7C4F-440B-A550-0015304C66FC}" type="parTrans" cxnId="{B3E2A460-88E0-4C49-ABDF-41667C128E56}">
      <dgm:prSet/>
      <dgm:spPr/>
      <dgm:t>
        <a:bodyPr/>
        <a:lstStyle/>
        <a:p>
          <a:endParaRPr lang="en-US"/>
        </a:p>
      </dgm:t>
    </dgm:pt>
    <dgm:pt modelId="{49E006F8-6546-41EE-9532-3BBBE1980939}" type="sibTrans" cxnId="{B3E2A460-88E0-4C49-ABDF-41667C128E56}">
      <dgm:prSet/>
      <dgm:spPr/>
      <dgm:t>
        <a:bodyPr/>
        <a:lstStyle/>
        <a:p>
          <a:endParaRPr lang="en-US"/>
        </a:p>
      </dgm:t>
    </dgm:pt>
    <dgm:pt modelId="{CB4B4FC7-779B-41BA-89EE-51CABD5536C0}">
      <dgm:prSet/>
      <dgm:spPr/>
      <dgm:t>
        <a:bodyPr/>
        <a:lstStyle/>
        <a:p>
          <a:pPr rtl="0"/>
          <a:r>
            <a:rPr lang="en-GB" dirty="0"/>
            <a:t>PAT (Enhanced)</a:t>
          </a:r>
          <a:r>
            <a:rPr lang="en-GB" dirty="0">
              <a:latin typeface="Calibri Light" panose="020F0302020204030204"/>
            </a:rPr>
            <a:t> </a:t>
          </a:r>
          <a:endParaRPr lang="en-US"/>
        </a:p>
      </dgm:t>
    </dgm:pt>
    <dgm:pt modelId="{981DD159-4D96-4767-9718-1D8422017C46}" type="parTrans" cxnId="{7A94E6EF-7A72-4E41-84B3-783CE66C1EAF}">
      <dgm:prSet/>
      <dgm:spPr/>
      <dgm:t>
        <a:bodyPr/>
        <a:lstStyle/>
        <a:p>
          <a:endParaRPr lang="en-US"/>
        </a:p>
      </dgm:t>
    </dgm:pt>
    <dgm:pt modelId="{263DDA69-43E8-4A01-AA6B-7D0E2418B54E}" type="sibTrans" cxnId="{7A94E6EF-7A72-4E41-84B3-783CE66C1EAF}">
      <dgm:prSet/>
      <dgm:spPr/>
      <dgm:t>
        <a:bodyPr/>
        <a:lstStyle/>
        <a:p>
          <a:endParaRPr lang="en-US"/>
        </a:p>
      </dgm:t>
    </dgm:pt>
    <dgm:pt modelId="{E4789890-9454-4D6B-A22A-269BF06E0F09}">
      <dgm:prSet/>
      <dgm:spPr/>
      <dgm:t>
        <a:bodyPr/>
        <a:lstStyle/>
        <a:p>
          <a:r>
            <a:rPr lang="en-GB" dirty="0"/>
            <a:t>Routine Activity Theory</a:t>
          </a:r>
          <a:endParaRPr lang="en-US" dirty="0"/>
        </a:p>
      </dgm:t>
    </dgm:pt>
    <dgm:pt modelId="{9A19A29F-2ACA-4F13-A68A-FB8B1B477683}" type="parTrans" cxnId="{1C6E9182-5880-4E1F-A847-3E1770F7E3A2}">
      <dgm:prSet/>
      <dgm:spPr/>
      <dgm:t>
        <a:bodyPr/>
        <a:lstStyle/>
        <a:p>
          <a:endParaRPr lang="en-US"/>
        </a:p>
      </dgm:t>
    </dgm:pt>
    <dgm:pt modelId="{09A3D767-7647-4F5F-A0F9-CA8807A68C10}" type="sibTrans" cxnId="{1C6E9182-5880-4E1F-A847-3E1770F7E3A2}">
      <dgm:prSet/>
      <dgm:spPr/>
      <dgm:t>
        <a:bodyPr/>
        <a:lstStyle/>
        <a:p>
          <a:endParaRPr lang="en-US"/>
        </a:p>
      </dgm:t>
    </dgm:pt>
    <dgm:pt modelId="{7EA0A2EF-2037-4F7F-A206-DFBD2F0DDF32}">
      <dgm:prSet/>
      <dgm:spPr/>
      <dgm:t>
        <a:bodyPr/>
        <a:lstStyle/>
        <a:p>
          <a:r>
            <a:rPr lang="en-GB" dirty="0"/>
            <a:t>Rational Choice Theory</a:t>
          </a:r>
          <a:endParaRPr lang="en-US" dirty="0"/>
        </a:p>
      </dgm:t>
    </dgm:pt>
    <dgm:pt modelId="{1EDE2698-993D-4547-9D93-F7FF87E0280E}" type="parTrans" cxnId="{6844F723-181A-4FBE-B07D-429436A0B130}">
      <dgm:prSet/>
      <dgm:spPr/>
      <dgm:t>
        <a:bodyPr/>
        <a:lstStyle/>
        <a:p>
          <a:endParaRPr lang="en-US"/>
        </a:p>
      </dgm:t>
    </dgm:pt>
    <dgm:pt modelId="{26E76B27-4869-43BE-9173-B3C2B4BBE5C8}" type="sibTrans" cxnId="{6844F723-181A-4FBE-B07D-429436A0B130}">
      <dgm:prSet/>
      <dgm:spPr/>
      <dgm:t>
        <a:bodyPr/>
        <a:lstStyle/>
        <a:p>
          <a:endParaRPr lang="en-US"/>
        </a:p>
      </dgm:t>
    </dgm:pt>
    <dgm:pt modelId="{976BA30D-EDBE-40D8-8B86-8BF04811EDC2}" type="pres">
      <dgm:prSet presAssocID="{D5262F26-9D54-49EE-9EF5-A396D769AF7D}" presName="linear" presStyleCnt="0">
        <dgm:presLayoutVars>
          <dgm:animLvl val="lvl"/>
          <dgm:resizeHandles val="exact"/>
        </dgm:presLayoutVars>
      </dgm:prSet>
      <dgm:spPr/>
    </dgm:pt>
    <dgm:pt modelId="{323E00C8-5A63-4407-A5F2-320908523647}" type="pres">
      <dgm:prSet presAssocID="{FD205F48-22A8-4384-BE38-A9BB0DD5EE28}" presName="parentText" presStyleLbl="node1" presStyleIdx="0" presStyleCnt="6">
        <dgm:presLayoutVars>
          <dgm:chMax val="0"/>
          <dgm:bulletEnabled val="1"/>
        </dgm:presLayoutVars>
      </dgm:prSet>
      <dgm:spPr/>
    </dgm:pt>
    <dgm:pt modelId="{4203DBEA-C243-4DD0-AEFF-92C96A201EBE}" type="pres">
      <dgm:prSet presAssocID="{638C5AB8-219A-4377-81A2-F0106E001EED}" presName="spacer" presStyleCnt="0"/>
      <dgm:spPr/>
    </dgm:pt>
    <dgm:pt modelId="{6EE4B917-4964-40E7-88C0-3B3619327553}" type="pres">
      <dgm:prSet presAssocID="{3DBD3B9E-DB87-4AC9-9126-33063C924814}" presName="parentText" presStyleLbl="node1" presStyleIdx="1" presStyleCnt="6">
        <dgm:presLayoutVars>
          <dgm:chMax val="0"/>
          <dgm:bulletEnabled val="1"/>
        </dgm:presLayoutVars>
      </dgm:prSet>
      <dgm:spPr/>
    </dgm:pt>
    <dgm:pt modelId="{57D141C8-C6D0-4737-B20A-926766262613}" type="pres">
      <dgm:prSet presAssocID="{BF00A8CF-AEC0-46DA-B6DE-BCAE0703F64D}" presName="spacer" presStyleCnt="0"/>
      <dgm:spPr/>
    </dgm:pt>
    <dgm:pt modelId="{C5650F32-33B2-4557-8DD9-37D3F567291B}" type="pres">
      <dgm:prSet presAssocID="{0BC6C06B-4CB5-4F91-A18F-C84EC1A505C0}" presName="parentText" presStyleLbl="node1" presStyleIdx="2" presStyleCnt="6">
        <dgm:presLayoutVars>
          <dgm:chMax val="0"/>
          <dgm:bulletEnabled val="1"/>
        </dgm:presLayoutVars>
      </dgm:prSet>
      <dgm:spPr/>
    </dgm:pt>
    <dgm:pt modelId="{681C45C9-4D80-425D-B58E-DBF6F4052586}" type="pres">
      <dgm:prSet presAssocID="{49E006F8-6546-41EE-9532-3BBBE1980939}" presName="spacer" presStyleCnt="0"/>
      <dgm:spPr/>
    </dgm:pt>
    <dgm:pt modelId="{5E8D043A-2F05-4278-AD86-12DDD5CD4256}" type="pres">
      <dgm:prSet presAssocID="{CB4B4FC7-779B-41BA-89EE-51CABD5536C0}" presName="parentText" presStyleLbl="node1" presStyleIdx="3" presStyleCnt="6">
        <dgm:presLayoutVars>
          <dgm:chMax val="0"/>
          <dgm:bulletEnabled val="1"/>
        </dgm:presLayoutVars>
      </dgm:prSet>
      <dgm:spPr/>
    </dgm:pt>
    <dgm:pt modelId="{190A1640-4FEC-4A0B-B7BE-7B8671793838}" type="pres">
      <dgm:prSet presAssocID="{263DDA69-43E8-4A01-AA6B-7D0E2418B54E}" presName="spacer" presStyleCnt="0"/>
      <dgm:spPr/>
    </dgm:pt>
    <dgm:pt modelId="{2D01FBA9-10CE-41B7-9F57-93E8D3E97DFE}" type="pres">
      <dgm:prSet presAssocID="{E4789890-9454-4D6B-A22A-269BF06E0F09}" presName="parentText" presStyleLbl="node1" presStyleIdx="4" presStyleCnt="6">
        <dgm:presLayoutVars>
          <dgm:chMax val="0"/>
          <dgm:bulletEnabled val="1"/>
        </dgm:presLayoutVars>
      </dgm:prSet>
      <dgm:spPr/>
    </dgm:pt>
    <dgm:pt modelId="{6C640744-F898-498F-932B-5C19EE1D5721}" type="pres">
      <dgm:prSet presAssocID="{09A3D767-7647-4F5F-A0F9-CA8807A68C10}" presName="spacer" presStyleCnt="0"/>
      <dgm:spPr/>
    </dgm:pt>
    <dgm:pt modelId="{A2EA9B55-D2CC-431F-8246-1757B5CF017F}" type="pres">
      <dgm:prSet presAssocID="{7EA0A2EF-2037-4F7F-A206-DFBD2F0DDF32}" presName="parentText" presStyleLbl="node1" presStyleIdx="5" presStyleCnt="6">
        <dgm:presLayoutVars>
          <dgm:chMax val="0"/>
          <dgm:bulletEnabled val="1"/>
        </dgm:presLayoutVars>
      </dgm:prSet>
      <dgm:spPr/>
    </dgm:pt>
  </dgm:ptLst>
  <dgm:cxnLst>
    <dgm:cxn modelId="{1F313603-883A-45E0-B34C-B78DCC3A94DA}" type="presOf" srcId="{FD205F48-22A8-4384-BE38-A9BB0DD5EE28}" destId="{323E00C8-5A63-4407-A5F2-320908523647}" srcOrd="0" destOrd="0" presId="urn:microsoft.com/office/officeart/2005/8/layout/vList2"/>
    <dgm:cxn modelId="{6844F723-181A-4FBE-B07D-429436A0B130}" srcId="{D5262F26-9D54-49EE-9EF5-A396D769AF7D}" destId="{7EA0A2EF-2037-4F7F-A206-DFBD2F0DDF32}" srcOrd="5" destOrd="0" parTransId="{1EDE2698-993D-4547-9D93-F7FF87E0280E}" sibTransId="{26E76B27-4869-43BE-9173-B3C2B4BBE5C8}"/>
    <dgm:cxn modelId="{B3E2A460-88E0-4C49-ABDF-41667C128E56}" srcId="{D5262F26-9D54-49EE-9EF5-A396D769AF7D}" destId="{0BC6C06B-4CB5-4F91-A18F-C84EC1A505C0}" srcOrd="2" destOrd="0" parTransId="{2B39CE56-7C4F-440B-A550-0015304C66FC}" sibTransId="{49E006F8-6546-41EE-9532-3BBBE1980939}"/>
    <dgm:cxn modelId="{6050A453-E724-4814-8136-BCD5DD408A4F}" type="presOf" srcId="{7EA0A2EF-2037-4F7F-A206-DFBD2F0DDF32}" destId="{A2EA9B55-D2CC-431F-8246-1757B5CF017F}" srcOrd="0" destOrd="0" presId="urn:microsoft.com/office/officeart/2005/8/layout/vList2"/>
    <dgm:cxn modelId="{45B49279-FAE2-439E-9479-8BDCC4BD29B4}" type="presOf" srcId="{3DBD3B9E-DB87-4AC9-9126-33063C924814}" destId="{6EE4B917-4964-40E7-88C0-3B3619327553}" srcOrd="0" destOrd="0" presId="urn:microsoft.com/office/officeart/2005/8/layout/vList2"/>
    <dgm:cxn modelId="{1C6E9182-5880-4E1F-A847-3E1770F7E3A2}" srcId="{D5262F26-9D54-49EE-9EF5-A396D769AF7D}" destId="{E4789890-9454-4D6B-A22A-269BF06E0F09}" srcOrd="4" destOrd="0" parTransId="{9A19A29F-2ACA-4F13-A68A-FB8B1B477683}" sibTransId="{09A3D767-7647-4F5F-A0F9-CA8807A68C10}"/>
    <dgm:cxn modelId="{AB706087-1569-43F9-A6B0-B65AD34835D3}" srcId="{D5262F26-9D54-49EE-9EF5-A396D769AF7D}" destId="{FD205F48-22A8-4384-BE38-A9BB0DD5EE28}" srcOrd="0" destOrd="0" parTransId="{B0B4C90E-F8AD-434B-B85A-13069720936F}" sibTransId="{638C5AB8-219A-4377-81A2-F0106E001EED}"/>
    <dgm:cxn modelId="{DC51FBA2-7049-46A1-A652-FB16731648AE}" type="presOf" srcId="{0BC6C06B-4CB5-4F91-A18F-C84EC1A505C0}" destId="{C5650F32-33B2-4557-8DD9-37D3F567291B}" srcOrd="0" destOrd="0" presId="urn:microsoft.com/office/officeart/2005/8/layout/vList2"/>
    <dgm:cxn modelId="{762F5EA6-32C4-489E-B68A-542E2FA9AF56}" type="presOf" srcId="{D5262F26-9D54-49EE-9EF5-A396D769AF7D}" destId="{976BA30D-EDBE-40D8-8B86-8BF04811EDC2}" srcOrd="0" destOrd="0" presId="urn:microsoft.com/office/officeart/2005/8/layout/vList2"/>
    <dgm:cxn modelId="{CB616CD2-E378-440C-8A34-6C5302589043}" srcId="{D5262F26-9D54-49EE-9EF5-A396D769AF7D}" destId="{3DBD3B9E-DB87-4AC9-9126-33063C924814}" srcOrd="1" destOrd="0" parTransId="{7A411758-A8CB-45F1-96F5-B9D9E2453D86}" sibTransId="{BF00A8CF-AEC0-46DA-B6DE-BCAE0703F64D}"/>
    <dgm:cxn modelId="{880637EF-5434-4777-9552-37CB2F581C70}" type="presOf" srcId="{CB4B4FC7-779B-41BA-89EE-51CABD5536C0}" destId="{5E8D043A-2F05-4278-AD86-12DDD5CD4256}" srcOrd="0" destOrd="0" presId="urn:microsoft.com/office/officeart/2005/8/layout/vList2"/>
    <dgm:cxn modelId="{7A94E6EF-7A72-4E41-84B3-783CE66C1EAF}" srcId="{D5262F26-9D54-49EE-9EF5-A396D769AF7D}" destId="{CB4B4FC7-779B-41BA-89EE-51CABD5536C0}" srcOrd="3" destOrd="0" parTransId="{981DD159-4D96-4767-9718-1D8422017C46}" sibTransId="{263DDA69-43E8-4A01-AA6B-7D0E2418B54E}"/>
    <dgm:cxn modelId="{2058B7F1-2E10-4246-BBC0-2B9B0A5C5757}" type="presOf" srcId="{E4789890-9454-4D6B-A22A-269BF06E0F09}" destId="{2D01FBA9-10CE-41B7-9F57-93E8D3E97DFE}" srcOrd="0" destOrd="0" presId="urn:microsoft.com/office/officeart/2005/8/layout/vList2"/>
    <dgm:cxn modelId="{B1E41A15-A84B-43B9-94F8-668556A9FD28}" type="presParOf" srcId="{976BA30D-EDBE-40D8-8B86-8BF04811EDC2}" destId="{323E00C8-5A63-4407-A5F2-320908523647}" srcOrd="0" destOrd="0" presId="urn:microsoft.com/office/officeart/2005/8/layout/vList2"/>
    <dgm:cxn modelId="{009970F4-6935-4EAF-8E44-8B67A77ABA2B}" type="presParOf" srcId="{976BA30D-EDBE-40D8-8B86-8BF04811EDC2}" destId="{4203DBEA-C243-4DD0-AEFF-92C96A201EBE}" srcOrd="1" destOrd="0" presId="urn:microsoft.com/office/officeart/2005/8/layout/vList2"/>
    <dgm:cxn modelId="{C4CBBC22-126D-4E98-A9AB-B263337B2B67}" type="presParOf" srcId="{976BA30D-EDBE-40D8-8B86-8BF04811EDC2}" destId="{6EE4B917-4964-40E7-88C0-3B3619327553}" srcOrd="2" destOrd="0" presId="urn:microsoft.com/office/officeart/2005/8/layout/vList2"/>
    <dgm:cxn modelId="{B185F602-DC9C-4980-AA4C-084D290B4C9E}" type="presParOf" srcId="{976BA30D-EDBE-40D8-8B86-8BF04811EDC2}" destId="{57D141C8-C6D0-4737-B20A-926766262613}" srcOrd="3" destOrd="0" presId="urn:microsoft.com/office/officeart/2005/8/layout/vList2"/>
    <dgm:cxn modelId="{6F213BBD-0859-42C3-9A4E-153B5EE3BA3A}" type="presParOf" srcId="{976BA30D-EDBE-40D8-8B86-8BF04811EDC2}" destId="{C5650F32-33B2-4557-8DD9-37D3F567291B}" srcOrd="4" destOrd="0" presId="urn:microsoft.com/office/officeart/2005/8/layout/vList2"/>
    <dgm:cxn modelId="{A160D9C7-D45F-4BBB-9127-0E2F85CE7E4C}" type="presParOf" srcId="{976BA30D-EDBE-40D8-8B86-8BF04811EDC2}" destId="{681C45C9-4D80-425D-B58E-DBF6F4052586}" srcOrd="5" destOrd="0" presId="urn:microsoft.com/office/officeart/2005/8/layout/vList2"/>
    <dgm:cxn modelId="{146811B4-A5E4-463C-BE11-0ECC5A97A126}" type="presParOf" srcId="{976BA30D-EDBE-40D8-8B86-8BF04811EDC2}" destId="{5E8D043A-2F05-4278-AD86-12DDD5CD4256}" srcOrd="6" destOrd="0" presId="urn:microsoft.com/office/officeart/2005/8/layout/vList2"/>
    <dgm:cxn modelId="{54A17513-43F4-476F-8111-89B075A12D09}" type="presParOf" srcId="{976BA30D-EDBE-40D8-8B86-8BF04811EDC2}" destId="{190A1640-4FEC-4A0B-B7BE-7B8671793838}" srcOrd="7" destOrd="0" presId="urn:microsoft.com/office/officeart/2005/8/layout/vList2"/>
    <dgm:cxn modelId="{90D0D753-8708-4D0B-8E4C-5D04716AF7C7}" type="presParOf" srcId="{976BA30D-EDBE-40D8-8B86-8BF04811EDC2}" destId="{2D01FBA9-10CE-41B7-9F57-93E8D3E97DFE}" srcOrd="8" destOrd="0" presId="urn:microsoft.com/office/officeart/2005/8/layout/vList2"/>
    <dgm:cxn modelId="{D35B5D1D-1A71-4421-BC69-FCE9708E1E35}" type="presParOf" srcId="{976BA30D-EDBE-40D8-8B86-8BF04811EDC2}" destId="{6C640744-F898-498F-932B-5C19EE1D5721}" srcOrd="9" destOrd="0" presId="urn:microsoft.com/office/officeart/2005/8/layout/vList2"/>
    <dgm:cxn modelId="{46F3F2E6-C948-4649-B451-FB7A27C85349}" type="presParOf" srcId="{976BA30D-EDBE-40D8-8B86-8BF04811EDC2}" destId="{A2EA9B55-D2CC-431F-8246-1757B5CF017F}"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760ED97-0D88-43BE-9379-230D078934C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F5C1D21-84FD-4B2A-BC89-91AAD9C149E3}">
      <dgm:prSet/>
      <dgm:spPr/>
      <dgm:t>
        <a:bodyPr/>
        <a:lstStyle/>
        <a:p>
          <a:pPr>
            <a:lnSpc>
              <a:spcPct val="100000"/>
            </a:lnSpc>
          </a:pPr>
          <a:r>
            <a:rPr lang="en-GB"/>
            <a:t>Is a way of thinking that systematically addresses identified problems</a:t>
          </a:r>
          <a:endParaRPr lang="en-US"/>
        </a:p>
      </dgm:t>
    </dgm:pt>
    <dgm:pt modelId="{827A5F2C-906A-446C-A666-8F292F5F81FC}" type="parTrans" cxnId="{B40403B6-E622-463E-8265-93BA9227C0C4}">
      <dgm:prSet/>
      <dgm:spPr/>
      <dgm:t>
        <a:bodyPr/>
        <a:lstStyle/>
        <a:p>
          <a:endParaRPr lang="en-US"/>
        </a:p>
      </dgm:t>
    </dgm:pt>
    <dgm:pt modelId="{D8009ADB-302B-4535-8399-933693B33A26}" type="sibTrans" cxnId="{B40403B6-E622-463E-8265-93BA9227C0C4}">
      <dgm:prSet/>
      <dgm:spPr/>
      <dgm:t>
        <a:bodyPr/>
        <a:lstStyle/>
        <a:p>
          <a:endParaRPr lang="en-US"/>
        </a:p>
      </dgm:t>
    </dgm:pt>
    <dgm:pt modelId="{449E9B5F-85F0-478C-A3B7-60F8F57EE78A}">
      <dgm:prSet/>
      <dgm:spPr/>
      <dgm:t>
        <a:bodyPr/>
        <a:lstStyle/>
        <a:p>
          <a:pPr>
            <a:lnSpc>
              <a:spcPct val="100000"/>
            </a:lnSpc>
          </a:pPr>
          <a:r>
            <a:rPr lang="en-GB"/>
            <a:t>It encompasses a set of tools designed to help you understand them</a:t>
          </a:r>
          <a:endParaRPr lang="en-US"/>
        </a:p>
      </dgm:t>
    </dgm:pt>
    <dgm:pt modelId="{72402677-40FC-402E-B425-8A3C5330BE32}" type="parTrans" cxnId="{E1B37737-3CAE-4203-ACE3-F5F188229787}">
      <dgm:prSet/>
      <dgm:spPr/>
      <dgm:t>
        <a:bodyPr/>
        <a:lstStyle/>
        <a:p>
          <a:endParaRPr lang="en-US"/>
        </a:p>
      </dgm:t>
    </dgm:pt>
    <dgm:pt modelId="{A7954C37-3866-4A84-B140-6BD8F61FB89B}" type="sibTrans" cxnId="{E1B37737-3CAE-4203-ACE3-F5F188229787}">
      <dgm:prSet/>
      <dgm:spPr/>
      <dgm:t>
        <a:bodyPr/>
        <a:lstStyle/>
        <a:p>
          <a:endParaRPr lang="en-US"/>
        </a:p>
      </dgm:t>
    </dgm:pt>
    <dgm:pt modelId="{0ABE8CE1-B7FD-4433-80D7-4F9FF777F6C5}">
      <dgm:prSet/>
      <dgm:spPr/>
      <dgm:t>
        <a:bodyPr/>
        <a:lstStyle/>
        <a:p>
          <a:pPr>
            <a:lnSpc>
              <a:spcPct val="100000"/>
            </a:lnSpc>
          </a:pPr>
          <a:r>
            <a:rPr lang="en-GB"/>
            <a:t>It is about dealing with the conditions that create the problems </a:t>
          </a:r>
          <a:endParaRPr lang="en-US"/>
        </a:p>
      </dgm:t>
    </dgm:pt>
    <dgm:pt modelId="{D4E93BB4-92A0-4C5F-9BA2-46C2C483BFED}" type="parTrans" cxnId="{E02A05AC-62A8-4375-A1B1-C1B50136C4DE}">
      <dgm:prSet/>
      <dgm:spPr/>
      <dgm:t>
        <a:bodyPr/>
        <a:lstStyle/>
        <a:p>
          <a:endParaRPr lang="en-US"/>
        </a:p>
      </dgm:t>
    </dgm:pt>
    <dgm:pt modelId="{38EFF8CC-924F-4783-9A6E-6777C1F53A46}" type="sibTrans" cxnId="{E02A05AC-62A8-4375-A1B1-C1B50136C4DE}">
      <dgm:prSet/>
      <dgm:spPr/>
      <dgm:t>
        <a:bodyPr/>
        <a:lstStyle/>
        <a:p>
          <a:endParaRPr lang="en-US"/>
        </a:p>
      </dgm:t>
    </dgm:pt>
    <dgm:pt modelId="{79A59388-05DA-4EFF-9833-427B8F191EFE}">
      <dgm:prSet/>
      <dgm:spPr/>
      <dgm:t>
        <a:bodyPr/>
        <a:lstStyle/>
        <a:p>
          <a:pPr>
            <a:lnSpc>
              <a:spcPct val="100000"/>
            </a:lnSpc>
          </a:pPr>
          <a:r>
            <a:rPr lang="en-GB"/>
            <a:t>It is about identifying who has the expertise to help</a:t>
          </a:r>
          <a:endParaRPr lang="en-US"/>
        </a:p>
      </dgm:t>
    </dgm:pt>
    <dgm:pt modelId="{EC8EAF9C-89D6-4770-AC56-3EB5AAACDF96}" type="parTrans" cxnId="{71BDE0B6-B2D5-4936-820F-3C6AF103A03B}">
      <dgm:prSet/>
      <dgm:spPr/>
      <dgm:t>
        <a:bodyPr/>
        <a:lstStyle/>
        <a:p>
          <a:endParaRPr lang="en-US"/>
        </a:p>
      </dgm:t>
    </dgm:pt>
    <dgm:pt modelId="{2C686970-72B4-411A-ABD8-BD055488ED3E}" type="sibTrans" cxnId="{71BDE0B6-B2D5-4936-820F-3C6AF103A03B}">
      <dgm:prSet/>
      <dgm:spPr/>
      <dgm:t>
        <a:bodyPr/>
        <a:lstStyle/>
        <a:p>
          <a:endParaRPr lang="en-US"/>
        </a:p>
      </dgm:t>
    </dgm:pt>
    <dgm:pt modelId="{E8A96405-D460-413E-A97A-1AA08C57CDA8}">
      <dgm:prSet/>
      <dgm:spPr/>
      <dgm:t>
        <a:bodyPr/>
        <a:lstStyle/>
        <a:p>
          <a:pPr>
            <a:lnSpc>
              <a:spcPct val="100000"/>
            </a:lnSpc>
          </a:pPr>
          <a:r>
            <a:rPr lang="en-GB"/>
            <a:t>It is often about teamwork &amp; leadership</a:t>
          </a:r>
          <a:endParaRPr lang="en-US"/>
        </a:p>
      </dgm:t>
    </dgm:pt>
    <dgm:pt modelId="{3FA6181F-E457-4EE5-8C27-DED0D764FFD2}" type="parTrans" cxnId="{33563B3E-5DD9-443D-BF94-54A1A5F3256A}">
      <dgm:prSet/>
      <dgm:spPr/>
      <dgm:t>
        <a:bodyPr/>
        <a:lstStyle/>
        <a:p>
          <a:endParaRPr lang="en-US"/>
        </a:p>
      </dgm:t>
    </dgm:pt>
    <dgm:pt modelId="{B4E77096-155C-4C62-8B82-CF704E30838F}" type="sibTrans" cxnId="{33563B3E-5DD9-443D-BF94-54A1A5F3256A}">
      <dgm:prSet/>
      <dgm:spPr/>
      <dgm:t>
        <a:bodyPr/>
        <a:lstStyle/>
        <a:p>
          <a:endParaRPr lang="en-US"/>
        </a:p>
      </dgm:t>
    </dgm:pt>
    <dgm:pt modelId="{189447FE-0F1C-42A8-8077-A4E3AF1878A3}" type="pres">
      <dgm:prSet presAssocID="{2760ED97-0D88-43BE-9379-230D078934C9}" presName="root" presStyleCnt="0">
        <dgm:presLayoutVars>
          <dgm:dir/>
          <dgm:resizeHandles val="exact"/>
        </dgm:presLayoutVars>
      </dgm:prSet>
      <dgm:spPr/>
    </dgm:pt>
    <dgm:pt modelId="{51AADDE2-D1E3-430A-8F33-98C05D27B9F8}" type="pres">
      <dgm:prSet presAssocID="{8F5C1D21-84FD-4B2A-BC89-91AAD9C149E3}" presName="compNode" presStyleCnt="0"/>
      <dgm:spPr/>
    </dgm:pt>
    <dgm:pt modelId="{2B6B30AC-95AC-45E2-8E0A-E8486F756167}" type="pres">
      <dgm:prSet presAssocID="{8F5C1D21-84FD-4B2A-BC89-91AAD9C149E3}" presName="bgRect" presStyleLbl="bgShp" presStyleIdx="0" presStyleCnt="5"/>
      <dgm:spPr/>
    </dgm:pt>
    <dgm:pt modelId="{445018AD-00EA-44FA-AF8C-0726AB237828}" type="pres">
      <dgm:prSet presAssocID="{8F5C1D21-84FD-4B2A-BC89-91AAD9C149E3}"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 with Gears"/>
        </a:ext>
      </dgm:extLst>
    </dgm:pt>
    <dgm:pt modelId="{71A427B1-9FED-46B4-81EF-045E99009717}" type="pres">
      <dgm:prSet presAssocID="{8F5C1D21-84FD-4B2A-BC89-91AAD9C149E3}" presName="spaceRect" presStyleCnt="0"/>
      <dgm:spPr/>
    </dgm:pt>
    <dgm:pt modelId="{05E313C8-76DF-4F36-B16C-045C9541ABCD}" type="pres">
      <dgm:prSet presAssocID="{8F5C1D21-84FD-4B2A-BC89-91AAD9C149E3}" presName="parTx" presStyleLbl="revTx" presStyleIdx="0" presStyleCnt="5">
        <dgm:presLayoutVars>
          <dgm:chMax val="0"/>
          <dgm:chPref val="0"/>
        </dgm:presLayoutVars>
      </dgm:prSet>
      <dgm:spPr/>
    </dgm:pt>
    <dgm:pt modelId="{9DE5BF1C-B36E-40B0-8E11-4C00314D62BB}" type="pres">
      <dgm:prSet presAssocID="{D8009ADB-302B-4535-8399-933693B33A26}" presName="sibTrans" presStyleCnt="0"/>
      <dgm:spPr/>
    </dgm:pt>
    <dgm:pt modelId="{CF2ED63C-92A3-407F-B683-0839F2BA9B78}" type="pres">
      <dgm:prSet presAssocID="{449E9B5F-85F0-478C-A3B7-60F8F57EE78A}" presName="compNode" presStyleCnt="0"/>
      <dgm:spPr/>
    </dgm:pt>
    <dgm:pt modelId="{B3395BF6-CA18-4A64-AAC3-36306E57B91B}" type="pres">
      <dgm:prSet presAssocID="{449E9B5F-85F0-478C-A3B7-60F8F57EE78A}" presName="bgRect" presStyleLbl="bgShp" presStyleIdx="1" presStyleCnt="5"/>
      <dgm:spPr/>
    </dgm:pt>
    <dgm:pt modelId="{61072A25-5C55-4F13-A348-DDF0FCFD3E84}" type="pres">
      <dgm:prSet presAssocID="{449E9B5F-85F0-478C-A3B7-60F8F57EE78A}"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ools"/>
        </a:ext>
      </dgm:extLst>
    </dgm:pt>
    <dgm:pt modelId="{EE6FD001-31F3-4088-8986-F6498AEA8531}" type="pres">
      <dgm:prSet presAssocID="{449E9B5F-85F0-478C-A3B7-60F8F57EE78A}" presName="spaceRect" presStyleCnt="0"/>
      <dgm:spPr/>
    </dgm:pt>
    <dgm:pt modelId="{B9138575-E4BD-4F9E-9873-F02D8A9D412B}" type="pres">
      <dgm:prSet presAssocID="{449E9B5F-85F0-478C-A3B7-60F8F57EE78A}" presName="parTx" presStyleLbl="revTx" presStyleIdx="1" presStyleCnt="5">
        <dgm:presLayoutVars>
          <dgm:chMax val="0"/>
          <dgm:chPref val="0"/>
        </dgm:presLayoutVars>
      </dgm:prSet>
      <dgm:spPr/>
    </dgm:pt>
    <dgm:pt modelId="{A7C4173E-E0B1-4663-93AA-28D3A25EC501}" type="pres">
      <dgm:prSet presAssocID="{A7954C37-3866-4A84-B140-6BD8F61FB89B}" presName="sibTrans" presStyleCnt="0"/>
      <dgm:spPr/>
    </dgm:pt>
    <dgm:pt modelId="{DD41796C-BD3E-4AD5-8316-55AD8E4F3ABE}" type="pres">
      <dgm:prSet presAssocID="{0ABE8CE1-B7FD-4433-80D7-4F9FF777F6C5}" presName="compNode" presStyleCnt="0"/>
      <dgm:spPr/>
    </dgm:pt>
    <dgm:pt modelId="{DF590C80-736D-498F-8E44-F58BE0EBB473}" type="pres">
      <dgm:prSet presAssocID="{0ABE8CE1-B7FD-4433-80D7-4F9FF777F6C5}" presName="bgRect" presStyleLbl="bgShp" presStyleIdx="2" presStyleCnt="5"/>
      <dgm:spPr/>
    </dgm:pt>
    <dgm:pt modelId="{E6AF5997-FCF3-43B4-BEAB-9C4FCA61ED24}" type="pres">
      <dgm:prSet presAssocID="{0ABE8CE1-B7FD-4433-80D7-4F9FF777F6C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56F7D0BF-7F25-4BC8-98B2-1807ED32AB3C}" type="pres">
      <dgm:prSet presAssocID="{0ABE8CE1-B7FD-4433-80D7-4F9FF777F6C5}" presName="spaceRect" presStyleCnt="0"/>
      <dgm:spPr/>
    </dgm:pt>
    <dgm:pt modelId="{18FD0909-9B7D-4F19-AC34-5D0598326FCE}" type="pres">
      <dgm:prSet presAssocID="{0ABE8CE1-B7FD-4433-80D7-4F9FF777F6C5}" presName="parTx" presStyleLbl="revTx" presStyleIdx="2" presStyleCnt="5">
        <dgm:presLayoutVars>
          <dgm:chMax val="0"/>
          <dgm:chPref val="0"/>
        </dgm:presLayoutVars>
      </dgm:prSet>
      <dgm:spPr/>
    </dgm:pt>
    <dgm:pt modelId="{53E2C4C8-BFB6-4CC0-9662-E976E61196BF}" type="pres">
      <dgm:prSet presAssocID="{38EFF8CC-924F-4783-9A6E-6777C1F53A46}" presName="sibTrans" presStyleCnt="0"/>
      <dgm:spPr/>
    </dgm:pt>
    <dgm:pt modelId="{BDDCBEFC-1EAF-44BD-B35D-0D5A24A0E895}" type="pres">
      <dgm:prSet presAssocID="{79A59388-05DA-4EFF-9833-427B8F191EFE}" presName="compNode" presStyleCnt="0"/>
      <dgm:spPr/>
    </dgm:pt>
    <dgm:pt modelId="{ECBE4166-7FCB-4F1C-BC08-310824B81FE4}" type="pres">
      <dgm:prSet presAssocID="{79A59388-05DA-4EFF-9833-427B8F191EFE}" presName="bgRect" presStyleLbl="bgShp" presStyleIdx="3" presStyleCnt="5"/>
      <dgm:spPr/>
    </dgm:pt>
    <dgm:pt modelId="{6A3839D0-7897-4474-8AFC-0FC894A12195}" type="pres">
      <dgm:prSet presAssocID="{79A59388-05DA-4EFF-9833-427B8F191EF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User"/>
        </a:ext>
      </dgm:extLst>
    </dgm:pt>
    <dgm:pt modelId="{9EF359D4-91C3-404E-A28C-6179E8D8708A}" type="pres">
      <dgm:prSet presAssocID="{79A59388-05DA-4EFF-9833-427B8F191EFE}" presName="spaceRect" presStyleCnt="0"/>
      <dgm:spPr/>
    </dgm:pt>
    <dgm:pt modelId="{91E2E804-5312-4917-8E1A-164F45DAF8CB}" type="pres">
      <dgm:prSet presAssocID="{79A59388-05DA-4EFF-9833-427B8F191EFE}" presName="parTx" presStyleLbl="revTx" presStyleIdx="3" presStyleCnt="5">
        <dgm:presLayoutVars>
          <dgm:chMax val="0"/>
          <dgm:chPref val="0"/>
        </dgm:presLayoutVars>
      </dgm:prSet>
      <dgm:spPr/>
    </dgm:pt>
    <dgm:pt modelId="{EE53710F-5BCD-457E-BD4E-FCCDB673BD67}" type="pres">
      <dgm:prSet presAssocID="{2C686970-72B4-411A-ABD8-BD055488ED3E}" presName="sibTrans" presStyleCnt="0"/>
      <dgm:spPr/>
    </dgm:pt>
    <dgm:pt modelId="{30540D78-2C25-4728-9F95-434CE0DE3DD0}" type="pres">
      <dgm:prSet presAssocID="{E8A96405-D460-413E-A97A-1AA08C57CDA8}" presName="compNode" presStyleCnt="0"/>
      <dgm:spPr/>
    </dgm:pt>
    <dgm:pt modelId="{5FA3895D-F209-4A48-845D-EA8A770FD53F}" type="pres">
      <dgm:prSet presAssocID="{E8A96405-D460-413E-A97A-1AA08C57CDA8}" presName="bgRect" presStyleLbl="bgShp" presStyleIdx="4" presStyleCnt="5"/>
      <dgm:spPr/>
    </dgm:pt>
    <dgm:pt modelId="{793DE540-9C6A-4230-91D8-BC422A2372ED}" type="pres">
      <dgm:prSet presAssocID="{E8A96405-D460-413E-A97A-1AA08C57CDA8}"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Meeting"/>
        </a:ext>
      </dgm:extLst>
    </dgm:pt>
    <dgm:pt modelId="{F6B78FD8-E286-4B00-961A-93FB0CAE3030}" type="pres">
      <dgm:prSet presAssocID="{E8A96405-D460-413E-A97A-1AA08C57CDA8}" presName="spaceRect" presStyleCnt="0"/>
      <dgm:spPr/>
    </dgm:pt>
    <dgm:pt modelId="{712810E1-B864-46B1-AAE7-8D4C90C0A809}" type="pres">
      <dgm:prSet presAssocID="{E8A96405-D460-413E-A97A-1AA08C57CDA8}" presName="parTx" presStyleLbl="revTx" presStyleIdx="4" presStyleCnt="5">
        <dgm:presLayoutVars>
          <dgm:chMax val="0"/>
          <dgm:chPref val="0"/>
        </dgm:presLayoutVars>
      </dgm:prSet>
      <dgm:spPr/>
    </dgm:pt>
  </dgm:ptLst>
  <dgm:cxnLst>
    <dgm:cxn modelId="{E661F30E-C477-46BE-981B-AA454531E38B}" type="presOf" srcId="{449E9B5F-85F0-478C-A3B7-60F8F57EE78A}" destId="{B9138575-E4BD-4F9E-9873-F02D8A9D412B}" srcOrd="0" destOrd="0" presId="urn:microsoft.com/office/officeart/2018/2/layout/IconVerticalSolidList"/>
    <dgm:cxn modelId="{E1B37737-3CAE-4203-ACE3-F5F188229787}" srcId="{2760ED97-0D88-43BE-9379-230D078934C9}" destId="{449E9B5F-85F0-478C-A3B7-60F8F57EE78A}" srcOrd="1" destOrd="0" parTransId="{72402677-40FC-402E-B425-8A3C5330BE32}" sibTransId="{A7954C37-3866-4A84-B140-6BD8F61FB89B}"/>
    <dgm:cxn modelId="{190B8F3C-1177-4E90-BE63-5D4AACBA250D}" type="presOf" srcId="{79A59388-05DA-4EFF-9833-427B8F191EFE}" destId="{91E2E804-5312-4917-8E1A-164F45DAF8CB}" srcOrd="0" destOrd="0" presId="urn:microsoft.com/office/officeart/2018/2/layout/IconVerticalSolidList"/>
    <dgm:cxn modelId="{33563B3E-5DD9-443D-BF94-54A1A5F3256A}" srcId="{2760ED97-0D88-43BE-9379-230D078934C9}" destId="{E8A96405-D460-413E-A97A-1AA08C57CDA8}" srcOrd="4" destOrd="0" parTransId="{3FA6181F-E457-4EE5-8C27-DED0D764FFD2}" sibTransId="{B4E77096-155C-4C62-8B82-CF704E30838F}"/>
    <dgm:cxn modelId="{30E5887C-77CF-4429-BB44-56C3FF1163DB}" type="presOf" srcId="{0ABE8CE1-B7FD-4433-80D7-4F9FF777F6C5}" destId="{18FD0909-9B7D-4F19-AC34-5D0598326FCE}" srcOrd="0" destOrd="0" presId="urn:microsoft.com/office/officeart/2018/2/layout/IconVerticalSolidList"/>
    <dgm:cxn modelId="{C15AD597-011E-4F73-BE0B-F98532796151}" type="presOf" srcId="{E8A96405-D460-413E-A97A-1AA08C57CDA8}" destId="{712810E1-B864-46B1-AAE7-8D4C90C0A809}" srcOrd="0" destOrd="0" presId="urn:microsoft.com/office/officeart/2018/2/layout/IconVerticalSolidList"/>
    <dgm:cxn modelId="{E02A05AC-62A8-4375-A1B1-C1B50136C4DE}" srcId="{2760ED97-0D88-43BE-9379-230D078934C9}" destId="{0ABE8CE1-B7FD-4433-80D7-4F9FF777F6C5}" srcOrd="2" destOrd="0" parTransId="{D4E93BB4-92A0-4C5F-9BA2-46C2C483BFED}" sibTransId="{38EFF8CC-924F-4783-9A6E-6777C1F53A46}"/>
    <dgm:cxn modelId="{B40403B6-E622-463E-8265-93BA9227C0C4}" srcId="{2760ED97-0D88-43BE-9379-230D078934C9}" destId="{8F5C1D21-84FD-4B2A-BC89-91AAD9C149E3}" srcOrd="0" destOrd="0" parTransId="{827A5F2C-906A-446C-A666-8F292F5F81FC}" sibTransId="{D8009ADB-302B-4535-8399-933693B33A26}"/>
    <dgm:cxn modelId="{71BDE0B6-B2D5-4936-820F-3C6AF103A03B}" srcId="{2760ED97-0D88-43BE-9379-230D078934C9}" destId="{79A59388-05DA-4EFF-9833-427B8F191EFE}" srcOrd="3" destOrd="0" parTransId="{EC8EAF9C-89D6-4770-AC56-3EB5AAACDF96}" sibTransId="{2C686970-72B4-411A-ABD8-BD055488ED3E}"/>
    <dgm:cxn modelId="{F7CDF3C6-2DE5-4A51-BAB6-DB3CAAF5EAB2}" type="presOf" srcId="{8F5C1D21-84FD-4B2A-BC89-91AAD9C149E3}" destId="{05E313C8-76DF-4F36-B16C-045C9541ABCD}" srcOrd="0" destOrd="0" presId="urn:microsoft.com/office/officeart/2018/2/layout/IconVerticalSolidList"/>
    <dgm:cxn modelId="{933249E9-05F6-4CAF-8EE2-6A08710E20CE}" type="presOf" srcId="{2760ED97-0D88-43BE-9379-230D078934C9}" destId="{189447FE-0F1C-42A8-8077-A4E3AF1878A3}" srcOrd="0" destOrd="0" presId="urn:microsoft.com/office/officeart/2018/2/layout/IconVerticalSolidList"/>
    <dgm:cxn modelId="{38BCB640-455F-4BAD-B5B0-64BF67E3703C}" type="presParOf" srcId="{189447FE-0F1C-42A8-8077-A4E3AF1878A3}" destId="{51AADDE2-D1E3-430A-8F33-98C05D27B9F8}" srcOrd="0" destOrd="0" presId="urn:microsoft.com/office/officeart/2018/2/layout/IconVerticalSolidList"/>
    <dgm:cxn modelId="{C1D3357C-E85E-4028-82BB-E6A1093BF4A2}" type="presParOf" srcId="{51AADDE2-D1E3-430A-8F33-98C05D27B9F8}" destId="{2B6B30AC-95AC-45E2-8E0A-E8486F756167}" srcOrd="0" destOrd="0" presId="urn:microsoft.com/office/officeart/2018/2/layout/IconVerticalSolidList"/>
    <dgm:cxn modelId="{DAF86D9F-002C-4620-851F-6F0AD299AE0F}" type="presParOf" srcId="{51AADDE2-D1E3-430A-8F33-98C05D27B9F8}" destId="{445018AD-00EA-44FA-AF8C-0726AB237828}" srcOrd="1" destOrd="0" presId="urn:microsoft.com/office/officeart/2018/2/layout/IconVerticalSolidList"/>
    <dgm:cxn modelId="{E1890B5F-D6BE-4A3E-B379-1675935EC1E4}" type="presParOf" srcId="{51AADDE2-D1E3-430A-8F33-98C05D27B9F8}" destId="{71A427B1-9FED-46B4-81EF-045E99009717}" srcOrd="2" destOrd="0" presId="urn:microsoft.com/office/officeart/2018/2/layout/IconVerticalSolidList"/>
    <dgm:cxn modelId="{C86AC454-5F3A-468C-AEE0-929C8A0FEF5B}" type="presParOf" srcId="{51AADDE2-D1E3-430A-8F33-98C05D27B9F8}" destId="{05E313C8-76DF-4F36-B16C-045C9541ABCD}" srcOrd="3" destOrd="0" presId="urn:microsoft.com/office/officeart/2018/2/layout/IconVerticalSolidList"/>
    <dgm:cxn modelId="{37CC52FB-F1D3-47AC-8EEF-D47CBF0769D1}" type="presParOf" srcId="{189447FE-0F1C-42A8-8077-A4E3AF1878A3}" destId="{9DE5BF1C-B36E-40B0-8E11-4C00314D62BB}" srcOrd="1" destOrd="0" presId="urn:microsoft.com/office/officeart/2018/2/layout/IconVerticalSolidList"/>
    <dgm:cxn modelId="{95299A41-7939-4058-9C6D-F863715730A8}" type="presParOf" srcId="{189447FE-0F1C-42A8-8077-A4E3AF1878A3}" destId="{CF2ED63C-92A3-407F-B683-0839F2BA9B78}" srcOrd="2" destOrd="0" presId="urn:microsoft.com/office/officeart/2018/2/layout/IconVerticalSolidList"/>
    <dgm:cxn modelId="{6E9E2169-1AB8-4714-B97E-5DD496075CA7}" type="presParOf" srcId="{CF2ED63C-92A3-407F-B683-0839F2BA9B78}" destId="{B3395BF6-CA18-4A64-AAC3-36306E57B91B}" srcOrd="0" destOrd="0" presId="urn:microsoft.com/office/officeart/2018/2/layout/IconVerticalSolidList"/>
    <dgm:cxn modelId="{DC894977-DF38-4043-8961-C4A50AA15047}" type="presParOf" srcId="{CF2ED63C-92A3-407F-B683-0839F2BA9B78}" destId="{61072A25-5C55-4F13-A348-DDF0FCFD3E84}" srcOrd="1" destOrd="0" presId="urn:microsoft.com/office/officeart/2018/2/layout/IconVerticalSolidList"/>
    <dgm:cxn modelId="{26847A15-68B4-4FDB-A8A4-D2D77CA11522}" type="presParOf" srcId="{CF2ED63C-92A3-407F-B683-0839F2BA9B78}" destId="{EE6FD001-31F3-4088-8986-F6498AEA8531}" srcOrd="2" destOrd="0" presId="urn:microsoft.com/office/officeart/2018/2/layout/IconVerticalSolidList"/>
    <dgm:cxn modelId="{F67A4A23-3557-463F-A9DE-1B40EBBBDF29}" type="presParOf" srcId="{CF2ED63C-92A3-407F-B683-0839F2BA9B78}" destId="{B9138575-E4BD-4F9E-9873-F02D8A9D412B}" srcOrd="3" destOrd="0" presId="urn:microsoft.com/office/officeart/2018/2/layout/IconVerticalSolidList"/>
    <dgm:cxn modelId="{F1C0DC1B-DCBC-4A9A-9B36-2251CF229347}" type="presParOf" srcId="{189447FE-0F1C-42A8-8077-A4E3AF1878A3}" destId="{A7C4173E-E0B1-4663-93AA-28D3A25EC501}" srcOrd="3" destOrd="0" presId="urn:microsoft.com/office/officeart/2018/2/layout/IconVerticalSolidList"/>
    <dgm:cxn modelId="{4EABB906-1B98-4F94-B119-121509B78B9B}" type="presParOf" srcId="{189447FE-0F1C-42A8-8077-A4E3AF1878A3}" destId="{DD41796C-BD3E-4AD5-8316-55AD8E4F3ABE}" srcOrd="4" destOrd="0" presId="urn:microsoft.com/office/officeart/2018/2/layout/IconVerticalSolidList"/>
    <dgm:cxn modelId="{D10DD402-DAE5-46BC-A7C1-1BC6D1D06FA9}" type="presParOf" srcId="{DD41796C-BD3E-4AD5-8316-55AD8E4F3ABE}" destId="{DF590C80-736D-498F-8E44-F58BE0EBB473}" srcOrd="0" destOrd="0" presId="urn:microsoft.com/office/officeart/2018/2/layout/IconVerticalSolidList"/>
    <dgm:cxn modelId="{8F4FE5A6-95E4-4318-8D9A-0A6AD09B5383}" type="presParOf" srcId="{DD41796C-BD3E-4AD5-8316-55AD8E4F3ABE}" destId="{E6AF5997-FCF3-43B4-BEAB-9C4FCA61ED24}" srcOrd="1" destOrd="0" presId="urn:microsoft.com/office/officeart/2018/2/layout/IconVerticalSolidList"/>
    <dgm:cxn modelId="{596D9CA1-D60E-40F6-A51C-39440CAFA876}" type="presParOf" srcId="{DD41796C-BD3E-4AD5-8316-55AD8E4F3ABE}" destId="{56F7D0BF-7F25-4BC8-98B2-1807ED32AB3C}" srcOrd="2" destOrd="0" presId="urn:microsoft.com/office/officeart/2018/2/layout/IconVerticalSolidList"/>
    <dgm:cxn modelId="{3B373037-A3D5-415C-8988-3C5802FF3B39}" type="presParOf" srcId="{DD41796C-BD3E-4AD5-8316-55AD8E4F3ABE}" destId="{18FD0909-9B7D-4F19-AC34-5D0598326FCE}" srcOrd="3" destOrd="0" presId="urn:microsoft.com/office/officeart/2018/2/layout/IconVerticalSolidList"/>
    <dgm:cxn modelId="{FB2207D6-7353-4BC1-AEE5-D790074A8DD1}" type="presParOf" srcId="{189447FE-0F1C-42A8-8077-A4E3AF1878A3}" destId="{53E2C4C8-BFB6-4CC0-9662-E976E61196BF}" srcOrd="5" destOrd="0" presId="urn:microsoft.com/office/officeart/2018/2/layout/IconVerticalSolidList"/>
    <dgm:cxn modelId="{E51AB5C0-4A5D-4512-99BC-60C567BBEDD5}" type="presParOf" srcId="{189447FE-0F1C-42A8-8077-A4E3AF1878A3}" destId="{BDDCBEFC-1EAF-44BD-B35D-0D5A24A0E895}" srcOrd="6" destOrd="0" presId="urn:microsoft.com/office/officeart/2018/2/layout/IconVerticalSolidList"/>
    <dgm:cxn modelId="{CDC486F7-33A9-4A88-A978-5369540D2E30}" type="presParOf" srcId="{BDDCBEFC-1EAF-44BD-B35D-0D5A24A0E895}" destId="{ECBE4166-7FCB-4F1C-BC08-310824B81FE4}" srcOrd="0" destOrd="0" presId="urn:microsoft.com/office/officeart/2018/2/layout/IconVerticalSolidList"/>
    <dgm:cxn modelId="{14CDE460-D7CD-413F-9BAE-805E5D95E967}" type="presParOf" srcId="{BDDCBEFC-1EAF-44BD-B35D-0D5A24A0E895}" destId="{6A3839D0-7897-4474-8AFC-0FC894A12195}" srcOrd="1" destOrd="0" presId="urn:microsoft.com/office/officeart/2018/2/layout/IconVerticalSolidList"/>
    <dgm:cxn modelId="{C1BB22CD-8BDB-44E6-BD0E-4D2139C1BE84}" type="presParOf" srcId="{BDDCBEFC-1EAF-44BD-B35D-0D5A24A0E895}" destId="{9EF359D4-91C3-404E-A28C-6179E8D8708A}" srcOrd="2" destOrd="0" presId="urn:microsoft.com/office/officeart/2018/2/layout/IconVerticalSolidList"/>
    <dgm:cxn modelId="{8C078F70-6513-478A-8BB7-8E8F9EF6B07A}" type="presParOf" srcId="{BDDCBEFC-1EAF-44BD-B35D-0D5A24A0E895}" destId="{91E2E804-5312-4917-8E1A-164F45DAF8CB}" srcOrd="3" destOrd="0" presId="urn:microsoft.com/office/officeart/2018/2/layout/IconVerticalSolidList"/>
    <dgm:cxn modelId="{B75AE435-AEC7-4C96-A02D-0B675A988575}" type="presParOf" srcId="{189447FE-0F1C-42A8-8077-A4E3AF1878A3}" destId="{EE53710F-5BCD-457E-BD4E-FCCDB673BD67}" srcOrd="7" destOrd="0" presId="urn:microsoft.com/office/officeart/2018/2/layout/IconVerticalSolidList"/>
    <dgm:cxn modelId="{E71ED2DA-EF21-457F-9D2A-66E120761594}" type="presParOf" srcId="{189447FE-0F1C-42A8-8077-A4E3AF1878A3}" destId="{30540D78-2C25-4728-9F95-434CE0DE3DD0}" srcOrd="8" destOrd="0" presId="urn:microsoft.com/office/officeart/2018/2/layout/IconVerticalSolidList"/>
    <dgm:cxn modelId="{CE8616E8-CCA4-4A84-BD72-A99F59C4D58F}" type="presParOf" srcId="{30540D78-2C25-4728-9F95-434CE0DE3DD0}" destId="{5FA3895D-F209-4A48-845D-EA8A770FD53F}" srcOrd="0" destOrd="0" presId="urn:microsoft.com/office/officeart/2018/2/layout/IconVerticalSolidList"/>
    <dgm:cxn modelId="{481781FB-F1CF-4551-A3A8-E15CF4257833}" type="presParOf" srcId="{30540D78-2C25-4728-9F95-434CE0DE3DD0}" destId="{793DE540-9C6A-4230-91D8-BC422A2372ED}" srcOrd="1" destOrd="0" presId="urn:microsoft.com/office/officeart/2018/2/layout/IconVerticalSolidList"/>
    <dgm:cxn modelId="{2F44B22F-5B43-4735-9ED8-C565BAE2D242}" type="presParOf" srcId="{30540D78-2C25-4728-9F95-434CE0DE3DD0}" destId="{F6B78FD8-E286-4B00-961A-93FB0CAE3030}" srcOrd="2" destOrd="0" presId="urn:microsoft.com/office/officeart/2018/2/layout/IconVerticalSolidList"/>
    <dgm:cxn modelId="{3F177138-A2D8-4B69-A90F-D7186BA8ECD9}" type="presParOf" srcId="{30540D78-2C25-4728-9F95-434CE0DE3DD0}" destId="{712810E1-B864-46B1-AAE7-8D4C90C0A80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36E99C6-D241-4165-9D4C-CDD487A994C1}"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B05E0B3A-CF36-4498-92AC-26C598E32F1C}">
      <dgm:prSet/>
      <dgm:spPr/>
      <dgm:t>
        <a:bodyPr/>
        <a:lstStyle/>
        <a:p>
          <a:r>
            <a:rPr lang="en-GB"/>
            <a:t>Underlying conditions create problems</a:t>
          </a:r>
          <a:endParaRPr lang="en-US"/>
        </a:p>
      </dgm:t>
    </dgm:pt>
    <dgm:pt modelId="{E320F43D-5C77-44ED-B83D-11675C29CF8B}" type="parTrans" cxnId="{C2C1769A-BD01-47CC-A2E4-D13BCA52669D}">
      <dgm:prSet/>
      <dgm:spPr/>
      <dgm:t>
        <a:bodyPr/>
        <a:lstStyle/>
        <a:p>
          <a:endParaRPr lang="en-US"/>
        </a:p>
      </dgm:t>
    </dgm:pt>
    <dgm:pt modelId="{32AB808B-AC20-4A37-9681-0BC6D88F878C}" type="sibTrans" cxnId="{C2C1769A-BD01-47CC-A2E4-D13BCA52669D}">
      <dgm:prSet/>
      <dgm:spPr/>
      <dgm:t>
        <a:bodyPr/>
        <a:lstStyle/>
        <a:p>
          <a:endParaRPr lang="en-US"/>
        </a:p>
      </dgm:t>
    </dgm:pt>
    <dgm:pt modelId="{053CB8CA-44D6-4E4F-A414-44578D14AA6F}">
      <dgm:prSet/>
      <dgm:spPr/>
      <dgm:t>
        <a:bodyPr/>
        <a:lstStyle/>
        <a:p>
          <a:r>
            <a:rPr lang="en-GB"/>
            <a:t>Problems in turn lead to incidents</a:t>
          </a:r>
          <a:endParaRPr lang="en-US"/>
        </a:p>
      </dgm:t>
    </dgm:pt>
    <dgm:pt modelId="{61DE422F-3A8C-4082-8155-8F1EE640C1C7}" type="parTrans" cxnId="{2FB85E96-B0C3-40D1-8ECE-CDE475652A58}">
      <dgm:prSet/>
      <dgm:spPr/>
      <dgm:t>
        <a:bodyPr/>
        <a:lstStyle/>
        <a:p>
          <a:endParaRPr lang="en-US"/>
        </a:p>
      </dgm:t>
    </dgm:pt>
    <dgm:pt modelId="{6DE4A833-AE62-406B-A18F-72685F82FB2F}" type="sibTrans" cxnId="{2FB85E96-B0C3-40D1-8ECE-CDE475652A58}">
      <dgm:prSet/>
      <dgm:spPr/>
      <dgm:t>
        <a:bodyPr/>
        <a:lstStyle/>
        <a:p>
          <a:endParaRPr lang="en-US"/>
        </a:p>
      </dgm:t>
    </dgm:pt>
    <dgm:pt modelId="{2BB27A02-D000-40A2-9182-E134BBAE66C6}">
      <dgm:prSet/>
      <dgm:spPr/>
      <dgm:t>
        <a:bodyPr/>
        <a:lstStyle/>
        <a:p>
          <a:r>
            <a:rPr lang="en-GB"/>
            <a:t>Many incidents lead to police calls</a:t>
          </a:r>
          <a:endParaRPr lang="en-US"/>
        </a:p>
      </dgm:t>
    </dgm:pt>
    <dgm:pt modelId="{2FD60BA0-36F6-4332-B944-A23C290A9A74}" type="parTrans" cxnId="{02D57BFA-2EC7-423D-A664-E5D9C1ECBAEB}">
      <dgm:prSet/>
      <dgm:spPr/>
      <dgm:t>
        <a:bodyPr/>
        <a:lstStyle/>
        <a:p>
          <a:endParaRPr lang="en-US"/>
        </a:p>
      </dgm:t>
    </dgm:pt>
    <dgm:pt modelId="{61F7F401-AB65-4A16-854A-375B7140B58A}" type="sibTrans" cxnId="{02D57BFA-2EC7-423D-A664-E5D9C1ECBAEB}">
      <dgm:prSet/>
      <dgm:spPr/>
      <dgm:t>
        <a:bodyPr/>
        <a:lstStyle/>
        <a:p>
          <a:endParaRPr lang="en-US"/>
        </a:p>
      </dgm:t>
    </dgm:pt>
    <dgm:pt modelId="{8C4E21D7-D10C-49DA-B5A4-6CB60F8AE8EB}">
      <dgm:prSet/>
      <dgm:spPr/>
      <dgm:t>
        <a:bodyPr/>
        <a:lstStyle/>
        <a:p>
          <a:r>
            <a:rPr lang="en-GB"/>
            <a:t>Incidents appear to be isolated </a:t>
          </a:r>
          <a:endParaRPr lang="en-US"/>
        </a:p>
      </dgm:t>
    </dgm:pt>
    <dgm:pt modelId="{80F15D1D-5576-48E3-A51E-A6A91DF90F58}" type="parTrans" cxnId="{38DF9CB7-8B75-448E-AA6F-8512044ED5ED}">
      <dgm:prSet/>
      <dgm:spPr/>
      <dgm:t>
        <a:bodyPr/>
        <a:lstStyle/>
        <a:p>
          <a:endParaRPr lang="en-US"/>
        </a:p>
      </dgm:t>
    </dgm:pt>
    <dgm:pt modelId="{EC34BD0F-FCA4-4C30-89F7-501212B6A3B2}" type="sibTrans" cxnId="{38DF9CB7-8B75-448E-AA6F-8512044ED5ED}">
      <dgm:prSet/>
      <dgm:spPr/>
      <dgm:t>
        <a:bodyPr/>
        <a:lstStyle/>
        <a:p>
          <a:endParaRPr lang="en-US"/>
        </a:p>
      </dgm:t>
    </dgm:pt>
    <dgm:pt modelId="{909C9B63-0CE5-4C3F-BF3D-64EF56C3D6A9}">
      <dgm:prSet/>
      <dgm:spPr/>
      <dgm:t>
        <a:bodyPr/>
        <a:lstStyle/>
        <a:p>
          <a:r>
            <a:rPr lang="en-GB"/>
            <a:t>They can arise from a single common source </a:t>
          </a:r>
          <a:endParaRPr lang="en-US"/>
        </a:p>
      </dgm:t>
    </dgm:pt>
    <dgm:pt modelId="{1BF29BFD-6CA9-4EE4-92E3-719856186053}" type="parTrans" cxnId="{819C7498-F8BC-47B4-A2E2-F7B2E7749C23}">
      <dgm:prSet/>
      <dgm:spPr/>
      <dgm:t>
        <a:bodyPr/>
        <a:lstStyle/>
        <a:p>
          <a:endParaRPr lang="en-US"/>
        </a:p>
      </dgm:t>
    </dgm:pt>
    <dgm:pt modelId="{ABB943B7-233C-4957-9367-0EABA903EE0C}" type="sibTrans" cxnId="{819C7498-F8BC-47B4-A2E2-F7B2E7749C23}">
      <dgm:prSet/>
      <dgm:spPr/>
      <dgm:t>
        <a:bodyPr/>
        <a:lstStyle/>
        <a:p>
          <a:endParaRPr lang="en-US"/>
        </a:p>
      </dgm:t>
    </dgm:pt>
    <dgm:pt modelId="{63B856A2-15F8-423C-8DAB-D01DD5DDA5F4}">
      <dgm:prSet/>
      <dgm:spPr/>
      <dgm:t>
        <a:bodyPr/>
        <a:lstStyle/>
        <a:p>
          <a:r>
            <a:rPr lang="en-GB"/>
            <a:t>Police usually only deal with the symptom of the cause</a:t>
          </a:r>
          <a:endParaRPr lang="en-US"/>
        </a:p>
      </dgm:t>
    </dgm:pt>
    <dgm:pt modelId="{9F2B2F99-2EFB-48E9-B7F9-EA56645835F8}" type="parTrans" cxnId="{FC74ACA2-1C66-4246-8282-BA5DDC1A9B8D}">
      <dgm:prSet/>
      <dgm:spPr/>
      <dgm:t>
        <a:bodyPr/>
        <a:lstStyle/>
        <a:p>
          <a:endParaRPr lang="en-US"/>
        </a:p>
      </dgm:t>
    </dgm:pt>
    <dgm:pt modelId="{56870528-14A1-438F-98A5-BFC5A51E08B7}" type="sibTrans" cxnId="{FC74ACA2-1C66-4246-8282-BA5DDC1A9B8D}">
      <dgm:prSet/>
      <dgm:spPr/>
      <dgm:t>
        <a:bodyPr/>
        <a:lstStyle/>
        <a:p>
          <a:endParaRPr lang="en-US"/>
        </a:p>
      </dgm:t>
    </dgm:pt>
    <dgm:pt modelId="{E765D06D-D935-481B-9600-2CF498999E51}" type="pres">
      <dgm:prSet presAssocID="{936E99C6-D241-4165-9D4C-CDD487A994C1}" presName="vert0" presStyleCnt="0">
        <dgm:presLayoutVars>
          <dgm:dir/>
          <dgm:animOne val="branch"/>
          <dgm:animLvl val="lvl"/>
        </dgm:presLayoutVars>
      </dgm:prSet>
      <dgm:spPr/>
    </dgm:pt>
    <dgm:pt modelId="{9D3FC3D7-3595-4116-8607-D4D90B145899}" type="pres">
      <dgm:prSet presAssocID="{B05E0B3A-CF36-4498-92AC-26C598E32F1C}" presName="thickLine" presStyleLbl="alignNode1" presStyleIdx="0" presStyleCnt="6"/>
      <dgm:spPr/>
    </dgm:pt>
    <dgm:pt modelId="{3F802BCA-45D0-409A-9DFE-DCF41F384002}" type="pres">
      <dgm:prSet presAssocID="{B05E0B3A-CF36-4498-92AC-26C598E32F1C}" presName="horz1" presStyleCnt="0"/>
      <dgm:spPr/>
    </dgm:pt>
    <dgm:pt modelId="{69F78B81-16ED-477F-AD6D-850D0B20ACA1}" type="pres">
      <dgm:prSet presAssocID="{B05E0B3A-CF36-4498-92AC-26C598E32F1C}" presName="tx1" presStyleLbl="revTx" presStyleIdx="0" presStyleCnt="6"/>
      <dgm:spPr/>
    </dgm:pt>
    <dgm:pt modelId="{EEB751D1-D894-412F-8458-6D058219629C}" type="pres">
      <dgm:prSet presAssocID="{B05E0B3A-CF36-4498-92AC-26C598E32F1C}" presName="vert1" presStyleCnt="0"/>
      <dgm:spPr/>
    </dgm:pt>
    <dgm:pt modelId="{66123B2F-7048-4548-AE96-1B6C9979FA57}" type="pres">
      <dgm:prSet presAssocID="{053CB8CA-44D6-4E4F-A414-44578D14AA6F}" presName="thickLine" presStyleLbl="alignNode1" presStyleIdx="1" presStyleCnt="6"/>
      <dgm:spPr/>
    </dgm:pt>
    <dgm:pt modelId="{F25A53C8-A72F-4947-A6C6-4EE5BF4E2A54}" type="pres">
      <dgm:prSet presAssocID="{053CB8CA-44D6-4E4F-A414-44578D14AA6F}" presName="horz1" presStyleCnt="0"/>
      <dgm:spPr/>
    </dgm:pt>
    <dgm:pt modelId="{6BEB74B0-0B7A-42DA-9EB3-F0ACA70AE0C0}" type="pres">
      <dgm:prSet presAssocID="{053CB8CA-44D6-4E4F-A414-44578D14AA6F}" presName="tx1" presStyleLbl="revTx" presStyleIdx="1" presStyleCnt="6"/>
      <dgm:spPr/>
    </dgm:pt>
    <dgm:pt modelId="{2519F606-3171-4F2B-8E39-13751772B474}" type="pres">
      <dgm:prSet presAssocID="{053CB8CA-44D6-4E4F-A414-44578D14AA6F}" presName="vert1" presStyleCnt="0"/>
      <dgm:spPr/>
    </dgm:pt>
    <dgm:pt modelId="{D1B8D543-FD19-409C-8048-63A8ABDAA147}" type="pres">
      <dgm:prSet presAssocID="{2BB27A02-D000-40A2-9182-E134BBAE66C6}" presName="thickLine" presStyleLbl="alignNode1" presStyleIdx="2" presStyleCnt="6"/>
      <dgm:spPr/>
    </dgm:pt>
    <dgm:pt modelId="{615042D5-68F3-4632-858B-63C8AD55E758}" type="pres">
      <dgm:prSet presAssocID="{2BB27A02-D000-40A2-9182-E134BBAE66C6}" presName="horz1" presStyleCnt="0"/>
      <dgm:spPr/>
    </dgm:pt>
    <dgm:pt modelId="{A26B09CF-D3AF-4D3E-A771-A21BB33FCD30}" type="pres">
      <dgm:prSet presAssocID="{2BB27A02-D000-40A2-9182-E134BBAE66C6}" presName="tx1" presStyleLbl="revTx" presStyleIdx="2" presStyleCnt="6"/>
      <dgm:spPr/>
    </dgm:pt>
    <dgm:pt modelId="{DB754D0C-DAF5-4DB4-91BA-6C7608631D3B}" type="pres">
      <dgm:prSet presAssocID="{2BB27A02-D000-40A2-9182-E134BBAE66C6}" presName="vert1" presStyleCnt="0"/>
      <dgm:spPr/>
    </dgm:pt>
    <dgm:pt modelId="{9DBE6D0F-DBC4-4769-A2F7-94A3DB5F59E1}" type="pres">
      <dgm:prSet presAssocID="{8C4E21D7-D10C-49DA-B5A4-6CB60F8AE8EB}" presName="thickLine" presStyleLbl="alignNode1" presStyleIdx="3" presStyleCnt="6"/>
      <dgm:spPr/>
    </dgm:pt>
    <dgm:pt modelId="{DD46D9BB-4475-4CFA-8613-8E4DAEFC15EA}" type="pres">
      <dgm:prSet presAssocID="{8C4E21D7-D10C-49DA-B5A4-6CB60F8AE8EB}" presName="horz1" presStyleCnt="0"/>
      <dgm:spPr/>
    </dgm:pt>
    <dgm:pt modelId="{C1272359-E99F-4A7B-8480-52AA7F9D5416}" type="pres">
      <dgm:prSet presAssocID="{8C4E21D7-D10C-49DA-B5A4-6CB60F8AE8EB}" presName="tx1" presStyleLbl="revTx" presStyleIdx="3" presStyleCnt="6"/>
      <dgm:spPr/>
    </dgm:pt>
    <dgm:pt modelId="{DFBFB8F7-3DAE-4EDA-9ED6-4A0E651C65FD}" type="pres">
      <dgm:prSet presAssocID="{8C4E21D7-D10C-49DA-B5A4-6CB60F8AE8EB}" presName="vert1" presStyleCnt="0"/>
      <dgm:spPr/>
    </dgm:pt>
    <dgm:pt modelId="{68979B62-3304-42D4-80BC-1F6679E0E865}" type="pres">
      <dgm:prSet presAssocID="{909C9B63-0CE5-4C3F-BF3D-64EF56C3D6A9}" presName="thickLine" presStyleLbl="alignNode1" presStyleIdx="4" presStyleCnt="6"/>
      <dgm:spPr/>
    </dgm:pt>
    <dgm:pt modelId="{61C22EC6-8D32-4D74-9748-E722846C1471}" type="pres">
      <dgm:prSet presAssocID="{909C9B63-0CE5-4C3F-BF3D-64EF56C3D6A9}" presName="horz1" presStyleCnt="0"/>
      <dgm:spPr/>
    </dgm:pt>
    <dgm:pt modelId="{6BAAD667-8A28-4D65-81A8-1533DCD98926}" type="pres">
      <dgm:prSet presAssocID="{909C9B63-0CE5-4C3F-BF3D-64EF56C3D6A9}" presName="tx1" presStyleLbl="revTx" presStyleIdx="4" presStyleCnt="6"/>
      <dgm:spPr/>
    </dgm:pt>
    <dgm:pt modelId="{F5869104-DDBC-4B6E-BE31-4FB6A4D4F661}" type="pres">
      <dgm:prSet presAssocID="{909C9B63-0CE5-4C3F-BF3D-64EF56C3D6A9}" presName="vert1" presStyleCnt="0"/>
      <dgm:spPr/>
    </dgm:pt>
    <dgm:pt modelId="{F6CD53E0-9D7A-4ABF-9134-B8D7343A110E}" type="pres">
      <dgm:prSet presAssocID="{63B856A2-15F8-423C-8DAB-D01DD5DDA5F4}" presName="thickLine" presStyleLbl="alignNode1" presStyleIdx="5" presStyleCnt="6"/>
      <dgm:spPr/>
    </dgm:pt>
    <dgm:pt modelId="{D19BBF81-88AB-4595-83E9-F3B6A5387E5F}" type="pres">
      <dgm:prSet presAssocID="{63B856A2-15F8-423C-8DAB-D01DD5DDA5F4}" presName="horz1" presStyleCnt="0"/>
      <dgm:spPr/>
    </dgm:pt>
    <dgm:pt modelId="{D60CA995-DCEC-440C-9528-2265F039E56B}" type="pres">
      <dgm:prSet presAssocID="{63B856A2-15F8-423C-8DAB-D01DD5DDA5F4}" presName="tx1" presStyleLbl="revTx" presStyleIdx="5" presStyleCnt="6"/>
      <dgm:spPr/>
    </dgm:pt>
    <dgm:pt modelId="{7A9CBED8-4B2F-419C-9D25-73662AE04AB5}" type="pres">
      <dgm:prSet presAssocID="{63B856A2-15F8-423C-8DAB-D01DD5DDA5F4}" presName="vert1" presStyleCnt="0"/>
      <dgm:spPr/>
    </dgm:pt>
  </dgm:ptLst>
  <dgm:cxnLst>
    <dgm:cxn modelId="{5BA4AC5C-4C57-4BF4-A556-FEC7A6639207}" type="presOf" srcId="{8C4E21D7-D10C-49DA-B5A4-6CB60F8AE8EB}" destId="{C1272359-E99F-4A7B-8480-52AA7F9D5416}" srcOrd="0" destOrd="0" presId="urn:microsoft.com/office/officeart/2008/layout/LinedList"/>
    <dgm:cxn modelId="{B2DC045F-11AC-472F-A6AC-A7F7B87D6419}" type="presOf" srcId="{B05E0B3A-CF36-4498-92AC-26C598E32F1C}" destId="{69F78B81-16ED-477F-AD6D-850D0B20ACA1}" srcOrd="0" destOrd="0" presId="urn:microsoft.com/office/officeart/2008/layout/LinedList"/>
    <dgm:cxn modelId="{AF55FA65-A440-443F-A11D-DE3C253FE10B}" type="presOf" srcId="{053CB8CA-44D6-4E4F-A414-44578D14AA6F}" destId="{6BEB74B0-0B7A-42DA-9EB3-F0ACA70AE0C0}" srcOrd="0" destOrd="0" presId="urn:microsoft.com/office/officeart/2008/layout/LinedList"/>
    <dgm:cxn modelId="{0BE2BC78-D895-4841-9E03-7FC5164038D8}" type="presOf" srcId="{2BB27A02-D000-40A2-9182-E134BBAE66C6}" destId="{A26B09CF-D3AF-4D3E-A771-A21BB33FCD30}" srcOrd="0" destOrd="0" presId="urn:microsoft.com/office/officeart/2008/layout/LinedList"/>
    <dgm:cxn modelId="{2FB85E96-B0C3-40D1-8ECE-CDE475652A58}" srcId="{936E99C6-D241-4165-9D4C-CDD487A994C1}" destId="{053CB8CA-44D6-4E4F-A414-44578D14AA6F}" srcOrd="1" destOrd="0" parTransId="{61DE422F-3A8C-4082-8155-8F1EE640C1C7}" sibTransId="{6DE4A833-AE62-406B-A18F-72685F82FB2F}"/>
    <dgm:cxn modelId="{819C7498-F8BC-47B4-A2E2-F7B2E7749C23}" srcId="{936E99C6-D241-4165-9D4C-CDD487A994C1}" destId="{909C9B63-0CE5-4C3F-BF3D-64EF56C3D6A9}" srcOrd="4" destOrd="0" parTransId="{1BF29BFD-6CA9-4EE4-92E3-719856186053}" sibTransId="{ABB943B7-233C-4957-9367-0EABA903EE0C}"/>
    <dgm:cxn modelId="{C2C1769A-BD01-47CC-A2E4-D13BCA52669D}" srcId="{936E99C6-D241-4165-9D4C-CDD487A994C1}" destId="{B05E0B3A-CF36-4498-92AC-26C598E32F1C}" srcOrd="0" destOrd="0" parTransId="{E320F43D-5C77-44ED-B83D-11675C29CF8B}" sibTransId="{32AB808B-AC20-4A37-9681-0BC6D88F878C}"/>
    <dgm:cxn modelId="{FC74ACA2-1C66-4246-8282-BA5DDC1A9B8D}" srcId="{936E99C6-D241-4165-9D4C-CDD487A994C1}" destId="{63B856A2-15F8-423C-8DAB-D01DD5DDA5F4}" srcOrd="5" destOrd="0" parTransId="{9F2B2F99-2EFB-48E9-B7F9-EA56645835F8}" sibTransId="{56870528-14A1-438F-98A5-BFC5A51E08B7}"/>
    <dgm:cxn modelId="{0D998CAB-AAB8-43F8-AB4E-8415873A2DE4}" type="presOf" srcId="{936E99C6-D241-4165-9D4C-CDD487A994C1}" destId="{E765D06D-D935-481B-9600-2CF498999E51}" srcOrd="0" destOrd="0" presId="urn:microsoft.com/office/officeart/2008/layout/LinedList"/>
    <dgm:cxn modelId="{38DF9CB7-8B75-448E-AA6F-8512044ED5ED}" srcId="{936E99C6-D241-4165-9D4C-CDD487A994C1}" destId="{8C4E21D7-D10C-49DA-B5A4-6CB60F8AE8EB}" srcOrd="3" destOrd="0" parTransId="{80F15D1D-5576-48E3-A51E-A6A91DF90F58}" sibTransId="{EC34BD0F-FCA4-4C30-89F7-501212B6A3B2}"/>
    <dgm:cxn modelId="{C695C7CA-E0CE-4296-884D-D12774CEFB5C}" type="presOf" srcId="{909C9B63-0CE5-4C3F-BF3D-64EF56C3D6A9}" destId="{6BAAD667-8A28-4D65-81A8-1533DCD98926}" srcOrd="0" destOrd="0" presId="urn:microsoft.com/office/officeart/2008/layout/LinedList"/>
    <dgm:cxn modelId="{D05EA5ED-A40B-4D22-83AE-C44A4119BB98}" type="presOf" srcId="{63B856A2-15F8-423C-8DAB-D01DD5DDA5F4}" destId="{D60CA995-DCEC-440C-9528-2265F039E56B}" srcOrd="0" destOrd="0" presId="urn:microsoft.com/office/officeart/2008/layout/LinedList"/>
    <dgm:cxn modelId="{02D57BFA-2EC7-423D-A664-E5D9C1ECBAEB}" srcId="{936E99C6-D241-4165-9D4C-CDD487A994C1}" destId="{2BB27A02-D000-40A2-9182-E134BBAE66C6}" srcOrd="2" destOrd="0" parTransId="{2FD60BA0-36F6-4332-B944-A23C290A9A74}" sibTransId="{61F7F401-AB65-4A16-854A-375B7140B58A}"/>
    <dgm:cxn modelId="{591121D5-BBBC-42EC-A19E-BE8066043342}" type="presParOf" srcId="{E765D06D-D935-481B-9600-2CF498999E51}" destId="{9D3FC3D7-3595-4116-8607-D4D90B145899}" srcOrd="0" destOrd="0" presId="urn:microsoft.com/office/officeart/2008/layout/LinedList"/>
    <dgm:cxn modelId="{A962C44C-DB4E-4C81-A333-7BD072E53424}" type="presParOf" srcId="{E765D06D-D935-481B-9600-2CF498999E51}" destId="{3F802BCA-45D0-409A-9DFE-DCF41F384002}" srcOrd="1" destOrd="0" presId="urn:microsoft.com/office/officeart/2008/layout/LinedList"/>
    <dgm:cxn modelId="{1372F1D7-2A3A-43A4-BBB1-69A91BBC5563}" type="presParOf" srcId="{3F802BCA-45D0-409A-9DFE-DCF41F384002}" destId="{69F78B81-16ED-477F-AD6D-850D0B20ACA1}" srcOrd="0" destOrd="0" presId="urn:microsoft.com/office/officeart/2008/layout/LinedList"/>
    <dgm:cxn modelId="{8015BC40-0BAC-4C89-80CD-E22CBF7C7569}" type="presParOf" srcId="{3F802BCA-45D0-409A-9DFE-DCF41F384002}" destId="{EEB751D1-D894-412F-8458-6D058219629C}" srcOrd="1" destOrd="0" presId="urn:microsoft.com/office/officeart/2008/layout/LinedList"/>
    <dgm:cxn modelId="{35620CFA-F1E7-4434-B6AE-D03B98436A22}" type="presParOf" srcId="{E765D06D-D935-481B-9600-2CF498999E51}" destId="{66123B2F-7048-4548-AE96-1B6C9979FA57}" srcOrd="2" destOrd="0" presId="urn:microsoft.com/office/officeart/2008/layout/LinedList"/>
    <dgm:cxn modelId="{CF1071ED-1F45-42FB-9B60-3E76FF843C73}" type="presParOf" srcId="{E765D06D-D935-481B-9600-2CF498999E51}" destId="{F25A53C8-A72F-4947-A6C6-4EE5BF4E2A54}" srcOrd="3" destOrd="0" presId="urn:microsoft.com/office/officeart/2008/layout/LinedList"/>
    <dgm:cxn modelId="{8286E50D-31EA-47BC-A5C0-9803A7BA2D38}" type="presParOf" srcId="{F25A53C8-A72F-4947-A6C6-4EE5BF4E2A54}" destId="{6BEB74B0-0B7A-42DA-9EB3-F0ACA70AE0C0}" srcOrd="0" destOrd="0" presId="urn:microsoft.com/office/officeart/2008/layout/LinedList"/>
    <dgm:cxn modelId="{D19A4B8F-009D-4A1E-A5E6-4459FD42867E}" type="presParOf" srcId="{F25A53C8-A72F-4947-A6C6-4EE5BF4E2A54}" destId="{2519F606-3171-4F2B-8E39-13751772B474}" srcOrd="1" destOrd="0" presId="urn:microsoft.com/office/officeart/2008/layout/LinedList"/>
    <dgm:cxn modelId="{5CD17220-82CA-4DA1-A754-646397EAEA2A}" type="presParOf" srcId="{E765D06D-D935-481B-9600-2CF498999E51}" destId="{D1B8D543-FD19-409C-8048-63A8ABDAA147}" srcOrd="4" destOrd="0" presId="urn:microsoft.com/office/officeart/2008/layout/LinedList"/>
    <dgm:cxn modelId="{D3729C85-6F8C-4BD9-86F5-4B1024FBD28B}" type="presParOf" srcId="{E765D06D-D935-481B-9600-2CF498999E51}" destId="{615042D5-68F3-4632-858B-63C8AD55E758}" srcOrd="5" destOrd="0" presId="urn:microsoft.com/office/officeart/2008/layout/LinedList"/>
    <dgm:cxn modelId="{10E692B7-0689-4170-B3FB-A0200197BA48}" type="presParOf" srcId="{615042D5-68F3-4632-858B-63C8AD55E758}" destId="{A26B09CF-D3AF-4D3E-A771-A21BB33FCD30}" srcOrd="0" destOrd="0" presId="urn:microsoft.com/office/officeart/2008/layout/LinedList"/>
    <dgm:cxn modelId="{AC248CF4-0A35-4E1F-B226-F233EB0E2FC2}" type="presParOf" srcId="{615042D5-68F3-4632-858B-63C8AD55E758}" destId="{DB754D0C-DAF5-4DB4-91BA-6C7608631D3B}" srcOrd="1" destOrd="0" presId="urn:microsoft.com/office/officeart/2008/layout/LinedList"/>
    <dgm:cxn modelId="{D7C9383B-7BB7-4812-AAFD-67CCF5BF1CE9}" type="presParOf" srcId="{E765D06D-D935-481B-9600-2CF498999E51}" destId="{9DBE6D0F-DBC4-4769-A2F7-94A3DB5F59E1}" srcOrd="6" destOrd="0" presId="urn:microsoft.com/office/officeart/2008/layout/LinedList"/>
    <dgm:cxn modelId="{9A929EBB-F54A-4B5A-A96F-0FCF2FED42B5}" type="presParOf" srcId="{E765D06D-D935-481B-9600-2CF498999E51}" destId="{DD46D9BB-4475-4CFA-8613-8E4DAEFC15EA}" srcOrd="7" destOrd="0" presId="urn:microsoft.com/office/officeart/2008/layout/LinedList"/>
    <dgm:cxn modelId="{DA249960-BE83-4846-9C2D-D9A18A535DDC}" type="presParOf" srcId="{DD46D9BB-4475-4CFA-8613-8E4DAEFC15EA}" destId="{C1272359-E99F-4A7B-8480-52AA7F9D5416}" srcOrd="0" destOrd="0" presId="urn:microsoft.com/office/officeart/2008/layout/LinedList"/>
    <dgm:cxn modelId="{856B325B-56CF-45B5-B449-D86A424EB9DA}" type="presParOf" srcId="{DD46D9BB-4475-4CFA-8613-8E4DAEFC15EA}" destId="{DFBFB8F7-3DAE-4EDA-9ED6-4A0E651C65FD}" srcOrd="1" destOrd="0" presId="urn:microsoft.com/office/officeart/2008/layout/LinedList"/>
    <dgm:cxn modelId="{442E0943-C0DD-4326-9A40-5E3278BBC0AC}" type="presParOf" srcId="{E765D06D-D935-481B-9600-2CF498999E51}" destId="{68979B62-3304-42D4-80BC-1F6679E0E865}" srcOrd="8" destOrd="0" presId="urn:microsoft.com/office/officeart/2008/layout/LinedList"/>
    <dgm:cxn modelId="{E4F80F57-8D8D-4DDE-87A8-3C483F965BCE}" type="presParOf" srcId="{E765D06D-D935-481B-9600-2CF498999E51}" destId="{61C22EC6-8D32-4D74-9748-E722846C1471}" srcOrd="9" destOrd="0" presId="urn:microsoft.com/office/officeart/2008/layout/LinedList"/>
    <dgm:cxn modelId="{65CF7DAB-CBCA-4F29-AEE0-1BC5F28DEAE4}" type="presParOf" srcId="{61C22EC6-8D32-4D74-9748-E722846C1471}" destId="{6BAAD667-8A28-4D65-81A8-1533DCD98926}" srcOrd="0" destOrd="0" presId="urn:microsoft.com/office/officeart/2008/layout/LinedList"/>
    <dgm:cxn modelId="{295227D6-420E-46E0-89E2-BFECC7744867}" type="presParOf" srcId="{61C22EC6-8D32-4D74-9748-E722846C1471}" destId="{F5869104-DDBC-4B6E-BE31-4FB6A4D4F661}" srcOrd="1" destOrd="0" presId="urn:microsoft.com/office/officeart/2008/layout/LinedList"/>
    <dgm:cxn modelId="{9B926982-9220-4034-9387-CE43767E6B7B}" type="presParOf" srcId="{E765D06D-D935-481B-9600-2CF498999E51}" destId="{F6CD53E0-9D7A-4ABF-9134-B8D7343A110E}" srcOrd="10" destOrd="0" presId="urn:microsoft.com/office/officeart/2008/layout/LinedList"/>
    <dgm:cxn modelId="{F5154B52-EA3C-4EBF-95E3-325E5A27EAEA}" type="presParOf" srcId="{E765D06D-D935-481B-9600-2CF498999E51}" destId="{D19BBF81-88AB-4595-83E9-F3B6A5387E5F}" srcOrd="11" destOrd="0" presId="urn:microsoft.com/office/officeart/2008/layout/LinedList"/>
    <dgm:cxn modelId="{60E38E8C-0667-4247-A949-2DAB26256BFA}" type="presParOf" srcId="{D19BBF81-88AB-4595-83E9-F3B6A5387E5F}" destId="{D60CA995-DCEC-440C-9528-2265F039E56B}" srcOrd="0" destOrd="0" presId="urn:microsoft.com/office/officeart/2008/layout/LinedList"/>
    <dgm:cxn modelId="{79C1C76D-B3B3-4418-9F9B-9AF6FD93CEED}" type="presParOf" srcId="{D19BBF81-88AB-4595-83E9-F3B6A5387E5F}" destId="{7A9CBED8-4B2F-419C-9D25-73662AE04AB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6FEEF92-3BB8-44AD-9AEA-BE8F20311BA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BD3E77BC-9B93-4B69-B103-F3375B60AAE9}">
      <dgm:prSet/>
      <dgm:spPr/>
      <dgm:t>
        <a:bodyPr/>
        <a:lstStyle/>
        <a:p>
          <a:r>
            <a:rPr lang="en-GB" b="1" dirty="0"/>
            <a:t>Partnerships and Collaboration</a:t>
          </a:r>
          <a:r>
            <a:rPr lang="en-GB" dirty="0"/>
            <a:t>: POP emphasises collaboration between law enforcement, other government agencies, community organisations, and members of the community. These partnerships help gather diverse perspectives and resources to address complex issues.</a:t>
          </a:r>
          <a:endParaRPr lang="en-US" dirty="0"/>
        </a:p>
      </dgm:t>
    </dgm:pt>
    <dgm:pt modelId="{E49C45F7-50AE-4B07-B171-07171060400B}" type="parTrans" cxnId="{424622AB-C18A-4A54-94B6-B2FCA24C6421}">
      <dgm:prSet/>
      <dgm:spPr/>
      <dgm:t>
        <a:bodyPr/>
        <a:lstStyle/>
        <a:p>
          <a:endParaRPr lang="en-US"/>
        </a:p>
      </dgm:t>
    </dgm:pt>
    <dgm:pt modelId="{27D7FC0A-BAD8-4C15-933D-7AB8C9AF57F0}" type="sibTrans" cxnId="{424622AB-C18A-4A54-94B6-B2FCA24C6421}">
      <dgm:prSet/>
      <dgm:spPr/>
      <dgm:t>
        <a:bodyPr/>
        <a:lstStyle/>
        <a:p>
          <a:endParaRPr lang="en-US"/>
        </a:p>
      </dgm:t>
    </dgm:pt>
    <dgm:pt modelId="{BBFE9B7B-60F3-4D89-AC58-CD2464790E8D}">
      <dgm:prSet/>
      <dgm:spPr/>
      <dgm:t>
        <a:bodyPr/>
        <a:lstStyle/>
        <a:p>
          <a:r>
            <a:rPr lang="en-GB" b="1" dirty="0"/>
            <a:t>Prevention</a:t>
          </a:r>
          <a:r>
            <a:rPr lang="en-GB" dirty="0"/>
            <a:t>: By addressing the root causes of problems, POP aims to prevent crime and disorder from occurring in the first place. This proactive approach is seen as more effective in the long term than merely reacting to incidents after they occur.</a:t>
          </a:r>
          <a:endParaRPr lang="en-US" dirty="0"/>
        </a:p>
      </dgm:t>
    </dgm:pt>
    <dgm:pt modelId="{37968321-09AD-4556-A634-ABC6CEDF30AA}" type="parTrans" cxnId="{1A9C733C-ABD3-4238-AB2A-6E18FC43145B}">
      <dgm:prSet/>
      <dgm:spPr/>
      <dgm:t>
        <a:bodyPr/>
        <a:lstStyle/>
        <a:p>
          <a:endParaRPr lang="en-US"/>
        </a:p>
      </dgm:t>
    </dgm:pt>
    <dgm:pt modelId="{680DD04E-EDFC-443D-8925-252840CE944E}" type="sibTrans" cxnId="{1A9C733C-ABD3-4238-AB2A-6E18FC43145B}">
      <dgm:prSet/>
      <dgm:spPr/>
      <dgm:t>
        <a:bodyPr/>
        <a:lstStyle/>
        <a:p>
          <a:endParaRPr lang="en-US"/>
        </a:p>
      </dgm:t>
    </dgm:pt>
    <dgm:pt modelId="{98E436AD-8C2F-412D-B3E7-C676A22B1A3F}">
      <dgm:prSet/>
      <dgm:spPr/>
      <dgm:t>
        <a:bodyPr/>
        <a:lstStyle/>
        <a:p>
          <a:r>
            <a:rPr lang="en-GB" b="1" dirty="0"/>
            <a:t>Community Engagement</a:t>
          </a:r>
          <a:r>
            <a:rPr lang="en-GB" dirty="0"/>
            <a:t>: POP recognises the importance of involving community members in the problem-solving process. Their input helps identify problems, develop solutions, and build trust between police and the community.</a:t>
          </a:r>
          <a:endParaRPr lang="en-US" dirty="0"/>
        </a:p>
      </dgm:t>
    </dgm:pt>
    <dgm:pt modelId="{A0192214-2BF5-49B0-9E4D-84736E302E19}" type="parTrans" cxnId="{26FEFBFE-601D-4C91-A66C-30336FBB9BA5}">
      <dgm:prSet/>
      <dgm:spPr/>
      <dgm:t>
        <a:bodyPr/>
        <a:lstStyle/>
        <a:p>
          <a:endParaRPr lang="en-US"/>
        </a:p>
      </dgm:t>
    </dgm:pt>
    <dgm:pt modelId="{56E350A7-5ED4-41A3-937D-D25F51ED49DC}" type="sibTrans" cxnId="{26FEFBFE-601D-4C91-A66C-30336FBB9BA5}">
      <dgm:prSet/>
      <dgm:spPr/>
      <dgm:t>
        <a:bodyPr/>
        <a:lstStyle/>
        <a:p>
          <a:endParaRPr lang="en-US"/>
        </a:p>
      </dgm:t>
    </dgm:pt>
    <dgm:pt modelId="{03DD60DE-F335-4BC7-8930-5CB5A3A07DC6}">
      <dgm:prSet/>
      <dgm:spPr/>
      <dgm:t>
        <a:bodyPr/>
        <a:lstStyle/>
        <a:p>
          <a:r>
            <a:rPr lang="en-GB" b="1" dirty="0"/>
            <a:t>Evidence-Based Practices</a:t>
          </a:r>
          <a:r>
            <a:rPr lang="en-GB" dirty="0"/>
            <a:t>: POP encourages the use of data and research to inform decision-making. Strategies and interventions are developed based on empirical evidence of what works to address specific problems.</a:t>
          </a:r>
          <a:endParaRPr lang="en-US" dirty="0"/>
        </a:p>
      </dgm:t>
    </dgm:pt>
    <dgm:pt modelId="{FCC97A1E-F479-4633-9206-647B7006496A}" type="parTrans" cxnId="{F5CB5604-66EB-494A-BE56-5421E72A5600}">
      <dgm:prSet/>
      <dgm:spPr/>
      <dgm:t>
        <a:bodyPr/>
        <a:lstStyle/>
        <a:p>
          <a:endParaRPr lang="en-US"/>
        </a:p>
      </dgm:t>
    </dgm:pt>
    <dgm:pt modelId="{3D61DEAA-7395-4968-BB05-F3C438CF2F4F}" type="sibTrans" cxnId="{F5CB5604-66EB-494A-BE56-5421E72A5600}">
      <dgm:prSet/>
      <dgm:spPr/>
      <dgm:t>
        <a:bodyPr/>
        <a:lstStyle/>
        <a:p>
          <a:endParaRPr lang="en-US"/>
        </a:p>
      </dgm:t>
    </dgm:pt>
    <dgm:pt modelId="{D1009203-1246-480C-A8D8-D7DF9DBDE9EA}">
      <dgm:prSet/>
      <dgm:spPr/>
      <dgm:t>
        <a:bodyPr/>
        <a:lstStyle/>
        <a:p>
          <a:r>
            <a:rPr lang="en-GB" b="1" dirty="0"/>
            <a:t>Flexibility and Adaptability</a:t>
          </a:r>
          <a:r>
            <a:rPr lang="en-GB" dirty="0"/>
            <a:t>: Problem-oriented policing acknowledges that each problem and community is unique. As a result, strategies need to be flexible and adaptable to the specific context.</a:t>
          </a:r>
          <a:endParaRPr lang="en-US" dirty="0"/>
        </a:p>
      </dgm:t>
    </dgm:pt>
    <dgm:pt modelId="{2B29EA56-3EEF-44AD-9DC1-21C68BCCF174}" type="parTrans" cxnId="{7EC87E0B-C3F9-4269-A122-F54B310A10D9}">
      <dgm:prSet/>
      <dgm:spPr/>
      <dgm:t>
        <a:bodyPr/>
        <a:lstStyle/>
        <a:p>
          <a:endParaRPr lang="en-US"/>
        </a:p>
      </dgm:t>
    </dgm:pt>
    <dgm:pt modelId="{48CCDE14-3D60-438A-A5F7-49D4E2CACE90}" type="sibTrans" cxnId="{7EC87E0B-C3F9-4269-A122-F54B310A10D9}">
      <dgm:prSet/>
      <dgm:spPr/>
      <dgm:t>
        <a:bodyPr/>
        <a:lstStyle/>
        <a:p>
          <a:endParaRPr lang="en-US"/>
        </a:p>
      </dgm:t>
    </dgm:pt>
    <dgm:pt modelId="{9917E446-9B6A-4C77-8925-3622ECFDA709}">
      <dgm:prSet/>
      <dgm:spPr/>
      <dgm:t>
        <a:bodyPr/>
        <a:lstStyle/>
        <a:p>
          <a:r>
            <a:rPr lang="en-GB" b="1" dirty="0"/>
            <a:t>Problem Solving</a:t>
          </a:r>
          <a:r>
            <a:rPr lang="en-GB" dirty="0"/>
            <a:t>: POP focuses on solving specific problems rather than simply responding to incidents. It encourages police officers to think critically and creatively to develop tailored solutions for each problem.</a:t>
          </a:r>
          <a:endParaRPr lang="en-US" dirty="0"/>
        </a:p>
      </dgm:t>
    </dgm:pt>
    <dgm:pt modelId="{9A45C433-CC80-425B-A2FC-30E171FD8360}" type="parTrans" cxnId="{3B8925B9-3795-4163-9683-25082FF3107B}">
      <dgm:prSet/>
      <dgm:spPr/>
      <dgm:t>
        <a:bodyPr/>
        <a:lstStyle/>
        <a:p>
          <a:endParaRPr lang="en-US"/>
        </a:p>
      </dgm:t>
    </dgm:pt>
    <dgm:pt modelId="{C2391C51-09AD-4DF7-9E48-5397FA620748}" type="sibTrans" cxnId="{3B8925B9-3795-4163-9683-25082FF3107B}">
      <dgm:prSet/>
      <dgm:spPr/>
      <dgm:t>
        <a:bodyPr/>
        <a:lstStyle/>
        <a:p>
          <a:endParaRPr lang="en-US"/>
        </a:p>
      </dgm:t>
    </dgm:pt>
    <dgm:pt modelId="{FBA79D14-FCC3-4C7E-9CE9-775390F3B69B}" type="pres">
      <dgm:prSet presAssocID="{B6FEEF92-3BB8-44AD-9AEA-BE8F20311BAF}" presName="vert0" presStyleCnt="0">
        <dgm:presLayoutVars>
          <dgm:dir/>
          <dgm:animOne val="branch"/>
          <dgm:animLvl val="lvl"/>
        </dgm:presLayoutVars>
      </dgm:prSet>
      <dgm:spPr/>
    </dgm:pt>
    <dgm:pt modelId="{CFDE5591-DE0A-40D1-9513-9FF5D2575BBB}" type="pres">
      <dgm:prSet presAssocID="{9917E446-9B6A-4C77-8925-3622ECFDA709}" presName="thickLine" presStyleLbl="alignNode1" presStyleIdx="0" presStyleCnt="6"/>
      <dgm:spPr/>
    </dgm:pt>
    <dgm:pt modelId="{3113D20A-DDEE-41B8-A5C0-308B75902E53}" type="pres">
      <dgm:prSet presAssocID="{9917E446-9B6A-4C77-8925-3622ECFDA709}" presName="horz1" presStyleCnt="0"/>
      <dgm:spPr/>
    </dgm:pt>
    <dgm:pt modelId="{C9F72160-0896-47A4-B169-7F8D6BDF434E}" type="pres">
      <dgm:prSet presAssocID="{9917E446-9B6A-4C77-8925-3622ECFDA709}" presName="tx1" presStyleLbl="revTx" presStyleIdx="0" presStyleCnt="6"/>
      <dgm:spPr/>
    </dgm:pt>
    <dgm:pt modelId="{D86E1A44-7C06-408A-BC3F-A62FA6B3BFC1}" type="pres">
      <dgm:prSet presAssocID="{9917E446-9B6A-4C77-8925-3622ECFDA709}" presName="vert1" presStyleCnt="0"/>
      <dgm:spPr/>
    </dgm:pt>
    <dgm:pt modelId="{E84544D8-4B06-4292-839F-328904B1F391}" type="pres">
      <dgm:prSet presAssocID="{BD3E77BC-9B93-4B69-B103-F3375B60AAE9}" presName="thickLine" presStyleLbl="alignNode1" presStyleIdx="1" presStyleCnt="6"/>
      <dgm:spPr/>
    </dgm:pt>
    <dgm:pt modelId="{5EC7F57E-B8F6-4188-9E19-7D840744D92C}" type="pres">
      <dgm:prSet presAssocID="{BD3E77BC-9B93-4B69-B103-F3375B60AAE9}" presName="horz1" presStyleCnt="0"/>
      <dgm:spPr/>
    </dgm:pt>
    <dgm:pt modelId="{ACB83203-FED4-41E8-BF27-0F0E1061C361}" type="pres">
      <dgm:prSet presAssocID="{BD3E77BC-9B93-4B69-B103-F3375B60AAE9}" presName="tx1" presStyleLbl="revTx" presStyleIdx="1" presStyleCnt="6"/>
      <dgm:spPr/>
    </dgm:pt>
    <dgm:pt modelId="{539A22C9-487B-4E3C-ABDC-DD5571BF3333}" type="pres">
      <dgm:prSet presAssocID="{BD3E77BC-9B93-4B69-B103-F3375B60AAE9}" presName="vert1" presStyleCnt="0"/>
      <dgm:spPr/>
    </dgm:pt>
    <dgm:pt modelId="{E206E820-5E98-4F7F-B783-2295717F950C}" type="pres">
      <dgm:prSet presAssocID="{BBFE9B7B-60F3-4D89-AC58-CD2464790E8D}" presName="thickLine" presStyleLbl="alignNode1" presStyleIdx="2" presStyleCnt="6"/>
      <dgm:spPr/>
    </dgm:pt>
    <dgm:pt modelId="{3667C401-7659-43AE-AC84-6361F6CEFD4A}" type="pres">
      <dgm:prSet presAssocID="{BBFE9B7B-60F3-4D89-AC58-CD2464790E8D}" presName="horz1" presStyleCnt="0"/>
      <dgm:spPr/>
    </dgm:pt>
    <dgm:pt modelId="{E4984C7D-6737-475F-9B25-1F7C15B71BDA}" type="pres">
      <dgm:prSet presAssocID="{BBFE9B7B-60F3-4D89-AC58-CD2464790E8D}" presName="tx1" presStyleLbl="revTx" presStyleIdx="2" presStyleCnt="6"/>
      <dgm:spPr/>
    </dgm:pt>
    <dgm:pt modelId="{6909FC0F-0232-43A2-BBB1-B9CC1950DFC1}" type="pres">
      <dgm:prSet presAssocID="{BBFE9B7B-60F3-4D89-AC58-CD2464790E8D}" presName="vert1" presStyleCnt="0"/>
      <dgm:spPr/>
    </dgm:pt>
    <dgm:pt modelId="{B5CD3E23-C4A6-4EE1-B067-8A0AB46F92AB}" type="pres">
      <dgm:prSet presAssocID="{98E436AD-8C2F-412D-B3E7-C676A22B1A3F}" presName="thickLine" presStyleLbl="alignNode1" presStyleIdx="3" presStyleCnt="6"/>
      <dgm:spPr/>
    </dgm:pt>
    <dgm:pt modelId="{3E837C11-4BEA-4D73-A2C0-10E6DB9F42B1}" type="pres">
      <dgm:prSet presAssocID="{98E436AD-8C2F-412D-B3E7-C676A22B1A3F}" presName="horz1" presStyleCnt="0"/>
      <dgm:spPr/>
    </dgm:pt>
    <dgm:pt modelId="{38E6AE0E-E64E-4854-A607-2A46B980329B}" type="pres">
      <dgm:prSet presAssocID="{98E436AD-8C2F-412D-B3E7-C676A22B1A3F}" presName="tx1" presStyleLbl="revTx" presStyleIdx="3" presStyleCnt="6"/>
      <dgm:spPr/>
    </dgm:pt>
    <dgm:pt modelId="{30266AED-0B9B-4BE9-B126-65FE9D3BC05B}" type="pres">
      <dgm:prSet presAssocID="{98E436AD-8C2F-412D-B3E7-C676A22B1A3F}" presName="vert1" presStyleCnt="0"/>
      <dgm:spPr/>
    </dgm:pt>
    <dgm:pt modelId="{0142FE16-CBEE-477D-82A3-DC9BC3845E79}" type="pres">
      <dgm:prSet presAssocID="{03DD60DE-F335-4BC7-8930-5CB5A3A07DC6}" presName="thickLine" presStyleLbl="alignNode1" presStyleIdx="4" presStyleCnt="6"/>
      <dgm:spPr/>
    </dgm:pt>
    <dgm:pt modelId="{397C59FB-6DD1-448E-BA82-2E8EA4DC168E}" type="pres">
      <dgm:prSet presAssocID="{03DD60DE-F335-4BC7-8930-5CB5A3A07DC6}" presName="horz1" presStyleCnt="0"/>
      <dgm:spPr/>
    </dgm:pt>
    <dgm:pt modelId="{F332CB01-7281-4D61-AD95-FF337B2D313D}" type="pres">
      <dgm:prSet presAssocID="{03DD60DE-F335-4BC7-8930-5CB5A3A07DC6}" presName="tx1" presStyleLbl="revTx" presStyleIdx="4" presStyleCnt="6"/>
      <dgm:spPr/>
    </dgm:pt>
    <dgm:pt modelId="{DECF20B4-C07F-44F4-AFD3-8E2C21410D1B}" type="pres">
      <dgm:prSet presAssocID="{03DD60DE-F335-4BC7-8930-5CB5A3A07DC6}" presName="vert1" presStyleCnt="0"/>
      <dgm:spPr/>
    </dgm:pt>
    <dgm:pt modelId="{67364E26-882C-41C4-BBE5-2586476BBA6F}" type="pres">
      <dgm:prSet presAssocID="{D1009203-1246-480C-A8D8-D7DF9DBDE9EA}" presName="thickLine" presStyleLbl="alignNode1" presStyleIdx="5" presStyleCnt="6"/>
      <dgm:spPr/>
    </dgm:pt>
    <dgm:pt modelId="{5ECCB82B-7BB0-45F6-8B94-664983FC10C6}" type="pres">
      <dgm:prSet presAssocID="{D1009203-1246-480C-A8D8-D7DF9DBDE9EA}" presName="horz1" presStyleCnt="0"/>
      <dgm:spPr/>
    </dgm:pt>
    <dgm:pt modelId="{41F30C09-E78B-40DF-805C-8B7F24434323}" type="pres">
      <dgm:prSet presAssocID="{D1009203-1246-480C-A8D8-D7DF9DBDE9EA}" presName="tx1" presStyleLbl="revTx" presStyleIdx="5" presStyleCnt="6"/>
      <dgm:spPr/>
    </dgm:pt>
    <dgm:pt modelId="{921ED95B-BAC0-47A7-A234-2E6851B03A67}" type="pres">
      <dgm:prSet presAssocID="{D1009203-1246-480C-A8D8-D7DF9DBDE9EA}" presName="vert1" presStyleCnt="0"/>
      <dgm:spPr/>
    </dgm:pt>
  </dgm:ptLst>
  <dgm:cxnLst>
    <dgm:cxn modelId="{F5CB5604-66EB-494A-BE56-5421E72A5600}" srcId="{B6FEEF92-3BB8-44AD-9AEA-BE8F20311BAF}" destId="{03DD60DE-F335-4BC7-8930-5CB5A3A07DC6}" srcOrd="4" destOrd="0" parTransId="{FCC97A1E-F479-4633-9206-647B7006496A}" sibTransId="{3D61DEAA-7395-4968-BB05-F3C438CF2F4F}"/>
    <dgm:cxn modelId="{7EC87E0B-C3F9-4269-A122-F54B310A10D9}" srcId="{B6FEEF92-3BB8-44AD-9AEA-BE8F20311BAF}" destId="{D1009203-1246-480C-A8D8-D7DF9DBDE9EA}" srcOrd="5" destOrd="0" parTransId="{2B29EA56-3EEF-44AD-9DC1-21C68BCCF174}" sibTransId="{48CCDE14-3D60-438A-A5F7-49D4E2CACE90}"/>
    <dgm:cxn modelId="{1A9C733C-ABD3-4238-AB2A-6E18FC43145B}" srcId="{B6FEEF92-3BB8-44AD-9AEA-BE8F20311BAF}" destId="{BBFE9B7B-60F3-4D89-AC58-CD2464790E8D}" srcOrd="2" destOrd="0" parTransId="{37968321-09AD-4556-A634-ABC6CEDF30AA}" sibTransId="{680DD04E-EDFC-443D-8925-252840CE944E}"/>
    <dgm:cxn modelId="{F6F9C768-E944-430B-9B3D-B3A1E414BE89}" type="presOf" srcId="{BBFE9B7B-60F3-4D89-AC58-CD2464790E8D}" destId="{E4984C7D-6737-475F-9B25-1F7C15B71BDA}" srcOrd="0" destOrd="0" presId="urn:microsoft.com/office/officeart/2008/layout/LinedList"/>
    <dgm:cxn modelId="{4EED2F6D-FA8A-4E2C-B0B9-F17639B2794D}" type="presOf" srcId="{D1009203-1246-480C-A8D8-D7DF9DBDE9EA}" destId="{41F30C09-E78B-40DF-805C-8B7F24434323}" srcOrd="0" destOrd="0" presId="urn:microsoft.com/office/officeart/2008/layout/LinedList"/>
    <dgm:cxn modelId="{03E4AE82-A584-48A7-9C18-43E04CEA8086}" type="presOf" srcId="{03DD60DE-F335-4BC7-8930-5CB5A3A07DC6}" destId="{F332CB01-7281-4D61-AD95-FF337B2D313D}" srcOrd="0" destOrd="0" presId="urn:microsoft.com/office/officeart/2008/layout/LinedList"/>
    <dgm:cxn modelId="{8A8B879E-CA6A-4E82-BD2F-12D8468849E8}" type="presOf" srcId="{B6FEEF92-3BB8-44AD-9AEA-BE8F20311BAF}" destId="{FBA79D14-FCC3-4C7E-9CE9-775390F3B69B}" srcOrd="0" destOrd="0" presId="urn:microsoft.com/office/officeart/2008/layout/LinedList"/>
    <dgm:cxn modelId="{A7E0F19E-3862-41DB-B031-450DFB7FEC94}" type="presOf" srcId="{BD3E77BC-9B93-4B69-B103-F3375B60AAE9}" destId="{ACB83203-FED4-41E8-BF27-0F0E1061C361}" srcOrd="0" destOrd="0" presId="urn:microsoft.com/office/officeart/2008/layout/LinedList"/>
    <dgm:cxn modelId="{424622AB-C18A-4A54-94B6-B2FCA24C6421}" srcId="{B6FEEF92-3BB8-44AD-9AEA-BE8F20311BAF}" destId="{BD3E77BC-9B93-4B69-B103-F3375B60AAE9}" srcOrd="1" destOrd="0" parTransId="{E49C45F7-50AE-4B07-B171-07171060400B}" sibTransId="{27D7FC0A-BAD8-4C15-933D-7AB8C9AF57F0}"/>
    <dgm:cxn modelId="{3B8925B9-3795-4163-9683-25082FF3107B}" srcId="{B6FEEF92-3BB8-44AD-9AEA-BE8F20311BAF}" destId="{9917E446-9B6A-4C77-8925-3622ECFDA709}" srcOrd="0" destOrd="0" parTransId="{9A45C433-CC80-425B-A2FC-30E171FD8360}" sibTransId="{C2391C51-09AD-4DF7-9E48-5397FA620748}"/>
    <dgm:cxn modelId="{A2A489CD-8FF5-46D4-83BD-4998D146A41E}" type="presOf" srcId="{9917E446-9B6A-4C77-8925-3622ECFDA709}" destId="{C9F72160-0896-47A4-B169-7F8D6BDF434E}" srcOrd="0" destOrd="0" presId="urn:microsoft.com/office/officeart/2008/layout/LinedList"/>
    <dgm:cxn modelId="{876E80F9-F44F-4895-87A4-A610FC6C4B7D}" type="presOf" srcId="{98E436AD-8C2F-412D-B3E7-C676A22B1A3F}" destId="{38E6AE0E-E64E-4854-A607-2A46B980329B}" srcOrd="0" destOrd="0" presId="urn:microsoft.com/office/officeart/2008/layout/LinedList"/>
    <dgm:cxn modelId="{26FEFBFE-601D-4C91-A66C-30336FBB9BA5}" srcId="{B6FEEF92-3BB8-44AD-9AEA-BE8F20311BAF}" destId="{98E436AD-8C2F-412D-B3E7-C676A22B1A3F}" srcOrd="3" destOrd="0" parTransId="{A0192214-2BF5-49B0-9E4D-84736E302E19}" sibTransId="{56E350A7-5ED4-41A3-937D-D25F51ED49DC}"/>
    <dgm:cxn modelId="{5FE6C2B4-B110-4621-A909-6EC6B9018CC0}" type="presParOf" srcId="{FBA79D14-FCC3-4C7E-9CE9-775390F3B69B}" destId="{CFDE5591-DE0A-40D1-9513-9FF5D2575BBB}" srcOrd="0" destOrd="0" presId="urn:microsoft.com/office/officeart/2008/layout/LinedList"/>
    <dgm:cxn modelId="{914449FE-7F14-41A2-ABDA-E12650F5F842}" type="presParOf" srcId="{FBA79D14-FCC3-4C7E-9CE9-775390F3B69B}" destId="{3113D20A-DDEE-41B8-A5C0-308B75902E53}" srcOrd="1" destOrd="0" presId="urn:microsoft.com/office/officeart/2008/layout/LinedList"/>
    <dgm:cxn modelId="{84EBE97C-FDC6-47CF-8F47-F18FE79AB230}" type="presParOf" srcId="{3113D20A-DDEE-41B8-A5C0-308B75902E53}" destId="{C9F72160-0896-47A4-B169-7F8D6BDF434E}" srcOrd="0" destOrd="0" presId="urn:microsoft.com/office/officeart/2008/layout/LinedList"/>
    <dgm:cxn modelId="{FFB4F01B-BBBA-4DF2-98F5-A0D2B086B530}" type="presParOf" srcId="{3113D20A-DDEE-41B8-A5C0-308B75902E53}" destId="{D86E1A44-7C06-408A-BC3F-A62FA6B3BFC1}" srcOrd="1" destOrd="0" presId="urn:microsoft.com/office/officeart/2008/layout/LinedList"/>
    <dgm:cxn modelId="{5F88A5BC-736A-44FA-920A-C2A646284E22}" type="presParOf" srcId="{FBA79D14-FCC3-4C7E-9CE9-775390F3B69B}" destId="{E84544D8-4B06-4292-839F-328904B1F391}" srcOrd="2" destOrd="0" presId="urn:microsoft.com/office/officeart/2008/layout/LinedList"/>
    <dgm:cxn modelId="{E3A1D99F-DD8F-4200-A080-32823E2628BE}" type="presParOf" srcId="{FBA79D14-FCC3-4C7E-9CE9-775390F3B69B}" destId="{5EC7F57E-B8F6-4188-9E19-7D840744D92C}" srcOrd="3" destOrd="0" presId="urn:microsoft.com/office/officeart/2008/layout/LinedList"/>
    <dgm:cxn modelId="{A659271D-2883-477C-A758-0B433BFD26A0}" type="presParOf" srcId="{5EC7F57E-B8F6-4188-9E19-7D840744D92C}" destId="{ACB83203-FED4-41E8-BF27-0F0E1061C361}" srcOrd="0" destOrd="0" presId="urn:microsoft.com/office/officeart/2008/layout/LinedList"/>
    <dgm:cxn modelId="{CA45E8DA-5C3C-410F-A665-5B9C5C07A0A9}" type="presParOf" srcId="{5EC7F57E-B8F6-4188-9E19-7D840744D92C}" destId="{539A22C9-487B-4E3C-ABDC-DD5571BF3333}" srcOrd="1" destOrd="0" presId="urn:microsoft.com/office/officeart/2008/layout/LinedList"/>
    <dgm:cxn modelId="{97E3D290-8076-4049-A351-A22B55F98E13}" type="presParOf" srcId="{FBA79D14-FCC3-4C7E-9CE9-775390F3B69B}" destId="{E206E820-5E98-4F7F-B783-2295717F950C}" srcOrd="4" destOrd="0" presId="urn:microsoft.com/office/officeart/2008/layout/LinedList"/>
    <dgm:cxn modelId="{8D1A3D17-02A8-41D0-B0F0-80AFE4ACA54A}" type="presParOf" srcId="{FBA79D14-FCC3-4C7E-9CE9-775390F3B69B}" destId="{3667C401-7659-43AE-AC84-6361F6CEFD4A}" srcOrd="5" destOrd="0" presId="urn:microsoft.com/office/officeart/2008/layout/LinedList"/>
    <dgm:cxn modelId="{6B250D26-59D2-410B-8ECA-17EA0927DFCD}" type="presParOf" srcId="{3667C401-7659-43AE-AC84-6361F6CEFD4A}" destId="{E4984C7D-6737-475F-9B25-1F7C15B71BDA}" srcOrd="0" destOrd="0" presId="urn:microsoft.com/office/officeart/2008/layout/LinedList"/>
    <dgm:cxn modelId="{50791996-B285-4BCF-B1C8-E7ADEA851F00}" type="presParOf" srcId="{3667C401-7659-43AE-AC84-6361F6CEFD4A}" destId="{6909FC0F-0232-43A2-BBB1-B9CC1950DFC1}" srcOrd="1" destOrd="0" presId="urn:microsoft.com/office/officeart/2008/layout/LinedList"/>
    <dgm:cxn modelId="{929686AC-31DB-4910-B097-F6C4615E303C}" type="presParOf" srcId="{FBA79D14-FCC3-4C7E-9CE9-775390F3B69B}" destId="{B5CD3E23-C4A6-4EE1-B067-8A0AB46F92AB}" srcOrd="6" destOrd="0" presId="urn:microsoft.com/office/officeart/2008/layout/LinedList"/>
    <dgm:cxn modelId="{D22D0F16-CF2A-4DAE-97EC-297B4718EC3C}" type="presParOf" srcId="{FBA79D14-FCC3-4C7E-9CE9-775390F3B69B}" destId="{3E837C11-4BEA-4D73-A2C0-10E6DB9F42B1}" srcOrd="7" destOrd="0" presId="urn:microsoft.com/office/officeart/2008/layout/LinedList"/>
    <dgm:cxn modelId="{35987771-74A7-4E26-AF28-DD66502B3965}" type="presParOf" srcId="{3E837C11-4BEA-4D73-A2C0-10E6DB9F42B1}" destId="{38E6AE0E-E64E-4854-A607-2A46B980329B}" srcOrd="0" destOrd="0" presId="urn:microsoft.com/office/officeart/2008/layout/LinedList"/>
    <dgm:cxn modelId="{3C29D2B5-FC74-41E0-8FFB-2C14781600A3}" type="presParOf" srcId="{3E837C11-4BEA-4D73-A2C0-10E6DB9F42B1}" destId="{30266AED-0B9B-4BE9-B126-65FE9D3BC05B}" srcOrd="1" destOrd="0" presId="urn:microsoft.com/office/officeart/2008/layout/LinedList"/>
    <dgm:cxn modelId="{1B0E0552-CCFE-4FB1-9EB4-AF45DE093E3A}" type="presParOf" srcId="{FBA79D14-FCC3-4C7E-9CE9-775390F3B69B}" destId="{0142FE16-CBEE-477D-82A3-DC9BC3845E79}" srcOrd="8" destOrd="0" presId="urn:microsoft.com/office/officeart/2008/layout/LinedList"/>
    <dgm:cxn modelId="{53D12D99-14E3-46EB-A205-2A73A09889FC}" type="presParOf" srcId="{FBA79D14-FCC3-4C7E-9CE9-775390F3B69B}" destId="{397C59FB-6DD1-448E-BA82-2E8EA4DC168E}" srcOrd="9" destOrd="0" presId="urn:microsoft.com/office/officeart/2008/layout/LinedList"/>
    <dgm:cxn modelId="{B70F2B99-58B1-433F-B040-84EAF43D39A0}" type="presParOf" srcId="{397C59FB-6DD1-448E-BA82-2E8EA4DC168E}" destId="{F332CB01-7281-4D61-AD95-FF337B2D313D}" srcOrd="0" destOrd="0" presId="urn:microsoft.com/office/officeart/2008/layout/LinedList"/>
    <dgm:cxn modelId="{9158D696-B9A3-4D9F-908A-37DC111D65AE}" type="presParOf" srcId="{397C59FB-6DD1-448E-BA82-2E8EA4DC168E}" destId="{DECF20B4-C07F-44F4-AFD3-8E2C21410D1B}" srcOrd="1" destOrd="0" presId="urn:microsoft.com/office/officeart/2008/layout/LinedList"/>
    <dgm:cxn modelId="{C1F37581-A9D1-47D0-B5F6-A6B2A6255DB1}" type="presParOf" srcId="{FBA79D14-FCC3-4C7E-9CE9-775390F3B69B}" destId="{67364E26-882C-41C4-BBE5-2586476BBA6F}" srcOrd="10" destOrd="0" presId="urn:microsoft.com/office/officeart/2008/layout/LinedList"/>
    <dgm:cxn modelId="{5A7B92F9-D12B-4029-9533-3F74AC098578}" type="presParOf" srcId="{FBA79D14-FCC3-4C7E-9CE9-775390F3B69B}" destId="{5ECCB82B-7BB0-45F6-8B94-664983FC10C6}" srcOrd="11" destOrd="0" presId="urn:microsoft.com/office/officeart/2008/layout/LinedList"/>
    <dgm:cxn modelId="{D038317E-0DB4-4A41-ACD6-03B8E4C7C714}" type="presParOf" srcId="{5ECCB82B-7BB0-45F6-8B94-664983FC10C6}" destId="{41F30C09-E78B-40DF-805C-8B7F24434323}" srcOrd="0" destOrd="0" presId="urn:microsoft.com/office/officeart/2008/layout/LinedList"/>
    <dgm:cxn modelId="{94E06CA4-7BC7-4400-9D55-18A1D5D44C7B}" type="presParOf" srcId="{5ECCB82B-7BB0-45F6-8B94-664983FC10C6}" destId="{921ED95B-BAC0-47A7-A234-2E6851B03A6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06907B0-E7BA-490F-8A20-06F634DBF81E}"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570DAF13-3983-4A05-9E03-C78B84F0DD6C}">
      <dgm:prSet/>
      <dgm:spPr/>
      <dgm:t>
        <a:bodyPr/>
        <a:lstStyle/>
        <a:p>
          <a:r>
            <a:rPr lang="en-GB"/>
            <a:t>Failure to recognise the problem</a:t>
          </a:r>
          <a:endParaRPr lang="en-US"/>
        </a:p>
      </dgm:t>
    </dgm:pt>
    <dgm:pt modelId="{ACFBE806-DB68-4D2C-BA24-A3B0029DC8AF}" type="parTrans" cxnId="{DD5EEB94-1205-4A79-A686-F5E6915B3535}">
      <dgm:prSet/>
      <dgm:spPr/>
      <dgm:t>
        <a:bodyPr/>
        <a:lstStyle/>
        <a:p>
          <a:endParaRPr lang="en-US"/>
        </a:p>
      </dgm:t>
    </dgm:pt>
    <dgm:pt modelId="{BB80644B-9024-4331-BC44-940E4570CDE6}" type="sibTrans" cxnId="{DD5EEB94-1205-4A79-A686-F5E6915B3535}">
      <dgm:prSet/>
      <dgm:spPr/>
      <dgm:t>
        <a:bodyPr/>
        <a:lstStyle/>
        <a:p>
          <a:endParaRPr lang="en-US"/>
        </a:p>
      </dgm:t>
    </dgm:pt>
    <dgm:pt modelId="{089466BB-8791-4DD6-99F6-79FDA29F2FC7}">
      <dgm:prSet/>
      <dgm:spPr/>
      <dgm:t>
        <a:bodyPr/>
        <a:lstStyle/>
        <a:p>
          <a:r>
            <a:rPr lang="en-GB"/>
            <a:t>Conceiving the problem too narrowly </a:t>
          </a:r>
          <a:endParaRPr lang="en-US"/>
        </a:p>
      </dgm:t>
    </dgm:pt>
    <dgm:pt modelId="{123988E3-ABBC-481C-B381-7DF930144DB9}" type="parTrans" cxnId="{B3D2B1FE-0BCA-4182-AD8D-B9B5D14A68B9}">
      <dgm:prSet/>
      <dgm:spPr/>
      <dgm:t>
        <a:bodyPr/>
        <a:lstStyle/>
        <a:p>
          <a:endParaRPr lang="en-US"/>
        </a:p>
      </dgm:t>
    </dgm:pt>
    <dgm:pt modelId="{26E05646-007D-4862-B9FE-640E61339416}" type="sibTrans" cxnId="{B3D2B1FE-0BCA-4182-AD8D-B9B5D14A68B9}">
      <dgm:prSet/>
      <dgm:spPr/>
      <dgm:t>
        <a:bodyPr/>
        <a:lstStyle/>
        <a:p>
          <a:endParaRPr lang="en-US"/>
        </a:p>
      </dgm:t>
    </dgm:pt>
    <dgm:pt modelId="{D78DADDC-6B4F-4670-9B48-36D31023B6E8}">
      <dgm:prSet/>
      <dgm:spPr/>
      <dgm:t>
        <a:bodyPr/>
        <a:lstStyle/>
        <a:p>
          <a:r>
            <a:rPr lang="en-GB"/>
            <a:t>Making a hasty choice</a:t>
          </a:r>
          <a:endParaRPr lang="en-US"/>
        </a:p>
      </dgm:t>
    </dgm:pt>
    <dgm:pt modelId="{623EF226-0DE2-4534-8C15-A99D3EB0AD31}" type="parTrans" cxnId="{AC5F610A-AFE7-4FFC-A960-02F6D94A493C}">
      <dgm:prSet/>
      <dgm:spPr/>
      <dgm:t>
        <a:bodyPr/>
        <a:lstStyle/>
        <a:p>
          <a:endParaRPr lang="en-US"/>
        </a:p>
      </dgm:t>
    </dgm:pt>
    <dgm:pt modelId="{94B38F4D-F82D-4C79-B523-C6674F88495E}" type="sibTrans" cxnId="{AC5F610A-AFE7-4FFC-A960-02F6D94A493C}">
      <dgm:prSet/>
      <dgm:spPr/>
      <dgm:t>
        <a:bodyPr/>
        <a:lstStyle/>
        <a:p>
          <a:endParaRPr lang="en-US"/>
        </a:p>
      </dgm:t>
    </dgm:pt>
    <dgm:pt modelId="{742A464F-EE55-4663-8AC1-7C0B9181CFD0}">
      <dgm:prSet/>
      <dgm:spPr/>
      <dgm:t>
        <a:bodyPr/>
        <a:lstStyle/>
        <a:p>
          <a:r>
            <a:rPr lang="en-GB"/>
            <a:t>Failure to consider all consequences</a:t>
          </a:r>
          <a:endParaRPr lang="en-US"/>
        </a:p>
      </dgm:t>
    </dgm:pt>
    <dgm:pt modelId="{85E22C41-E14E-426E-8E53-FE50916BEF0F}" type="parTrans" cxnId="{7585B264-45A5-43CF-97C2-44148D489F48}">
      <dgm:prSet/>
      <dgm:spPr/>
      <dgm:t>
        <a:bodyPr/>
        <a:lstStyle/>
        <a:p>
          <a:endParaRPr lang="en-US"/>
        </a:p>
      </dgm:t>
    </dgm:pt>
    <dgm:pt modelId="{2FDEFBD6-E091-4697-936C-20EEC69F4DE5}" type="sibTrans" cxnId="{7585B264-45A5-43CF-97C2-44148D489F48}">
      <dgm:prSet/>
      <dgm:spPr/>
      <dgm:t>
        <a:bodyPr/>
        <a:lstStyle/>
        <a:p>
          <a:endParaRPr lang="en-US"/>
        </a:p>
      </dgm:t>
    </dgm:pt>
    <dgm:pt modelId="{B2B08837-FE16-44A8-98B1-8076CF6CEA4F}">
      <dgm:prSet/>
      <dgm:spPr/>
      <dgm:t>
        <a:bodyPr/>
        <a:lstStyle/>
        <a:p>
          <a:r>
            <a:rPr lang="en-GB"/>
            <a:t>Failure to consider the feasibility of the solution</a:t>
          </a:r>
          <a:endParaRPr lang="en-US"/>
        </a:p>
      </dgm:t>
    </dgm:pt>
    <dgm:pt modelId="{CD80D28B-9C2F-4BDD-814F-08CE95FF413D}" type="parTrans" cxnId="{1A1B1A9E-B237-4430-A083-3424AEA74E0F}">
      <dgm:prSet/>
      <dgm:spPr/>
      <dgm:t>
        <a:bodyPr/>
        <a:lstStyle/>
        <a:p>
          <a:endParaRPr lang="en-US"/>
        </a:p>
      </dgm:t>
    </dgm:pt>
    <dgm:pt modelId="{8F913BBA-DBC8-423E-8C21-8960115F13DD}" type="sibTrans" cxnId="{1A1B1A9E-B237-4430-A083-3424AEA74E0F}">
      <dgm:prSet/>
      <dgm:spPr/>
      <dgm:t>
        <a:bodyPr/>
        <a:lstStyle/>
        <a:p>
          <a:endParaRPr lang="en-US"/>
        </a:p>
      </dgm:t>
    </dgm:pt>
    <dgm:pt modelId="{F0336BFF-F5A3-48CB-B54E-1F76694BAD40}" type="pres">
      <dgm:prSet presAssocID="{F06907B0-E7BA-490F-8A20-06F634DBF81E}" presName="vert0" presStyleCnt="0">
        <dgm:presLayoutVars>
          <dgm:dir/>
          <dgm:animOne val="branch"/>
          <dgm:animLvl val="lvl"/>
        </dgm:presLayoutVars>
      </dgm:prSet>
      <dgm:spPr/>
    </dgm:pt>
    <dgm:pt modelId="{514A5D7A-0872-4CA5-B678-E4021BA3457D}" type="pres">
      <dgm:prSet presAssocID="{570DAF13-3983-4A05-9E03-C78B84F0DD6C}" presName="thickLine" presStyleLbl="alignNode1" presStyleIdx="0" presStyleCnt="5"/>
      <dgm:spPr/>
    </dgm:pt>
    <dgm:pt modelId="{6B6BF296-8FAB-4300-A961-091AC9A6B4B0}" type="pres">
      <dgm:prSet presAssocID="{570DAF13-3983-4A05-9E03-C78B84F0DD6C}" presName="horz1" presStyleCnt="0"/>
      <dgm:spPr/>
    </dgm:pt>
    <dgm:pt modelId="{A11ED645-23B7-4303-9131-70C08B1F546A}" type="pres">
      <dgm:prSet presAssocID="{570DAF13-3983-4A05-9E03-C78B84F0DD6C}" presName="tx1" presStyleLbl="revTx" presStyleIdx="0" presStyleCnt="5"/>
      <dgm:spPr/>
    </dgm:pt>
    <dgm:pt modelId="{1E907C83-E009-401A-AD47-90B2BF68B789}" type="pres">
      <dgm:prSet presAssocID="{570DAF13-3983-4A05-9E03-C78B84F0DD6C}" presName="vert1" presStyleCnt="0"/>
      <dgm:spPr/>
    </dgm:pt>
    <dgm:pt modelId="{1B93C838-15B1-4FD4-9B80-7125AC3784A9}" type="pres">
      <dgm:prSet presAssocID="{089466BB-8791-4DD6-99F6-79FDA29F2FC7}" presName="thickLine" presStyleLbl="alignNode1" presStyleIdx="1" presStyleCnt="5"/>
      <dgm:spPr/>
    </dgm:pt>
    <dgm:pt modelId="{278770DC-829B-4060-B647-FDBB06057AF0}" type="pres">
      <dgm:prSet presAssocID="{089466BB-8791-4DD6-99F6-79FDA29F2FC7}" presName="horz1" presStyleCnt="0"/>
      <dgm:spPr/>
    </dgm:pt>
    <dgm:pt modelId="{F984628F-3494-4DB2-B6C6-06992897DE7E}" type="pres">
      <dgm:prSet presAssocID="{089466BB-8791-4DD6-99F6-79FDA29F2FC7}" presName="tx1" presStyleLbl="revTx" presStyleIdx="1" presStyleCnt="5"/>
      <dgm:spPr/>
    </dgm:pt>
    <dgm:pt modelId="{EC95B07D-955A-4EBF-8501-75C0544B94BD}" type="pres">
      <dgm:prSet presAssocID="{089466BB-8791-4DD6-99F6-79FDA29F2FC7}" presName="vert1" presStyleCnt="0"/>
      <dgm:spPr/>
    </dgm:pt>
    <dgm:pt modelId="{9A89A2BC-AB42-40FD-9233-563479C08D62}" type="pres">
      <dgm:prSet presAssocID="{D78DADDC-6B4F-4670-9B48-36D31023B6E8}" presName="thickLine" presStyleLbl="alignNode1" presStyleIdx="2" presStyleCnt="5"/>
      <dgm:spPr/>
    </dgm:pt>
    <dgm:pt modelId="{BE6B8CA9-E319-4AB9-A264-297D96309885}" type="pres">
      <dgm:prSet presAssocID="{D78DADDC-6B4F-4670-9B48-36D31023B6E8}" presName="horz1" presStyleCnt="0"/>
      <dgm:spPr/>
    </dgm:pt>
    <dgm:pt modelId="{7BF9F5C4-5A3C-481F-B289-C6C73135684C}" type="pres">
      <dgm:prSet presAssocID="{D78DADDC-6B4F-4670-9B48-36D31023B6E8}" presName="tx1" presStyleLbl="revTx" presStyleIdx="2" presStyleCnt="5"/>
      <dgm:spPr/>
    </dgm:pt>
    <dgm:pt modelId="{7C481147-A286-475E-AEA5-65B642D54428}" type="pres">
      <dgm:prSet presAssocID="{D78DADDC-6B4F-4670-9B48-36D31023B6E8}" presName="vert1" presStyleCnt="0"/>
      <dgm:spPr/>
    </dgm:pt>
    <dgm:pt modelId="{C8608672-53D7-472E-A413-45309A362D08}" type="pres">
      <dgm:prSet presAssocID="{742A464F-EE55-4663-8AC1-7C0B9181CFD0}" presName="thickLine" presStyleLbl="alignNode1" presStyleIdx="3" presStyleCnt="5"/>
      <dgm:spPr/>
    </dgm:pt>
    <dgm:pt modelId="{93C33225-C573-4FE3-AC6F-62C4BB314E10}" type="pres">
      <dgm:prSet presAssocID="{742A464F-EE55-4663-8AC1-7C0B9181CFD0}" presName="horz1" presStyleCnt="0"/>
      <dgm:spPr/>
    </dgm:pt>
    <dgm:pt modelId="{99994531-1FBE-402D-8B94-F15C5548E757}" type="pres">
      <dgm:prSet presAssocID="{742A464F-EE55-4663-8AC1-7C0B9181CFD0}" presName="tx1" presStyleLbl="revTx" presStyleIdx="3" presStyleCnt="5"/>
      <dgm:spPr/>
    </dgm:pt>
    <dgm:pt modelId="{95FA991D-1593-4D31-B9E6-65CFBC589C89}" type="pres">
      <dgm:prSet presAssocID="{742A464F-EE55-4663-8AC1-7C0B9181CFD0}" presName="vert1" presStyleCnt="0"/>
      <dgm:spPr/>
    </dgm:pt>
    <dgm:pt modelId="{00ECE475-3951-4979-A89E-6FAC3D28B8DD}" type="pres">
      <dgm:prSet presAssocID="{B2B08837-FE16-44A8-98B1-8076CF6CEA4F}" presName="thickLine" presStyleLbl="alignNode1" presStyleIdx="4" presStyleCnt="5"/>
      <dgm:spPr/>
    </dgm:pt>
    <dgm:pt modelId="{54EA3845-4C08-4FED-85A8-0186EE8CF226}" type="pres">
      <dgm:prSet presAssocID="{B2B08837-FE16-44A8-98B1-8076CF6CEA4F}" presName="horz1" presStyleCnt="0"/>
      <dgm:spPr/>
    </dgm:pt>
    <dgm:pt modelId="{5726DC0E-5AF3-4169-935A-755864F31670}" type="pres">
      <dgm:prSet presAssocID="{B2B08837-FE16-44A8-98B1-8076CF6CEA4F}" presName="tx1" presStyleLbl="revTx" presStyleIdx="4" presStyleCnt="5"/>
      <dgm:spPr/>
    </dgm:pt>
    <dgm:pt modelId="{6C6F59D9-FFD9-4984-B4B6-EDAB22821A16}" type="pres">
      <dgm:prSet presAssocID="{B2B08837-FE16-44A8-98B1-8076CF6CEA4F}" presName="vert1" presStyleCnt="0"/>
      <dgm:spPr/>
    </dgm:pt>
  </dgm:ptLst>
  <dgm:cxnLst>
    <dgm:cxn modelId="{AC5F610A-AFE7-4FFC-A960-02F6D94A493C}" srcId="{F06907B0-E7BA-490F-8A20-06F634DBF81E}" destId="{D78DADDC-6B4F-4670-9B48-36D31023B6E8}" srcOrd="2" destOrd="0" parTransId="{623EF226-0DE2-4534-8C15-A99D3EB0AD31}" sibTransId="{94B38F4D-F82D-4C79-B523-C6674F88495E}"/>
    <dgm:cxn modelId="{25E2E825-56F3-4D06-8CBF-D4D335B9FA5A}" type="presOf" srcId="{089466BB-8791-4DD6-99F6-79FDA29F2FC7}" destId="{F984628F-3494-4DB2-B6C6-06992897DE7E}" srcOrd="0" destOrd="0" presId="urn:microsoft.com/office/officeart/2008/layout/LinedList"/>
    <dgm:cxn modelId="{7585B264-45A5-43CF-97C2-44148D489F48}" srcId="{F06907B0-E7BA-490F-8A20-06F634DBF81E}" destId="{742A464F-EE55-4663-8AC1-7C0B9181CFD0}" srcOrd="3" destOrd="0" parTransId="{85E22C41-E14E-426E-8E53-FE50916BEF0F}" sibTransId="{2FDEFBD6-E091-4697-936C-20EEC69F4DE5}"/>
    <dgm:cxn modelId="{BF726957-7A7D-40FC-A86D-4520DD7B316D}" type="presOf" srcId="{D78DADDC-6B4F-4670-9B48-36D31023B6E8}" destId="{7BF9F5C4-5A3C-481F-B289-C6C73135684C}" srcOrd="0" destOrd="0" presId="urn:microsoft.com/office/officeart/2008/layout/LinedList"/>
    <dgm:cxn modelId="{DD5EEB94-1205-4A79-A686-F5E6915B3535}" srcId="{F06907B0-E7BA-490F-8A20-06F634DBF81E}" destId="{570DAF13-3983-4A05-9E03-C78B84F0DD6C}" srcOrd="0" destOrd="0" parTransId="{ACFBE806-DB68-4D2C-BA24-A3B0029DC8AF}" sibTransId="{BB80644B-9024-4331-BC44-940E4570CDE6}"/>
    <dgm:cxn modelId="{1A1B1A9E-B237-4430-A083-3424AEA74E0F}" srcId="{F06907B0-E7BA-490F-8A20-06F634DBF81E}" destId="{B2B08837-FE16-44A8-98B1-8076CF6CEA4F}" srcOrd="4" destOrd="0" parTransId="{CD80D28B-9C2F-4BDD-814F-08CE95FF413D}" sibTransId="{8F913BBA-DBC8-423E-8C21-8960115F13DD}"/>
    <dgm:cxn modelId="{C64267AC-0704-462E-89AD-FF5B0127F2FC}" type="presOf" srcId="{570DAF13-3983-4A05-9E03-C78B84F0DD6C}" destId="{A11ED645-23B7-4303-9131-70C08B1F546A}" srcOrd="0" destOrd="0" presId="urn:microsoft.com/office/officeart/2008/layout/LinedList"/>
    <dgm:cxn modelId="{C19131BC-80A2-46C1-9F03-50783CFC139B}" type="presOf" srcId="{F06907B0-E7BA-490F-8A20-06F634DBF81E}" destId="{F0336BFF-F5A3-48CB-B54E-1F76694BAD40}" srcOrd="0" destOrd="0" presId="urn:microsoft.com/office/officeart/2008/layout/LinedList"/>
    <dgm:cxn modelId="{F5E480C3-719A-431F-A33A-98BA62C56270}" type="presOf" srcId="{742A464F-EE55-4663-8AC1-7C0B9181CFD0}" destId="{99994531-1FBE-402D-8B94-F15C5548E757}" srcOrd="0" destOrd="0" presId="urn:microsoft.com/office/officeart/2008/layout/LinedList"/>
    <dgm:cxn modelId="{AB29F2D7-E242-4D44-9329-0B375D17B7D2}" type="presOf" srcId="{B2B08837-FE16-44A8-98B1-8076CF6CEA4F}" destId="{5726DC0E-5AF3-4169-935A-755864F31670}" srcOrd="0" destOrd="0" presId="urn:microsoft.com/office/officeart/2008/layout/LinedList"/>
    <dgm:cxn modelId="{B3D2B1FE-0BCA-4182-AD8D-B9B5D14A68B9}" srcId="{F06907B0-E7BA-490F-8A20-06F634DBF81E}" destId="{089466BB-8791-4DD6-99F6-79FDA29F2FC7}" srcOrd="1" destOrd="0" parTransId="{123988E3-ABBC-481C-B381-7DF930144DB9}" sibTransId="{26E05646-007D-4862-B9FE-640E61339416}"/>
    <dgm:cxn modelId="{C71852D6-870D-4739-AD2E-E81F9C938B9B}" type="presParOf" srcId="{F0336BFF-F5A3-48CB-B54E-1F76694BAD40}" destId="{514A5D7A-0872-4CA5-B678-E4021BA3457D}" srcOrd="0" destOrd="0" presId="urn:microsoft.com/office/officeart/2008/layout/LinedList"/>
    <dgm:cxn modelId="{85148308-0F87-4774-8AED-CB0D46B23B5E}" type="presParOf" srcId="{F0336BFF-F5A3-48CB-B54E-1F76694BAD40}" destId="{6B6BF296-8FAB-4300-A961-091AC9A6B4B0}" srcOrd="1" destOrd="0" presId="urn:microsoft.com/office/officeart/2008/layout/LinedList"/>
    <dgm:cxn modelId="{936ADE15-E195-4D41-8C0E-C48EA8428DAC}" type="presParOf" srcId="{6B6BF296-8FAB-4300-A961-091AC9A6B4B0}" destId="{A11ED645-23B7-4303-9131-70C08B1F546A}" srcOrd="0" destOrd="0" presId="urn:microsoft.com/office/officeart/2008/layout/LinedList"/>
    <dgm:cxn modelId="{DD3C3957-070A-495B-961C-53DC66E842A0}" type="presParOf" srcId="{6B6BF296-8FAB-4300-A961-091AC9A6B4B0}" destId="{1E907C83-E009-401A-AD47-90B2BF68B789}" srcOrd="1" destOrd="0" presId="urn:microsoft.com/office/officeart/2008/layout/LinedList"/>
    <dgm:cxn modelId="{94EC1DE8-9571-43CE-8B23-778B2956EB8F}" type="presParOf" srcId="{F0336BFF-F5A3-48CB-B54E-1F76694BAD40}" destId="{1B93C838-15B1-4FD4-9B80-7125AC3784A9}" srcOrd="2" destOrd="0" presId="urn:microsoft.com/office/officeart/2008/layout/LinedList"/>
    <dgm:cxn modelId="{36260788-31A8-4841-96EF-450CD64CE9A1}" type="presParOf" srcId="{F0336BFF-F5A3-48CB-B54E-1F76694BAD40}" destId="{278770DC-829B-4060-B647-FDBB06057AF0}" srcOrd="3" destOrd="0" presId="urn:microsoft.com/office/officeart/2008/layout/LinedList"/>
    <dgm:cxn modelId="{9E4A23F2-A950-47C2-85D2-96D040467721}" type="presParOf" srcId="{278770DC-829B-4060-B647-FDBB06057AF0}" destId="{F984628F-3494-4DB2-B6C6-06992897DE7E}" srcOrd="0" destOrd="0" presId="urn:microsoft.com/office/officeart/2008/layout/LinedList"/>
    <dgm:cxn modelId="{A8AF85C6-432A-4BCD-9568-11AD7E7B96CA}" type="presParOf" srcId="{278770DC-829B-4060-B647-FDBB06057AF0}" destId="{EC95B07D-955A-4EBF-8501-75C0544B94BD}" srcOrd="1" destOrd="0" presId="urn:microsoft.com/office/officeart/2008/layout/LinedList"/>
    <dgm:cxn modelId="{3C5F5BFF-8B81-41D1-8061-ECB94E9B95F2}" type="presParOf" srcId="{F0336BFF-F5A3-48CB-B54E-1F76694BAD40}" destId="{9A89A2BC-AB42-40FD-9233-563479C08D62}" srcOrd="4" destOrd="0" presId="urn:microsoft.com/office/officeart/2008/layout/LinedList"/>
    <dgm:cxn modelId="{72F47DCB-5664-41C9-89F7-6E4398C749FD}" type="presParOf" srcId="{F0336BFF-F5A3-48CB-B54E-1F76694BAD40}" destId="{BE6B8CA9-E319-4AB9-A264-297D96309885}" srcOrd="5" destOrd="0" presId="urn:microsoft.com/office/officeart/2008/layout/LinedList"/>
    <dgm:cxn modelId="{EFA840AF-ADD4-47D6-9347-4E0115119A7B}" type="presParOf" srcId="{BE6B8CA9-E319-4AB9-A264-297D96309885}" destId="{7BF9F5C4-5A3C-481F-B289-C6C73135684C}" srcOrd="0" destOrd="0" presId="urn:microsoft.com/office/officeart/2008/layout/LinedList"/>
    <dgm:cxn modelId="{9A9A43A7-2683-4335-8E4B-BF362F1A5962}" type="presParOf" srcId="{BE6B8CA9-E319-4AB9-A264-297D96309885}" destId="{7C481147-A286-475E-AEA5-65B642D54428}" srcOrd="1" destOrd="0" presId="urn:microsoft.com/office/officeart/2008/layout/LinedList"/>
    <dgm:cxn modelId="{FE5F1250-3F02-4FBD-8CD9-D00A07134EAD}" type="presParOf" srcId="{F0336BFF-F5A3-48CB-B54E-1F76694BAD40}" destId="{C8608672-53D7-472E-A413-45309A362D08}" srcOrd="6" destOrd="0" presId="urn:microsoft.com/office/officeart/2008/layout/LinedList"/>
    <dgm:cxn modelId="{2A23000A-B71D-43F2-934B-09924DCDDF7A}" type="presParOf" srcId="{F0336BFF-F5A3-48CB-B54E-1F76694BAD40}" destId="{93C33225-C573-4FE3-AC6F-62C4BB314E10}" srcOrd="7" destOrd="0" presId="urn:microsoft.com/office/officeart/2008/layout/LinedList"/>
    <dgm:cxn modelId="{E11CB361-F56C-45E8-BEAD-E933469F73E9}" type="presParOf" srcId="{93C33225-C573-4FE3-AC6F-62C4BB314E10}" destId="{99994531-1FBE-402D-8B94-F15C5548E757}" srcOrd="0" destOrd="0" presId="urn:microsoft.com/office/officeart/2008/layout/LinedList"/>
    <dgm:cxn modelId="{9D287EF6-5201-4070-973E-81173ACFB941}" type="presParOf" srcId="{93C33225-C573-4FE3-AC6F-62C4BB314E10}" destId="{95FA991D-1593-4D31-B9E6-65CFBC589C89}" srcOrd="1" destOrd="0" presId="urn:microsoft.com/office/officeart/2008/layout/LinedList"/>
    <dgm:cxn modelId="{E57B8218-5B5A-4C8A-813E-07C63690BA4E}" type="presParOf" srcId="{F0336BFF-F5A3-48CB-B54E-1F76694BAD40}" destId="{00ECE475-3951-4979-A89E-6FAC3D28B8DD}" srcOrd="8" destOrd="0" presId="urn:microsoft.com/office/officeart/2008/layout/LinedList"/>
    <dgm:cxn modelId="{715349D2-8E77-423D-9906-94F729993995}" type="presParOf" srcId="{F0336BFF-F5A3-48CB-B54E-1F76694BAD40}" destId="{54EA3845-4C08-4FED-85A8-0186EE8CF226}" srcOrd="9" destOrd="0" presId="urn:microsoft.com/office/officeart/2008/layout/LinedList"/>
    <dgm:cxn modelId="{033C014C-ECAB-42BD-A078-0D3C9E56E25E}" type="presParOf" srcId="{54EA3845-4C08-4FED-85A8-0186EE8CF226}" destId="{5726DC0E-5AF3-4169-935A-755864F31670}" srcOrd="0" destOrd="0" presId="urn:microsoft.com/office/officeart/2008/layout/LinedList"/>
    <dgm:cxn modelId="{DA28CECA-355A-47BE-8089-FE1A9F36ABE0}" type="presParOf" srcId="{54EA3845-4C08-4FED-85A8-0186EE8CF226}" destId="{6C6F59D9-FFD9-4984-B4B6-EDAB22821A1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93B3A09-D54E-4215-9BE0-830FFCB97BAB}"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BB888CBD-91C8-46EE-80AA-A041E4324F89}">
      <dgm:prSet/>
      <dgm:spPr/>
      <dgm:t>
        <a:bodyPr/>
        <a:lstStyle/>
        <a:p>
          <a:r>
            <a:rPr lang="en-GB"/>
            <a:t>Scanning -  Identify problems</a:t>
          </a:r>
          <a:endParaRPr lang="en-US"/>
        </a:p>
      </dgm:t>
    </dgm:pt>
    <dgm:pt modelId="{A3856AE6-89CC-425E-B409-DFC771E794F0}" type="parTrans" cxnId="{B2838CAE-9F5D-4374-805C-9A3A32A0511D}">
      <dgm:prSet/>
      <dgm:spPr/>
      <dgm:t>
        <a:bodyPr/>
        <a:lstStyle/>
        <a:p>
          <a:endParaRPr lang="en-US"/>
        </a:p>
      </dgm:t>
    </dgm:pt>
    <dgm:pt modelId="{4F00D4E4-DCF9-4F13-AB1F-DDD01340D625}" type="sibTrans" cxnId="{B2838CAE-9F5D-4374-805C-9A3A32A0511D}">
      <dgm:prSet/>
      <dgm:spPr/>
      <dgm:t>
        <a:bodyPr/>
        <a:lstStyle/>
        <a:p>
          <a:endParaRPr lang="en-US"/>
        </a:p>
      </dgm:t>
    </dgm:pt>
    <dgm:pt modelId="{3EC603F0-F46E-4564-ABCF-6DF834E9D337}">
      <dgm:prSet/>
      <dgm:spPr/>
      <dgm:t>
        <a:bodyPr/>
        <a:lstStyle/>
        <a:p>
          <a:r>
            <a:rPr lang="en-GB"/>
            <a:t>Analysis - Understand conditions that cause problems to occur </a:t>
          </a:r>
          <a:endParaRPr lang="en-US"/>
        </a:p>
      </dgm:t>
    </dgm:pt>
    <dgm:pt modelId="{8F3E2440-F165-4A34-A979-DE54861A5490}" type="parTrans" cxnId="{F18A511A-A16C-44F6-B41C-FFC6FFAE24C3}">
      <dgm:prSet/>
      <dgm:spPr/>
      <dgm:t>
        <a:bodyPr/>
        <a:lstStyle/>
        <a:p>
          <a:endParaRPr lang="en-US"/>
        </a:p>
      </dgm:t>
    </dgm:pt>
    <dgm:pt modelId="{FEA1D247-3026-439A-B925-20B423FCA06A}" type="sibTrans" cxnId="{F18A511A-A16C-44F6-B41C-FFC6FFAE24C3}">
      <dgm:prSet/>
      <dgm:spPr/>
      <dgm:t>
        <a:bodyPr/>
        <a:lstStyle/>
        <a:p>
          <a:endParaRPr lang="en-US"/>
        </a:p>
      </dgm:t>
    </dgm:pt>
    <dgm:pt modelId="{00179371-D3E3-456B-9E94-319E8DDF2CE5}">
      <dgm:prSet/>
      <dgm:spPr/>
      <dgm:t>
        <a:bodyPr/>
        <a:lstStyle/>
        <a:p>
          <a:r>
            <a:rPr lang="en-GB"/>
            <a:t>Response - Develop &amp; implement solutions </a:t>
          </a:r>
          <a:endParaRPr lang="en-US"/>
        </a:p>
      </dgm:t>
    </dgm:pt>
    <dgm:pt modelId="{B766F8C8-D1D5-4878-8E85-5451A54C1A50}" type="parTrans" cxnId="{B4E96593-1F98-4B9D-8BD4-52FC37157E45}">
      <dgm:prSet/>
      <dgm:spPr/>
      <dgm:t>
        <a:bodyPr/>
        <a:lstStyle/>
        <a:p>
          <a:endParaRPr lang="en-US"/>
        </a:p>
      </dgm:t>
    </dgm:pt>
    <dgm:pt modelId="{3975D2A9-818D-40E0-8FD8-7EA92DC286A3}" type="sibTrans" cxnId="{B4E96593-1F98-4B9D-8BD4-52FC37157E45}">
      <dgm:prSet/>
      <dgm:spPr/>
      <dgm:t>
        <a:bodyPr/>
        <a:lstStyle/>
        <a:p>
          <a:endParaRPr lang="en-US"/>
        </a:p>
      </dgm:t>
    </dgm:pt>
    <dgm:pt modelId="{9F08ABCE-5E2A-42D8-9074-FAC1F9EE6B4B}">
      <dgm:prSet/>
      <dgm:spPr/>
      <dgm:t>
        <a:bodyPr/>
        <a:lstStyle/>
        <a:p>
          <a:r>
            <a:rPr lang="en-GB"/>
            <a:t>Assessment - Determine the impact</a:t>
          </a:r>
          <a:endParaRPr lang="en-US"/>
        </a:p>
      </dgm:t>
    </dgm:pt>
    <dgm:pt modelId="{767226F5-B064-4A4C-9B9B-65C38D8FEDC6}" type="parTrans" cxnId="{7AA62716-7535-4786-BAE8-7F50C8036F65}">
      <dgm:prSet/>
      <dgm:spPr/>
      <dgm:t>
        <a:bodyPr/>
        <a:lstStyle/>
        <a:p>
          <a:endParaRPr lang="en-US"/>
        </a:p>
      </dgm:t>
    </dgm:pt>
    <dgm:pt modelId="{522F0F69-4D81-4516-85D1-2677A90AD665}" type="sibTrans" cxnId="{7AA62716-7535-4786-BAE8-7F50C8036F65}">
      <dgm:prSet/>
      <dgm:spPr/>
      <dgm:t>
        <a:bodyPr/>
        <a:lstStyle/>
        <a:p>
          <a:endParaRPr lang="en-US"/>
        </a:p>
      </dgm:t>
    </dgm:pt>
    <dgm:pt modelId="{193B1093-6D9C-4B3B-BBED-EAE4ADB2BE2C}" type="pres">
      <dgm:prSet presAssocID="{693B3A09-D54E-4215-9BE0-830FFCB97BAB}" presName="linear" presStyleCnt="0">
        <dgm:presLayoutVars>
          <dgm:animLvl val="lvl"/>
          <dgm:resizeHandles val="exact"/>
        </dgm:presLayoutVars>
      </dgm:prSet>
      <dgm:spPr/>
    </dgm:pt>
    <dgm:pt modelId="{60265D95-320B-45CA-94D1-48DAAC10D839}" type="pres">
      <dgm:prSet presAssocID="{BB888CBD-91C8-46EE-80AA-A041E4324F89}" presName="parentText" presStyleLbl="node1" presStyleIdx="0" presStyleCnt="4">
        <dgm:presLayoutVars>
          <dgm:chMax val="0"/>
          <dgm:bulletEnabled val="1"/>
        </dgm:presLayoutVars>
      </dgm:prSet>
      <dgm:spPr/>
    </dgm:pt>
    <dgm:pt modelId="{069A5923-8CBF-4E59-AA63-673482970F12}" type="pres">
      <dgm:prSet presAssocID="{4F00D4E4-DCF9-4F13-AB1F-DDD01340D625}" presName="spacer" presStyleCnt="0"/>
      <dgm:spPr/>
    </dgm:pt>
    <dgm:pt modelId="{905660B5-F6B1-4D6D-A68D-B8BE8AD86F41}" type="pres">
      <dgm:prSet presAssocID="{3EC603F0-F46E-4564-ABCF-6DF834E9D337}" presName="parentText" presStyleLbl="node1" presStyleIdx="1" presStyleCnt="4">
        <dgm:presLayoutVars>
          <dgm:chMax val="0"/>
          <dgm:bulletEnabled val="1"/>
        </dgm:presLayoutVars>
      </dgm:prSet>
      <dgm:spPr/>
    </dgm:pt>
    <dgm:pt modelId="{26DB5FFB-EE29-4C17-9B3A-74D601EFC748}" type="pres">
      <dgm:prSet presAssocID="{FEA1D247-3026-439A-B925-20B423FCA06A}" presName="spacer" presStyleCnt="0"/>
      <dgm:spPr/>
    </dgm:pt>
    <dgm:pt modelId="{3D19F79F-B157-47D0-8633-4B600421F3ED}" type="pres">
      <dgm:prSet presAssocID="{00179371-D3E3-456B-9E94-319E8DDF2CE5}" presName="parentText" presStyleLbl="node1" presStyleIdx="2" presStyleCnt="4">
        <dgm:presLayoutVars>
          <dgm:chMax val="0"/>
          <dgm:bulletEnabled val="1"/>
        </dgm:presLayoutVars>
      </dgm:prSet>
      <dgm:spPr/>
    </dgm:pt>
    <dgm:pt modelId="{03FC238F-AF13-4385-8428-FDC8AFF7A82C}" type="pres">
      <dgm:prSet presAssocID="{3975D2A9-818D-40E0-8FD8-7EA92DC286A3}" presName="spacer" presStyleCnt="0"/>
      <dgm:spPr/>
    </dgm:pt>
    <dgm:pt modelId="{18468427-1ADC-4684-99E4-251CC033D1EE}" type="pres">
      <dgm:prSet presAssocID="{9F08ABCE-5E2A-42D8-9074-FAC1F9EE6B4B}" presName="parentText" presStyleLbl="node1" presStyleIdx="3" presStyleCnt="4">
        <dgm:presLayoutVars>
          <dgm:chMax val="0"/>
          <dgm:bulletEnabled val="1"/>
        </dgm:presLayoutVars>
      </dgm:prSet>
      <dgm:spPr/>
    </dgm:pt>
  </dgm:ptLst>
  <dgm:cxnLst>
    <dgm:cxn modelId="{7AA62716-7535-4786-BAE8-7F50C8036F65}" srcId="{693B3A09-D54E-4215-9BE0-830FFCB97BAB}" destId="{9F08ABCE-5E2A-42D8-9074-FAC1F9EE6B4B}" srcOrd="3" destOrd="0" parTransId="{767226F5-B064-4A4C-9B9B-65C38D8FEDC6}" sibTransId="{522F0F69-4D81-4516-85D1-2677A90AD665}"/>
    <dgm:cxn modelId="{F18A511A-A16C-44F6-B41C-FFC6FFAE24C3}" srcId="{693B3A09-D54E-4215-9BE0-830FFCB97BAB}" destId="{3EC603F0-F46E-4564-ABCF-6DF834E9D337}" srcOrd="1" destOrd="0" parTransId="{8F3E2440-F165-4A34-A979-DE54861A5490}" sibTransId="{FEA1D247-3026-439A-B925-20B423FCA06A}"/>
    <dgm:cxn modelId="{A298333B-15FD-4BCE-88E9-3113F8B0238C}" type="presOf" srcId="{00179371-D3E3-456B-9E94-319E8DDF2CE5}" destId="{3D19F79F-B157-47D0-8633-4B600421F3ED}" srcOrd="0" destOrd="0" presId="urn:microsoft.com/office/officeart/2005/8/layout/vList2"/>
    <dgm:cxn modelId="{3ADE7F46-39FF-4F85-A764-FD3D26F15FB4}" type="presOf" srcId="{BB888CBD-91C8-46EE-80AA-A041E4324F89}" destId="{60265D95-320B-45CA-94D1-48DAAC10D839}" srcOrd="0" destOrd="0" presId="urn:microsoft.com/office/officeart/2005/8/layout/vList2"/>
    <dgm:cxn modelId="{B4E96593-1F98-4B9D-8BD4-52FC37157E45}" srcId="{693B3A09-D54E-4215-9BE0-830FFCB97BAB}" destId="{00179371-D3E3-456B-9E94-319E8DDF2CE5}" srcOrd="2" destOrd="0" parTransId="{B766F8C8-D1D5-4878-8E85-5451A54C1A50}" sibTransId="{3975D2A9-818D-40E0-8FD8-7EA92DC286A3}"/>
    <dgm:cxn modelId="{B2838CAE-9F5D-4374-805C-9A3A32A0511D}" srcId="{693B3A09-D54E-4215-9BE0-830FFCB97BAB}" destId="{BB888CBD-91C8-46EE-80AA-A041E4324F89}" srcOrd="0" destOrd="0" parTransId="{A3856AE6-89CC-425E-B409-DFC771E794F0}" sibTransId="{4F00D4E4-DCF9-4F13-AB1F-DDD01340D625}"/>
    <dgm:cxn modelId="{2F2E01BE-DD64-4BFC-8C5F-F44E21CD0FEF}" type="presOf" srcId="{9F08ABCE-5E2A-42D8-9074-FAC1F9EE6B4B}" destId="{18468427-1ADC-4684-99E4-251CC033D1EE}" srcOrd="0" destOrd="0" presId="urn:microsoft.com/office/officeart/2005/8/layout/vList2"/>
    <dgm:cxn modelId="{8B59F2D6-EB93-4316-972A-65BE2E6D9C4C}" type="presOf" srcId="{693B3A09-D54E-4215-9BE0-830FFCB97BAB}" destId="{193B1093-6D9C-4B3B-BBED-EAE4ADB2BE2C}" srcOrd="0" destOrd="0" presId="urn:microsoft.com/office/officeart/2005/8/layout/vList2"/>
    <dgm:cxn modelId="{6AB958E3-F238-4C6B-AC32-5D20CD7F8ED4}" type="presOf" srcId="{3EC603F0-F46E-4564-ABCF-6DF834E9D337}" destId="{905660B5-F6B1-4D6D-A68D-B8BE8AD86F41}" srcOrd="0" destOrd="0" presId="urn:microsoft.com/office/officeart/2005/8/layout/vList2"/>
    <dgm:cxn modelId="{CD0DF54F-4405-4E6B-A50E-49CD4CE7F51F}" type="presParOf" srcId="{193B1093-6D9C-4B3B-BBED-EAE4ADB2BE2C}" destId="{60265D95-320B-45CA-94D1-48DAAC10D839}" srcOrd="0" destOrd="0" presId="urn:microsoft.com/office/officeart/2005/8/layout/vList2"/>
    <dgm:cxn modelId="{B5898CB3-371F-40D8-929F-4568AEF27602}" type="presParOf" srcId="{193B1093-6D9C-4B3B-BBED-EAE4ADB2BE2C}" destId="{069A5923-8CBF-4E59-AA63-673482970F12}" srcOrd="1" destOrd="0" presId="urn:microsoft.com/office/officeart/2005/8/layout/vList2"/>
    <dgm:cxn modelId="{CE97BA73-78FB-49C0-AB5C-5435216DA688}" type="presParOf" srcId="{193B1093-6D9C-4B3B-BBED-EAE4ADB2BE2C}" destId="{905660B5-F6B1-4D6D-A68D-B8BE8AD86F41}" srcOrd="2" destOrd="0" presId="urn:microsoft.com/office/officeart/2005/8/layout/vList2"/>
    <dgm:cxn modelId="{E9BD6001-A0A7-4486-A83C-443F0585A9B4}" type="presParOf" srcId="{193B1093-6D9C-4B3B-BBED-EAE4ADB2BE2C}" destId="{26DB5FFB-EE29-4C17-9B3A-74D601EFC748}" srcOrd="3" destOrd="0" presId="urn:microsoft.com/office/officeart/2005/8/layout/vList2"/>
    <dgm:cxn modelId="{76B48A5D-C1B4-4A7E-8F59-0DAFB9BC138D}" type="presParOf" srcId="{193B1093-6D9C-4B3B-BBED-EAE4ADB2BE2C}" destId="{3D19F79F-B157-47D0-8633-4B600421F3ED}" srcOrd="4" destOrd="0" presId="urn:microsoft.com/office/officeart/2005/8/layout/vList2"/>
    <dgm:cxn modelId="{9C5EB5C9-A93A-4959-8F19-D0DE194FAFEF}" type="presParOf" srcId="{193B1093-6D9C-4B3B-BBED-EAE4ADB2BE2C}" destId="{03FC238F-AF13-4385-8428-FDC8AFF7A82C}" srcOrd="5" destOrd="0" presId="urn:microsoft.com/office/officeart/2005/8/layout/vList2"/>
    <dgm:cxn modelId="{663AAB00-8C7C-441C-8ABF-ACC0432E4C13}" type="presParOf" srcId="{193B1093-6D9C-4B3B-BBED-EAE4ADB2BE2C}" destId="{18468427-1ADC-4684-99E4-251CC033D1E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03016-6FB8-441D-9BEA-AF71FD9A08AA}">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3CA7C46-AF6C-4CC9-B843-D78BD47ACC54}">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GB" sz="1600" kern="1200"/>
            <a:t>Researching in this way will guide your reading and your search for information.</a:t>
          </a:r>
          <a:endParaRPr lang="en-US" sz="1600" kern="1200"/>
        </a:p>
      </dsp:txBody>
      <dsp:txXfrm>
        <a:off x="559800" y="3022743"/>
        <a:ext cx="4320000" cy="720000"/>
      </dsp:txXfrm>
    </dsp:sp>
    <dsp:sp modelId="{2789400C-B6AF-42B2-89C0-CD5FEC876F54}">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0BDB13-C99D-49F4-9F00-31A7556856FC}">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GB" sz="1600" kern="1200"/>
            <a:t>This will aid you to easily identify any gaps in knowledge which will aid you to focus on obtaining primary research data to address those gaps.</a:t>
          </a:r>
          <a:endParaRPr lang="en-US" sz="1600" kern="1200"/>
        </a:p>
      </dsp:txBody>
      <dsp:txXfrm>
        <a:off x="5635800" y="3022743"/>
        <a:ext cx="432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A2B488-57CB-4A90-8F60-F7F177444FDC}">
      <dsp:nvSpPr>
        <dsp:cNvPr id="0" name=""/>
        <dsp:cNvSpPr/>
      </dsp:nvSpPr>
      <dsp:spPr>
        <a:xfrm>
          <a:off x="0" y="1805"/>
          <a:ext cx="10515600" cy="91531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F6AED5-5580-427A-BBCE-162753D648AE}">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4ED912-A826-4840-817E-60D92FFCD209}">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844550">
            <a:lnSpc>
              <a:spcPct val="100000"/>
            </a:lnSpc>
            <a:spcBef>
              <a:spcPct val="0"/>
            </a:spcBef>
            <a:spcAft>
              <a:spcPct val="35000"/>
            </a:spcAft>
            <a:buNone/>
          </a:pPr>
          <a:r>
            <a:rPr lang="en-GB" sz="1900" kern="1200" dirty="0"/>
            <a:t>Avoid information overload!!</a:t>
          </a:r>
          <a:endParaRPr lang="en-US" sz="1900" kern="1200" dirty="0"/>
        </a:p>
      </dsp:txBody>
      <dsp:txXfrm>
        <a:off x="1057183" y="1805"/>
        <a:ext cx="9458416" cy="915310"/>
      </dsp:txXfrm>
    </dsp:sp>
    <dsp:sp modelId="{35E8D1DC-7142-4FCA-88EB-75D511FD5E19}">
      <dsp:nvSpPr>
        <dsp:cNvPr id="0" name=""/>
        <dsp:cNvSpPr/>
      </dsp:nvSpPr>
      <dsp:spPr>
        <a:xfrm>
          <a:off x="0" y="1145944"/>
          <a:ext cx="10515600" cy="91531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DFEC3B-5660-48A0-89FC-340A23691374}">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13A64D-5E5C-463F-98BA-629B674C3486}">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844550">
            <a:lnSpc>
              <a:spcPct val="100000"/>
            </a:lnSpc>
            <a:spcBef>
              <a:spcPct val="0"/>
            </a:spcBef>
            <a:spcAft>
              <a:spcPct val="35000"/>
            </a:spcAft>
            <a:buNone/>
          </a:pPr>
          <a:r>
            <a:rPr lang="en-GB" sz="1900" kern="1200" dirty="0"/>
            <a:t>Develop a spreadsheet or table that records the book, author and publishing details plus a free text box for you to note down the pertinent points.</a:t>
          </a:r>
          <a:r>
            <a:rPr lang="en-GB" sz="1900" kern="1200" dirty="0">
              <a:latin typeface="Calibri Light" panose="020F0302020204030204"/>
            </a:rPr>
            <a:t> This can also be archived for later research!</a:t>
          </a:r>
          <a:endParaRPr lang="en-GB" sz="1900" kern="1200" dirty="0"/>
        </a:p>
      </dsp:txBody>
      <dsp:txXfrm>
        <a:off x="1057183" y="1145944"/>
        <a:ext cx="9458416" cy="915310"/>
      </dsp:txXfrm>
    </dsp:sp>
    <dsp:sp modelId="{D9484528-D5D1-4CC2-BD41-1947CD273FA1}">
      <dsp:nvSpPr>
        <dsp:cNvPr id="0" name=""/>
        <dsp:cNvSpPr/>
      </dsp:nvSpPr>
      <dsp:spPr>
        <a:xfrm>
          <a:off x="0" y="2290082"/>
          <a:ext cx="10515600" cy="91531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574A60-0CC2-43DB-B48A-6525CDEF91F4}">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F69023-E087-452B-8CC0-202FBF243FDD}">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844550">
            <a:lnSpc>
              <a:spcPct val="100000"/>
            </a:lnSpc>
            <a:spcBef>
              <a:spcPct val="0"/>
            </a:spcBef>
            <a:spcAft>
              <a:spcPct val="35000"/>
            </a:spcAft>
            <a:buNone/>
          </a:pPr>
          <a:r>
            <a:rPr lang="en-GB" sz="1900" kern="1200" dirty="0"/>
            <a:t>Always record your sources in alphabetical order according to the authors surname which means you are compiling your resource list as you go along.</a:t>
          </a:r>
          <a:endParaRPr lang="en-US" sz="1900" kern="1200" dirty="0"/>
        </a:p>
      </dsp:txBody>
      <dsp:txXfrm>
        <a:off x="1057183" y="2290082"/>
        <a:ext cx="9458416" cy="915310"/>
      </dsp:txXfrm>
    </dsp:sp>
    <dsp:sp modelId="{6BD13E92-EAAC-474B-8126-4065392E0400}">
      <dsp:nvSpPr>
        <dsp:cNvPr id="0" name=""/>
        <dsp:cNvSpPr/>
      </dsp:nvSpPr>
      <dsp:spPr>
        <a:xfrm>
          <a:off x="0" y="3434221"/>
          <a:ext cx="10515600" cy="915310"/>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C9F02A-E791-4C28-8E8B-88459E8C5FB6}">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5700D9-B522-4C21-97BF-BA800C450170}">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844550">
            <a:lnSpc>
              <a:spcPct val="100000"/>
            </a:lnSpc>
            <a:spcBef>
              <a:spcPct val="0"/>
            </a:spcBef>
            <a:spcAft>
              <a:spcPct val="35000"/>
            </a:spcAft>
            <a:buNone/>
          </a:pPr>
          <a:r>
            <a:rPr lang="en-GB" sz="1900" kern="1200" dirty="0"/>
            <a:t>Write a brief summation of what you have read either during or immediately after you have finished reading.</a:t>
          </a:r>
          <a:endParaRPr lang="en-US" sz="1900" kern="1200" dirty="0"/>
        </a:p>
      </dsp:txBody>
      <dsp:txXfrm>
        <a:off x="1057183" y="3434221"/>
        <a:ext cx="9458416" cy="9153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EC5AC6-51AF-4308-9643-A82638EC0673}">
      <dsp:nvSpPr>
        <dsp:cNvPr id="0" name=""/>
        <dsp:cNvSpPr/>
      </dsp:nvSpPr>
      <dsp:spPr>
        <a:xfrm>
          <a:off x="0" y="3404"/>
          <a:ext cx="10515600" cy="72511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CE037D-D9F5-45AE-A4DA-3C745A96248E}">
      <dsp:nvSpPr>
        <dsp:cNvPr id="0" name=""/>
        <dsp:cNvSpPr/>
      </dsp:nvSpPr>
      <dsp:spPr>
        <a:xfrm>
          <a:off x="219348" y="166556"/>
          <a:ext cx="398815" cy="3988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6CF04B-FB75-439E-B988-8AF78D185D7C}">
      <dsp:nvSpPr>
        <dsp:cNvPr id="0" name=""/>
        <dsp:cNvSpPr/>
      </dsp:nvSpPr>
      <dsp:spPr>
        <a:xfrm>
          <a:off x="837512" y="3404"/>
          <a:ext cx="9678087" cy="725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42" tIns="76742" rIns="76742" bIns="76742" numCol="1" spcCol="1270" anchor="ctr" anchorCtr="0">
          <a:noAutofit/>
        </a:bodyPr>
        <a:lstStyle/>
        <a:p>
          <a:pPr marL="0" lvl="0" indent="0" algn="l" defTabSz="666750">
            <a:lnSpc>
              <a:spcPct val="90000"/>
            </a:lnSpc>
            <a:spcBef>
              <a:spcPct val="0"/>
            </a:spcBef>
            <a:spcAft>
              <a:spcPct val="35000"/>
            </a:spcAft>
            <a:buNone/>
          </a:pPr>
          <a:r>
            <a:rPr lang="en-GB" sz="1500" b="1" kern="1200"/>
            <a:t>Automatic:</a:t>
          </a:r>
          <a:r>
            <a:rPr lang="en-GB" sz="1500" kern="1200"/>
            <a:t> Unconscious biases operate automatically, affecting how individuals perceive and react to others without conscious thought or intent.</a:t>
          </a:r>
          <a:endParaRPr lang="en-US" sz="1500" kern="1200"/>
        </a:p>
      </dsp:txBody>
      <dsp:txXfrm>
        <a:off x="837512" y="3404"/>
        <a:ext cx="9678087" cy="725119"/>
      </dsp:txXfrm>
    </dsp:sp>
    <dsp:sp modelId="{7CE18059-1D87-4E1A-B73C-973FAE03E280}">
      <dsp:nvSpPr>
        <dsp:cNvPr id="0" name=""/>
        <dsp:cNvSpPr/>
      </dsp:nvSpPr>
      <dsp:spPr>
        <a:xfrm>
          <a:off x="0" y="909803"/>
          <a:ext cx="10515600" cy="72511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AD4FD5-2435-4086-9B86-5115CBD25670}">
      <dsp:nvSpPr>
        <dsp:cNvPr id="0" name=""/>
        <dsp:cNvSpPr/>
      </dsp:nvSpPr>
      <dsp:spPr>
        <a:xfrm>
          <a:off x="219348" y="1072955"/>
          <a:ext cx="398815" cy="3988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EEFD02-3781-42AE-923F-9964FF107050}">
      <dsp:nvSpPr>
        <dsp:cNvPr id="0" name=""/>
        <dsp:cNvSpPr/>
      </dsp:nvSpPr>
      <dsp:spPr>
        <a:xfrm>
          <a:off x="837512" y="909803"/>
          <a:ext cx="9678087" cy="725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42" tIns="76742" rIns="76742" bIns="76742" numCol="1" spcCol="1270" anchor="ctr" anchorCtr="0">
          <a:noAutofit/>
        </a:bodyPr>
        <a:lstStyle/>
        <a:p>
          <a:pPr marL="0" lvl="0" indent="0" algn="l" defTabSz="666750">
            <a:lnSpc>
              <a:spcPct val="90000"/>
            </a:lnSpc>
            <a:spcBef>
              <a:spcPct val="0"/>
            </a:spcBef>
            <a:spcAft>
              <a:spcPct val="35000"/>
            </a:spcAft>
            <a:buNone/>
          </a:pPr>
          <a:r>
            <a:rPr lang="en-GB" sz="1500" b="1" kern="1200"/>
            <a:t>Involuntary:</a:t>
          </a:r>
          <a:r>
            <a:rPr lang="en-GB" sz="1500" kern="1200"/>
            <a:t> People may be unaware that they hold these biases, and they can occur even in individuals who consciously reject discriminatory beliefs.</a:t>
          </a:r>
          <a:endParaRPr lang="en-US" sz="1500" kern="1200"/>
        </a:p>
      </dsp:txBody>
      <dsp:txXfrm>
        <a:off x="837512" y="909803"/>
        <a:ext cx="9678087" cy="725119"/>
      </dsp:txXfrm>
    </dsp:sp>
    <dsp:sp modelId="{81EAB7E2-DC6B-4A64-A1D6-A6AA32EFFD49}">
      <dsp:nvSpPr>
        <dsp:cNvPr id="0" name=""/>
        <dsp:cNvSpPr/>
      </dsp:nvSpPr>
      <dsp:spPr>
        <a:xfrm>
          <a:off x="0" y="1816202"/>
          <a:ext cx="10515600" cy="72511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D14BFF-AA30-41E1-A770-7606E1E36C24}">
      <dsp:nvSpPr>
        <dsp:cNvPr id="0" name=""/>
        <dsp:cNvSpPr/>
      </dsp:nvSpPr>
      <dsp:spPr>
        <a:xfrm>
          <a:off x="219348" y="1979354"/>
          <a:ext cx="398815" cy="3988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E0A3D6-FC28-420B-883E-E6A988BDB8B4}">
      <dsp:nvSpPr>
        <dsp:cNvPr id="0" name=""/>
        <dsp:cNvSpPr/>
      </dsp:nvSpPr>
      <dsp:spPr>
        <a:xfrm>
          <a:off x="837512" y="1816202"/>
          <a:ext cx="9678087" cy="725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42" tIns="76742" rIns="76742" bIns="76742" numCol="1" spcCol="1270" anchor="ctr" anchorCtr="0">
          <a:noAutofit/>
        </a:bodyPr>
        <a:lstStyle/>
        <a:p>
          <a:pPr marL="0" lvl="0" indent="0" algn="l" defTabSz="666750">
            <a:lnSpc>
              <a:spcPct val="90000"/>
            </a:lnSpc>
            <a:spcBef>
              <a:spcPct val="0"/>
            </a:spcBef>
            <a:spcAft>
              <a:spcPct val="35000"/>
            </a:spcAft>
            <a:buNone/>
          </a:pPr>
          <a:r>
            <a:rPr lang="en-GB" sz="1500" b="1" kern="1200"/>
            <a:t>Pervasive:</a:t>
          </a:r>
          <a:r>
            <a:rPr lang="en-GB" sz="1500" kern="1200"/>
            <a:t> Unconscious biases can influence various aspects of life, including hiring decisions, interactions with colleagues, medical care, law enforcement, and other areas.</a:t>
          </a:r>
          <a:endParaRPr lang="en-US" sz="1500" kern="1200"/>
        </a:p>
      </dsp:txBody>
      <dsp:txXfrm>
        <a:off x="837512" y="1816202"/>
        <a:ext cx="9678087" cy="725119"/>
      </dsp:txXfrm>
    </dsp:sp>
    <dsp:sp modelId="{C84680BE-103A-4BF1-A98F-6FF29258401F}">
      <dsp:nvSpPr>
        <dsp:cNvPr id="0" name=""/>
        <dsp:cNvSpPr/>
      </dsp:nvSpPr>
      <dsp:spPr>
        <a:xfrm>
          <a:off x="0" y="2722601"/>
          <a:ext cx="10515600" cy="725119"/>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E21219-751D-42F9-97C7-03A3724F17A0}">
      <dsp:nvSpPr>
        <dsp:cNvPr id="0" name=""/>
        <dsp:cNvSpPr/>
      </dsp:nvSpPr>
      <dsp:spPr>
        <a:xfrm>
          <a:off x="219348" y="2885753"/>
          <a:ext cx="398815" cy="39881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394054-37CB-4ABF-8CBC-6CDE96EF87BB}">
      <dsp:nvSpPr>
        <dsp:cNvPr id="0" name=""/>
        <dsp:cNvSpPr/>
      </dsp:nvSpPr>
      <dsp:spPr>
        <a:xfrm>
          <a:off x="837512" y="2722601"/>
          <a:ext cx="9678087" cy="725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42" tIns="76742" rIns="76742" bIns="76742" numCol="1" spcCol="1270" anchor="ctr" anchorCtr="0">
          <a:noAutofit/>
        </a:bodyPr>
        <a:lstStyle/>
        <a:p>
          <a:pPr marL="0" lvl="0" indent="0" algn="l" defTabSz="666750">
            <a:lnSpc>
              <a:spcPct val="90000"/>
            </a:lnSpc>
            <a:spcBef>
              <a:spcPct val="0"/>
            </a:spcBef>
            <a:spcAft>
              <a:spcPct val="35000"/>
            </a:spcAft>
            <a:buNone/>
          </a:pPr>
          <a:r>
            <a:rPr lang="en-GB" sz="1500" b="1" kern="1200"/>
            <a:t>Influenced by Stereotypes:</a:t>
          </a:r>
          <a:r>
            <a:rPr lang="en-GB" sz="1500" kern="1200"/>
            <a:t> These biases are often rooted in stereotypes and preconceived notions about certain groups of people. For example, stereotypes about race, gender, or socioeconomic status can lead to unconscious biases.</a:t>
          </a:r>
          <a:endParaRPr lang="en-US" sz="1500" kern="1200"/>
        </a:p>
      </dsp:txBody>
      <dsp:txXfrm>
        <a:off x="837512" y="2722601"/>
        <a:ext cx="9678087" cy="725119"/>
      </dsp:txXfrm>
    </dsp:sp>
    <dsp:sp modelId="{3AA34601-DD21-40DB-A84A-2B791168EBAD}">
      <dsp:nvSpPr>
        <dsp:cNvPr id="0" name=""/>
        <dsp:cNvSpPr/>
      </dsp:nvSpPr>
      <dsp:spPr>
        <a:xfrm>
          <a:off x="0" y="3629000"/>
          <a:ext cx="10515600" cy="725119"/>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B6D278-47E2-4D9A-A3C7-253DB7590647}">
      <dsp:nvSpPr>
        <dsp:cNvPr id="0" name=""/>
        <dsp:cNvSpPr/>
      </dsp:nvSpPr>
      <dsp:spPr>
        <a:xfrm>
          <a:off x="219348" y="3792152"/>
          <a:ext cx="398815" cy="39881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CDE2E8-3B8D-497C-8527-96747F7C5DDD}">
      <dsp:nvSpPr>
        <dsp:cNvPr id="0" name=""/>
        <dsp:cNvSpPr/>
      </dsp:nvSpPr>
      <dsp:spPr>
        <a:xfrm>
          <a:off x="837512" y="3629000"/>
          <a:ext cx="9678087" cy="725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742" tIns="76742" rIns="76742" bIns="76742" numCol="1" spcCol="1270" anchor="ctr" anchorCtr="0">
          <a:noAutofit/>
        </a:bodyPr>
        <a:lstStyle/>
        <a:p>
          <a:pPr marL="0" lvl="0" indent="0" algn="l" defTabSz="666750">
            <a:lnSpc>
              <a:spcPct val="90000"/>
            </a:lnSpc>
            <a:spcBef>
              <a:spcPct val="0"/>
            </a:spcBef>
            <a:spcAft>
              <a:spcPct val="35000"/>
            </a:spcAft>
            <a:buNone/>
          </a:pPr>
          <a:r>
            <a:rPr lang="en-GB" sz="1500" b="1" kern="1200"/>
            <a:t>Impact on Decision-Making:</a:t>
          </a:r>
          <a:r>
            <a:rPr lang="en-GB" sz="1500" kern="1200"/>
            <a:t> Unconscious biases can affect decision-making, leading to disparities and unequal treatment in various situations.</a:t>
          </a:r>
          <a:endParaRPr lang="en-US" sz="1500" kern="1200"/>
        </a:p>
      </dsp:txBody>
      <dsp:txXfrm>
        <a:off x="837512" y="3629000"/>
        <a:ext cx="9678087" cy="7251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E00C8-5A63-4407-A5F2-320908523647}">
      <dsp:nvSpPr>
        <dsp:cNvPr id="0" name=""/>
        <dsp:cNvSpPr/>
      </dsp:nvSpPr>
      <dsp:spPr>
        <a:xfrm>
          <a:off x="0" y="38484"/>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GB" sz="2700" kern="1200" dirty="0"/>
            <a:t>Partnership-Orientated Policing (POPS)</a:t>
          </a:r>
          <a:r>
            <a:rPr lang="en-GB" sz="2700" kern="1200" dirty="0">
              <a:latin typeface="Calibri Light" panose="020F0302020204030204"/>
            </a:rPr>
            <a:t> </a:t>
          </a:r>
          <a:endParaRPr lang="en-US" sz="2700" kern="1200"/>
        </a:p>
      </dsp:txBody>
      <dsp:txXfrm>
        <a:off x="31613" y="70097"/>
        <a:ext cx="10452374" cy="584369"/>
      </dsp:txXfrm>
    </dsp:sp>
    <dsp:sp modelId="{6EE4B917-4964-40E7-88C0-3B3619327553}">
      <dsp:nvSpPr>
        <dsp:cNvPr id="0" name=""/>
        <dsp:cNvSpPr/>
      </dsp:nvSpPr>
      <dsp:spPr>
        <a:xfrm>
          <a:off x="0" y="763839"/>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OSARA</a:t>
          </a:r>
          <a:endParaRPr lang="en-US" sz="2700" kern="1200" dirty="0"/>
        </a:p>
      </dsp:txBody>
      <dsp:txXfrm>
        <a:off x="31613" y="795452"/>
        <a:ext cx="10452374" cy="584369"/>
      </dsp:txXfrm>
    </dsp:sp>
    <dsp:sp modelId="{C5650F32-33B2-4557-8DD9-37D3F567291B}">
      <dsp:nvSpPr>
        <dsp:cNvPr id="0" name=""/>
        <dsp:cNvSpPr/>
      </dsp:nvSpPr>
      <dsp:spPr>
        <a:xfrm>
          <a:off x="0" y="1489194"/>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GB" sz="2700" kern="1200" dirty="0"/>
            <a:t>PAT</a:t>
          </a:r>
          <a:r>
            <a:rPr lang="en-GB" sz="2700" kern="1200" dirty="0">
              <a:latin typeface="Calibri Light" panose="020F0302020204030204"/>
            </a:rPr>
            <a:t> (Problem analysis triangle)</a:t>
          </a:r>
          <a:endParaRPr lang="en-US" sz="2700" kern="1200" dirty="0"/>
        </a:p>
      </dsp:txBody>
      <dsp:txXfrm>
        <a:off x="31613" y="1520807"/>
        <a:ext cx="10452374" cy="584369"/>
      </dsp:txXfrm>
    </dsp:sp>
    <dsp:sp modelId="{5E8D043A-2F05-4278-AD86-12DDD5CD4256}">
      <dsp:nvSpPr>
        <dsp:cNvPr id="0" name=""/>
        <dsp:cNvSpPr/>
      </dsp:nvSpPr>
      <dsp:spPr>
        <a:xfrm>
          <a:off x="0" y="2214549"/>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GB" sz="2700" kern="1200" dirty="0"/>
            <a:t>PAT (Enhanced)</a:t>
          </a:r>
          <a:r>
            <a:rPr lang="en-GB" sz="2700" kern="1200" dirty="0">
              <a:latin typeface="Calibri Light" panose="020F0302020204030204"/>
            </a:rPr>
            <a:t> </a:t>
          </a:r>
          <a:endParaRPr lang="en-US" sz="2700" kern="1200"/>
        </a:p>
      </dsp:txBody>
      <dsp:txXfrm>
        <a:off x="31613" y="2246162"/>
        <a:ext cx="10452374" cy="584369"/>
      </dsp:txXfrm>
    </dsp:sp>
    <dsp:sp modelId="{2D01FBA9-10CE-41B7-9F57-93E8D3E97DFE}">
      <dsp:nvSpPr>
        <dsp:cNvPr id="0" name=""/>
        <dsp:cNvSpPr/>
      </dsp:nvSpPr>
      <dsp:spPr>
        <a:xfrm>
          <a:off x="0" y="2939904"/>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Routine Activity Theory</a:t>
          </a:r>
          <a:endParaRPr lang="en-US" sz="2700" kern="1200" dirty="0"/>
        </a:p>
      </dsp:txBody>
      <dsp:txXfrm>
        <a:off x="31613" y="2971517"/>
        <a:ext cx="10452374" cy="584369"/>
      </dsp:txXfrm>
    </dsp:sp>
    <dsp:sp modelId="{A2EA9B55-D2CC-431F-8246-1757B5CF017F}">
      <dsp:nvSpPr>
        <dsp:cNvPr id="0" name=""/>
        <dsp:cNvSpPr/>
      </dsp:nvSpPr>
      <dsp:spPr>
        <a:xfrm>
          <a:off x="0" y="3665259"/>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t>Rational Choice Theory</a:t>
          </a:r>
          <a:endParaRPr lang="en-US" sz="2700" kern="1200" dirty="0"/>
        </a:p>
      </dsp:txBody>
      <dsp:txXfrm>
        <a:off x="31613" y="3696872"/>
        <a:ext cx="10452374" cy="58436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6B30AC-95AC-45E2-8E0A-E8486F756167}">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5018AD-00EA-44FA-AF8C-0726AB237828}">
      <dsp:nvSpPr>
        <dsp:cNvPr id="0" name=""/>
        <dsp:cNvSpPr/>
      </dsp:nvSpPr>
      <dsp:spPr>
        <a:xfrm>
          <a:off x="219037" y="166319"/>
          <a:ext cx="398249" cy="3982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E313C8-76DF-4F36-B16C-045C9541ABCD}">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Is a way of thinking that systematically addresses identified problems</a:t>
          </a:r>
          <a:endParaRPr lang="en-US" sz="1900" kern="1200"/>
        </a:p>
      </dsp:txBody>
      <dsp:txXfrm>
        <a:off x="836323" y="3399"/>
        <a:ext cx="9679276" cy="724089"/>
      </dsp:txXfrm>
    </dsp:sp>
    <dsp:sp modelId="{B3395BF6-CA18-4A64-AAC3-36306E57B91B}">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072A25-5C55-4F13-A348-DDF0FCFD3E84}">
      <dsp:nvSpPr>
        <dsp:cNvPr id="0" name=""/>
        <dsp:cNvSpPr/>
      </dsp:nvSpPr>
      <dsp:spPr>
        <a:xfrm>
          <a:off x="219037" y="1071431"/>
          <a:ext cx="398249" cy="3982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138575-E4BD-4F9E-9873-F02D8A9D412B}">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It encompasses a set of tools designed to help you understand them</a:t>
          </a:r>
          <a:endParaRPr lang="en-US" sz="1900" kern="1200"/>
        </a:p>
      </dsp:txBody>
      <dsp:txXfrm>
        <a:off x="836323" y="908511"/>
        <a:ext cx="9679276" cy="724089"/>
      </dsp:txXfrm>
    </dsp:sp>
    <dsp:sp modelId="{DF590C80-736D-498F-8E44-F58BE0EBB473}">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AF5997-FCF3-43B4-BEAB-9C4FCA61ED24}">
      <dsp:nvSpPr>
        <dsp:cNvPr id="0" name=""/>
        <dsp:cNvSpPr/>
      </dsp:nvSpPr>
      <dsp:spPr>
        <a:xfrm>
          <a:off x="219037" y="1976544"/>
          <a:ext cx="398249" cy="3982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FD0909-9B7D-4F19-AC34-5D0598326FCE}">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It is about dealing with the conditions that create the problems </a:t>
          </a:r>
          <a:endParaRPr lang="en-US" sz="1900" kern="1200"/>
        </a:p>
      </dsp:txBody>
      <dsp:txXfrm>
        <a:off x="836323" y="1813624"/>
        <a:ext cx="9679276" cy="724089"/>
      </dsp:txXfrm>
    </dsp:sp>
    <dsp:sp modelId="{ECBE4166-7FCB-4F1C-BC08-310824B81FE4}">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3839D0-7897-4474-8AFC-0FC894A12195}">
      <dsp:nvSpPr>
        <dsp:cNvPr id="0" name=""/>
        <dsp:cNvSpPr/>
      </dsp:nvSpPr>
      <dsp:spPr>
        <a:xfrm>
          <a:off x="219037" y="2881656"/>
          <a:ext cx="398249" cy="3982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E2E804-5312-4917-8E1A-164F45DAF8CB}">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It is about identifying who has the expertise to help</a:t>
          </a:r>
          <a:endParaRPr lang="en-US" sz="1900" kern="1200"/>
        </a:p>
      </dsp:txBody>
      <dsp:txXfrm>
        <a:off x="836323" y="2718736"/>
        <a:ext cx="9679276" cy="724089"/>
      </dsp:txXfrm>
    </dsp:sp>
    <dsp:sp modelId="{5FA3895D-F209-4A48-845D-EA8A770FD53F}">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3DE540-9C6A-4230-91D8-BC422A2372ED}">
      <dsp:nvSpPr>
        <dsp:cNvPr id="0" name=""/>
        <dsp:cNvSpPr/>
      </dsp:nvSpPr>
      <dsp:spPr>
        <a:xfrm>
          <a:off x="219037" y="3786768"/>
          <a:ext cx="398249" cy="39824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2810E1-B864-46B1-AAE7-8D4C90C0A809}">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It is often about teamwork &amp; leadership</a:t>
          </a:r>
          <a:endParaRPr lang="en-US" sz="1900" kern="1200"/>
        </a:p>
      </dsp:txBody>
      <dsp:txXfrm>
        <a:off x="836323" y="3623848"/>
        <a:ext cx="9679276" cy="7240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3FC3D7-3595-4116-8607-D4D90B145899}">
      <dsp:nvSpPr>
        <dsp:cNvPr id="0" name=""/>
        <dsp:cNvSpPr/>
      </dsp:nvSpPr>
      <dsp:spPr>
        <a:xfrm>
          <a:off x="0" y="2700"/>
          <a:ext cx="6291714"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F78B81-16ED-477F-AD6D-850D0B20ACA1}">
      <dsp:nvSpPr>
        <dsp:cNvPr id="0" name=""/>
        <dsp:cNvSpPr/>
      </dsp:nvSpPr>
      <dsp:spPr>
        <a:xfrm>
          <a:off x="0" y="2700"/>
          <a:ext cx="6291714" cy="92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Underlying conditions create problems</a:t>
          </a:r>
          <a:endParaRPr lang="en-US" sz="2500" kern="1200"/>
        </a:p>
      </dsp:txBody>
      <dsp:txXfrm>
        <a:off x="0" y="2700"/>
        <a:ext cx="6291714" cy="920888"/>
      </dsp:txXfrm>
    </dsp:sp>
    <dsp:sp modelId="{66123B2F-7048-4548-AE96-1B6C9979FA57}">
      <dsp:nvSpPr>
        <dsp:cNvPr id="0" name=""/>
        <dsp:cNvSpPr/>
      </dsp:nvSpPr>
      <dsp:spPr>
        <a:xfrm>
          <a:off x="0" y="923589"/>
          <a:ext cx="6291714" cy="0"/>
        </a:xfrm>
        <a:prstGeom prst="line">
          <a:avLst/>
        </a:prstGeom>
        <a:solidFill>
          <a:schemeClr val="accent5">
            <a:hueOff val="-1351709"/>
            <a:satOff val="-3484"/>
            <a:lumOff val="-2353"/>
            <a:alphaOff val="0"/>
          </a:schemeClr>
        </a:solidFill>
        <a:ln w="12700" cap="flat" cmpd="sng" algn="ctr">
          <a:solidFill>
            <a:schemeClr val="accent5">
              <a:hueOff val="-1351709"/>
              <a:satOff val="-3484"/>
              <a:lumOff val="-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B74B0-0B7A-42DA-9EB3-F0ACA70AE0C0}">
      <dsp:nvSpPr>
        <dsp:cNvPr id="0" name=""/>
        <dsp:cNvSpPr/>
      </dsp:nvSpPr>
      <dsp:spPr>
        <a:xfrm>
          <a:off x="0" y="923589"/>
          <a:ext cx="6291714" cy="92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Problems in turn lead to incidents</a:t>
          </a:r>
          <a:endParaRPr lang="en-US" sz="2500" kern="1200"/>
        </a:p>
      </dsp:txBody>
      <dsp:txXfrm>
        <a:off x="0" y="923589"/>
        <a:ext cx="6291714" cy="920888"/>
      </dsp:txXfrm>
    </dsp:sp>
    <dsp:sp modelId="{D1B8D543-FD19-409C-8048-63A8ABDAA147}">
      <dsp:nvSpPr>
        <dsp:cNvPr id="0" name=""/>
        <dsp:cNvSpPr/>
      </dsp:nvSpPr>
      <dsp:spPr>
        <a:xfrm>
          <a:off x="0" y="1844478"/>
          <a:ext cx="6291714" cy="0"/>
        </a:xfrm>
        <a:prstGeom prst="line">
          <a:avLst/>
        </a:prstGeom>
        <a:solidFill>
          <a:schemeClr val="accent5">
            <a:hueOff val="-2703417"/>
            <a:satOff val="-6968"/>
            <a:lumOff val="-4706"/>
            <a:alphaOff val="0"/>
          </a:schemeClr>
        </a:solidFill>
        <a:ln w="12700" cap="flat" cmpd="sng" algn="ctr">
          <a:solidFill>
            <a:schemeClr val="accent5">
              <a:hueOff val="-2703417"/>
              <a:satOff val="-6968"/>
              <a:lumOff val="-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6B09CF-D3AF-4D3E-A771-A21BB33FCD30}">
      <dsp:nvSpPr>
        <dsp:cNvPr id="0" name=""/>
        <dsp:cNvSpPr/>
      </dsp:nvSpPr>
      <dsp:spPr>
        <a:xfrm>
          <a:off x="0" y="1844478"/>
          <a:ext cx="6291714" cy="92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Many incidents lead to police calls</a:t>
          </a:r>
          <a:endParaRPr lang="en-US" sz="2500" kern="1200"/>
        </a:p>
      </dsp:txBody>
      <dsp:txXfrm>
        <a:off x="0" y="1844478"/>
        <a:ext cx="6291714" cy="920888"/>
      </dsp:txXfrm>
    </dsp:sp>
    <dsp:sp modelId="{9DBE6D0F-DBC4-4769-A2F7-94A3DB5F59E1}">
      <dsp:nvSpPr>
        <dsp:cNvPr id="0" name=""/>
        <dsp:cNvSpPr/>
      </dsp:nvSpPr>
      <dsp:spPr>
        <a:xfrm>
          <a:off x="0" y="2765367"/>
          <a:ext cx="6291714" cy="0"/>
        </a:xfrm>
        <a:prstGeom prst="line">
          <a:avLst/>
        </a:prstGeom>
        <a:solidFill>
          <a:schemeClr val="accent5">
            <a:hueOff val="-4055126"/>
            <a:satOff val="-10451"/>
            <a:lumOff val="-7059"/>
            <a:alphaOff val="0"/>
          </a:schemeClr>
        </a:solidFill>
        <a:ln w="12700" cap="flat" cmpd="sng" algn="ctr">
          <a:solidFill>
            <a:schemeClr val="accent5">
              <a:hueOff val="-4055126"/>
              <a:satOff val="-10451"/>
              <a:lumOff val="-70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272359-E99F-4A7B-8480-52AA7F9D5416}">
      <dsp:nvSpPr>
        <dsp:cNvPr id="0" name=""/>
        <dsp:cNvSpPr/>
      </dsp:nvSpPr>
      <dsp:spPr>
        <a:xfrm>
          <a:off x="0" y="2765367"/>
          <a:ext cx="6291714" cy="92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Incidents appear to be isolated </a:t>
          </a:r>
          <a:endParaRPr lang="en-US" sz="2500" kern="1200"/>
        </a:p>
      </dsp:txBody>
      <dsp:txXfrm>
        <a:off x="0" y="2765367"/>
        <a:ext cx="6291714" cy="920888"/>
      </dsp:txXfrm>
    </dsp:sp>
    <dsp:sp modelId="{68979B62-3304-42D4-80BC-1F6679E0E865}">
      <dsp:nvSpPr>
        <dsp:cNvPr id="0" name=""/>
        <dsp:cNvSpPr/>
      </dsp:nvSpPr>
      <dsp:spPr>
        <a:xfrm>
          <a:off x="0" y="3686256"/>
          <a:ext cx="6291714" cy="0"/>
        </a:xfrm>
        <a:prstGeom prst="line">
          <a:avLst/>
        </a:prstGeom>
        <a:solidFill>
          <a:schemeClr val="accent5">
            <a:hueOff val="-5406834"/>
            <a:satOff val="-13935"/>
            <a:lumOff val="-9412"/>
            <a:alphaOff val="0"/>
          </a:schemeClr>
        </a:solidFill>
        <a:ln w="12700" cap="flat" cmpd="sng" algn="ctr">
          <a:solidFill>
            <a:schemeClr val="accent5">
              <a:hueOff val="-5406834"/>
              <a:satOff val="-13935"/>
              <a:lumOff val="-9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AAD667-8A28-4D65-81A8-1533DCD98926}">
      <dsp:nvSpPr>
        <dsp:cNvPr id="0" name=""/>
        <dsp:cNvSpPr/>
      </dsp:nvSpPr>
      <dsp:spPr>
        <a:xfrm>
          <a:off x="0" y="3686256"/>
          <a:ext cx="6291714" cy="92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They can arise from a single common source </a:t>
          </a:r>
          <a:endParaRPr lang="en-US" sz="2500" kern="1200"/>
        </a:p>
      </dsp:txBody>
      <dsp:txXfrm>
        <a:off x="0" y="3686256"/>
        <a:ext cx="6291714" cy="920888"/>
      </dsp:txXfrm>
    </dsp:sp>
    <dsp:sp modelId="{F6CD53E0-9D7A-4ABF-9134-B8D7343A110E}">
      <dsp:nvSpPr>
        <dsp:cNvPr id="0" name=""/>
        <dsp:cNvSpPr/>
      </dsp:nvSpPr>
      <dsp:spPr>
        <a:xfrm>
          <a:off x="0" y="4607145"/>
          <a:ext cx="6291714" cy="0"/>
        </a:xfrm>
        <a:prstGeom prst="line">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0CA995-DCEC-440C-9528-2265F039E56B}">
      <dsp:nvSpPr>
        <dsp:cNvPr id="0" name=""/>
        <dsp:cNvSpPr/>
      </dsp:nvSpPr>
      <dsp:spPr>
        <a:xfrm>
          <a:off x="0" y="4607145"/>
          <a:ext cx="6291714" cy="9208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Police usually only deal with the symptom of the cause</a:t>
          </a:r>
          <a:endParaRPr lang="en-US" sz="2500" kern="1200"/>
        </a:p>
      </dsp:txBody>
      <dsp:txXfrm>
        <a:off x="0" y="4607145"/>
        <a:ext cx="6291714" cy="92088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DE5591-DE0A-40D1-9513-9FF5D2575BBB}">
      <dsp:nvSpPr>
        <dsp:cNvPr id="0" name=""/>
        <dsp:cNvSpPr/>
      </dsp:nvSpPr>
      <dsp:spPr>
        <a:xfrm>
          <a:off x="0" y="233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72160-0896-47A4-B169-7F8D6BDF434E}">
      <dsp:nvSpPr>
        <dsp:cNvPr id="0" name=""/>
        <dsp:cNvSpPr/>
      </dsp:nvSpPr>
      <dsp:spPr>
        <a:xfrm>
          <a:off x="0" y="2337"/>
          <a:ext cx="10515600" cy="797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t>Problem Solving</a:t>
          </a:r>
          <a:r>
            <a:rPr lang="en-GB" sz="1600" kern="1200" dirty="0"/>
            <a:t>: POP focuses on solving specific problems rather than simply responding to incidents. It encourages police officers to think critically and creatively to develop tailored solutions for each problem.</a:t>
          </a:r>
          <a:endParaRPr lang="en-US" sz="1600" kern="1200" dirty="0"/>
        </a:p>
      </dsp:txBody>
      <dsp:txXfrm>
        <a:off x="0" y="2337"/>
        <a:ext cx="10515600" cy="797066"/>
      </dsp:txXfrm>
    </dsp:sp>
    <dsp:sp modelId="{E84544D8-4B06-4292-839F-328904B1F391}">
      <dsp:nvSpPr>
        <dsp:cNvPr id="0" name=""/>
        <dsp:cNvSpPr/>
      </dsp:nvSpPr>
      <dsp:spPr>
        <a:xfrm>
          <a:off x="0" y="79940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B83203-FED4-41E8-BF27-0F0E1061C361}">
      <dsp:nvSpPr>
        <dsp:cNvPr id="0" name=""/>
        <dsp:cNvSpPr/>
      </dsp:nvSpPr>
      <dsp:spPr>
        <a:xfrm>
          <a:off x="0" y="799404"/>
          <a:ext cx="10515600" cy="797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t>Partnerships and Collaboration</a:t>
          </a:r>
          <a:r>
            <a:rPr lang="en-GB" sz="1600" kern="1200" dirty="0"/>
            <a:t>: POP emphasises collaboration between law enforcement, other government agencies, community organisations, and members of the community. These partnerships help gather diverse perspectives and resources to address complex issues.</a:t>
          </a:r>
          <a:endParaRPr lang="en-US" sz="1600" kern="1200" dirty="0"/>
        </a:p>
      </dsp:txBody>
      <dsp:txXfrm>
        <a:off x="0" y="799404"/>
        <a:ext cx="10515600" cy="797066"/>
      </dsp:txXfrm>
    </dsp:sp>
    <dsp:sp modelId="{E206E820-5E98-4F7F-B783-2295717F950C}">
      <dsp:nvSpPr>
        <dsp:cNvPr id="0" name=""/>
        <dsp:cNvSpPr/>
      </dsp:nvSpPr>
      <dsp:spPr>
        <a:xfrm>
          <a:off x="0" y="159647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984C7D-6737-475F-9B25-1F7C15B71BDA}">
      <dsp:nvSpPr>
        <dsp:cNvPr id="0" name=""/>
        <dsp:cNvSpPr/>
      </dsp:nvSpPr>
      <dsp:spPr>
        <a:xfrm>
          <a:off x="0" y="1596470"/>
          <a:ext cx="10515600" cy="797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t>Prevention</a:t>
          </a:r>
          <a:r>
            <a:rPr lang="en-GB" sz="1600" kern="1200" dirty="0"/>
            <a:t>: By addressing the root causes of problems, POP aims to prevent crime and disorder from occurring in the first place. This proactive approach is seen as more effective in the long term than merely reacting to incidents after they occur.</a:t>
          </a:r>
          <a:endParaRPr lang="en-US" sz="1600" kern="1200" dirty="0"/>
        </a:p>
      </dsp:txBody>
      <dsp:txXfrm>
        <a:off x="0" y="1596470"/>
        <a:ext cx="10515600" cy="797066"/>
      </dsp:txXfrm>
    </dsp:sp>
    <dsp:sp modelId="{B5CD3E23-C4A6-4EE1-B067-8A0AB46F92AB}">
      <dsp:nvSpPr>
        <dsp:cNvPr id="0" name=""/>
        <dsp:cNvSpPr/>
      </dsp:nvSpPr>
      <dsp:spPr>
        <a:xfrm>
          <a:off x="0" y="239353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E6AE0E-E64E-4854-A607-2A46B980329B}">
      <dsp:nvSpPr>
        <dsp:cNvPr id="0" name=""/>
        <dsp:cNvSpPr/>
      </dsp:nvSpPr>
      <dsp:spPr>
        <a:xfrm>
          <a:off x="0" y="2393537"/>
          <a:ext cx="10515600" cy="797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t>Community Engagement</a:t>
          </a:r>
          <a:r>
            <a:rPr lang="en-GB" sz="1600" kern="1200" dirty="0"/>
            <a:t>: POP recognises the importance of involving community members in the problem-solving process. Their input helps identify problems, develop solutions, and build trust between police and the community.</a:t>
          </a:r>
          <a:endParaRPr lang="en-US" sz="1600" kern="1200" dirty="0"/>
        </a:p>
      </dsp:txBody>
      <dsp:txXfrm>
        <a:off x="0" y="2393537"/>
        <a:ext cx="10515600" cy="797066"/>
      </dsp:txXfrm>
    </dsp:sp>
    <dsp:sp modelId="{0142FE16-CBEE-477D-82A3-DC9BC3845E79}">
      <dsp:nvSpPr>
        <dsp:cNvPr id="0" name=""/>
        <dsp:cNvSpPr/>
      </dsp:nvSpPr>
      <dsp:spPr>
        <a:xfrm>
          <a:off x="0" y="319060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32CB01-7281-4D61-AD95-FF337B2D313D}">
      <dsp:nvSpPr>
        <dsp:cNvPr id="0" name=""/>
        <dsp:cNvSpPr/>
      </dsp:nvSpPr>
      <dsp:spPr>
        <a:xfrm>
          <a:off x="0" y="3190604"/>
          <a:ext cx="10515600" cy="797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t>Evidence-Based Practices</a:t>
          </a:r>
          <a:r>
            <a:rPr lang="en-GB" sz="1600" kern="1200" dirty="0"/>
            <a:t>: POP encourages the use of data and research to inform decision-making. Strategies and interventions are developed based on empirical evidence of what works to address specific problems.</a:t>
          </a:r>
          <a:endParaRPr lang="en-US" sz="1600" kern="1200" dirty="0"/>
        </a:p>
      </dsp:txBody>
      <dsp:txXfrm>
        <a:off x="0" y="3190604"/>
        <a:ext cx="10515600" cy="797066"/>
      </dsp:txXfrm>
    </dsp:sp>
    <dsp:sp modelId="{67364E26-882C-41C4-BBE5-2586476BBA6F}">
      <dsp:nvSpPr>
        <dsp:cNvPr id="0" name=""/>
        <dsp:cNvSpPr/>
      </dsp:nvSpPr>
      <dsp:spPr>
        <a:xfrm>
          <a:off x="0" y="398767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F30C09-E78B-40DF-805C-8B7F24434323}">
      <dsp:nvSpPr>
        <dsp:cNvPr id="0" name=""/>
        <dsp:cNvSpPr/>
      </dsp:nvSpPr>
      <dsp:spPr>
        <a:xfrm>
          <a:off x="0" y="3987670"/>
          <a:ext cx="10515600" cy="797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t>Flexibility and Adaptability</a:t>
          </a:r>
          <a:r>
            <a:rPr lang="en-GB" sz="1600" kern="1200" dirty="0"/>
            <a:t>: Problem-oriented policing acknowledges that each problem and community is unique. As a result, strategies need to be flexible and adaptable to the specific context.</a:t>
          </a:r>
          <a:endParaRPr lang="en-US" sz="1600" kern="1200" dirty="0"/>
        </a:p>
      </dsp:txBody>
      <dsp:txXfrm>
        <a:off x="0" y="3987670"/>
        <a:ext cx="10515600" cy="79706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4A5D7A-0872-4CA5-B678-E4021BA3457D}">
      <dsp:nvSpPr>
        <dsp:cNvPr id="0" name=""/>
        <dsp:cNvSpPr/>
      </dsp:nvSpPr>
      <dsp:spPr>
        <a:xfrm>
          <a:off x="0" y="675"/>
          <a:ext cx="629171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1ED645-23B7-4303-9131-70C08B1F546A}">
      <dsp:nvSpPr>
        <dsp:cNvPr id="0" name=""/>
        <dsp:cNvSpPr/>
      </dsp:nvSpPr>
      <dsp:spPr>
        <a:xfrm>
          <a:off x="0" y="675"/>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Failure to recognise the problem</a:t>
          </a:r>
          <a:endParaRPr lang="en-US" sz="3100" kern="1200"/>
        </a:p>
      </dsp:txBody>
      <dsp:txXfrm>
        <a:off x="0" y="675"/>
        <a:ext cx="6291714" cy="1105876"/>
      </dsp:txXfrm>
    </dsp:sp>
    <dsp:sp modelId="{1B93C838-15B1-4FD4-9B80-7125AC3784A9}">
      <dsp:nvSpPr>
        <dsp:cNvPr id="0" name=""/>
        <dsp:cNvSpPr/>
      </dsp:nvSpPr>
      <dsp:spPr>
        <a:xfrm>
          <a:off x="0" y="1106552"/>
          <a:ext cx="6291714"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84628F-3494-4DB2-B6C6-06992897DE7E}">
      <dsp:nvSpPr>
        <dsp:cNvPr id="0" name=""/>
        <dsp:cNvSpPr/>
      </dsp:nvSpPr>
      <dsp:spPr>
        <a:xfrm>
          <a:off x="0" y="1106552"/>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Conceiving the problem too narrowly </a:t>
          </a:r>
          <a:endParaRPr lang="en-US" sz="3100" kern="1200"/>
        </a:p>
      </dsp:txBody>
      <dsp:txXfrm>
        <a:off x="0" y="1106552"/>
        <a:ext cx="6291714" cy="1105876"/>
      </dsp:txXfrm>
    </dsp:sp>
    <dsp:sp modelId="{9A89A2BC-AB42-40FD-9233-563479C08D62}">
      <dsp:nvSpPr>
        <dsp:cNvPr id="0" name=""/>
        <dsp:cNvSpPr/>
      </dsp:nvSpPr>
      <dsp:spPr>
        <a:xfrm>
          <a:off x="0" y="2212429"/>
          <a:ext cx="6291714"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F9F5C4-5A3C-481F-B289-C6C73135684C}">
      <dsp:nvSpPr>
        <dsp:cNvPr id="0" name=""/>
        <dsp:cNvSpPr/>
      </dsp:nvSpPr>
      <dsp:spPr>
        <a:xfrm>
          <a:off x="0" y="2212429"/>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Making a hasty choice</a:t>
          </a:r>
          <a:endParaRPr lang="en-US" sz="3100" kern="1200"/>
        </a:p>
      </dsp:txBody>
      <dsp:txXfrm>
        <a:off x="0" y="2212429"/>
        <a:ext cx="6291714" cy="1105876"/>
      </dsp:txXfrm>
    </dsp:sp>
    <dsp:sp modelId="{C8608672-53D7-472E-A413-45309A362D08}">
      <dsp:nvSpPr>
        <dsp:cNvPr id="0" name=""/>
        <dsp:cNvSpPr/>
      </dsp:nvSpPr>
      <dsp:spPr>
        <a:xfrm>
          <a:off x="0" y="3318305"/>
          <a:ext cx="6291714"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994531-1FBE-402D-8B94-F15C5548E757}">
      <dsp:nvSpPr>
        <dsp:cNvPr id="0" name=""/>
        <dsp:cNvSpPr/>
      </dsp:nvSpPr>
      <dsp:spPr>
        <a:xfrm>
          <a:off x="0" y="3318305"/>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Failure to consider all consequences</a:t>
          </a:r>
          <a:endParaRPr lang="en-US" sz="3100" kern="1200"/>
        </a:p>
      </dsp:txBody>
      <dsp:txXfrm>
        <a:off x="0" y="3318305"/>
        <a:ext cx="6291714" cy="1105876"/>
      </dsp:txXfrm>
    </dsp:sp>
    <dsp:sp modelId="{00ECE475-3951-4979-A89E-6FAC3D28B8DD}">
      <dsp:nvSpPr>
        <dsp:cNvPr id="0" name=""/>
        <dsp:cNvSpPr/>
      </dsp:nvSpPr>
      <dsp:spPr>
        <a:xfrm>
          <a:off x="0" y="4424182"/>
          <a:ext cx="6291714"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26DC0E-5AF3-4169-935A-755864F31670}">
      <dsp:nvSpPr>
        <dsp:cNvPr id="0" name=""/>
        <dsp:cNvSpPr/>
      </dsp:nvSpPr>
      <dsp:spPr>
        <a:xfrm>
          <a:off x="0" y="4424182"/>
          <a:ext cx="6291714" cy="110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Failure to consider the feasibility of the solution</a:t>
          </a:r>
          <a:endParaRPr lang="en-US" sz="3100" kern="1200"/>
        </a:p>
      </dsp:txBody>
      <dsp:txXfrm>
        <a:off x="0" y="4424182"/>
        <a:ext cx="6291714" cy="110587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265D95-320B-45CA-94D1-48DAAC10D839}">
      <dsp:nvSpPr>
        <dsp:cNvPr id="0" name=""/>
        <dsp:cNvSpPr/>
      </dsp:nvSpPr>
      <dsp:spPr>
        <a:xfrm>
          <a:off x="0" y="947"/>
          <a:ext cx="6291714" cy="131093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Scanning -  Identify problems</a:t>
          </a:r>
          <a:endParaRPr lang="en-US" sz="3300" kern="1200"/>
        </a:p>
      </dsp:txBody>
      <dsp:txXfrm>
        <a:off x="63994" y="64941"/>
        <a:ext cx="6163726" cy="1182942"/>
      </dsp:txXfrm>
    </dsp:sp>
    <dsp:sp modelId="{905660B5-F6B1-4D6D-A68D-B8BE8AD86F41}">
      <dsp:nvSpPr>
        <dsp:cNvPr id="0" name=""/>
        <dsp:cNvSpPr/>
      </dsp:nvSpPr>
      <dsp:spPr>
        <a:xfrm>
          <a:off x="0" y="1406917"/>
          <a:ext cx="6291714" cy="131093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Analysis - Understand conditions that cause problems to occur </a:t>
          </a:r>
          <a:endParaRPr lang="en-US" sz="3300" kern="1200"/>
        </a:p>
      </dsp:txBody>
      <dsp:txXfrm>
        <a:off x="63994" y="1470911"/>
        <a:ext cx="6163726" cy="1182942"/>
      </dsp:txXfrm>
    </dsp:sp>
    <dsp:sp modelId="{3D19F79F-B157-47D0-8633-4B600421F3ED}">
      <dsp:nvSpPr>
        <dsp:cNvPr id="0" name=""/>
        <dsp:cNvSpPr/>
      </dsp:nvSpPr>
      <dsp:spPr>
        <a:xfrm>
          <a:off x="0" y="2812887"/>
          <a:ext cx="6291714" cy="131093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Response - Develop &amp; implement solutions </a:t>
          </a:r>
          <a:endParaRPr lang="en-US" sz="3300" kern="1200"/>
        </a:p>
      </dsp:txBody>
      <dsp:txXfrm>
        <a:off x="63994" y="2876881"/>
        <a:ext cx="6163726" cy="1182942"/>
      </dsp:txXfrm>
    </dsp:sp>
    <dsp:sp modelId="{18468427-1ADC-4684-99E4-251CC033D1EE}">
      <dsp:nvSpPr>
        <dsp:cNvPr id="0" name=""/>
        <dsp:cNvSpPr/>
      </dsp:nvSpPr>
      <dsp:spPr>
        <a:xfrm>
          <a:off x="0" y="4218857"/>
          <a:ext cx="6291714" cy="131093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Assessment - Determine the impact</a:t>
          </a:r>
          <a:endParaRPr lang="en-US" sz="3300" kern="1200"/>
        </a:p>
      </dsp:txBody>
      <dsp:txXfrm>
        <a:off x="63994" y="4282851"/>
        <a:ext cx="6163726" cy="1182942"/>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E872FD-111B-4EC9-84C8-225C4168CC02}" type="datetimeFigureOut">
              <a:t>10/27/2023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6A1D02-4894-4438-9FDC-C69636F810A1}" type="slidenum">
              <a:t>‹#›</a:t>
            </a:fld>
            <a:endParaRPr lang="en-GB"/>
          </a:p>
        </p:txBody>
      </p:sp>
    </p:spTree>
    <p:extLst>
      <p:ext uri="{BB962C8B-B14F-4D97-AF65-F5344CB8AC3E}">
        <p14:creationId xmlns:p14="http://schemas.microsoft.com/office/powerpoint/2010/main" val="2395817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youtube.com/watch?v=lt6Xnn56bh0"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25</a:t>
            </a:fld>
            <a:endParaRPr lang="en-GB"/>
          </a:p>
        </p:txBody>
      </p:sp>
    </p:spTree>
    <p:extLst>
      <p:ext uri="{BB962C8B-B14F-4D97-AF65-F5344CB8AC3E}">
        <p14:creationId xmlns:p14="http://schemas.microsoft.com/office/powerpoint/2010/main" val="8150896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26</a:t>
            </a:fld>
            <a:endParaRPr lang="en-GB"/>
          </a:p>
        </p:txBody>
      </p:sp>
    </p:spTree>
    <p:extLst>
      <p:ext uri="{BB962C8B-B14F-4D97-AF65-F5344CB8AC3E}">
        <p14:creationId xmlns:p14="http://schemas.microsoft.com/office/powerpoint/2010/main" val="734892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27</a:t>
            </a:fld>
            <a:endParaRPr lang="en-GB"/>
          </a:p>
        </p:txBody>
      </p:sp>
    </p:spTree>
    <p:extLst>
      <p:ext uri="{BB962C8B-B14F-4D97-AF65-F5344CB8AC3E}">
        <p14:creationId xmlns:p14="http://schemas.microsoft.com/office/powerpoint/2010/main" val="31457733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28</a:t>
            </a:fld>
            <a:endParaRPr lang="en-GB"/>
          </a:p>
        </p:txBody>
      </p:sp>
    </p:spTree>
    <p:extLst>
      <p:ext uri="{BB962C8B-B14F-4D97-AF65-F5344CB8AC3E}">
        <p14:creationId xmlns:p14="http://schemas.microsoft.com/office/powerpoint/2010/main" val="2158028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29</a:t>
            </a:fld>
            <a:endParaRPr lang="en-GB"/>
          </a:p>
        </p:txBody>
      </p:sp>
    </p:spTree>
    <p:extLst>
      <p:ext uri="{BB962C8B-B14F-4D97-AF65-F5344CB8AC3E}">
        <p14:creationId xmlns:p14="http://schemas.microsoft.com/office/powerpoint/2010/main" val="18595839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30</a:t>
            </a:fld>
            <a:endParaRPr lang="en-GB"/>
          </a:p>
        </p:txBody>
      </p:sp>
    </p:spTree>
    <p:extLst>
      <p:ext uri="{BB962C8B-B14F-4D97-AF65-F5344CB8AC3E}">
        <p14:creationId xmlns:p14="http://schemas.microsoft.com/office/powerpoint/2010/main" val="219099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31</a:t>
            </a:fld>
            <a:endParaRPr lang="en-GB"/>
          </a:p>
        </p:txBody>
      </p:sp>
    </p:spTree>
    <p:extLst>
      <p:ext uri="{BB962C8B-B14F-4D97-AF65-F5344CB8AC3E}">
        <p14:creationId xmlns:p14="http://schemas.microsoft.com/office/powerpoint/2010/main" val="6900343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33</a:t>
            </a:fld>
            <a:endParaRPr lang="en-GB"/>
          </a:p>
        </p:txBody>
      </p:sp>
    </p:spTree>
    <p:extLst>
      <p:ext uri="{BB962C8B-B14F-4D97-AF65-F5344CB8AC3E}">
        <p14:creationId xmlns:p14="http://schemas.microsoft.com/office/powerpoint/2010/main" val="38163955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34</a:t>
            </a:fld>
            <a:endParaRPr lang="en-GB"/>
          </a:p>
        </p:txBody>
      </p:sp>
    </p:spTree>
    <p:extLst>
      <p:ext uri="{BB962C8B-B14F-4D97-AF65-F5344CB8AC3E}">
        <p14:creationId xmlns:p14="http://schemas.microsoft.com/office/powerpoint/2010/main" val="3531112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35</a:t>
            </a:fld>
            <a:endParaRPr lang="en-GB"/>
          </a:p>
        </p:txBody>
      </p:sp>
    </p:spTree>
    <p:extLst>
      <p:ext uri="{BB962C8B-B14F-4D97-AF65-F5344CB8AC3E}">
        <p14:creationId xmlns:p14="http://schemas.microsoft.com/office/powerpoint/2010/main" val="20491341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36</a:t>
            </a:fld>
            <a:endParaRPr lang="en-GB"/>
          </a:p>
        </p:txBody>
      </p:sp>
    </p:spTree>
    <p:extLst>
      <p:ext uri="{BB962C8B-B14F-4D97-AF65-F5344CB8AC3E}">
        <p14:creationId xmlns:p14="http://schemas.microsoft.com/office/powerpoint/2010/main" val="32781255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37</a:t>
            </a:fld>
            <a:endParaRPr lang="en-GB"/>
          </a:p>
        </p:txBody>
      </p:sp>
    </p:spTree>
    <p:extLst>
      <p:ext uri="{BB962C8B-B14F-4D97-AF65-F5344CB8AC3E}">
        <p14:creationId xmlns:p14="http://schemas.microsoft.com/office/powerpoint/2010/main" val="34268087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Broken-Windows Policing in Action • Broken Windows is not a silver-bullet. You don’t “do” Broken Windows. You act based on community input of disorder, fear, foot patrol, and police discretion. • Broken Windows is problem-solving process of police action. • Broken Windows asks how can police work with the community to reduce fear and create a less criminal environment? “Signal Crime” as a mechanism • The presence of signal crimes [Broken Windows] is more likely to stimulate a decline in levels of social cohesion and collective efficacy by degrading levels of mutual trust and confidence. Signal crimes shape people’s risk perceptions, encouraging higher levels of fear and anxiety. Innes, Martin. 2004. “Signal Crimes and Signal Disorders: Notes on Deviance as Communicative Action.” The British Journal of Sociology. Vol. 55(3) pp. 335-355</a:t>
            </a:r>
          </a:p>
        </p:txBody>
      </p:sp>
      <p:sp>
        <p:nvSpPr>
          <p:cNvPr id="4" name="Slide Number Placeholder 3"/>
          <p:cNvSpPr>
            <a:spLocks noGrp="1"/>
          </p:cNvSpPr>
          <p:nvPr>
            <p:ph type="sldNum" sz="quarter" idx="5"/>
          </p:nvPr>
        </p:nvSpPr>
        <p:spPr/>
        <p:txBody>
          <a:bodyPr/>
          <a:lstStyle/>
          <a:p>
            <a:fld id="{9F1ED30E-2DA2-4863-8F2F-E474906ED72B}" type="slidenum">
              <a:rPr lang="en-GB" smtClean="0"/>
              <a:t>38</a:t>
            </a:fld>
            <a:endParaRPr lang="en-GB"/>
          </a:p>
        </p:txBody>
      </p:sp>
    </p:spTree>
    <p:extLst>
      <p:ext uri="{BB962C8B-B14F-4D97-AF65-F5344CB8AC3E}">
        <p14:creationId xmlns:p14="http://schemas.microsoft.com/office/powerpoint/2010/main" val="26290553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40</a:t>
            </a:fld>
            <a:endParaRPr lang="en-GB"/>
          </a:p>
        </p:txBody>
      </p:sp>
    </p:spTree>
    <p:extLst>
      <p:ext uri="{BB962C8B-B14F-4D97-AF65-F5344CB8AC3E}">
        <p14:creationId xmlns:p14="http://schemas.microsoft.com/office/powerpoint/2010/main" val="8110018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(28) Problem analysis triangle | Video explainer 7 | Problem solving with the SARA model - YouTube</a:t>
            </a:r>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41</a:t>
            </a:fld>
            <a:endParaRPr lang="en-GB"/>
          </a:p>
        </p:txBody>
      </p:sp>
    </p:spTree>
    <p:extLst>
      <p:ext uri="{BB962C8B-B14F-4D97-AF65-F5344CB8AC3E}">
        <p14:creationId xmlns:p14="http://schemas.microsoft.com/office/powerpoint/2010/main" val="33119337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Problem Analysis Triangle is based within the Routine Activity Theory – so lets build upon it.</a:t>
            </a:r>
          </a:p>
          <a:p>
            <a:endParaRPr lang="en-GB" dirty="0"/>
          </a:p>
          <a:p>
            <a:r>
              <a:rPr lang="en-GB" dirty="0"/>
              <a:t> RAT = WHAT IS OUR RESPONSE? HOW CAN WE REDUCE THE RISK OF THE CRIME(S) OCCURRING? This tool can be used in the Fourth stage of OSARA to identify effective responses. RAT was developed by Marcus Felson, a criminologist who has worked on crime reduction theories for a number of years. </a:t>
            </a:r>
          </a:p>
          <a:p>
            <a:endParaRPr lang="en-GB" dirty="0"/>
          </a:p>
          <a:p>
            <a:r>
              <a:rPr lang="en-GB" dirty="0"/>
              <a:t>This theory will help you understand why crimes occur by analysing the three elements present when any crime is committed.</a:t>
            </a:r>
          </a:p>
          <a:p>
            <a:endParaRPr lang="en-GB" dirty="0"/>
          </a:p>
          <a:p>
            <a:r>
              <a:rPr lang="en-GB" dirty="0"/>
              <a:t> RAT is a well known and straightforward explanation that can be used as a practical tool by practitioners in the field. The theory states that in order for a crime to occur 3 things must happen at the same time and in the same place – there is a suitable target, a likely offender and the absence of a capable guardian. •</a:t>
            </a:r>
          </a:p>
          <a:p>
            <a:endParaRPr lang="en-GB" dirty="0"/>
          </a:p>
          <a:p>
            <a:r>
              <a:rPr lang="en-GB" dirty="0"/>
              <a:t> A SUITABLE TARGET – can be a person, an object, a place. Four things make a target suitable to an offender (click for second box and explain the following):</a:t>
            </a:r>
          </a:p>
          <a:p>
            <a:endParaRPr lang="en-GB" dirty="0"/>
          </a:p>
          <a:p>
            <a:r>
              <a:rPr lang="en-GB" dirty="0"/>
              <a:t>Value – offender must either value the target for what they may gain from it or value the effect they may have on it. Inertia – how easily can it be removed/moved. Size &amp; weight can affect how suitable it is to the offender. Visibility – how easy is it to see a target will affect how suitable it is. Access – if a potential target is easy to get to, the suitability is increased. •</a:t>
            </a:r>
          </a:p>
          <a:p>
            <a:endParaRPr lang="en-GB" dirty="0"/>
          </a:p>
          <a:p>
            <a:r>
              <a:rPr lang="en-GB" dirty="0"/>
              <a:t> ABSENCE OF A CAPABLE GUARDIAN – a capable guardian whose presence would discourage a crime from taking place must be absent – examples : police patrols, security guards, Neighbourhood Watch Schemes, door staff, vigilant staff and coworkers, friends and/or neighbours, alarms, CCTV. • </a:t>
            </a:r>
          </a:p>
          <a:p>
            <a:r>
              <a:rPr lang="en-GB" dirty="0"/>
              <a:t>LIKELY OFFENDERS – This is the final element – a crime will only be committed if a likely offender thinks that a target is suitable and a capable guardian is absent. It is their assessment of the situation that determines whether a crime will take place. </a:t>
            </a:r>
          </a:p>
          <a:p>
            <a:endParaRPr lang="en-GB" dirty="0"/>
          </a:p>
          <a:p>
            <a:r>
              <a:rPr lang="en-GB" dirty="0"/>
              <a:t>To reduce the risk of an offence taking place, you should make sure the 3 elements cannot happen at the same time and in the same place. If you have a potential target but access is denied, the potential offender will be unable to carry out the offence. </a:t>
            </a:r>
          </a:p>
          <a:p>
            <a:endParaRPr lang="en-GB" dirty="0"/>
          </a:p>
          <a:p>
            <a:r>
              <a:rPr lang="en-GB" dirty="0"/>
              <a:t>Similarly, making sure that there is a capable guardian in place will help to protect the target.</a:t>
            </a:r>
          </a:p>
          <a:p>
            <a:endParaRPr lang="en-GB" dirty="0"/>
          </a:p>
          <a:p>
            <a:endParaRPr lang="en-GB" dirty="0"/>
          </a:p>
          <a:p>
            <a:r>
              <a:rPr lang="en-GB" dirty="0"/>
              <a:t> Once you have used RAT to identify which element of a potential crime situation you want to alter to reduce the risk, you can then use the TEN PRINCIPLES OF CRIME PREVENTION to select the exact method. The following principles can be used to be pro-active and therefore prevent crime from occurring in the first instance. Be the “eyes” of the criminal when you look and see the opportunities that can prevent crime and the consequences. </a:t>
            </a:r>
          </a:p>
        </p:txBody>
      </p:sp>
      <p:sp>
        <p:nvSpPr>
          <p:cNvPr id="4" name="Slide Number Placeholder 3"/>
          <p:cNvSpPr>
            <a:spLocks noGrp="1"/>
          </p:cNvSpPr>
          <p:nvPr>
            <p:ph type="sldNum" sz="quarter" idx="5"/>
          </p:nvPr>
        </p:nvSpPr>
        <p:spPr/>
        <p:txBody>
          <a:bodyPr/>
          <a:lstStyle/>
          <a:p>
            <a:fld id="{9F1ED30E-2DA2-4863-8F2F-E474906ED72B}" type="slidenum">
              <a:rPr lang="en-GB" smtClean="0"/>
              <a:t>43</a:t>
            </a:fld>
            <a:endParaRPr lang="en-GB"/>
          </a:p>
        </p:txBody>
      </p:sp>
    </p:spTree>
    <p:extLst>
      <p:ext uri="{BB962C8B-B14F-4D97-AF65-F5344CB8AC3E}">
        <p14:creationId xmlns:p14="http://schemas.microsoft.com/office/powerpoint/2010/main" val="13068401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49</a:t>
            </a:fld>
            <a:endParaRPr lang="en-GB"/>
          </a:p>
        </p:txBody>
      </p:sp>
    </p:spTree>
    <p:extLst>
      <p:ext uri="{BB962C8B-B14F-4D97-AF65-F5344CB8AC3E}">
        <p14:creationId xmlns:p14="http://schemas.microsoft.com/office/powerpoint/2010/main" val="413618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52</a:t>
            </a:fld>
            <a:endParaRPr lang="en-GB"/>
          </a:p>
        </p:txBody>
      </p:sp>
    </p:spTree>
    <p:extLst>
      <p:ext uri="{BB962C8B-B14F-4D97-AF65-F5344CB8AC3E}">
        <p14:creationId xmlns:p14="http://schemas.microsoft.com/office/powerpoint/2010/main" val="39316352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58</a:t>
            </a:fld>
            <a:endParaRPr lang="en-GB"/>
          </a:p>
        </p:txBody>
      </p:sp>
    </p:spTree>
    <p:extLst>
      <p:ext uri="{BB962C8B-B14F-4D97-AF65-F5344CB8AC3E}">
        <p14:creationId xmlns:p14="http://schemas.microsoft.com/office/powerpoint/2010/main" val="8755935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1ED30E-2DA2-4863-8F2F-E474906ED72B}" type="slidenum">
              <a:rPr lang="en-GB" smtClean="0"/>
              <a:t>59</a:t>
            </a:fld>
            <a:endParaRPr lang="en-GB"/>
          </a:p>
        </p:txBody>
      </p:sp>
    </p:spTree>
    <p:extLst>
      <p:ext uri="{BB962C8B-B14F-4D97-AF65-F5344CB8AC3E}">
        <p14:creationId xmlns:p14="http://schemas.microsoft.com/office/powerpoint/2010/main" val="707744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27/10/2023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27/10/2023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27/10/2023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27/10/2023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728178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05396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0063684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5397141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6473804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5399780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6291230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3206618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136093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1712794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F3E8B1C-86EF-43CF-8304-249481088644}" type="datetimeFigureOut">
              <a:rPr lang="en-US" smtClean="0"/>
              <a:t>10/27/2023</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6121950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DD3F-8500-53F9-7611-0210F66A678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0968EC3-E3BE-1E4B-D20C-A10B1C48EF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3FE12B1-054B-7CD5-BE9C-94764A9BEA86}"/>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5" name="Footer Placeholder 4">
            <a:extLst>
              <a:ext uri="{FF2B5EF4-FFF2-40B4-BE49-F238E27FC236}">
                <a16:creationId xmlns:a16="http://schemas.microsoft.com/office/drawing/2014/main" id="{91F8F8F2-9E40-791F-FDE3-274870B754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231306-FC25-BF5A-9915-D9B8A3D5ED7F}"/>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307582797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F5D77-B263-467E-7DDA-ED17443F4A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16AD19-897C-C24E-FD63-63E3F73EAA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B1F454-CF8A-A2B1-A389-113F40B1933D}"/>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5" name="Footer Placeholder 4">
            <a:extLst>
              <a:ext uri="{FF2B5EF4-FFF2-40B4-BE49-F238E27FC236}">
                <a16:creationId xmlns:a16="http://schemas.microsoft.com/office/drawing/2014/main" id="{79A3E5F6-FC94-B7FA-C407-FEE322C5FC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EFCB7F-C88D-77F8-3515-591D1B6851FC}"/>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19190005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5A7A0-533D-9EDA-90E8-92B6716B8F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F2F3171-5833-39B7-EECA-7E6FEFB733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2D71A2A-29F3-1431-7FCE-23499CD2A2B2}"/>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5" name="Footer Placeholder 4">
            <a:extLst>
              <a:ext uri="{FF2B5EF4-FFF2-40B4-BE49-F238E27FC236}">
                <a16:creationId xmlns:a16="http://schemas.microsoft.com/office/drawing/2014/main" id="{58C687D5-8C52-057B-93FC-8AA69156FB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69AD17-11B2-B259-69D9-55BCC8000E52}"/>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21571071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3E9E4-B9E7-046E-18A8-C82118642D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6338ED-F5B1-452E-1112-4BB61862DF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91BA4BA-9174-4905-786D-96C3E52455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DC93D0-4C63-CF8C-F8D0-77E0F41A05A7}"/>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6" name="Footer Placeholder 5">
            <a:extLst>
              <a:ext uri="{FF2B5EF4-FFF2-40B4-BE49-F238E27FC236}">
                <a16:creationId xmlns:a16="http://schemas.microsoft.com/office/drawing/2014/main" id="{848232DA-4091-6E2F-9302-E1414DB45A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A7ACA3-5088-7FC6-8D44-C8281C264936}"/>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24133928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03E73-7BA5-A5C8-1BB3-BF426D81E54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7D9CA6-63F0-363A-6470-304F1F10FC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881969-57D3-FF7D-8C90-5BE23E9B3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B2315BB-22EA-2FD8-5349-16B0218AD5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700B7AE-8855-BA7F-967F-94694B5976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852C3E8-9BB1-3048-1FA2-B363C4AEE335}"/>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8" name="Footer Placeholder 7">
            <a:extLst>
              <a:ext uri="{FF2B5EF4-FFF2-40B4-BE49-F238E27FC236}">
                <a16:creationId xmlns:a16="http://schemas.microsoft.com/office/drawing/2014/main" id="{25E8413D-91B9-7472-9459-2534DFDF17A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4BF7AA5-DF5B-C74B-16D7-8589D49EB2DE}"/>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11633665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8BFA0-6376-A663-49AF-496D5E38F69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F5BCF0-24D7-2515-45A7-1CA87E61CB66}"/>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4" name="Footer Placeholder 3">
            <a:extLst>
              <a:ext uri="{FF2B5EF4-FFF2-40B4-BE49-F238E27FC236}">
                <a16:creationId xmlns:a16="http://schemas.microsoft.com/office/drawing/2014/main" id="{40DD81A7-E8B9-BB89-AC4C-5203C7BDA0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50913D-7631-F5F0-4742-F54D60390C32}"/>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456141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560A63-8188-5911-0F3D-27F5B49A79BF}"/>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3" name="Footer Placeholder 2">
            <a:extLst>
              <a:ext uri="{FF2B5EF4-FFF2-40B4-BE49-F238E27FC236}">
                <a16:creationId xmlns:a16="http://schemas.microsoft.com/office/drawing/2014/main" id="{45B72C81-C6EF-EF22-F6AE-5D7E34D6490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08379BC-A911-0477-DB61-DC1993E07604}"/>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37912412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CA73C-36FB-C927-69E4-2E3E27D37A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C9E702-7297-8F99-7770-9A399C25D3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252FCEF-506A-DD64-6C61-579CF6071C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57E912-823C-0752-8A19-B42C17F73479}"/>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6" name="Footer Placeholder 5">
            <a:extLst>
              <a:ext uri="{FF2B5EF4-FFF2-40B4-BE49-F238E27FC236}">
                <a16:creationId xmlns:a16="http://schemas.microsoft.com/office/drawing/2014/main" id="{3CF27AD2-6669-C1E3-D9A6-69AE516052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596BB0-0AC8-4ED8-87BB-33F9EEC7488F}"/>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30384250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51F8A-10FB-8636-F859-1203792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0750AE9-1EC7-F17B-9FA1-7287D58321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9F6AD0-A43F-C4F7-0EEF-EC01A049B3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3C8916-8408-1B88-107B-2180F13F3A02}"/>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6" name="Footer Placeholder 5">
            <a:extLst>
              <a:ext uri="{FF2B5EF4-FFF2-40B4-BE49-F238E27FC236}">
                <a16:creationId xmlns:a16="http://schemas.microsoft.com/office/drawing/2014/main" id="{CE18DB3C-6BE4-CA23-5EAF-085837FD92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69C475-E7E3-B8BB-9D01-94DA8643EDC8}"/>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2649433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86E81-AE04-C0D2-D822-38BBBEA7B02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130663-0FD8-220A-EC4F-A9FABDDEE21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5AEC4E-7086-AB79-9546-19A1552652CC}"/>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5" name="Footer Placeholder 4">
            <a:extLst>
              <a:ext uri="{FF2B5EF4-FFF2-40B4-BE49-F238E27FC236}">
                <a16:creationId xmlns:a16="http://schemas.microsoft.com/office/drawing/2014/main" id="{3A48D37B-0755-8F49-82D1-7C6591A2DB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F2FE8A-05EF-1026-A9B8-6DA228018EC7}"/>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27374142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54160D-3B9B-18CF-E641-EB00344806D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FB68D9-68CE-C819-4E3D-A87FEBA71D9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A9000E-388B-A718-424A-BCF87BD95FBC}"/>
              </a:ext>
            </a:extLst>
          </p:cNvPr>
          <p:cNvSpPr>
            <a:spLocks noGrp="1"/>
          </p:cNvSpPr>
          <p:nvPr>
            <p:ph type="dt" sz="half" idx="10"/>
          </p:nvPr>
        </p:nvSpPr>
        <p:spPr/>
        <p:txBody>
          <a:bodyPr/>
          <a:lstStyle/>
          <a:p>
            <a:fld id="{FF0E862C-1D31-4FEF-8627-299FE982E0BF}" type="datetimeFigureOut">
              <a:rPr lang="en-GB" smtClean="0"/>
              <a:t>27/10/2023</a:t>
            </a:fld>
            <a:endParaRPr lang="en-GB"/>
          </a:p>
        </p:txBody>
      </p:sp>
      <p:sp>
        <p:nvSpPr>
          <p:cNvPr id="5" name="Footer Placeholder 4">
            <a:extLst>
              <a:ext uri="{FF2B5EF4-FFF2-40B4-BE49-F238E27FC236}">
                <a16:creationId xmlns:a16="http://schemas.microsoft.com/office/drawing/2014/main" id="{04A5C419-2CC0-7677-7ED5-85F8095450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E0B4F7-3B4B-5B94-2F29-1025E523B63D}"/>
              </a:ext>
            </a:extLst>
          </p:cNvPr>
          <p:cNvSpPr>
            <a:spLocks noGrp="1"/>
          </p:cNvSpPr>
          <p:nvPr>
            <p:ph type="sldNum" sz="quarter" idx="12"/>
          </p:nvPr>
        </p:nvSpPr>
        <p:spPr/>
        <p:txBody>
          <a:bodyPr/>
          <a:lstStyle/>
          <a:p>
            <a:fld id="{976CC7C5-4EFA-4D37-9211-A63D24942025}" type="slidenum">
              <a:rPr lang="en-GB" smtClean="0"/>
              <a:t>‹#›</a:t>
            </a:fld>
            <a:endParaRPr lang="en-GB"/>
          </a:p>
        </p:txBody>
      </p:sp>
    </p:spTree>
    <p:extLst>
      <p:ext uri="{BB962C8B-B14F-4D97-AF65-F5344CB8AC3E}">
        <p14:creationId xmlns:p14="http://schemas.microsoft.com/office/powerpoint/2010/main" val="4132964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27/10/2023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2F3E8B1C-86EF-43CF-8304-249481088644}" type="datetimeFigureOut">
              <a:rPr lang="en-US" smtClean="0"/>
              <a:pPr/>
              <a:t>10/27/2023</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C3DB2ADC-AF19-4574-8C10-79B5B04FCA27}" type="slidenum">
              <a:rPr lang="en-US" smtClean="0"/>
              <a:pPr/>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817190"/>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833389-4CE0-1D07-5AD6-5C620C1455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4CEC7F-CC3A-AA2C-14D3-4E6C8A9360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55801A-337A-61FF-7780-956661443E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0E862C-1D31-4FEF-8627-299FE982E0BF}" type="datetimeFigureOut">
              <a:rPr lang="en-GB" smtClean="0"/>
              <a:t>27/10/2023</a:t>
            </a:fld>
            <a:endParaRPr lang="en-GB"/>
          </a:p>
        </p:txBody>
      </p:sp>
      <p:sp>
        <p:nvSpPr>
          <p:cNvPr id="5" name="Footer Placeholder 4">
            <a:extLst>
              <a:ext uri="{FF2B5EF4-FFF2-40B4-BE49-F238E27FC236}">
                <a16:creationId xmlns:a16="http://schemas.microsoft.com/office/drawing/2014/main" id="{B5770140-97AF-E79B-678A-30E2CF4743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946D6FE-291B-7F33-E579-16EC2C8351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6CC7C5-4EFA-4D37-9211-A63D24942025}" type="slidenum">
              <a:rPr lang="en-GB" smtClean="0"/>
              <a:t>‹#›</a:t>
            </a:fld>
            <a:endParaRPr lang="en-GB"/>
          </a:p>
        </p:txBody>
      </p:sp>
    </p:spTree>
    <p:extLst>
      <p:ext uri="{BB962C8B-B14F-4D97-AF65-F5344CB8AC3E}">
        <p14:creationId xmlns:p14="http://schemas.microsoft.com/office/powerpoint/2010/main" val="1875181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Criminology@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9.xml"/><Relationship Id="rId1" Type="http://schemas.openxmlformats.org/officeDocument/2006/relationships/slideLayout" Target="../slideLayouts/slideLayout24.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EAynHZE-lK4" TargetMode="External"/><Relationship Id="rId2" Type="http://schemas.openxmlformats.org/officeDocument/2006/relationships/image" Target="../media/image55.pn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4.xml"/><Relationship Id="rId1" Type="http://schemas.openxmlformats.org/officeDocument/2006/relationships/video" Target="https://www.youtube.com/embed/lt6Xnn56bh0?feature=oembed" TargetMode="External"/><Relationship Id="rId4" Type="http://schemas.openxmlformats.org/officeDocument/2006/relationships/image" Target="../media/image57.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6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4">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285241" y="1008993"/>
            <a:ext cx="9231410" cy="3542045"/>
          </a:xfrm>
        </p:spPr>
        <p:txBody>
          <a:bodyPr anchor="b">
            <a:normAutofit fontScale="90000"/>
          </a:bodyPr>
          <a:lstStyle/>
          <a:p>
            <a:pPr algn="l"/>
            <a:r>
              <a:rPr lang="en-GB" sz="11500" dirty="0">
                <a:ea typeface="Calibri Light"/>
                <a:cs typeface="Calibri Light"/>
              </a:rPr>
              <a:t>Evidence based policing- week 4</a:t>
            </a:r>
          </a:p>
        </p:txBody>
      </p:sp>
      <p:sp>
        <p:nvSpPr>
          <p:cNvPr id="3" name="Subtitle 2"/>
          <p:cNvSpPr>
            <a:spLocks noGrp="1"/>
          </p:cNvSpPr>
          <p:nvPr>
            <p:ph type="subTitle" idx="1"/>
          </p:nvPr>
        </p:nvSpPr>
        <p:spPr>
          <a:xfrm>
            <a:off x="1285241" y="4582814"/>
            <a:ext cx="7132335" cy="1312657"/>
          </a:xfrm>
        </p:spPr>
        <p:txBody>
          <a:bodyPr vert="horz" lIns="91440" tIns="45720" rIns="91440" bIns="45720" rtlCol="0" anchor="t">
            <a:normAutofit lnSpcReduction="10000"/>
          </a:bodyPr>
          <a:lstStyle/>
          <a:p>
            <a:pPr algn="l"/>
            <a:r>
              <a:rPr lang="en-GB" dirty="0">
                <a:cs typeface="Calibri"/>
              </a:rPr>
              <a:t>Identifying and analysing evidence</a:t>
            </a:r>
            <a:endParaRPr lang="en-GB">
              <a:ea typeface="Calibri" panose="020F0502020204030204"/>
              <a:cs typeface="Calibri"/>
            </a:endParaRPr>
          </a:p>
          <a:p>
            <a:pPr algn="l"/>
            <a:r>
              <a:rPr lang="en-GB" dirty="0">
                <a:ea typeface="Calibri"/>
                <a:cs typeface="Calibri"/>
              </a:rPr>
              <a:t>Sadie France</a:t>
            </a:r>
          </a:p>
          <a:p>
            <a:pPr algn="l"/>
            <a:r>
              <a:rPr lang="en-GB" dirty="0">
                <a:ea typeface="Calibri"/>
                <a:cs typeface="Calibri"/>
                <a:hlinkClick r:id="rId2"/>
              </a:rPr>
              <a:t>Criminology@uwtsd.ac.uk</a:t>
            </a:r>
            <a:r>
              <a:rPr lang="en-GB" dirty="0">
                <a:ea typeface="Calibri"/>
                <a:cs typeface="Calibri"/>
              </a:rPr>
              <a:t> </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wd">
                                    <p:tmPct val="15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000"/>
                                  </p:stCondLst>
                                  <p:iterate type="wd">
                                    <p:tmPct val="15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1000"/>
                                  </p:stCondLst>
                                  <p:iterate type="wd">
                                    <p:tmPct val="15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childTnLst>
                                </p:cTn>
                              </p:par>
                              <p:par>
                                <p:cTn id="18" presetID="10" presetClass="entr" presetSubtype="0" fill="hold" grpId="0" nodeType="withEffect">
                                  <p:stCondLst>
                                    <p:cond delay="500"/>
                                  </p:stCondLst>
                                  <p:iterate type="wd">
                                    <p:tmPct val="1500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69F53C-F1FC-BA09-183E-012A1FBDFEC6}"/>
              </a:ext>
            </a:extLst>
          </p:cNvPr>
          <p:cNvSpPr>
            <a:spLocks noGrp="1"/>
          </p:cNvSpPr>
          <p:nvPr>
            <p:ph type="title"/>
          </p:nvPr>
        </p:nvSpPr>
        <p:spPr>
          <a:xfrm>
            <a:off x="120535" y="5139823"/>
            <a:ext cx="4368602" cy="1956841"/>
          </a:xfrm>
        </p:spPr>
        <p:txBody>
          <a:bodyPr vert="horz" lIns="91440" tIns="45720" rIns="91440" bIns="45720" rtlCol="0" anchor="b">
            <a:noAutofit/>
          </a:bodyPr>
          <a:lstStyle/>
          <a:p>
            <a:pPr marL="285750" indent="-285750">
              <a:spcBef>
                <a:spcPts val="1000"/>
              </a:spcBef>
              <a:buFont typeface="Arial"/>
              <a:buChar char="•"/>
            </a:pPr>
            <a:br>
              <a:rPr lang="en-GB" sz="2400" dirty="0">
                <a:cs typeface="Calibri Light"/>
              </a:rPr>
            </a:br>
            <a:r>
              <a:rPr lang="en-GB" sz="2400">
                <a:latin typeface="Calibri"/>
                <a:cs typeface="Calibri"/>
              </a:rPr>
              <a:t>Recap the assignment </a:t>
            </a:r>
            <a:endParaRPr lang="en-US" sz="2400">
              <a:latin typeface="Calibri"/>
              <a:cs typeface="Calibri"/>
            </a:endParaRPr>
          </a:p>
          <a:p>
            <a:pPr marL="285750" indent="-285750">
              <a:spcBef>
                <a:spcPts val="1000"/>
              </a:spcBef>
              <a:buFont typeface="Arial"/>
              <a:buChar char="•"/>
            </a:pPr>
            <a:r>
              <a:rPr lang="en-GB" sz="2400">
                <a:latin typeface="Calibri"/>
                <a:cs typeface="Calibri"/>
              </a:rPr>
              <a:t>What is the difference between traditional policing and EBP?</a:t>
            </a:r>
            <a:endParaRPr lang="en-GB" sz="2400" dirty="0">
              <a:latin typeface="Calibri"/>
              <a:cs typeface="Calibri"/>
            </a:endParaRPr>
          </a:p>
          <a:p>
            <a:pPr marL="285750" indent="-285750">
              <a:spcBef>
                <a:spcPts val="1000"/>
              </a:spcBef>
              <a:buFont typeface="Arial"/>
              <a:buChar char="•"/>
            </a:pPr>
            <a:r>
              <a:rPr lang="en-GB" sz="2400" dirty="0">
                <a:latin typeface="Calibri"/>
                <a:cs typeface="Calibri"/>
              </a:rPr>
              <a:t>ATLAS</a:t>
            </a:r>
            <a:endParaRPr lang="en-US" sz="2400" dirty="0">
              <a:latin typeface="Calibri"/>
              <a:cs typeface="Calibri"/>
            </a:endParaRPr>
          </a:p>
          <a:p>
            <a:pPr marL="285750" indent="-285750">
              <a:spcBef>
                <a:spcPts val="1000"/>
              </a:spcBef>
              <a:buFont typeface="Arial"/>
              <a:buChar char="•"/>
            </a:pPr>
            <a:r>
              <a:rPr lang="en-GB" sz="2400" dirty="0">
                <a:latin typeface="Calibri"/>
                <a:cs typeface="Calibri"/>
              </a:rPr>
              <a:t>OSARA</a:t>
            </a:r>
          </a:p>
          <a:p>
            <a:pPr marL="285750" indent="-285750">
              <a:spcBef>
                <a:spcPts val="1000"/>
              </a:spcBef>
              <a:buFont typeface="Arial"/>
              <a:buChar char="•"/>
            </a:pPr>
            <a:r>
              <a:rPr lang="en-GB" sz="2400" dirty="0">
                <a:latin typeface="Calibri"/>
                <a:cs typeface="Calibri"/>
              </a:rPr>
              <a:t>Research as an investigation</a:t>
            </a:r>
            <a:endParaRPr lang="en-US" sz="2400" dirty="0">
              <a:latin typeface="Calibri"/>
              <a:cs typeface="Calibri"/>
            </a:endParaRPr>
          </a:p>
          <a:p>
            <a:pPr marL="285750" indent="-285750">
              <a:spcBef>
                <a:spcPts val="1000"/>
              </a:spcBef>
              <a:buFont typeface="Arial"/>
              <a:buChar char="•"/>
            </a:pPr>
            <a:r>
              <a:rPr lang="en-GB" sz="2400" dirty="0">
                <a:latin typeface="Calibri"/>
                <a:cs typeface="Calibri"/>
              </a:rPr>
              <a:t>Critical thinking/ investigative mindset</a:t>
            </a:r>
            <a:endParaRPr lang="en-US" sz="2400" dirty="0">
              <a:latin typeface="Calibri"/>
              <a:cs typeface="Calibri"/>
            </a:endParaRPr>
          </a:p>
          <a:p>
            <a:pPr marL="285750" indent="-285750">
              <a:spcBef>
                <a:spcPts val="1000"/>
              </a:spcBef>
              <a:buFont typeface="Arial"/>
              <a:buChar char="•"/>
            </a:pPr>
            <a:r>
              <a:rPr lang="en-GB" sz="2400" dirty="0">
                <a:latin typeface="Calibri"/>
                <a:cs typeface="Calibri"/>
              </a:rPr>
              <a:t>Scenario's to test our knowledge</a:t>
            </a:r>
            <a:endParaRPr lang="en-US" sz="2400" dirty="0">
              <a:latin typeface="Calibri"/>
              <a:cs typeface="Calibri"/>
            </a:endParaRPr>
          </a:p>
          <a:p>
            <a:pPr marL="285750" indent="-285750">
              <a:spcBef>
                <a:spcPts val="1000"/>
              </a:spcBef>
              <a:buFont typeface="Arial"/>
              <a:buChar char="•"/>
            </a:pPr>
            <a:endParaRPr lang="en-GB" sz="1400">
              <a:latin typeface="Calibri"/>
              <a:cs typeface="Calibri"/>
            </a:endParaRPr>
          </a:p>
          <a:p>
            <a:endParaRPr lang="en-GB" sz="1400">
              <a:cs typeface="Calibri Light"/>
            </a:endParaRP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397130-4D2E-E9E0-9361-E4D451330AF4}"/>
              </a:ext>
            </a:extLst>
          </p:cNvPr>
          <p:cNvSpPr>
            <a:spLocks noGrp="1"/>
          </p:cNvSpPr>
          <p:nvPr>
            <p:ph idx="1"/>
          </p:nvPr>
        </p:nvSpPr>
        <p:spPr>
          <a:xfrm>
            <a:off x="640080" y="2872899"/>
            <a:ext cx="4243589" cy="3320668"/>
          </a:xfrm>
        </p:spPr>
        <p:txBody>
          <a:bodyPr vert="horz" lIns="91440" tIns="45720" rIns="91440" bIns="45720" rtlCol="0">
            <a:normAutofit/>
          </a:bodyPr>
          <a:lstStyle/>
          <a:p>
            <a:endParaRPr lang="en-GB" sz="2200">
              <a:cs typeface="Calibri"/>
            </a:endParaRPr>
          </a:p>
          <a:p>
            <a:endParaRPr lang="en-GB" sz="2200">
              <a:cs typeface="Calibri"/>
            </a:endParaRPr>
          </a:p>
          <a:p>
            <a:endParaRPr lang="en-GB" sz="2200">
              <a:cs typeface="Calibri"/>
            </a:endParaRPr>
          </a:p>
        </p:txBody>
      </p:sp>
      <p:pic>
        <p:nvPicPr>
          <p:cNvPr id="5" name="Picture 4" descr="Abstract blurred public library with bookshelves">
            <a:extLst>
              <a:ext uri="{FF2B5EF4-FFF2-40B4-BE49-F238E27FC236}">
                <a16:creationId xmlns:a16="http://schemas.microsoft.com/office/drawing/2014/main" id="{5C2C70CF-6DBB-9003-D5C7-A0C146996D3B}"/>
              </a:ext>
            </a:extLst>
          </p:cNvPr>
          <p:cNvPicPr>
            <a:picLocks noChangeAspect="1"/>
          </p:cNvPicPr>
          <p:nvPr/>
        </p:nvPicPr>
        <p:blipFill rotWithShape="1">
          <a:blip r:embed="rId2"/>
          <a:srcRect l="5564" r="27488" b="4"/>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2A83786D-38A5-6A8B-132A-D7D67B2F5470}"/>
              </a:ext>
            </a:extLst>
          </p:cNvPr>
          <p:cNvSpPr txBox="1"/>
          <p:nvPr/>
        </p:nvSpPr>
        <p:spPr>
          <a:xfrm>
            <a:off x="311726" y="467591"/>
            <a:ext cx="450272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dirty="0">
                <a:cs typeface="Calibri"/>
              </a:rPr>
              <a:t>Recap from last session</a:t>
            </a:r>
            <a:endParaRPr lang="en-GB" sz="3600" dirty="0"/>
          </a:p>
        </p:txBody>
      </p:sp>
    </p:spTree>
    <p:extLst>
      <p:ext uri="{BB962C8B-B14F-4D97-AF65-F5344CB8AC3E}">
        <p14:creationId xmlns:p14="http://schemas.microsoft.com/office/powerpoint/2010/main" val="2504101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BE7D3C-28D5-5F7A-E089-124DA3474064}"/>
              </a:ext>
            </a:extLst>
          </p:cNvPr>
          <p:cNvSpPr>
            <a:spLocks noGrp="1"/>
          </p:cNvSpPr>
          <p:nvPr>
            <p:ph type="title"/>
          </p:nvPr>
        </p:nvSpPr>
        <p:spPr>
          <a:xfrm>
            <a:off x="640080" y="325369"/>
            <a:ext cx="4368602" cy="1956841"/>
          </a:xfrm>
        </p:spPr>
        <p:txBody>
          <a:bodyPr anchor="b">
            <a:normAutofit/>
          </a:bodyPr>
          <a:lstStyle/>
          <a:p>
            <a:r>
              <a:rPr lang="en-GB" sz="5400">
                <a:cs typeface="Calibri Light"/>
              </a:rPr>
              <a:t>Aims for today's session</a:t>
            </a:r>
            <a:endParaRPr lang="en-GB"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C742F1D-F921-C440-02A7-12C9709EC1CA}"/>
              </a:ext>
            </a:extLst>
          </p:cNvPr>
          <p:cNvSpPr>
            <a:spLocks noGrp="1"/>
          </p:cNvSpPr>
          <p:nvPr>
            <p:ph idx="1"/>
          </p:nvPr>
        </p:nvSpPr>
        <p:spPr>
          <a:xfrm>
            <a:off x="640080" y="2872899"/>
            <a:ext cx="4243589" cy="3320668"/>
          </a:xfrm>
        </p:spPr>
        <p:txBody>
          <a:bodyPr vert="horz" lIns="91440" tIns="45720" rIns="91440" bIns="45720" rtlCol="0">
            <a:normAutofit/>
          </a:bodyPr>
          <a:lstStyle/>
          <a:p>
            <a:r>
              <a:rPr lang="en-GB" sz="2200">
                <a:cs typeface="Calibri"/>
              </a:rPr>
              <a:t>Searching for evidence- the 9 pillars</a:t>
            </a:r>
          </a:p>
          <a:p>
            <a:r>
              <a:rPr lang="en-GB" sz="2200">
                <a:cs typeface="Calibri"/>
              </a:rPr>
              <a:t>Bias</a:t>
            </a:r>
          </a:p>
          <a:p>
            <a:r>
              <a:rPr lang="en-GB" sz="2200">
                <a:cs typeface="Calibri"/>
              </a:rPr>
              <a:t>Problem solving models</a:t>
            </a:r>
          </a:p>
          <a:p>
            <a:r>
              <a:rPr lang="en-GB" sz="2200">
                <a:cs typeface="Calibri"/>
              </a:rPr>
              <a:t>Theories of crime</a:t>
            </a:r>
          </a:p>
          <a:p>
            <a:r>
              <a:rPr lang="en-GB" sz="2200">
                <a:cs typeface="Calibri"/>
              </a:rPr>
              <a:t>Book in draft sessions!</a:t>
            </a:r>
          </a:p>
          <a:p>
            <a:endParaRPr lang="en-GB" sz="2200">
              <a:cs typeface="Calibri"/>
            </a:endParaRPr>
          </a:p>
        </p:txBody>
      </p:sp>
      <p:pic>
        <p:nvPicPr>
          <p:cNvPr id="5" name="Picture 4" descr="Abstract blurred public library with bookshelves">
            <a:extLst>
              <a:ext uri="{FF2B5EF4-FFF2-40B4-BE49-F238E27FC236}">
                <a16:creationId xmlns:a16="http://schemas.microsoft.com/office/drawing/2014/main" id="{47EAB8EB-F1FB-AB05-03FA-E38DE5B9C070}"/>
              </a:ext>
            </a:extLst>
          </p:cNvPr>
          <p:cNvPicPr>
            <a:picLocks noChangeAspect="1"/>
          </p:cNvPicPr>
          <p:nvPr/>
        </p:nvPicPr>
        <p:blipFill rotWithShape="1">
          <a:blip r:embed="rId2"/>
          <a:srcRect l="5564" r="27488" b="4"/>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622051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61ABBBCE-67A2-3D40-9679-8D2E4F632604}"/>
              </a:ext>
            </a:extLst>
          </p:cNvPr>
          <p:cNvPicPr>
            <a:picLocks noChangeAspect="1"/>
          </p:cNvPicPr>
          <p:nvPr/>
        </p:nvPicPr>
        <p:blipFill rotWithShape="1">
          <a:blip r:embed="rId2"/>
          <a:srcRect l="5884" r="-1" b="-1"/>
          <a:stretch/>
        </p:blipFill>
        <p:spPr>
          <a:xfrm>
            <a:off x="2522356"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E80379-B1EE-4BEF-3848-3E45867159AD}"/>
              </a:ext>
            </a:extLst>
          </p:cNvPr>
          <p:cNvSpPr>
            <a:spLocks noGrp="1"/>
          </p:cNvSpPr>
          <p:nvPr>
            <p:ph type="title"/>
          </p:nvPr>
        </p:nvSpPr>
        <p:spPr>
          <a:xfrm>
            <a:off x="838200" y="365125"/>
            <a:ext cx="3822189" cy="1899912"/>
          </a:xfrm>
        </p:spPr>
        <p:txBody>
          <a:bodyPr>
            <a:normAutofit/>
          </a:bodyPr>
          <a:lstStyle/>
          <a:p>
            <a:r>
              <a:rPr lang="en-GB" sz="4000">
                <a:cs typeface="Calibri Light"/>
              </a:rPr>
              <a:t>Searching for existing evidence</a:t>
            </a:r>
            <a:endParaRPr lang="en-GB" sz="4000"/>
          </a:p>
        </p:txBody>
      </p:sp>
      <p:sp>
        <p:nvSpPr>
          <p:cNvPr id="3" name="Content Placeholder 2">
            <a:extLst>
              <a:ext uri="{FF2B5EF4-FFF2-40B4-BE49-F238E27FC236}">
                <a16:creationId xmlns:a16="http://schemas.microsoft.com/office/drawing/2014/main" id="{AFB977EF-B7CD-519A-F75F-B86ACBD1CEB9}"/>
              </a:ext>
            </a:extLst>
          </p:cNvPr>
          <p:cNvSpPr>
            <a:spLocks noGrp="1"/>
          </p:cNvSpPr>
          <p:nvPr>
            <p:ph idx="1"/>
          </p:nvPr>
        </p:nvSpPr>
        <p:spPr>
          <a:xfrm>
            <a:off x="630382" y="2001246"/>
            <a:ext cx="6471870" cy="3742762"/>
          </a:xfrm>
        </p:spPr>
        <p:txBody>
          <a:bodyPr vert="horz" lIns="91440" tIns="45720" rIns="91440" bIns="45720" rtlCol="0" anchor="t">
            <a:noAutofit/>
          </a:bodyPr>
          <a:lstStyle/>
          <a:p>
            <a:r>
              <a:rPr lang="en-GB" sz="2000" dirty="0">
                <a:cs typeface="Calibri"/>
              </a:rPr>
              <a:t>What type of research is this known as?</a:t>
            </a:r>
          </a:p>
          <a:p>
            <a:r>
              <a:rPr lang="en-GB" sz="2000" dirty="0">
                <a:cs typeface="Calibri"/>
              </a:rPr>
              <a:t>Deploying your search strategy- use keywords!</a:t>
            </a:r>
          </a:p>
          <a:p>
            <a:pPr marL="0" indent="0">
              <a:buNone/>
            </a:pPr>
            <a:r>
              <a:rPr lang="en-GB" sz="2000" b="1" u="sng" dirty="0">
                <a:cs typeface="Calibri"/>
              </a:rPr>
              <a:t>TASK</a:t>
            </a:r>
          </a:p>
          <a:p>
            <a:pPr marL="0" indent="0">
              <a:buNone/>
            </a:pPr>
            <a:r>
              <a:rPr lang="en-GB" sz="2000" dirty="0">
                <a:cs typeface="Calibri"/>
              </a:rPr>
              <a:t>Thinking about how you search the internet. You are tasked with finding information on</a:t>
            </a:r>
            <a:r>
              <a:rPr lang="en-GB" sz="2000" b="1" dirty="0">
                <a:cs typeface="Calibri"/>
              </a:rPr>
              <a:t> crime prevention in the UK.</a:t>
            </a:r>
          </a:p>
          <a:p>
            <a:pPr marL="0" indent="0">
              <a:buNone/>
            </a:pPr>
            <a:r>
              <a:rPr lang="en-GB" sz="2000" dirty="0">
                <a:cs typeface="Calibri"/>
              </a:rPr>
              <a:t>A) Write down the number of results if you search using the words </a:t>
            </a:r>
            <a:r>
              <a:rPr lang="en-GB" sz="2000" i="1" dirty="0">
                <a:cs typeface="Calibri"/>
              </a:rPr>
              <a:t>crime prevention research.</a:t>
            </a:r>
          </a:p>
          <a:p>
            <a:pPr marL="0" indent="0">
              <a:buNone/>
            </a:pPr>
            <a:r>
              <a:rPr lang="en-GB" sz="2000" i="1" dirty="0">
                <a:cs typeface="Calibri"/>
              </a:rPr>
              <a:t>B</a:t>
            </a:r>
            <a:r>
              <a:rPr lang="en-GB" sz="2000" dirty="0">
                <a:cs typeface="Calibri"/>
              </a:rPr>
              <a:t>) Search again but using the words</a:t>
            </a:r>
            <a:r>
              <a:rPr lang="en-GB" sz="2000" i="1" dirty="0">
                <a:cs typeface="Calibri"/>
              </a:rPr>
              <a:t> crime prevention research UK- </a:t>
            </a:r>
            <a:r>
              <a:rPr lang="en-GB" sz="2000" dirty="0">
                <a:cs typeface="Calibri"/>
              </a:rPr>
              <a:t>What happens?</a:t>
            </a:r>
          </a:p>
          <a:p>
            <a:pPr marL="0" indent="0">
              <a:buNone/>
            </a:pPr>
            <a:r>
              <a:rPr lang="en-GB" sz="2000" i="1" dirty="0">
                <a:cs typeface="Calibri"/>
              </a:rPr>
              <a:t>C) </a:t>
            </a:r>
            <a:r>
              <a:rPr lang="en-GB" sz="2000" dirty="0">
                <a:cs typeface="Calibri"/>
              </a:rPr>
              <a:t>Search again using</a:t>
            </a:r>
            <a:r>
              <a:rPr lang="en-GB" sz="2000" i="1" dirty="0">
                <a:cs typeface="Calibri"/>
              </a:rPr>
              <a:t> crime prevention research UK Midlands- </a:t>
            </a:r>
            <a:r>
              <a:rPr lang="en-GB" sz="2000" dirty="0">
                <a:cs typeface="Calibri"/>
              </a:rPr>
              <a:t>do the numbers reduce again?</a:t>
            </a:r>
          </a:p>
          <a:p>
            <a:pPr marL="0" indent="0">
              <a:buNone/>
            </a:pPr>
            <a:r>
              <a:rPr lang="en-GB" sz="2000" i="1" dirty="0">
                <a:cs typeface="Calibri"/>
              </a:rPr>
              <a:t>D) </a:t>
            </a:r>
            <a:r>
              <a:rPr lang="en-GB" sz="2000" dirty="0">
                <a:cs typeface="Calibri"/>
              </a:rPr>
              <a:t>Finally, search again this time using</a:t>
            </a:r>
            <a:r>
              <a:rPr lang="en-GB" sz="2000" i="1" dirty="0">
                <a:cs typeface="Calibri"/>
              </a:rPr>
              <a:t> "crime prevention research UK". </a:t>
            </a:r>
            <a:r>
              <a:rPr lang="en-GB" sz="2000" dirty="0">
                <a:cs typeface="Calibri"/>
              </a:rPr>
              <a:t>What is the result?</a:t>
            </a:r>
          </a:p>
        </p:txBody>
      </p:sp>
    </p:spTree>
    <p:extLst>
      <p:ext uri="{BB962C8B-B14F-4D97-AF65-F5344CB8AC3E}">
        <p14:creationId xmlns:p14="http://schemas.microsoft.com/office/powerpoint/2010/main" val="960472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36D441-3216-1329-F2FC-DDF3FF803308}"/>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Resource Pillars: catagorising existing research</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72969F5-9203-80D4-D603-275FF4AEED4B}"/>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2200" dirty="0">
                <a:cs typeface="Calibri"/>
              </a:rPr>
              <a:t>Over the years EBP research has been conducted and it is not always clear where information and resources are retained.</a:t>
            </a:r>
            <a:endParaRPr lang="en-US" sz="2200" dirty="0"/>
          </a:p>
          <a:p>
            <a:pPr marL="0" indent="0">
              <a:buNone/>
            </a:pPr>
            <a:r>
              <a:rPr lang="en-GB" sz="2200" dirty="0">
                <a:cs typeface="Calibri"/>
              </a:rPr>
              <a:t>9 Resource Pillars:-</a:t>
            </a:r>
          </a:p>
          <a:p>
            <a:r>
              <a:rPr lang="en-GB" sz="2200" dirty="0">
                <a:cs typeface="Calibri"/>
              </a:rPr>
              <a:t>Government agencies</a:t>
            </a:r>
          </a:p>
          <a:p>
            <a:r>
              <a:rPr lang="en-GB" sz="2200" dirty="0">
                <a:cs typeface="Calibri"/>
              </a:rPr>
              <a:t>Academic literature</a:t>
            </a:r>
          </a:p>
          <a:p>
            <a:r>
              <a:rPr lang="en-GB" sz="2200" dirty="0">
                <a:cs typeface="Calibri"/>
              </a:rPr>
              <a:t>Law enforcement</a:t>
            </a:r>
          </a:p>
          <a:p>
            <a:r>
              <a:rPr lang="en-GB" sz="2200" dirty="0">
                <a:cs typeface="Calibri"/>
              </a:rPr>
              <a:t>Available toolkits</a:t>
            </a:r>
          </a:p>
          <a:p>
            <a:r>
              <a:rPr lang="en-GB" sz="2200" dirty="0">
                <a:cs typeface="Calibri"/>
              </a:rPr>
              <a:t>Collaborations</a:t>
            </a:r>
          </a:p>
          <a:p>
            <a:r>
              <a:rPr lang="en-GB" sz="2200">
                <a:cs typeface="Calibri"/>
              </a:rPr>
              <a:t>Think tanks</a:t>
            </a:r>
          </a:p>
          <a:p>
            <a:r>
              <a:rPr lang="en-GB" sz="2200" dirty="0">
                <a:cs typeface="Calibri"/>
              </a:rPr>
              <a:t>International organisations</a:t>
            </a:r>
          </a:p>
          <a:p>
            <a:r>
              <a:rPr lang="en-GB" sz="2200">
                <a:cs typeface="Calibri"/>
              </a:rPr>
              <a:t>Charities and voluntary organisations</a:t>
            </a:r>
          </a:p>
          <a:p>
            <a:r>
              <a:rPr lang="en-GB" sz="2200">
                <a:cs typeface="Calibri"/>
              </a:rPr>
              <a:t>Case law </a:t>
            </a:r>
          </a:p>
        </p:txBody>
      </p:sp>
    </p:spTree>
    <p:extLst>
      <p:ext uri="{BB962C8B-B14F-4D97-AF65-F5344CB8AC3E}">
        <p14:creationId xmlns:p14="http://schemas.microsoft.com/office/powerpoint/2010/main" val="3657339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pillars">
            <a:extLst>
              <a:ext uri="{FF2B5EF4-FFF2-40B4-BE49-F238E27FC236}">
                <a16:creationId xmlns:a16="http://schemas.microsoft.com/office/drawing/2014/main" id="{0E0D5C04-AA56-4C60-DF92-51786A971316}"/>
              </a:ext>
            </a:extLst>
          </p:cNvPr>
          <p:cNvPicPr>
            <a:picLocks noChangeAspect="1"/>
          </p:cNvPicPr>
          <p:nvPr/>
        </p:nvPicPr>
        <p:blipFill rotWithShape="1">
          <a:blip r:embed="rId2"/>
          <a:srcRect l="13750" r="7740" b="2"/>
          <a:stretch/>
        </p:blipFill>
        <p:spPr>
          <a:xfrm>
            <a:off x="20" y="1666568"/>
            <a:ext cx="6106195" cy="5191432"/>
          </a:xfrm>
          <a:prstGeom prst="rect">
            <a:avLst/>
          </a:prstGeom>
        </p:spPr>
      </p:pic>
      <p:sp useBgFill="1">
        <p:nvSpPr>
          <p:cNvPr id="18" name="Rectangle 17">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9265A0-EEC9-CE21-8902-14E2EDC9E13D}"/>
              </a:ext>
            </a:extLst>
          </p:cNvPr>
          <p:cNvSpPr>
            <a:spLocks noGrp="1"/>
          </p:cNvSpPr>
          <p:nvPr>
            <p:ph type="title"/>
          </p:nvPr>
        </p:nvSpPr>
        <p:spPr>
          <a:xfrm>
            <a:off x="761801" y="352766"/>
            <a:ext cx="10591999" cy="1023584"/>
          </a:xfrm>
        </p:spPr>
        <p:txBody>
          <a:bodyPr>
            <a:normAutofit/>
          </a:bodyPr>
          <a:lstStyle/>
          <a:p>
            <a:r>
              <a:rPr lang="en-GB" sz="4000">
                <a:cs typeface="Calibri Light"/>
              </a:rPr>
              <a:t>Resource pillars</a:t>
            </a:r>
            <a:endParaRPr lang="en-GB" sz="4000"/>
          </a:p>
        </p:txBody>
      </p:sp>
      <p:sp>
        <p:nvSpPr>
          <p:cNvPr id="3" name="Content Placeholder 2">
            <a:extLst>
              <a:ext uri="{FF2B5EF4-FFF2-40B4-BE49-F238E27FC236}">
                <a16:creationId xmlns:a16="http://schemas.microsoft.com/office/drawing/2014/main" id="{EBC8A390-C114-BEBD-CE16-D5E267907C95}"/>
              </a:ext>
            </a:extLst>
          </p:cNvPr>
          <p:cNvSpPr>
            <a:spLocks noGrp="1"/>
          </p:cNvSpPr>
          <p:nvPr>
            <p:ph idx="1"/>
          </p:nvPr>
        </p:nvSpPr>
        <p:spPr>
          <a:xfrm>
            <a:off x="6803408" y="2041948"/>
            <a:ext cx="4550391" cy="4070303"/>
          </a:xfrm>
        </p:spPr>
        <p:txBody>
          <a:bodyPr vert="horz" lIns="91440" tIns="45720" rIns="91440" bIns="45720" rtlCol="0" anchor="ctr">
            <a:noAutofit/>
          </a:bodyPr>
          <a:lstStyle/>
          <a:p>
            <a:pPr marL="0" indent="0">
              <a:buNone/>
            </a:pPr>
            <a:r>
              <a:rPr lang="en-GB" sz="1800" dirty="0">
                <a:cs typeface="Calibri" panose="020F0502020204030204"/>
              </a:rPr>
              <a:t>Access points to these pillars are generally three- fold:-</a:t>
            </a:r>
            <a:endParaRPr lang="en-US" sz="1800">
              <a:cs typeface="Calibri"/>
            </a:endParaRPr>
          </a:p>
          <a:p>
            <a:pPr marL="457200" indent="-457200"/>
            <a:r>
              <a:rPr lang="en-GB" sz="1800" dirty="0">
                <a:cs typeface="Calibri" panose="020F0502020204030204"/>
              </a:rPr>
              <a:t>Online</a:t>
            </a:r>
          </a:p>
          <a:p>
            <a:pPr marL="457200" indent="-457200"/>
            <a:r>
              <a:rPr lang="en-GB" sz="1800" dirty="0">
                <a:cs typeface="Calibri" panose="020F0502020204030204"/>
              </a:rPr>
              <a:t>University library</a:t>
            </a:r>
          </a:p>
          <a:p>
            <a:pPr marL="457200" indent="-457200"/>
            <a:r>
              <a:rPr lang="en-GB" sz="1800" dirty="0">
                <a:cs typeface="Calibri" panose="020F0502020204030204"/>
              </a:rPr>
              <a:t>College of policing (National Police library for serving officers)</a:t>
            </a:r>
          </a:p>
          <a:p>
            <a:pPr marL="0" indent="0">
              <a:buNone/>
            </a:pPr>
            <a:r>
              <a:rPr lang="en-GB" sz="1800" dirty="0">
                <a:cs typeface="Calibri" panose="020F0502020204030204"/>
              </a:rPr>
              <a:t>The research pillars contain:-</a:t>
            </a:r>
          </a:p>
          <a:p>
            <a:pPr marL="457200" indent="-457200"/>
            <a:r>
              <a:rPr lang="en-GB" sz="1800" dirty="0">
                <a:cs typeface="Calibri" panose="020F0502020204030204"/>
              </a:rPr>
              <a:t>Research and information generated within the UK and relevant to its domestic policing agenda, or research information connected to international law enforcement issues and policy</a:t>
            </a:r>
          </a:p>
          <a:p>
            <a:pPr marL="0" indent="0">
              <a:buNone/>
            </a:pPr>
            <a:r>
              <a:rPr lang="en-GB" sz="1800" dirty="0">
                <a:cs typeface="Calibri" panose="020F0502020204030204"/>
              </a:rPr>
              <a:t>And</a:t>
            </a:r>
          </a:p>
          <a:p>
            <a:pPr marL="457200" indent="-457200"/>
            <a:r>
              <a:rPr lang="en-GB" sz="1800" dirty="0">
                <a:cs typeface="Calibri" panose="020F0502020204030204"/>
              </a:rPr>
              <a:t>Research information generated outside of the UK, but which is in some way relevant to its domestic policing agenda or to international law enforcement issues and policy.</a:t>
            </a:r>
          </a:p>
        </p:txBody>
      </p:sp>
    </p:spTree>
    <p:extLst>
      <p:ext uri="{BB962C8B-B14F-4D97-AF65-F5344CB8AC3E}">
        <p14:creationId xmlns:p14="http://schemas.microsoft.com/office/powerpoint/2010/main" val="1486999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27FE89-B84F-000E-6595-9EF4C69D3ECC}"/>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Being clever with information</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497EAF1-3F0F-85CF-C5FA-6C9EC9465389}"/>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u="sng" dirty="0">
                <a:cs typeface="Calibri"/>
              </a:rPr>
              <a:t>TASK</a:t>
            </a:r>
            <a:endParaRPr lang="en-US" u="sng" dirty="0"/>
          </a:p>
          <a:p>
            <a:pPr marL="0" indent="0">
              <a:buNone/>
            </a:pPr>
            <a:r>
              <a:rPr lang="en-GB" dirty="0">
                <a:latin typeface="Georgia Pro"/>
                <a:cs typeface="Calibri"/>
              </a:rPr>
              <a:t>Chose an aspect of policing and then search on the internet to identify any journal article on the topic:-</a:t>
            </a:r>
          </a:p>
          <a:p>
            <a:pPr marL="457200" indent="-457200"/>
            <a:r>
              <a:rPr lang="en-GB" dirty="0">
                <a:latin typeface="Georgia Pro"/>
                <a:cs typeface="Calibri"/>
              </a:rPr>
              <a:t>Open the article and scroll to the end. Have a look at the reference list and familiarise yourself with the literature that the author consulted in order to write the article.</a:t>
            </a:r>
          </a:p>
          <a:p>
            <a:pPr marL="457200" indent="-457200"/>
            <a:r>
              <a:rPr lang="en-GB" dirty="0">
                <a:latin typeface="Georgia Pro"/>
                <a:cs typeface="Calibri"/>
              </a:rPr>
              <a:t>Click on one of the references, and do the same again. You will soon find a host of credible sources for your use.</a:t>
            </a:r>
          </a:p>
        </p:txBody>
      </p:sp>
    </p:spTree>
    <p:extLst>
      <p:ext uri="{BB962C8B-B14F-4D97-AF65-F5344CB8AC3E}">
        <p14:creationId xmlns:p14="http://schemas.microsoft.com/office/powerpoint/2010/main" val="1883113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0C796E-C10E-E551-23DA-913C25CAD581}"/>
              </a:ext>
            </a:extLst>
          </p:cNvPr>
          <p:cNvSpPr>
            <a:spLocks noGrp="1"/>
          </p:cNvSpPr>
          <p:nvPr>
            <p:ph type="title"/>
          </p:nvPr>
        </p:nvSpPr>
        <p:spPr>
          <a:xfrm>
            <a:off x="4654296" y="329184"/>
            <a:ext cx="6894576" cy="1783080"/>
          </a:xfrm>
        </p:spPr>
        <p:txBody>
          <a:bodyPr anchor="b">
            <a:normAutofit/>
          </a:bodyPr>
          <a:lstStyle/>
          <a:p>
            <a:r>
              <a:rPr lang="en-GB" sz="5400">
                <a:cs typeface="Calibri Light"/>
              </a:rPr>
              <a:t>Managing Information</a:t>
            </a:r>
            <a:endParaRPr lang="en-GB" sz="5400"/>
          </a:p>
        </p:txBody>
      </p:sp>
      <p:pic>
        <p:nvPicPr>
          <p:cNvPr id="5" name="Picture 4" descr="Pen placed on top of a signature line">
            <a:extLst>
              <a:ext uri="{FF2B5EF4-FFF2-40B4-BE49-F238E27FC236}">
                <a16:creationId xmlns:a16="http://schemas.microsoft.com/office/drawing/2014/main" id="{0A24D674-B43F-67B0-3F75-BFA1F061E15B}"/>
              </a:ext>
            </a:extLst>
          </p:cNvPr>
          <p:cNvPicPr>
            <a:picLocks noChangeAspect="1"/>
          </p:cNvPicPr>
          <p:nvPr/>
        </p:nvPicPr>
        <p:blipFill rotWithShape="1">
          <a:blip r:embed="rId2"/>
          <a:srcRect l="56290" r="4323" b="-3"/>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51D437-AA9F-A367-5768-BD9E07E09C1C}"/>
              </a:ext>
            </a:extLst>
          </p:cNvPr>
          <p:cNvSpPr>
            <a:spLocks noGrp="1"/>
          </p:cNvSpPr>
          <p:nvPr>
            <p:ph idx="1"/>
          </p:nvPr>
        </p:nvSpPr>
        <p:spPr>
          <a:xfrm>
            <a:off x="4654296" y="2706624"/>
            <a:ext cx="6894576" cy="3483864"/>
          </a:xfrm>
        </p:spPr>
        <p:txBody>
          <a:bodyPr vert="horz" lIns="91440" tIns="45720" rIns="91440" bIns="45720" rtlCol="0">
            <a:normAutofit/>
          </a:bodyPr>
          <a:lstStyle/>
          <a:p>
            <a:r>
              <a:rPr lang="en-GB" sz="2200">
                <a:cs typeface="Calibri"/>
              </a:rPr>
              <a:t>Is a witness statement always correct?</a:t>
            </a:r>
          </a:p>
          <a:p>
            <a:r>
              <a:rPr lang="en-GB" sz="2200">
                <a:cs typeface="Calibri"/>
              </a:rPr>
              <a:t>Is a statement in a book or article always factual/ true?</a:t>
            </a:r>
          </a:p>
          <a:p>
            <a:r>
              <a:rPr lang="en-GB" sz="2200">
                <a:cs typeface="Calibri"/>
              </a:rPr>
              <a:t>This is where we employ critical thinking to question the information provided to gain "best evidence".</a:t>
            </a:r>
          </a:p>
          <a:p>
            <a:endParaRPr lang="en-GB" sz="2200">
              <a:cs typeface="Calibri"/>
            </a:endParaRPr>
          </a:p>
        </p:txBody>
      </p:sp>
    </p:spTree>
    <p:extLst>
      <p:ext uri="{BB962C8B-B14F-4D97-AF65-F5344CB8AC3E}">
        <p14:creationId xmlns:p14="http://schemas.microsoft.com/office/powerpoint/2010/main" val="140356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DC1FBE-222B-7A31-9FEA-99FD586A1DBA}"/>
              </a:ext>
            </a:extLst>
          </p:cNvPr>
          <p:cNvSpPr>
            <a:spLocks noGrp="1"/>
          </p:cNvSpPr>
          <p:nvPr>
            <p:ph type="title"/>
          </p:nvPr>
        </p:nvSpPr>
        <p:spPr>
          <a:xfrm>
            <a:off x="4654296" y="329184"/>
            <a:ext cx="6894576" cy="1783080"/>
          </a:xfrm>
        </p:spPr>
        <p:txBody>
          <a:bodyPr anchor="b">
            <a:normAutofit/>
          </a:bodyPr>
          <a:lstStyle/>
          <a:p>
            <a:r>
              <a:rPr lang="en-GB" sz="5400">
                <a:cs typeface="Calibri Light"/>
              </a:rPr>
              <a:t>Group task</a:t>
            </a:r>
            <a:endParaRPr lang="en-GB" sz="5400"/>
          </a:p>
        </p:txBody>
      </p:sp>
      <p:pic>
        <p:nvPicPr>
          <p:cNvPr id="4" name="Picture 3" descr="Cardboard plane with pens">
            <a:extLst>
              <a:ext uri="{FF2B5EF4-FFF2-40B4-BE49-F238E27FC236}">
                <a16:creationId xmlns:a16="http://schemas.microsoft.com/office/drawing/2014/main" id="{7BBB8A92-74CE-420D-982E-66D0ADA92822}"/>
              </a:ext>
            </a:extLst>
          </p:cNvPr>
          <p:cNvPicPr>
            <a:picLocks noChangeAspect="1"/>
          </p:cNvPicPr>
          <p:nvPr/>
        </p:nvPicPr>
        <p:blipFill rotWithShape="1">
          <a:blip r:embed="rId2"/>
          <a:srcRect l="45936" r="14619"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1899742-A491-7767-987B-2A6EDD5421A4}"/>
              </a:ext>
            </a:extLst>
          </p:cNvPr>
          <p:cNvSpPr>
            <a:spLocks noGrp="1"/>
          </p:cNvSpPr>
          <p:nvPr>
            <p:ph idx="1"/>
          </p:nvPr>
        </p:nvSpPr>
        <p:spPr>
          <a:xfrm>
            <a:off x="4654296" y="2706624"/>
            <a:ext cx="6894576" cy="3483864"/>
          </a:xfrm>
        </p:spPr>
        <p:txBody>
          <a:bodyPr vert="horz" lIns="91440" tIns="45720" rIns="91440" bIns="45720" rtlCol="0">
            <a:normAutofit/>
          </a:bodyPr>
          <a:lstStyle/>
          <a:p>
            <a:r>
              <a:rPr lang="en-GB" sz="2200">
                <a:cs typeface="Calibri"/>
              </a:rPr>
              <a:t>You are tasked with a research project of ascertaining whether new drone technology available to police forces replaces the need for Force helicopters. Think about the aspects of drone technology that might be relevant. </a:t>
            </a:r>
          </a:p>
          <a:p>
            <a:endParaRPr lang="en-GB" sz="2200">
              <a:cs typeface="Calibri"/>
            </a:endParaRPr>
          </a:p>
        </p:txBody>
      </p:sp>
    </p:spTree>
    <p:extLst>
      <p:ext uri="{BB962C8B-B14F-4D97-AF65-F5344CB8AC3E}">
        <p14:creationId xmlns:p14="http://schemas.microsoft.com/office/powerpoint/2010/main" val="1098429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BBE491-1B71-3A0A-6B5E-24F499E7699D}"/>
              </a:ext>
            </a:extLst>
          </p:cNvPr>
          <p:cNvSpPr>
            <a:spLocks noGrp="1"/>
          </p:cNvSpPr>
          <p:nvPr>
            <p:ph type="title"/>
          </p:nvPr>
        </p:nvSpPr>
        <p:spPr>
          <a:xfrm>
            <a:off x="4553733" y="548464"/>
            <a:ext cx="6798541" cy="1675623"/>
          </a:xfrm>
        </p:spPr>
        <p:txBody>
          <a:bodyPr anchor="b">
            <a:normAutofit/>
          </a:bodyPr>
          <a:lstStyle/>
          <a:p>
            <a:r>
              <a:rPr lang="en-GB" sz="4000" dirty="0">
                <a:cs typeface="Calibri Light"/>
              </a:rPr>
              <a:t>What issues may we start to search for?</a:t>
            </a:r>
            <a:endParaRPr lang="en-GB" sz="4000" dirty="0"/>
          </a:p>
        </p:txBody>
      </p:sp>
      <p:pic>
        <p:nvPicPr>
          <p:cNvPr id="5" name="Picture 4" descr="Drone flying over a field">
            <a:extLst>
              <a:ext uri="{FF2B5EF4-FFF2-40B4-BE49-F238E27FC236}">
                <a16:creationId xmlns:a16="http://schemas.microsoft.com/office/drawing/2014/main" id="{A6A036C3-46A9-2CAB-8757-9FCE6F8ACB33}"/>
              </a:ext>
            </a:extLst>
          </p:cNvPr>
          <p:cNvPicPr>
            <a:picLocks noChangeAspect="1"/>
          </p:cNvPicPr>
          <p:nvPr/>
        </p:nvPicPr>
        <p:blipFill rotWithShape="1">
          <a:blip r:embed="rId2"/>
          <a:srcRect l="35692" r="23523" b="-3"/>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FA33F654-3C03-CCE7-C5AF-9CE4CA2E1301}"/>
              </a:ext>
            </a:extLst>
          </p:cNvPr>
          <p:cNvSpPr>
            <a:spLocks noGrp="1"/>
          </p:cNvSpPr>
          <p:nvPr>
            <p:ph idx="1"/>
          </p:nvPr>
        </p:nvSpPr>
        <p:spPr>
          <a:xfrm>
            <a:off x="4553734" y="2409830"/>
            <a:ext cx="6798539" cy="3705217"/>
          </a:xfrm>
        </p:spPr>
        <p:txBody>
          <a:bodyPr vert="horz" lIns="91440" tIns="45720" rIns="91440" bIns="45720" rtlCol="0" anchor="t">
            <a:normAutofit/>
          </a:bodyPr>
          <a:lstStyle/>
          <a:p>
            <a:pPr marL="0" indent="0">
              <a:buNone/>
            </a:pPr>
            <a:endParaRPr lang="en-GB" sz="2000" dirty="0">
              <a:cs typeface="Calibri"/>
            </a:endParaRPr>
          </a:p>
          <a:p>
            <a:r>
              <a:rPr lang="en-GB" sz="2000" dirty="0">
                <a:cs typeface="Calibri"/>
              </a:rPr>
              <a:t>The technology itself</a:t>
            </a:r>
            <a:endParaRPr lang="en-US" sz="2000" dirty="0">
              <a:cs typeface="Calibri"/>
            </a:endParaRPr>
          </a:p>
          <a:p>
            <a:r>
              <a:rPr lang="en-GB" sz="2000" dirty="0">
                <a:cs typeface="Calibri"/>
              </a:rPr>
              <a:t>Any research already conducted regarding the public reaction to using drones.</a:t>
            </a:r>
            <a:endParaRPr lang="en-US" sz="2000" dirty="0">
              <a:cs typeface="Calibri"/>
            </a:endParaRPr>
          </a:p>
          <a:p>
            <a:r>
              <a:rPr lang="en-GB" sz="2000" dirty="0">
                <a:cs typeface="Calibri"/>
              </a:rPr>
              <a:t>Any links to the media coverage of drone usage (positive or negative)</a:t>
            </a:r>
            <a:endParaRPr lang="en-US" sz="2000" dirty="0">
              <a:cs typeface="Calibri"/>
            </a:endParaRPr>
          </a:p>
          <a:p>
            <a:r>
              <a:rPr lang="en-GB" sz="2000" dirty="0">
                <a:cs typeface="Calibri"/>
              </a:rPr>
              <a:t>The cost of drones versus helicopters</a:t>
            </a:r>
            <a:endParaRPr lang="en-US" sz="2000" dirty="0">
              <a:cs typeface="Calibri"/>
            </a:endParaRPr>
          </a:p>
          <a:p>
            <a:r>
              <a:rPr lang="en-US" sz="2000" dirty="0">
                <a:cs typeface="Calibri"/>
              </a:rPr>
              <a:t>The effectiveness  of drone technology versus helicopters</a:t>
            </a:r>
            <a:endParaRPr lang="en-GB" sz="2000" dirty="0">
              <a:cs typeface="Calibri"/>
            </a:endParaRPr>
          </a:p>
          <a:p>
            <a:r>
              <a:rPr lang="en-US" sz="2000" dirty="0">
                <a:cs typeface="Calibri"/>
              </a:rPr>
              <a:t>The access to drones within police forces</a:t>
            </a:r>
          </a:p>
          <a:p>
            <a:endParaRPr lang="en-GB" sz="2000">
              <a:cs typeface="Calibri"/>
            </a:endParaRPr>
          </a:p>
        </p:txBody>
      </p:sp>
    </p:spTree>
    <p:extLst>
      <p:ext uri="{BB962C8B-B14F-4D97-AF65-F5344CB8AC3E}">
        <p14:creationId xmlns:p14="http://schemas.microsoft.com/office/powerpoint/2010/main" val="1060847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79451A-0C19-1259-1FD3-CA5FB4C8EB12}"/>
              </a:ext>
            </a:extLst>
          </p:cNvPr>
          <p:cNvSpPr>
            <a:spLocks noGrp="1"/>
          </p:cNvSpPr>
          <p:nvPr>
            <p:ph type="title"/>
          </p:nvPr>
        </p:nvSpPr>
        <p:spPr>
          <a:xfrm>
            <a:off x="838200" y="459863"/>
            <a:ext cx="10515600" cy="1004594"/>
          </a:xfrm>
        </p:spPr>
        <p:txBody>
          <a:bodyPr>
            <a:normAutofit/>
          </a:bodyPr>
          <a:lstStyle/>
          <a:p>
            <a:pPr algn="ctr"/>
            <a:endParaRPr lang="en-GB">
              <a:solidFill>
                <a:srgbClr val="FFFFFF"/>
              </a:solidFill>
            </a:endParaRP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19FA459-37F3-CD26-E341-F12C6F902057}"/>
              </a:ext>
            </a:extLst>
          </p:cNvPr>
          <p:cNvGraphicFramePr>
            <a:graphicFrameLocks noGrp="1"/>
          </p:cNvGraphicFramePr>
          <p:nvPr>
            <p:ph idx="1"/>
            <p:extLst>
              <p:ext uri="{D42A27DB-BD31-4B8C-83A1-F6EECF244321}">
                <p14:modId xmlns:p14="http://schemas.microsoft.com/office/powerpoint/2010/main" val="1116157828"/>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7796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8B938E-04F4-C085-0F72-63799DE78BA8}"/>
              </a:ext>
            </a:extLst>
          </p:cNvPr>
          <p:cNvSpPr>
            <a:spLocks noGrp="1"/>
          </p:cNvSpPr>
          <p:nvPr>
            <p:ph type="title"/>
          </p:nvPr>
        </p:nvSpPr>
        <p:spPr>
          <a:xfrm>
            <a:off x="838200" y="459863"/>
            <a:ext cx="10515600" cy="1004594"/>
          </a:xfrm>
        </p:spPr>
        <p:txBody>
          <a:bodyPr>
            <a:normAutofit/>
          </a:bodyPr>
          <a:lstStyle/>
          <a:p>
            <a:pPr algn="ctr"/>
            <a:r>
              <a:rPr lang="en-GB" sz="3700">
                <a:solidFill>
                  <a:srgbClr val="FFFFFF"/>
                </a:solidFill>
                <a:cs typeface="Calibri Light"/>
              </a:rPr>
              <a:t>Tips on keeping on top of the sources of information</a:t>
            </a:r>
            <a:endParaRPr lang="en-GB" sz="3700">
              <a:solidFill>
                <a:srgbClr val="FFFFFF"/>
              </a:solidFill>
            </a:endParaRP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D82C9D5-C44C-1238-60D3-70FC72C96C05}"/>
              </a:ext>
            </a:extLst>
          </p:cNvPr>
          <p:cNvGraphicFramePr>
            <a:graphicFrameLocks noGrp="1"/>
          </p:cNvGraphicFramePr>
          <p:nvPr>
            <p:ph idx="1"/>
            <p:extLst>
              <p:ext uri="{D42A27DB-BD31-4B8C-83A1-F6EECF244321}">
                <p14:modId xmlns:p14="http://schemas.microsoft.com/office/powerpoint/2010/main" val="875487331"/>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3390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8D5A6E-2178-9BE3-2390-88B833B4E835}"/>
              </a:ext>
            </a:extLst>
          </p:cNvPr>
          <p:cNvSpPr>
            <a:spLocks noGrp="1"/>
          </p:cNvSpPr>
          <p:nvPr>
            <p:ph type="title"/>
          </p:nvPr>
        </p:nvSpPr>
        <p:spPr>
          <a:xfrm>
            <a:off x="640080" y="325369"/>
            <a:ext cx="4368602" cy="1956841"/>
          </a:xfrm>
        </p:spPr>
        <p:txBody>
          <a:bodyPr anchor="b">
            <a:normAutofit/>
          </a:bodyPr>
          <a:lstStyle/>
          <a:p>
            <a:r>
              <a:rPr lang="en-GB" sz="5400">
                <a:cs typeface="Calibri Light"/>
              </a:rPr>
              <a:t>Task</a:t>
            </a:r>
            <a:endParaRPr lang="en-GB" sz="5400"/>
          </a:p>
        </p:txBody>
      </p:sp>
      <p:sp>
        <p:nvSpPr>
          <p:cNvPr id="1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B884AB-CF87-2BEC-C8DA-1968C4E43D74}"/>
              </a:ext>
            </a:extLst>
          </p:cNvPr>
          <p:cNvSpPr>
            <a:spLocks noGrp="1"/>
          </p:cNvSpPr>
          <p:nvPr>
            <p:ph idx="1"/>
          </p:nvPr>
        </p:nvSpPr>
        <p:spPr>
          <a:xfrm>
            <a:off x="640080" y="2872899"/>
            <a:ext cx="4243589" cy="3320668"/>
          </a:xfrm>
        </p:spPr>
        <p:txBody>
          <a:bodyPr vert="horz" lIns="91440" tIns="45720" rIns="91440" bIns="45720" rtlCol="0">
            <a:normAutofit/>
          </a:bodyPr>
          <a:lstStyle/>
          <a:p>
            <a:r>
              <a:rPr lang="en-GB" sz="2200">
                <a:cs typeface="Calibri"/>
              </a:rPr>
              <a:t>Say what you see! </a:t>
            </a:r>
          </a:p>
          <a:p>
            <a:r>
              <a:rPr lang="en-GB" sz="2200">
                <a:cs typeface="Calibri"/>
              </a:rPr>
              <a:t>What words come to mind?</a:t>
            </a:r>
          </a:p>
        </p:txBody>
      </p:sp>
      <p:pic>
        <p:nvPicPr>
          <p:cNvPr id="5" name="Picture 4" descr="Empty speech bubbles">
            <a:extLst>
              <a:ext uri="{FF2B5EF4-FFF2-40B4-BE49-F238E27FC236}">
                <a16:creationId xmlns:a16="http://schemas.microsoft.com/office/drawing/2014/main" id="{2E61592B-A75A-96BE-B2E3-EED850A21AAD}"/>
              </a:ext>
            </a:extLst>
          </p:cNvPr>
          <p:cNvPicPr>
            <a:picLocks noChangeAspect="1"/>
          </p:cNvPicPr>
          <p:nvPr/>
        </p:nvPicPr>
        <p:blipFill rotWithShape="1">
          <a:blip r:embed="rId2"/>
          <a:srcRect l="20780" r="12266"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9716735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4F1242-0DD1-657F-698F-A917D7BCEFE9}"/>
              </a:ext>
            </a:extLst>
          </p:cNvPr>
          <p:cNvSpPr>
            <a:spLocks noGrp="1"/>
          </p:cNvSpPr>
          <p:nvPr>
            <p:ph type="title"/>
          </p:nvPr>
        </p:nvSpPr>
        <p:spPr>
          <a:xfrm>
            <a:off x="630936" y="639520"/>
            <a:ext cx="3429000" cy="1719072"/>
          </a:xfrm>
        </p:spPr>
        <p:txBody>
          <a:bodyPr anchor="b">
            <a:normAutofit/>
          </a:bodyPr>
          <a:lstStyle/>
          <a:p>
            <a:r>
              <a:rPr lang="en-GB" sz="5400">
                <a:cs typeface="Calibri Light"/>
              </a:rPr>
              <a:t>Warning </a:t>
            </a:r>
            <a:endParaRPr lang="en-GB" sz="5400"/>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A5A283D-189E-BA08-9A91-ACC97746A0C4}"/>
              </a:ext>
            </a:extLst>
          </p:cNvPr>
          <p:cNvSpPr>
            <a:spLocks noGrp="1"/>
          </p:cNvSpPr>
          <p:nvPr>
            <p:ph idx="1"/>
          </p:nvPr>
        </p:nvSpPr>
        <p:spPr>
          <a:xfrm>
            <a:off x="630936" y="2807208"/>
            <a:ext cx="3429000" cy="3410712"/>
          </a:xfrm>
        </p:spPr>
        <p:txBody>
          <a:bodyPr vert="horz" lIns="91440" tIns="45720" rIns="91440" bIns="45720" rtlCol="0" anchor="t">
            <a:normAutofit/>
          </a:bodyPr>
          <a:lstStyle/>
          <a:p>
            <a:r>
              <a:rPr lang="en-GB" sz="2200">
                <a:cs typeface="Calibri"/>
              </a:rPr>
              <a:t>Graphic images !</a:t>
            </a:r>
            <a:endParaRPr lang="en-GB" sz="2200"/>
          </a:p>
        </p:txBody>
      </p:sp>
      <p:pic>
        <p:nvPicPr>
          <p:cNvPr id="4" name="Picture 3" descr="File:Ambox warning pn.svg - Meta">
            <a:extLst>
              <a:ext uri="{FF2B5EF4-FFF2-40B4-BE49-F238E27FC236}">
                <a16:creationId xmlns:a16="http://schemas.microsoft.com/office/drawing/2014/main" id="{A8A99394-9FF5-C53B-5702-C3A2299DAE34}"/>
              </a:ext>
            </a:extLst>
          </p:cNvPr>
          <p:cNvPicPr>
            <a:picLocks noChangeAspect="1"/>
          </p:cNvPicPr>
          <p:nvPr/>
        </p:nvPicPr>
        <p:blipFill>
          <a:blip r:embed="rId2"/>
          <a:stretch>
            <a:fillRect/>
          </a:stretch>
        </p:blipFill>
        <p:spPr>
          <a:xfrm>
            <a:off x="4891262" y="640080"/>
            <a:ext cx="6429787" cy="5577840"/>
          </a:xfrm>
          <a:prstGeom prst="rect">
            <a:avLst/>
          </a:prstGeom>
        </p:spPr>
      </p:pic>
    </p:spTree>
    <p:extLst>
      <p:ext uri="{BB962C8B-B14F-4D97-AF65-F5344CB8AC3E}">
        <p14:creationId xmlns:p14="http://schemas.microsoft.com/office/powerpoint/2010/main" val="3768280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1300"/>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093976"/>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09277494-6481-AF5D-927A-43B50C37F3EE}"/>
              </a:ext>
            </a:extLst>
          </p:cNvPr>
          <p:cNvSpPr>
            <a:spLocks noGrp="1"/>
          </p:cNvSpPr>
          <p:nvPr>
            <p:ph idx="1"/>
          </p:nvPr>
        </p:nvSpPr>
        <p:spPr>
          <a:xfrm>
            <a:off x="841248" y="2252870"/>
            <a:ext cx="3412219" cy="3560251"/>
          </a:xfrm>
        </p:spPr>
        <p:txBody>
          <a:bodyPr vert="horz" lIns="91440" tIns="45720" rIns="91440" bIns="45720" rtlCol="0" anchor="t">
            <a:normAutofit/>
          </a:bodyPr>
          <a:lstStyle/>
          <a:p>
            <a:pPr marL="0" indent="0">
              <a:buNone/>
            </a:pPr>
            <a:endParaRPr lang="en-GB" sz="1700" dirty="0">
              <a:ea typeface="Calibri"/>
              <a:cs typeface="Calibri"/>
            </a:endParaRPr>
          </a:p>
        </p:txBody>
      </p:sp>
      <p:pic>
        <p:nvPicPr>
          <p:cNvPr id="5" name="Content Placeholder 3" descr="Burglar left bruised and bleeding by retired boxer, 72">
            <a:extLst>
              <a:ext uri="{FF2B5EF4-FFF2-40B4-BE49-F238E27FC236}">
                <a16:creationId xmlns:a16="http://schemas.microsoft.com/office/drawing/2014/main" id="{C9958CDB-5B02-F195-7C3C-3D569876DF21}"/>
              </a:ext>
            </a:extLst>
          </p:cNvPr>
          <p:cNvPicPr>
            <a:picLocks noChangeAspect="1"/>
          </p:cNvPicPr>
          <p:nvPr/>
        </p:nvPicPr>
        <p:blipFill>
          <a:blip r:embed="rId2"/>
          <a:stretch>
            <a:fillRect/>
          </a:stretch>
        </p:blipFill>
        <p:spPr>
          <a:xfrm>
            <a:off x="2774027" y="757272"/>
            <a:ext cx="8799420" cy="5935599"/>
          </a:xfrm>
          <a:prstGeom prst="rect">
            <a:avLst/>
          </a:prstGeom>
        </p:spPr>
      </p:pic>
      <p:sp>
        <p:nvSpPr>
          <p:cNvPr id="6" name="Rectangle 5">
            <a:extLst>
              <a:ext uri="{FF2B5EF4-FFF2-40B4-BE49-F238E27FC236}">
                <a16:creationId xmlns:a16="http://schemas.microsoft.com/office/drawing/2014/main" id="{F6AA6286-E6B9-4EA5-880A-4848C5A43362}"/>
              </a:ext>
            </a:extLst>
          </p:cNvPr>
          <p:cNvSpPr/>
          <p:nvPr/>
        </p:nvSpPr>
        <p:spPr>
          <a:xfrm>
            <a:off x="7173251" y="1173672"/>
            <a:ext cx="4604221" cy="56365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7D0EEF43-F9BA-FD2F-129D-DAFC3D2F37D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20394362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3CA5B4-E572-5126-EA40-6E3D640ABD98}"/>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cs typeface="Calibri Light"/>
              </a:rPr>
              <a:t>Shout out words that come to your mind</a:t>
            </a:r>
            <a:endParaRPr lang="en-GB" sz="4000">
              <a:solidFill>
                <a:srgbClr val="FFFFFF"/>
              </a:solidFill>
            </a:endParaRPr>
          </a:p>
        </p:txBody>
      </p:sp>
      <p:pic>
        <p:nvPicPr>
          <p:cNvPr id="4" name="Content Placeholder 3" descr="Burglar left bruised and bleeding by retired boxer, 72">
            <a:extLst>
              <a:ext uri="{FF2B5EF4-FFF2-40B4-BE49-F238E27FC236}">
                <a16:creationId xmlns:a16="http://schemas.microsoft.com/office/drawing/2014/main" id="{BC783F6F-1216-31D5-A6D3-EF679398F419}"/>
              </a:ext>
            </a:extLst>
          </p:cNvPr>
          <p:cNvPicPr>
            <a:picLocks noGrp="1" noChangeAspect="1"/>
          </p:cNvPicPr>
          <p:nvPr>
            <p:ph idx="1"/>
          </p:nvPr>
        </p:nvPicPr>
        <p:blipFill>
          <a:blip r:embed="rId2"/>
          <a:stretch>
            <a:fillRect/>
          </a:stretch>
        </p:blipFill>
        <p:spPr>
          <a:xfrm>
            <a:off x="-8176361" y="-75364"/>
            <a:ext cx="13184655" cy="7394553"/>
          </a:xfrm>
        </p:spPr>
      </p:pic>
      <p:sp>
        <p:nvSpPr>
          <p:cNvPr id="5" name="Rectangle 4">
            <a:extLst>
              <a:ext uri="{FF2B5EF4-FFF2-40B4-BE49-F238E27FC236}">
                <a16:creationId xmlns:a16="http://schemas.microsoft.com/office/drawing/2014/main" id="{1705BFA0-3AAA-232D-B466-23188233C840}"/>
              </a:ext>
            </a:extLst>
          </p:cNvPr>
          <p:cNvSpPr/>
          <p:nvPr/>
        </p:nvSpPr>
        <p:spPr>
          <a:xfrm>
            <a:off x="-8360672" y="120706"/>
            <a:ext cx="6785295" cy="684018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3368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Vanessa George: from angel to paedophile | Society | The Guardian">
            <a:extLst>
              <a:ext uri="{FF2B5EF4-FFF2-40B4-BE49-F238E27FC236}">
                <a16:creationId xmlns:a16="http://schemas.microsoft.com/office/drawing/2014/main" id="{288AB02E-80AD-D959-59A8-9C9B2D537453}"/>
              </a:ext>
            </a:extLst>
          </p:cNvPr>
          <p:cNvPicPr>
            <a:picLocks noGrp="1" noChangeAspect="1"/>
          </p:cNvPicPr>
          <p:nvPr>
            <p:ph idx="1"/>
          </p:nvPr>
        </p:nvPicPr>
        <p:blipFill rotWithShape="1">
          <a:blip r:embed="rId2"/>
          <a:srcRect b="6250"/>
          <a:stretch/>
        </p:blipFill>
        <p:spPr>
          <a:xfrm>
            <a:off x="20" y="1"/>
            <a:ext cx="12191979" cy="6858000"/>
          </a:xfrm>
          <a:prstGeom prst="rect">
            <a:avLst/>
          </a:prstGeom>
        </p:spPr>
      </p:pic>
      <p:grpSp>
        <p:nvGrpSpPr>
          <p:cNvPr id="9" name="Group 8">
            <a:extLst>
              <a:ext uri="{FF2B5EF4-FFF2-40B4-BE49-F238E27FC236}">
                <a16:creationId xmlns:a16="http://schemas.microsoft.com/office/drawing/2014/main" id="{D4D7444E-8572-6DFD-CB75-0984238C71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01C89D56-574B-DBE6-E414-A886D4CD9B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808B29-2E24-7E95-6543-9B0B821797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87141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Why is this millionaire Indian-American posing as homeless man? - Rediff.com">
            <a:extLst>
              <a:ext uri="{FF2B5EF4-FFF2-40B4-BE49-F238E27FC236}">
                <a16:creationId xmlns:a16="http://schemas.microsoft.com/office/drawing/2014/main" id="{36BBA5BD-6A99-F1BC-1614-6D68B1395F48}"/>
              </a:ext>
            </a:extLst>
          </p:cNvPr>
          <p:cNvPicPr>
            <a:picLocks noGrp="1" noChangeAspect="1"/>
          </p:cNvPicPr>
          <p:nvPr>
            <p:ph idx="1"/>
          </p:nvPr>
        </p:nvPicPr>
        <p:blipFill rotWithShape="1">
          <a:blip r:embed="rId2"/>
          <a:srcRect t="18666" b="6334"/>
          <a:stretch/>
        </p:blipFill>
        <p:spPr>
          <a:xfrm>
            <a:off x="20" y="1"/>
            <a:ext cx="12191979" cy="6858000"/>
          </a:xfrm>
          <a:prstGeom prst="rect">
            <a:avLst/>
          </a:prstGeom>
        </p:spPr>
      </p:pic>
      <p:grpSp>
        <p:nvGrpSpPr>
          <p:cNvPr id="9" name="Group 8">
            <a:extLst>
              <a:ext uri="{FF2B5EF4-FFF2-40B4-BE49-F238E27FC236}">
                <a16:creationId xmlns:a16="http://schemas.microsoft.com/office/drawing/2014/main" id="{D4D7444E-8572-6DFD-CB75-0984238C71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01C89D56-574B-DBE6-E414-A886D4CD9B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808B29-2E24-7E95-6543-9B0B821797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8249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Christopher Jefferies wins apology over Joanna Yeates murder arrest |  Christopher Jefferies | The Guardian">
            <a:extLst>
              <a:ext uri="{FF2B5EF4-FFF2-40B4-BE49-F238E27FC236}">
                <a16:creationId xmlns:a16="http://schemas.microsoft.com/office/drawing/2014/main" id="{B4DBD572-D4E3-C8A9-A943-A5EDD3629912}"/>
              </a:ext>
            </a:extLst>
          </p:cNvPr>
          <p:cNvPicPr>
            <a:picLocks noGrp="1" noChangeAspect="1"/>
          </p:cNvPicPr>
          <p:nvPr>
            <p:ph idx="1"/>
          </p:nvPr>
        </p:nvPicPr>
        <p:blipFill rotWithShape="1">
          <a:blip r:embed="rId2"/>
          <a:srcRect t="1458" b="4792"/>
          <a:stretch/>
        </p:blipFill>
        <p:spPr>
          <a:xfrm>
            <a:off x="20" y="1"/>
            <a:ext cx="12191979" cy="6858000"/>
          </a:xfrm>
          <a:prstGeom prst="rect">
            <a:avLst/>
          </a:prstGeom>
        </p:spPr>
      </p:pic>
      <p:grpSp>
        <p:nvGrpSpPr>
          <p:cNvPr id="9" name="Group 8">
            <a:extLst>
              <a:ext uri="{FF2B5EF4-FFF2-40B4-BE49-F238E27FC236}">
                <a16:creationId xmlns:a16="http://schemas.microsoft.com/office/drawing/2014/main" id="{D4D7444E-8572-6DFD-CB75-0984238C71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01C89D56-574B-DBE6-E414-A886D4CD9B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808B29-2E24-7E95-6543-9B0B821797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37970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B620A-DC0C-F45F-487B-3E73D3DC7A1B}"/>
              </a:ext>
            </a:extLst>
          </p:cNvPr>
          <p:cNvSpPr>
            <a:spLocks noGrp="1"/>
          </p:cNvSpPr>
          <p:nvPr>
            <p:ph type="title"/>
          </p:nvPr>
        </p:nvSpPr>
        <p:spPr/>
        <p:txBody>
          <a:bodyPr/>
          <a:lstStyle/>
          <a:p>
            <a:endParaRPr lang="en-GB"/>
          </a:p>
        </p:txBody>
      </p:sp>
      <p:pic>
        <p:nvPicPr>
          <p:cNvPr id="4" name="Content Placeholder 3" descr="The New Skinny Model: The Men | HuffPost Life">
            <a:extLst>
              <a:ext uri="{FF2B5EF4-FFF2-40B4-BE49-F238E27FC236}">
                <a16:creationId xmlns:a16="http://schemas.microsoft.com/office/drawing/2014/main" id="{F1C99FDE-1DC2-B10D-A33D-7751B07BD4D9}"/>
              </a:ext>
            </a:extLst>
          </p:cNvPr>
          <p:cNvPicPr>
            <a:picLocks noGrp="1" noChangeAspect="1"/>
          </p:cNvPicPr>
          <p:nvPr>
            <p:ph idx="1"/>
          </p:nvPr>
        </p:nvPicPr>
        <p:blipFill>
          <a:blip r:embed="rId2"/>
          <a:stretch>
            <a:fillRect/>
          </a:stretch>
        </p:blipFill>
        <p:spPr>
          <a:xfrm>
            <a:off x="1541318" y="5123"/>
            <a:ext cx="9923317" cy="6857999"/>
          </a:xfrm>
        </p:spPr>
      </p:pic>
    </p:spTree>
    <p:extLst>
      <p:ext uri="{BB962C8B-B14F-4D97-AF65-F5344CB8AC3E}">
        <p14:creationId xmlns:p14="http://schemas.microsoft.com/office/powerpoint/2010/main" val="42348373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B5A8AFA4-5C32-4100-9C6D-839A47E15F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6B5F253-7949-47C2-9DBD-1570ECDA2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799" y="685800"/>
            <a:ext cx="5421703" cy="54864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EA01BC-EFB2-CF9C-F7D2-6E6FFFF1EA81}"/>
              </a:ext>
            </a:extLst>
          </p:cNvPr>
          <p:cNvSpPr>
            <a:spLocks noGrp="1"/>
          </p:cNvSpPr>
          <p:nvPr>
            <p:ph type="title"/>
          </p:nvPr>
        </p:nvSpPr>
        <p:spPr>
          <a:xfrm>
            <a:off x="1668426" y="1254763"/>
            <a:ext cx="3444948" cy="2481729"/>
          </a:xfrm>
        </p:spPr>
        <p:txBody>
          <a:bodyPr vert="horz" lIns="91440" tIns="45720" rIns="91440" bIns="45720" rtlCol="0" anchor="b">
            <a:normAutofit/>
          </a:bodyPr>
          <a:lstStyle/>
          <a:p>
            <a:pPr algn="ctr"/>
            <a:r>
              <a:rPr lang="en-US" sz="3200">
                <a:solidFill>
                  <a:srgbClr val="595959"/>
                </a:solidFill>
              </a:rPr>
              <a:t>Unconscious bias </a:t>
            </a:r>
          </a:p>
        </p:txBody>
      </p:sp>
      <p:pic>
        <p:nvPicPr>
          <p:cNvPr id="3" name="Picture 2" descr="What Are Unconscious Bias">
            <a:extLst>
              <a:ext uri="{FF2B5EF4-FFF2-40B4-BE49-F238E27FC236}">
                <a16:creationId xmlns:a16="http://schemas.microsoft.com/office/drawing/2014/main" id="{36A88427-36AE-4359-A76F-C8AC388FC888}"/>
              </a:ext>
            </a:extLst>
          </p:cNvPr>
          <p:cNvPicPr>
            <a:picLocks noChangeAspect="1"/>
          </p:cNvPicPr>
          <p:nvPr/>
        </p:nvPicPr>
        <p:blipFill rotWithShape="1">
          <a:blip r:embed="rId2"/>
          <a:srcRect l="16823" r="17555" b="-1"/>
          <a:stretch/>
        </p:blipFill>
        <p:spPr>
          <a:xfrm>
            <a:off x="6107503" y="685799"/>
            <a:ext cx="5410200" cy="5486400"/>
          </a:xfrm>
          <a:prstGeom prst="rect">
            <a:avLst/>
          </a:prstGeom>
        </p:spPr>
      </p:pic>
    </p:spTree>
    <p:extLst>
      <p:ext uri="{BB962C8B-B14F-4D97-AF65-F5344CB8AC3E}">
        <p14:creationId xmlns:p14="http://schemas.microsoft.com/office/powerpoint/2010/main" val="422187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B99966-73E6-FFB0-AE0D-D055E8F99FB3}"/>
              </a:ext>
            </a:extLst>
          </p:cNvPr>
          <p:cNvSpPr>
            <a:spLocks noGrp="1"/>
          </p:cNvSpPr>
          <p:nvPr>
            <p:ph type="title"/>
          </p:nvPr>
        </p:nvSpPr>
        <p:spPr>
          <a:xfrm>
            <a:off x="841248" y="256032"/>
            <a:ext cx="10506456" cy="1014984"/>
          </a:xfrm>
        </p:spPr>
        <p:txBody>
          <a:bodyPr anchor="b">
            <a:normAutofit/>
          </a:bodyPr>
          <a:lstStyle/>
          <a:p>
            <a:r>
              <a:rPr lang="en-GB" dirty="0">
                <a:cs typeface="Calibri Light"/>
              </a:rPr>
              <a:t>What is unconscious bias?</a:t>
            </a:r>
            <a:endParaRPr lang="en-GB" dirty="0"/>
          </a:p>
        </p:txBody>
      </p:sp>
      <p:sp>
        <p:nvSpPr>
          <p:cNvPr id="15" name="Rectangle 14">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6" name="Content Placeholder 2">
            <a:extLst>
              <a:ext uri="{FF2B5EF4-FFF2-40B4-BE49-F238E27FC236}">
                <a16:creationId xmlns:a16="http://schemas.microsoft.com/office/drawing/2014/main" id="{B05853D0-EFD4-7F2E-58C6-11881523E74E}"/>
              </a:ext>
            </a:extLst>
          </p:cNvPr>
          <p:cNvGraphicFramePr>
            <a:graphicFrameLocks noGrp="1"/>
          </p:cNvGraphicFramePr>
          <p:nvPr>
            <p:ph idx="1"/>
            <p:extLst>
              <p:ext uri="{D42A27DB-BD31-4B8C-83A1-F6EECF244321}">
                <p14:modId xmlns:p14="http://schemas.microsoft.com/office/powerpoint/2010/main" val="867192472"/>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20523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1383EF-BCF0-A1D4-95A5-E315771C1111}"/>
              </a:ext>
            </a:extLst>
          </p:cNvPr>
          <p:cNvSpPr>
            <a:spLocks noGrp="1"/>
          </p:cNvSpPr>
          <p:nvPr>
            <p:ph type="title"/>
          </p:nvPr>
        </p:nvSpPr>
        <p:spPr>
          <a:xfrm>
            <a:off x="4654296" y="329184"/>
            <a:ext cx="6894576" cy="1783080"/>
          </a:xfrm>
        </p:spPr>
        <p:txBody>
          <a:bodyPr anchor="b">
            <a:normAutofit/>
          </a:bodyPr>
          <a:lstStyle/>
          <a:p>
            <a:r>
              <a:rPr lang="en-GB" sz="5400">
                <a:cs typeface="Calibri Light"/>
              </a:rPr>
              <a:t>Analysing existing evidence</a:t>
            </a:r>
            <a:endParaRPr lang="en-GB" sz="5400"/>
          </a:p>
        </p:txBody>
      </p:sp>
      <p:pic>
        <p:nvPicPr>
          <p:cNvPr id="5" name="Picture 4" descr="Pipette filling tray with sample">
            <a:extLst>
              <a:ext uri="{FF2B5EF4-FFF2-40B4-BE49-F238E27FC236}">
                <a16:creationId xmlns:a16="http://schemas.microsoft.com/office/drawing/2014/main" id="{F8170100-7575-EA74-01B0-7F90D5DC1030}"/>
              </a:ext>
            </a:extLst>
          </p:cNvPr>
          <p:cNvPicPr>
            <a:picLocks noChangeAspect="1"/>
          </p:cNvPicPr>
          <p:nvPr/>
        </p:nvPicPr>
        <p:blipFill rotWithShape="1">
          <a:blip r:embed="rId2"/>
          <a:srcRect l="20069" r="40545" b="-3"/>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B45E837-63E2-1A11-5FF9-29BD870AD4E1}"/>
              </a:ext>
            </a:extLst>
          </p:cNvPr>
          <p:cNvSpPr>
            <a:spLocks noGrp="1"/>
          </p:cNvSpPr>
          <p:nvPr>
            <p:ph idx="1"/>
          </p:nvPr>
        </p:nvSpPr>
        <p:spPr>
          <a:xfrm>
            <a:off x="4654296" y="2706624"/>
            <a:ext cx="6894576" cy="3483864"/>
          </a:xfrm>
        </p:spPr>
        <p:txBody>
          <a:bodyPr vert="horz" lIns="91440" tIns="45720" rIns="91440" bIns="45720" rtlCol="0" anchor="t">
            <a:normAutofit/>
          </a:bodyPr>
          <a:lstStyle/>
          <a:p>
            <a:r>
              <a:rPr lang="en-GB" sz="2400" dirty="0">
                <a:latin typeface="Georgia Pro"/>
                <a:cs typeface="Calibri"/>
              </a:rPr>
              <a:t>When collecting evidence it is fundamental to maintain integrity and ensure a fair and legal process, including avoiding any bias.</a:t>
            </a:r>
          </a:p>
          <a:p>
            <a:r>
              <a:rPr lang="en-GB" sz="2400" dirty="0">
                <a:latin typeface="Georgia Pro"/>
                <a:ea typeface="+mn-lt"/>
                <a:cs typeface="+mn-lt"/>
              </a:rPr>
              <a:t>Bias can lead to the misinterpretation of facts, unfair treatment of individuals, and the potential for wrongful convictions</a:t>
            </a:r>
            <a:endParaRPr lang="en-GB" sz="2400" dirty="0">
              <a:latin typeface="Georgia Pro"/>
              <a:cs typeface="Calibri"/>
            </a:endParaRPr>
          </a:p>
        </p:txBody>
      </p:sp>
    </p:spTree>
    <p:extLst>
      <p:ext uri="{BB962C8B-B14F-4D97-AF65-F5344CB8AC3E}">
        <p14:creationId xmlns:p14="http://schemas.microsoft.com/office/powerpoint/2010/main" val="36034999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53C7E5A-F45F-071B-2748-30730A2A197D}"/>
              </a:ext>
            </a:extLst>
          </p:cNvPr>
          <p:cNvPicPr>
            <a:picLocks noChangeAspect="1"/>
          </p:cNvPicPr>
          <p:nvPr/>
        </p:nvPicPr>
        <p:blipFill rotWithShape="1">
          <a:blip r:embed="rId2"/>
          <a:srcRect r="6250" b="6250"/>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602369-C8EC-EB89-7EFA-34BCDECCC171}"/>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dirty="0">
                <a:solidFill>
                  <a:srgbClr val="FFFFFF"/>
                </a:solidFill>
              </a:rPr>
              <a:t>Problem Solving</a:t>
            </a:r>
          </a:p>
        </p:txBody>
      </p:sp>
    </p:spTree>
    <p:extLst>
      <p:ext uri="{BB962C8B-B14F-4D97-AF65-F5344CB8AC3E}">
        <p14:creationId xmlns:p14="http://schemas.microsoft.com/office/powerpoint/2010/main" val="17793895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9EB32A-C090-884C-93DC-612780B5DB0A}"/>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is a problem?</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5A957F9-FB23-EFD5-F193-1ECDFD5B1691}"/>
              </a:ext>
            </a:extLst>
          </p:cNvPr>
          <p:cNvSpPr>
            <a:spLocks noGrp="1"/>
          </p:cNvSpPr>
          <p:nvPr>
            <p:ph idx="1"/>
          </p:nvPr>
        </p:nvSpPr>
        <p:spPr>
          <a:xfrm>
            <a:off x="4447308" y="591344"/>
            <a:ext cx="6906491" cy="5585619"/>
          </a:xfrm>
        </p:spPr>
        <p:txBody>
          <a:bodyPr anchor="ctr">
            <a:normAutofit/>
          </a:bodyPr>
          <a:lstStyle/>
          <a:p>
            <a:r>
              <a:rPr lang="en-GB" dirty="0"/>
              <a:t>A group of incidents occurring in a community that are similar or connected in one or more ways &amp; that are of concern to the public &amp; require a police response </a:t>
            </a:r>
          </a:p>
        </p:txBody>
      </p:sp>
    </p:spTree>
    <p:extLst>
      <p:ext uri="{BB962C8B-B14F-4D97-AF65-F5344CB8AC3E}">
        <p14:creationId xmlns:p14="http://schemas.microsoft.com/office/powerpoint/2010/main" val="16368962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577BA-DF3F-E65F-07A7-F63B6318DCF1}"/>
              </a:ext>
            </a:extLst>
          </p:cNvPr>
          <p:cNvSpPr>
            <a:spLocks noGrp="1"/>
          </p:cNvSpPr>
          <p:nvPr>
            <p:ph type="title"/>
          </p:nvPr>
        </p:nvSpPr>
        <p:spPr/>
        <p:txBody>
          <a:bodyPr/>
          <a:lstStyle/>
          <a:p>
            <a:r>
              <a:rPr lang="en-GB" dirty="0"/>
              <a:t>Problem Solving Models</a:t>
            </a:r>
          </a:p>
        </p:txBody>
      </p:sp>
      <p:graphicFrame>
        <p:nvGraphicFramePr>
          <p:cNvPr id="5" name="Content Placeholder 2">
            <a:extLst>
              <a:ext uri="{FF2B5EF4-FFF2-40B4-BE49-F238E27FC236}">
                <a16:creationId xmlns:a16="http://schemas.microsoft.com/office/drawing/2014/main" id="{1E56DB76-A2B1-8160-7F38-D8840638631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34043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F4FE8-FF8D-1B30-BEBC-9F06ED7CA8C7}"/>
              </a:ext>
            </a:extLst>
          </p:cNvPr>
          <p:cNvSpPr>
            <a:spLocks noGrp="1"/>
          </p:cNvSpPr>
          <p:nvPr>
            <p:ph type="title"/>
          </p:nvPr>
        </p:nvSpPr>
        <p:spPr>
          <a:xfrm>
            <a:off x="876693" y="741391"/>
            <a:ext cx="3455821" cy="1616203"/>
          </a:xfrm>
        </p:spPr>
        <p:txBody>
          <a:bodyPr vert="horz" lIns="91440" tIns="45720" rIns="91440" bIns="45720" rtlCol="0" anchor="b">
            <a:normAutofit/>
          </a:bodyPr>
          <a:lstStyle/>
          <a:p>
            <a:r>
              <a:rPr lang="en-US" sz="3200"/>
              <a:t>Traditional vs Partnership-Orientated Policing </a:t>
            </a:r>
          </a:p>
        </p:txBody>
      </p:sp>
      <p:sp>
        <p:nvSpPr>
          <p:cNvPr id="7" name="Rectangle 6">
            <a:extLst>
              <a:ext uri="{FF2B5EF4-FFF2-40B4-BE49-F238E27FC236}">
                <a16:creationId xmlns:a16="http://schemas.microsoft.com/office/drawing/2014/main" id="{F3E4B7B0-EE3F-F2BA-F05A-55F73930E9CE}"/>
              </a:ext>
            </a:extLst>
          </p:cNvPr>
          <p:cNvSpPr/>
          <p:nvPr/>
        </p:nvSpPr>
        <p:spPr>
          <a:xfrm>
            <a:off x="876693" y="2533476"/>
            <a:ext cx="3455821" cy="4196508"/>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t">
            <a:noAutofit/>
          </a:bodyPr>
          <a:lstStyle/>
          <a:p>
            <a:pPr>
              <a:lnSpc>
                <a:spcPct val="90000"/>
              </a:lnSpc>
              <a:spcAft>
                <a:spcPts val="600"/>
              </a:spcAft>
            </a:pPr>
            <a:r>
              <a:rPr lang="en-US" dirty="0">
                <a:solidFill>
                  <a:schemeClr val="tx1"/>
                </a:solidFill>
              </a:rPr>
              <a:t>Traditional</a:t>
            </a:r>
          </a:p>
          <a:p>
            <a:pPr indent="-228600">
              <a:lnSpc>
                <a:spcPct val="90000"/>
              </a:lnSpc>
              <a:spcAft>
                <a:spcPts val="600"/>
              </a:spcAft>
              <a:buFont typeface="Arial" panose="020B0604020202020204" pitchFamily="34" charset="0"/>
              <a:buChar char="•"/>
            </a:pPr>
            <a:endParaRPr lang="en-US" dirty="0">
              <a:solidFill>
                <a:schemeClr val="tx1"/>
              </a:solidFill>
            </a:endParaRPr>
          </a:p>
          <a:p>
            <a:pPr>
              <a:lnSpc>
                <a:spcPct val="90000"/>
              </a:lnSpc>
              <a:spcAft>
                <a:spcPts val="600"/>
              </a:spcAft>
            </a:pPr>
            <a:r>
              <a:rPr lang="en-US" dirty="0">
                <a:solidFill>
                  <a:schemeClr val="tx1"/>
                </a:solidFill>
              </a:rPr>
              <a:t>• Take a report - officer attends &amp; deals with incident </a:t>
            </a:r>
          </a:p>
          <a:p>
            <a:pPr indent="-228600">
              <a:lnSpc>
                <a:spcPct val="90000"/>
              </a:lnSpc>
              <a:spcAft>
                <a:spcPts val="600"/>
              </a:spcAft>
              <a:buFont typeface="Arial" panose="020B0604020202020204" pitchFamily="34" charset="0"/>
              <a:buChar char="•"/>
            </a:pPr>
            <a:endParaRPr lang="en-US" dirty="0">
              <a:solidFill>
                <a:schemeClr val="tx1"/>
              </a:solidFill>
            </a:endParaRPr>
          </a:p>
          <a:p>
            <a:pPr marL="285750" indent="-228600">
              <a:lnSpc>
                <a:spcPct val="90000"/>
              </a:lnSpc>
              <a:spcAft>
                <a:spcPts val="600"/>
              </a:spcAft>
              <a:buFont typeface="Arial" panose="020B0604020202020204" pitchFamily="34" charset="0"/>
              <a:buChar char="•"/>
            </a:pPr>
            <a:r>
              <a:rPr lang="en-US" dirty="0">
                <a:solidFill>
                  <a:schemeClr val="tx1"/>
                </a:solidFill>
              </a:rPr>
              <a:t>Take another report - officer attends &amp; deals with incident</a:t>
            </a:r>
          </a:p>
          <a:p>
            <a:pPr marL="285750" indent="-228600">
              <a:lnSpc>
                <a:spcPct val="90000"/>
              </a:lnSpc>
              <a:spcAft>
                <a:spcPts val="600"/>
              </a:spcAft>
              <a:buFont typeface="Arial" panose="020B0604020202020204" pitchFamily="34" charset="0"/>
              <a:buChar char="•"/>
            </a:pPr>
            <a:endParaRPr lang="en-US" dirty="0">
              <a:solidFill>
                <a:schemeClr val="tx1"/>
              </a:solidFill>
            </a:endParaRPr>
          </a:p>
          <a:p>
            <a:pPr>
              <a:lnSpc>
                <a:spcPct val="90000"/>
              </a:lnSpc>
              <a:spcAft>
                <a:spcPts val="600"/>
              </a:spcAft>
            </a:pPr>
            <a:r>
              <a:rPr lang="en-US" dirty="0">
                <a:solidFill>
                  <a:schemeClr val="tx1"/>
                </a:solidFill>
              </a:rPr>
              <a:t>• Take yet another report - officer attends &amp; deals with incident</a:t>
            </a:r>
          </a:p>
          <a:p>
            <a:pPr indent="-228600">
              <a:lnSpc>
                <a:spcPct val="90000"/>
              </a:lnSpc>
              <a:spcAft>
                <a:spcPts val="600"/>
              </a:spcAft>
              <a:buFont typeface="Arial" panose="020B0604020202020204" pitchFamily="34" charset="0"/>
              <a:buChar char="•"/>
            </a:pPr>
            <a:endParaRPr lang="en-US" dirty="0">
              <a:solidFill>
                <a:schemeClr val="tx1"/>
              </a:solidFill>
            </a:endParaRPr>
          </a:p>
          <a:p>
            <a:pPr>
              <a:lnSpc>
                <a:spcPct val="90000"/>
              </a:lnSpc>
              <a:spcAft>
                <a:spcPts val="600"/>
              </a:spcAft>
            </a:pPr>
            <a:r>
              <a:rPr lang="en-US" dirty="0">
                <a:solidFill>
                  <a:schemeClr val="tx1"/>
                </a:solidFill>
              </a:rPr>
              <a:t> • Random patrols in the hope of finding incident</a:t>
            </a:r>
          </a:p>
        </p:txBody>
      </p:sp>
      <p:pic>
        <p:nvPicPr>
          <p:cNvPr id="17" name="Picture 9" descr="A group of multi coloured wooden stick figures">
            <a:extLst>
              <a:ext uri="{FF2B5EF4-FFF2-40B4-BE49-F238E27FC236}">
                <a16:creationId xmlns:a16="http://schemas.microsoft.com/office/drawing/2014/main" id="{3C2CCC3F-99DC-0CF4-D155-32934FBB3987}"/>
              </a:ext>
            </a:extLst>
          </p:cNvPr>
          <p:cNvPicPr>
            <a:picLocks noChangeAspect="1"/>
          </p:cNvPicPr>
          <p:nvPr/>
        </p:nvPicPr>
        <p:blipFill rotWithShape="1">
          <a:blip r:embed="rId3"/>
          <a:srcRect l="7061" r="21192"/>
          <a:stretch/>
        </p:blipFill>
        <p:spPr>
          <a:xfrm>
            <a:off x="5086726" y="10"/>
            <a:ext cx="7105273" cy="6857990"/>
          </a:xfrm>
          <a:prstGeom prst="rect">
            <a:avLst/>
          </a:prstGeom>
        </p:spPr>
      </p:pic>
      <p:grpSp>
        <p:nvGrpSpPr>
          <p:cNvPr id="18" name="Group 13">
            <a:extLst>
              <a:ext uri="{FF2B5EF4-FFF2-40B4-BE49-F238E27FC236}">
                <a16:creationId xmlns:a16="http://schemas.microsoft.com/office/drawing/2014/main" id="{A5AFD70F-20E3-55D2-E154-7D4FACFBB0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5" name="Rectangle 14">
              <a:extLst>
                <a:ext uri="{FF2B5EF4-FFF2-40B4-BE49-F238E27FC236}">
                  <a16:creationId xmlns:a16="http://schemas.microsoft.com/office/drawing/2014/main" id="{2FBDB812-268E-7EC5-B48A-7522718164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DA30E18-AA70-D998-AAFC-727CB0367F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F3AB259F-37D3-04DE-A3EE-CADD01AE428E}"/>
              </a:ext>
            </a:extLst>
          </p:cNvPr>
          <p:cNvSpPr/>
          <p:nvPr/>
        </p:nvSpPr>
        <p:spPr>
          <a:xfrm>
            <a:off x="5638800" y="1560576"/>
            <a:ext cx="4456176" cy="4393120"/>
          </a:xfrm>
          <a:prstGeom prst="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spcAft>
                <a:spcPts val="600"/>
              </a:spcAft>
              <a:buFont typeface="Arial" panose="020B0604020202020204" pitchFamily="34" charset="0"/>
              <a:buChar char="•"/>
            </a:pPr>
            <a:endParaRPr lang="en-GB" dirty="0">
              <a:solidFill>
                <a:schemeClr val="tx1"/>
              </a:solidFill>
            </a:endParaRPr>
          </a:p>
          <a:p>
            <a:pPr>
              <a:spcAft>
                <a:spcPts val="600"/>
              </a:spcAft>
            </a:pPr>
            <a:r>
              <a:rPr lang="en-GB" dirty="0">
                <a:solidFill>
                  <a:schemeClr val="tx1"/>
                </a:solidFill>
              </a:rPr>
              <a:t>Pop</a:t>
            </a:r>
          </a:p>
          <a:p>
            <a:pPr marL="285750" indent="-285750">
              <a:spcAft>
                <a:spcPts val="600"/>
              </a:spcAft>
              <a:buFont typeface="Arial" panose="020B0604020202020204" pitchFamily="34" charset="0"/>
              <a:buChar char="•"/>
            </a:pPr>
            <a:endParaRPr lang="en-GB" dirty="0">
              <a:solidFill>
                <a:schemeClr val="tx1"/>
              </a:solidFill>
            </a:endParaRPr>
          </a:p>
          <a:p>
            <a:pPr marL="285750" indent="-285750">
              <a:spcAft>
                <a:spcPts val="600"/>
              </a:spcAft>
              <a:buFont typeface="Arial" panose="020B0604020202020204" pitchFamily="34" charset="0"/>
              <a:buChar char="•"/>
            </a:pPr>
            <a:r>
              <a:rPr lang="en-GB" dirty="0">
                <a:solidFill>
                  <a:schemeClr val="tx1"/>
                </a:solidFill>
              </a:rPr>
              <a:t>Constantly review reports for patterns</a:t>
            </a:r>
          </a:p>
          <a:p>
            <a:pPr marL="285750" indent="-285750">
              <a:spcAft>
                <a:spcPts val="600"/>
              </a:spcAft>
              <a:buFont typeface="Arial" panose="020B0604020202020204" pitchFamily="34" charset="0"/>
              <a:buChar char="•"/>
            </a:pPr>
            <a:endParaRPr lang="en-GB" dirty="0">
              <a:solidFill>
                <a:schemeClr val="tx1"/>
              </a:solidFill>
            </a:endParaRPr>
          </a:p>
          <a:p>
            <a:pPr marL="285750" indent="-285750">
              <a:spcAft>
                <a:spcPts val="600"/>
              </a:spcAft>
              <a:buFont typeface="Arial" panose="020B0604020202020204" pitchFamily="34" charset="0"/>
              <a:buChar char="•"/>
            </a:pPr>
            <a:r>
              <a:rPr lang="en-GB" dirty="0">
                <a:solidFill>
                  <a:schemeClr val="tx1"/>
                </a:solidFill>
              </a:rPr>
              <a:t> • Look for any commonalities that can be addressed </a:t>
            </a:r>
          </a:p>
          <a:p>
            <a:pPr marL="285750" indent="-285750">
              <a:spcAft>
                <a:spcPts val="600"/>
              </a:spcAft>
              <a:buFont typeface="Arial" panose="020B0604020202020204" pitchFamily="34" charset="0"/>
              <a:buChar char="•"/>
            </a:pPr>
            <a:endParaRPr lang="en-GB" dirty="0">
              <a:solidFill>
                <a:schemeClr val="tx1"/>
              </a:solidFill>
            </a:endParaRPr>
          </a:p>
          <a:p>
            <a:pPr marL="285750" indent="-285750">
              <a:spcAft>
                <a:spcPts val="600"/>
              </a:spcAft>
              <a:buFont typeface="Arial" panose="020B0604020202020204" pitchFamily="34" charset="0"/>
              <a:buChar char="•"/>
            </a:pPr>
            <a:r>
              <a:rPr lang="en-GB" dirty="0">
                <a:solidFill>
                  <a:schemeClr val="tx1"/>
                </a:solidFill>
              </a:rPr>
              <a:t>• Look for root cause</a:t>
            </a:r>
          </a:p>
          <a:p>
            <a:pPr marL="285750" indent="-285750">
              <a:spcAft>
                <a:spcPts val="600"/>
              </a:spcAft>
              <a:buFont typeface="Arial" panose="020B0604020202020204" pitchFamily="34" charset="0"/>
              <a:buChar char="•"/>
            </a:pPr>
            <a:endParaRPr lang="en-GB" dirty="0">
              <a:solidFill>
                <a:schemeClr val="tx1"/>
              </a:solidFill>
            </a:endParaRPr>
          </a:p>
          <a:p>
            <a:pPr marL="285750" indent="-285750">
              <a:spcAft>
                <a:spcPts val="600"/>
              </a:spcAft>
              <a:buFont typeface="Arial" panose="020B0604020202020204" pitchFamily="34" charset="0"/>
              <a:buChar char="•"/>
            </a:pPr>
            <a:r>
              <a:rPr lang="en-GB" dirty="0">
                <a:solidFill>
                  <a:schemeClr val="tx1"/>
                </a:solidFill>
              </a:rPr>
              <a:t> • Find solutions to root cause </a:t>
            </a:r>
          </a:p>
          <a:p>
            <a:pPr marL="285750" indent="-285750">
              <a:spcAft>
                <a:spcPts val="600"/>
              </a:spcAft>
              <a:buFont typeface="Arial" panose="020B0604020202020204" pitchFamily="34" charset="0"/>
              <a:buChar char="•"/>
            </a:pPr>
            <a:endParaRPr lang="en-GB" dirty="0">
              <a:solidFill>
                <a:schemeClr val="tx1"/>
              </a:solidFill>
            </a:endParaRPr>
          </a:p>
          <a:p>
            <a:pPr marL="285750" indent="-285750">
              <a:spcAft>
                <a:spcPts val="600"/>
              </a:spcAft>
              <a:buFont typeface="Arial" panose="020B0604020202020204" pitchFamily="34" charset="0"/>
              <a:buChar char="•"/>
            </a:pPr>
            <a:r>
              <a:rPr lang="en-GB" dirty="0">
                <a:solidFill>
                  <a:schemeClr val="tx1"/>
                </a:solidFill>
              </a:rPr>
              <a:t>• Implement solutions</a:t>
            </a:r>
          </a:p>
        </p:txBody>
      </p:sp>
    </p:spTree>
    <p:extLst>
      <p:ext uri="{BB962C8B-B14F-4D97-AF65-F5344CB8AC3E}">
        <p14:creationId xmlns:p14="http://schemas.microsoft.com/office/powerpoint/2010/main" val="9168920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018F7-8331-3914-7622-65FEC8FA3D9E}"/>
              </a:ext>
            </a:extLst>
          </p:cNvPr>
          <p:cNvSpPr>
            <a:spLocks noGrp="1"/>
          </p:cNvSpPr>
          <p:nvPr>
            <p:ph type="title"/>
          </p:nvPr>
        </p:nvSpPr>
        <p:spPr/>
        <p:txBody>
          <a:bodyPr/>
          <a:lstStyle/>
          <a:p>
            <a:r>
              <a:rPr lang="en-GB" dirty="0"/>
              <a:t>Partnership-Orientated Problem-Solving</a:t>
            </a:r>
          </a:p>
        </p:txBody>
      </p:sp>
      <p:graphicFrame>
        <p:nvGraphicFramePr>
          <p:cNvPr id="5" name="Content Placeholder 2">
            <a:extLst>
              <a:ext uri="{FF2B5EF4-FFF2-40B4-BE49-F238E27FC236}">
                <a16:creationId xmlns:a16="http://schemas.microsoft.com/office/drawing/2014/main" id="{CBA4F944-AD83-D96E-54DD-C9C73EF4EF4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40210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4" descr="Magnifying glass and question mark">
            <a:extLst>
              <a:ext uri="{FF2B5EF4-FFF2-40B4-BE49-F238E27FC236}">
                <a16:creationId xmlns:a16="http://schemas.microsoft.com/office/drawing/2014/main" id="{FB8EAB14-4D71-A294-21DA-9FE5B5E2AC11}"/>
              </a:ext>
            </a:extLst>
          </p:cNvPr>
          <p:cNvPicPr>
            <a:picLocks noChangeAspect="1"/>
          </p:cNvPicPr>
          <p:nvPr/>
        </p:nvPicPr>
        <p:blipFill rotWithShape="1">
          <a:blip r:embed="rId3">
            <a:alphaModFix/>
          </a:blip>
          <a:srcRect/>
          <a:stretch/>
        </p:blipFill>
        <p:spPr>
          <a:xfrm>
            <a:off x="20" y="10"/>
            <a:ext cx="12191979" cy="6857990"/>
          </a:xfrm>
          <a:prstGeom prst="rect">
            <a:avLst/>
          </a:prstGeom>
        </p:spPr>
      </p:pic>
      <p:sp>
        <p:nvSpPr>
          <p:cNvPr id="9" name="Rectangle 8">
            <a:extLst>
              <a:ext uri="{FF2B5EF4-FFF2-40B4-BE49-F238E27FC236}">
                <a16:creationId xmlns:a16="http://schemas.microsoft.com/office/drawing/2014/main" id="{EB0222B5-B739-82A9-5CCC-C5585AE12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66000">
                <a:srgbClr val="000000">
                  <a:alpha val="46000"/>
                </a:srgbClr>
              </a:gs>
              <a:gs pos="100000">
                <a:srgbClr val="000000">
                  <a:alpha val="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A189E6-30EB-743D-9667-8187C65CC5FE}"/>
              </a:ext>
            </a:extLst>
          </p:cNvPr>
          <p:cNvSpPr>
            <a:spLocks noGrp="1"/>
          </p:cNvSpPr>
          <p:nvPr>
            <p:ph type="title"/>
          </p:nvPr>
        </p:nvSpPr>
        <p:spPr>
          <a:xfrm>
            <a:off x="762000" y="1137434"/>
            <a:ext cx="7800660" cy="1520987"/>
          </a:xfrm>
        </p:spPr>
        <p:txBody>
          <a:bodyPr vert="horz" lIns="91440" tIns="45720" rIns="91440" bIns="45720" rtlCol="0" anchor="t">
            <a:normAutofit/>
          </a:bodyPr>
          <a:lstStyle/>
          <a:p>
            <a:r>
              <a:rPr lang="en-US" sz="4000">
                <a:solidFill>
                  <a:srgbClr val="FFFFFF"/>
                </a:solidFill>
              </a:rPr>
              <a:t>When can POP be used?</a:t>
            </a:r>
          </a:p>
        </p:txBody>
      </p:sp>
      <p:sp>
        <p:nvSpPr>
          <p:cNvPr id="11" name="Rectangle 10">
            <a:extLst>
              <a:ext uri="{FF2B5EF4-FFF2-40B4-BE49-F238E27FC236}">
                <a16:creationId xmlns:a16="http://schemas.microsoft.com/office/drawing/2014/main" id="{5BE23E75-E7E9-4D9F-6D25-5512363F86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78570" y="-449383"/>
            <a:ext cx="2425271" cy="12201588"/>
          </a:xfrm>
          <a:prstGeom prst="rect">
            <a:avLst/>
          </a:prstGeom>
          <a:gradFill flip="none" rotWithShape="1">
            <a:gsLst>
              <a:gs pos="10000">
                <a:srgbClr val="000000">
                  <a:alpha val="0"/>
                </a:srgbClr>
              </a:gs>
              <a:gs pos="66000">
                <a:srgbClr val="000000">
                  <a:alpha val="35000"/>
                </a:srgbClr>
              </a:gs>
              <a:gs pos="100000">
                <a:srgbClr val="000000">
                  <a:alpha val="4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61B115DB-65EB-3FC3-7284-CFDF4ADC60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47840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525C4C9E-84FF-33D0-BF19-50BB9A12D1CD}"/>
              </a:ext>
            </a:extLst>
          </p:cNvPr>
          <p:cNvSpPr>
            <a:spLocks noGrp="1"/>
          </p:cNvSpPr>
          <p:nvPr>
            <p:ph type="title"/>
          </p:nvPr>
        </p:nvSpPr>
        <p:spPr>
          <a:xfrm>
            <a:off x="838200" y="643467"/>
            <a:ext cx="2951205" cy="5571066"/>
          </a:xfrm>
        </p:spPr>
        <p:txBody>
          <a:bodyPr>
            <a:normAutofit/>
          </a:bodyPr>
          <a:lstStyle/>
          <a:p>
            <a:r>
              <a:rPr lang="en-GB">
                <a:solidFill>
                  <a:srgbClr val="FFFFFF"/>
                </a:solidFill>
              </a:rPr>
              <a:t>Goldstein Theorised …. Partnership-orientated policing (POP)</a:t>
            </a:r>
          </a:p>
        </p:txBody>
      </p:sp>
      <p:graphicFrame>
        <p:nvGraphicFramePr>
          <p:cNvPr id="7" name="Content Placeholder 2">
            <a:extLst>
              <a:ext uri="{FF2B5EF4-FFF2-40B4-BE49-F238E27FC236}">
                <a16:creationId xmlns:a16="http://schemas.microsoft.com/office/drawing/2014/main" id="{9DC4883D-E1D6-7E03-B4A9-B322C0B988B3}"/>
              </a:ext>
            </a:extLst>
          </p:cNvPr>
          <p:cNvGraphicFramePr>
            <a:graphicFrameLocks noGrp="1"/>
          </p:cNvGraphicFramePr>
          <p:nvPr>
            <p:ph idx="1"/>
            <p:extLst>
              <p:ext uri="{D42A27DB-BD31-4B8C-83A1-F6EECF244321}">
                <p14:modId xmlns:p14="http://schemas.microsoft.com/office/powerpoint/2010/main" val="986546243"/>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420412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A0F0D-BBF2-4669-9477-010F0E6F6BB6}"/>
              </a:ext>
            </a:extLst>
          </p:cNvPr>
          <p:cNvSpPr>
            <a:spLocks noGrp="1"/>
          </p:cNvSpPr>
          <p:nvPr>
            <p:ph type="title"/>
          </p:nvPr>
        </p:nvSpPr>
        <p:spPr/>
        <p:txBody>
          <a:bodyPr>
            <a:normAutofit/>
          </a:bodyPr>
          <a:lstStyle/>
          <a:p>
            <a:r>
              <a:rPr lang="en-GB" sz="3200"/>
              <a:t>Key principles of Problem-Oriented Policing include:</a:t>
            </a:r>
            <a:endParaRPr lang="en-GB" sz="3200" dirty="0"/>
          </a:p>
        </p:txBody>
      </p:sp>
      <p:graphicFrame>
        <p:nvGraphicFramePr>
          <p:cNvPr id="13" name="Content Placeholder 2">
            <a:extLst>
              <a:ext uri="{FF2B5EF4-FFF2-40B4-BE49-F238E27FC236}">
                <a16:creationId xmlns:a16="http://schemas.microsoft.com/office/drawing/2014/main" id="{E50E03CF-B985-0F5D-5CD0-90358A24C57C}"/>
              </a:ext>
            </a:extLst>
          </p:cNvPr>
          <p:cNvGraphicFramePr>
            <a:graphicFrameLocks noGrp="1"/>
          </p:cNvGraphicFramePr>
          <p:nvPr>
            <p:ph idx="1"/>
            <p:extLst>
              <p:ext uri="{D42A27DB-BD31-4B8C-83A1-F6EECF244321}">
                <p14:modId xmlns:p14="http://schemas.microsoft.com/office/powerpoint/2010/main" val="958122092"/>
              </p:ext>
            </p:extLst>
          </p:nvPr>
        </p:nvGraphicFramePr>
        <p:xfrm>
          <a:off x="838200" y="1389888"/>
          <a:ext cx="10515600" cy="4787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590867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5B10CD7E-5AED-5E22-5327-DE639861963F}"/>
              </a:ext>
            </a:extLst>
          </p:cNvPr>
          <p:cNvSpPr>
            <a:spLocks noGrp="1"/>
          </p:cNvSpPr>
          <p:nvPr>
            <p:ph type="title"/>
          </p:nvPr>
        </p:nvSpPr>
        <p:spPr>
          <a:xfrm>
            <a:off x="838200" y="643467"/>
            <a:ext cx="2951205" cy="5571066"/>
          </a:xfrm>
        </p:spPr>
        <p:txBody>
          <a:bodyPr>
            <a:normAutofit/>
          </a:bodyPr>
          <a:lstStyle/>
          <a:p>
            <a:r>
              <a:rPr lang="en-GB" dirty="0">
                <a:solidFill>
                  <a:srgbClr val="FFFFFF"/>
                </a:solidFill>
              </a:rPr>
              <a:t>Barriers to effective Problem-Solving</a:t>
            </a:r>
          </a:p>
        </p:txBody>
      </p:sp>
      <p:graphicFrame>
        <p:nvGraphicFramePr>
          <p:cNvPr id="5" name="Content Placeholder 2">
            <a:extLst>
              <a:ext uri="{FF2B5EF4-FFF2-40B4-BE49-F238E27FC236}">
                <a16:creationId xmlns:a16="http://schemas.microsoft.com/office/drawing/2014/main" id="{0FFCD357-84B8-987C-C938-3EDB91B223E4}"/>
              </a:ext>
            </a:extLst>
          </p:cNvPr>
          <p:cNvGraphicFramePr>
            <a:graphicFrameLocks noGrp="1"/>
          </p:cNvGraphicFramePr>
          <p:nvPr>
            <p:ph idx="1"/>
            <p:extLst>
              <p:ext uri="{D42A27DB-BD31-4B8C-83A1-F6EECF244321}">
                <p14:modId xmlns:p14="http://schemas.microsoft.com/office/powerpoint/2010/main" val="1021520723"/>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02801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35F91-2DAE-2F35-FE02-7D7A26A27244}"/>
              </a:ext>
            </a:extLst>
          </p:cNvPr>
          <p:cNvSpPr>
            <a:spLocks noGrp="1"/>
          </p:cNvSpPr>
          <p:nvPr>
            <p:ph type="title"/>
          </p:nvPr>
        </p:nvSpPr>
        <p:spPr/>
        <p:txBody>
          <a:bodyPr/>
          <a:lstStyle/>
          <a:p>
            <a:r>
              <a:rPr lang="en-GB" dirty="0"/>
              <a:t>Problem-Solving Models: OSARA</a:t>
            </a:r>
          </a:p>
        </p:txBody>
      </p:sp>
      <p:sp>
        <p:nvSpPr>
          <p:cNvPr id="3" name="Content Placeholder 2">
            <a:extLst>
              <a:ext uri="{FF2B5EF4-FFF2-40B4-BE49-F238E27FC236}">
                <a16:creationId xmlns:a16="http://schemas.microsoft.com/office/drawing/2014/main" id="{092C5816-4DA5-227C-D8EA-7F185F9CF1A8}"/>
              </a:ext>
            </a:extLst>
          </p:cNvPr>
          <p:cNvSpPr>
            <a:spLocks noGrp="1"/>
          </p:cNvSpPr>
          <p:nvPr>
            <p:ph idx="1"/>
          </p:nvPr>
        </p:nvSpPr>
        <p:spPr/>
        <p:txBody>
          <a:bodyPr/>
          <a:lstStyle/>
          <a:p>
            <a:r>
              <a:rPr lang="en-GB" dirty="0"/>
              <a:t>O – Objective S – Scanning A – Analysis R – Response A - Assessment </a:t>
            </a:r>
          </a:p>
        </p:txBody>
      </p:sp>
      <p:pic>
        <p:nvPicPr>
          <p:cNvPr id="5" name="Picture 4">
            <a:extLst>
              <a:ext uri="{FF2B5EF4-FFF2-40B4-BE49-F238E27FC236}">
                <a16:creationId xmlns:a16="http://schemas.microsoft.com/office/drawing/2014/main" id="{462FC87A-DB57-927C-D806-B18E7C33ABB6}"/>
              </a:ext>
            </a:extLst>
          </p:cNvPr>
          <p:cNvPicPr>
            <a:picLocks noChangeAspect="1"/>
          </p:cNvPicPr>
          <p:nvPr/>
        </p:nvPicPr>
        <p:blipFill>
          <a:blip r:embed="rId3"/>
          <a:stretch>
            <a:fillRect/>
          </a:stretch>
        </p:blipFill>
        <p:spPr>
          <a:xfrm>
            <a:off x="3033712" y="2843403"/>
            <a:ext cx="6124575" cy="3219450"/>
          </a:xfrm>
          <a:prstGeom prst="rect">
            <a:avLst/>
          </a:prstGeom>
        </p:spPr>
      </p:pic>
    </p:spTree>
    <p:extLst>
      <p:ext uri="{BB962C8B-B14F-4D97-AF65-F5344CB8AC3E}">
        <p14:creationId xmlns:p14="http://schemas.microsoft.com/office/powerpoint/2010/main" val="27961927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16709173-5FE0-206C-5F5B-CE6A3D60E581}"/>
              </a:ext>
            </a:extLst>
          </p:cNvPr>
          <p:cNvSpPr>
            <a:spLocks noGrp="1"/>
          </p:cNvSpPr>
          <p:nvPr>
            <p:ph type="title"/>
          </p:nvPr>
        </p:nvSpPr>
        <p:spPr>
          <a:xfrm>
            <a:off x="838200" y="643467"/>
            <a:ext cx="2951205" cy="5571066"/>
          </a:xfrm>
        </p:spPr>
        <p:txBody>
          <a:bodyPr>
            <a:normAutofit/>
          </a:bodyPr>
          <a:lstStyle/>
          <a:p>
            <a:r>
              <a:rPr lang="en-GB" dirty="0">
                <a:solidFill>
                  <a:srgbClr val="FFFFFF"/>
                </a:solidFill>
              </a:rPr>
              <a:t>OSARA Model – Objective </a:t>
            </a:r>
            <a:br>
              <a:rPr lang="en-GB" dirty="0">
                <a:solidFill>
                  <a:srgbClr val="FFFFFF"/>
                </a:solidFill>
              </a:rPr>
            </a:br>
            <a:r>
              <a:rPr lang="en-GB" dirty="0">
                <a:solidFill>
                  <a:srgbClr val="FFFFFF"/>
                </a:solidFill>
              </a:rPr>
              <a:t>(SMART)</a:t>
            </a:r>
          </a:p>
        </p:txBody>
      </p:sp>
      <p:graphicFrame>
        <p:nvGraphicFramePr>
          <p:cNvPr id="5" name="Content Placeholder 2">
            <a:extLst>
              <a:ext uri="{FF2B5EF4-FFF2-40B4-BE49-F238E27FC236}">
                <a16:creationId xmlns:a16="http://schemas.microsoft.com/office/drawing/2014/main" id="{99788D06-AFC4-87A2-8D02-602BCE1862EB}"/>
              </a:ext>
            </a:extLst>
          </p:cNvPr>
          <p:cNvGraphicFramePr>
            <a:graphicFrameLocks noGrp="1"/>
          </p:cNvGraphicFramePr>
          <p:nvPr>
            <p:ph idx="1"/>
            <p:extLst>
              <p:ext uri="{D42A27DB-BD31-4B8C-83A1-F6EECF244321}">
                <p14:modId xmlns:p14="http://schemas.microsoft.com/office/powerpoint/2010/main" val="1857020009"/>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502880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AEA3C2-8CDF-A35C-D23B-AFECBC63149A}"/>
              </a:ext>
            </a:extLst>
          </p:cNvPr>
          <p:cNvSpPr>
            <a:spLocks noGrp="1"/>
          </p:cNvSpPr>
          <p:nvPr>
            <p:ph type="title"/>
          </p:nvPr>
        </p:nvSpPr>
        <p:spPr>
          <a:xfrm>
            <a:off x="4654296" y="329184"/>
            <a:ext cx="6894576" cy="1783080"/>
          </a:xfrm>
        </p:spPr>
        <p:txBody>
          <a:bodyPr anchor="b">
            <a:normAutofit/>
          </a:bodyPr>
          <a:lstStyle/>
          <a:p>
            <a:r>
              <a:rPr lang="en-GB" sz="5400"/>
              <a:t>SMART</a:t>
            </a:r>
            <a:br>
              <a:rPr lang="en-GB" sz="5400"/>
            </a:br>
            <a:endParaRPr lang="en-GB" sz="5400"/>
          </a:p>
        </p:txBody>
      </p:sp>
      <p:pic>
        <p:nvPicPr>
          <p:cNvPr id="5" name="Picture 4" descr="A wall painted with an arrow and a dartboard">
            <a:extLst>
              <a:ext uri="{FF2B5EF4-FFF2-40B4-BE49-F238E27FC236}">
                <a16:creationId xmlns:a16="http://schemas.microsoft.com/office/drawing/2014/main" id="{4E9E5197-A9EF-2412-4709-E1E63B8FDCAA}"/>
              </a:ext>
            </a:extLst>
          </p:cNvPr>
          <p:cNvPicPr>
            <a:picLocks noChangeAspect="1"/>
          </p:cNvPicPr>
          <p:nvPr/>
        </p:nvPicPr>
        <p:blipFill rotWithShape="1">
          <a:blip r:embed="rId3"/>
          <a:srcRect l="57749"/>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179A2E-E6B7-58FB-8DF2-372B0954ABDB}"/>
              </a:ext>
            </a:extLst>
          </p:cNvPr>
          <p:cNvSpPr>
            <a:spLocks noGrp="1"/>
          </p:cNvSpPr>
          <p:nvPr>
            <p:ph idx="1"/>
          </p:nvPr>
        </p:nvSpPr>
        <p:spPr>
          <a:xfrm>
            <a:off x="4654296" y="2706624"/>
            <a:ext cx="6894576" cy="3483864"/>
          </a:xfrm>
        </p:spPr>
        <p:txBody>
          <a:bodyPr>
            <a:normAutofit/>
          </a:bodyPr>
          <a:lstStyle/>
          <a:p>
            <a:pPr marL="0" indent="0">
              <a:buNone/>
            </a:pPr>
            <a:r>
              <a:rPr lang="en-GB" sz="2200"/>
              <a:t>• Specific – target a specific area for improvement. </a:t>
            </a:r>
          </a:p>
          <a:p>
            <a:pPr marL="0" indent="0">
              <a:buNone/>
            </a:pPr>
            <a:r>
              <a:rPr lang="en-GB" sz="2200"/>
              <a:t>• Measurable – quantify or at least suggest an indicator of progress. </a:t>
            </a:r>
          </a:p>
          <a:p>
            <a:pPr marL="0" indent="0">
              <a:buNone/>
            </a:pPr>
            <a:r>
              <a:rPr lang="en-GB" sz="2200"/>
              <a:t>• Assignable (Achievable) – specify who will do it. </a:t>
            </a:r>
          </a:p>
          <a:p>
            <a:pPr marL="0" indent="0">
              <a:buNone/>
            </a:pPr>
            <a:r>
              <a:rPr lang="en-GB" sz="2200"/>
              <a:t>• Realistic – what results can realistically be achieved, given available resources. </a:t>
            </a:r>
          </a:p>
          <a:p>
            <a:pPr marL="0" indent="0">
              <a:buNone/>
            </a:pPr>
            <a:r>
              <a:rPr lang="en-GB" sz="2200"/>
              <a:t>• Timely – specify when the results can be achieved </a:t>
            </a:r>
          </a:p>
        </p:txBody>
      </p:sp>
    </p:spTree>
    <p:extLst>
      <p:ext uri="{BB962C8B-B14F-4D97-AF65-F5344CB8AC3E}">
        <p14:creationId xmlns:p14="http://schemas.microsoft.com/office/powerpoint/2010/main" val="440595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82B5DB-63E9-8537-C462-5052CA1EF93D}"/>
              </a:ext>
            </a:extLst>
          </p:cNvPr>
          <p:cNvSpPr>
            <a:spLocks noGrp="1"/>
          </p:cNvSpPr>
          <p:nvPr>
            <p:ph type="title"/>
          </p:nvPr>
        </p:nvSpPr>
        <p:spPr>
          <a:xfrm>
            <a:off x="838200" y="365125"/>
            <a:ext cx="10515600" cy="1325563"/>
          </a:xfrm>
        </p:spPr>
        <p:txBody>
          <a:bodyPr>
            <a:normAutofit/>
          </a:bodyPr>
          <a:lstStyle/>
          <a:p>
            <a:r>
              <a:rPr lang="en-GB" sz="5400" dirty="0"/>
              <a:t>Scanning</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7C2A18D-745F-AFDC-A8E1-CD960F83AAFF}"/>
              </a:ext>
            </a:extLst>
          </p:cNvPr>
          <p:cNvSpPr>
            <a:spLocks noGrp="1"/>
          </p:cNvSpPr>
          <p:nvPr>
            <p:ph idx="1"/>
          </p:nvPr>
        </p:nvSpPr>
        <p:spPr>
          <a:xfrm>
            <a:off x="838200" y="1738884"/>
            <a:ext cx="10515600" cy="4442460"/>
          </a:xfrm>
        </p:spPr>
        <p:txBody>
          <a:bodyPr vert="horz" lIns="91440" tIns="45720" rIns="91440" bIns="45720" rtlCol="0" anchor="t">
            <a:noAutofit/>
          </a:bodyPr>
          <a:lstStyle/>
          <a:p>
            <a:r>
              <a:rPr lang="en-GB" sz="2400" dirty="0">
                <a:latin typeface="Georgia Pro"/>
              </a:rPr>
              <a:t>Allows incidents to be grouped into clusters or “problems”. These problems comprise similar, related or recurring incidents and are identified from police and partnership data and intelligence and from community information.</a:t>
            </a:r>
          </a:p>
          <a:p>
            <a:endParaRPr lang="en-GB" sz="2400" dirty="0">
              <a:latin typeface="Georgia Pro"/>
            </a:endParaRPr>
          </a:p>
          <a:p>
            <a:r>
              <a:rPr lang="en-GB" sz="2400" dirty="0">
                <a:latin typeface="Georgia Pro"/>
              </a:rPr>
              <a:t>The definition of what constitutes a “problem” is deliberately left open as there is an almost endless range of situations where the public may call for help. Incidents may vary in terms of their seriousness, particularly in crime terms, but they are all of concern to the community and many call for a partnership response.</a:t>
            </a:r>
          </a:p>
          <a:p>
            <a:endParaRPr lang="en-GB" sz="2400" dirty="0">
              <a:latin typeface="Georgia Pro"/>
            </a:endParaRPr>
          </a:p>
          <a:p>
            <a:pPr marL="0" indent="0">
              <a:buNone/>
            </a:pPr>
            <a:r>
              <a:rPr lang="en-GB" sz="2400" dirty="0">
                <a:latin typeface="Georgia Pro"/>
              </a:rPr>
              <a:t>•Problems identified in the scanning phase of the process should not be “one-offs”; they should be problems which have been recurring for some time, certainly over a period of months</a:t>
            </a:r>
          </a:p>
          <a:p>
            <a:endParaRPr lang="en-GB" sz="2200" dirty="0"/>
          </a:p>
        </p:txBody>
      </p:sp>
    </p:spTree>
    <p:extLst>
      <p:ext uri="{BB962C8B-B14F-4D97-AF65-F5344CB8AC3E}">
        <p14:creationId xmlns:p14="http://schemas.microsoft.com/office/powerpoint/2010/main" val="27044181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3A0EAF-70B0-9EAA-9328-86A4AE0F9302}"/>
              </a:ext>
            </a:extLst>
          </p:cNvPr>
          <p:cNvSpPr>
            <a:spLocks noGrp="1"/>
          </p:cNvSpPr>
          <p:nvPr>
            <p:ph type="title"/>
          </p:nvPr>
        </p:nvSpPr>
        <p:spPr>
          <a:xfrm>
            <a:off x="630936" y="639520"/>
            <a:ext cx="3429000" cy="1719072"/>
          </a:xfrm>
        </p:spPr>
        <p:txBody>
          <a:bodyPr anchor="b">
            <a:normAutofit/>
          </a:bodyPr>
          <a:lstStyle/>
          <a:p>
            <a:r>
              <a:rPr lang="en-GB" sz="5400" dirty="0"/>
              <a:t>Analysis</a:t>
            </a:r>
          </a:p>
        </p:txBody>
      </p:sp>
      <p:sp>
        <p:nvSpPr>
          <p:cNvPr id="12"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872D4F6-A16B-0783-1280-A51E85725982}"/>
              </a:ext>
            </a:extLst>
          </p:cNvPr>
          <p:cNvSpPr>
            <a:spLocks noGrp="1"/>
          </p:cNvSpPr>
          <p:nvPr>
            <p:ph idx="1"/>
          </p:nvPr>
        </p:nvSpPr>
        <p:spPr>
          <a:xfrm>
            <a:off x="630936" y="2807208"/>
            <a:ext cx="3429000" cy="3410712"/>
          </a:xfrm>
        </p:spPr>
        <p:txBody>
          <a:bodyPr anchor="t">
            <a:normAutofit/>
          </a:bodyPr>
          <a:lstStyle/>
          <a:p>
            <a:r>
              <a:rPr lang="en-GB" sz="2400" dirty="0">
                <a:latin typeface="Georgia Pro"/>
              </a:rPr>
              <a:t>In this phase, crime reduction practitioners identify the conditions that give rise to a particular problem by examining the characteristics and impact of the problem in greater detail.</a:t>
            </a:r>
          </a:p>
          <a:p>
            <a:endParaRPr lang="en-GB" sz="2200"/>
          </a:p>
          <a:p>
            <a:endParaRPr lang="en-GB" sz="2200"/>
          </a:p>
          <a:p>
            <a:endParaRPr lang="en-GB" sz="2200"/>
          </a:p>
        </p:txBody>
      </p:sp>
      <p:pic>
        <p:nvPicPr>
          <p:cNvPr id="5" name="Picture 4" descr="A blackboard with white chalk writing on it&#10;&#10;Description automatically generated">
            <a:extLst>
              <a:ext uri="{FF2B5EF4-FFF2-40B4-BE49-F238E27FC236}">
                <a16:creationId xmlns:a16="http://schemas.microsoft.com/office/drawing/2014/main" id="{0303638C-3D5B-CAD8-0924-9EB3EC09BC7A}"/>
              </a:ext>
            </a:extLst>
          </p:cNvPr>
          <p:cNvPicPr>
            <a:picLocks noChangeAspect="1"/>
          </p:cNvPicPr>
          <p:nvPr/>
        </p:nvPicPr>
        <p:blipFill>
          <a:blip r:embed="rId3"/>
          <a:stretch>
            <a:fillRect/>
          </a:stretch>
        </p:blipFill>
        <p:spPr>
          <a:xfrm>
            <a:off x="4654296" y="1306106"/>
            <a:ext cx="6903720" cy="4245787"/>
          </a:xfrm>
          <a:prstGeom prst="rect">
            <a:avLst/>
          </a:prstGeom>
        </p:spPr>
      </p:pic>
    </p:spTree>
    <p:extLst>
      <p:ext uri="{BB962C8B-B14F-4D97-AF65-F5344CB8AC3E}">
        <p14:creationId xmlns:p14="http://schemas.microsoft.com/office/powerpoint/2010/main" val="5959693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3355C6-63A9-D7ED-B3E0-216B786ADE79}"/>
              </a:ext>
            </a:extLst>
          </p:cNvPr>
          <p:cNvSpPr>
            <a:spLocks noGrp="1"/>
          </p:cNvSpPr>
          <p:nvPr>
            <p:ph type="title"/>
          </p:nvPr>
        </p:nvSpPr>
        <p:spPr>
          <a:xfrm>
            <a:off x="630936" y="640080"/>
            <a:ext cx="4818888" cy="1481328"/>
          </a:xfrm>
        </p:spPr>
        <p:txBody>
          <a:bodyPr anchor="b">
            <a:normAutofit/>
          </a:bodyPr>
          <a:lstStyle/>
          <a:p>
            <a:r>
              <a:rPr lang="en-GB" sz="3800" dirty="0"/>
              <a:t>Theories that Underpin Problem-Solving</a:t>
            </a:r>
          </a:p>
        </p:txBody>
      </p:sp>
      <p:sp>
        <p:nvSpPr>
          <p:cNvPr id="1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F210E64-8CF6-2EAB-24FB-DBE5EE77293F}"/>
              </a:ext>
            </a:extLst>
          </p:cNvPr>
          <p:cNvSpPr>
            <a:spLocks noGrp="1"/>
          </p:cNvSpPr>
          <p:nvPr>
            <p:ph idx="1"/>
          </p:nvPr>
        </p:nvSpPr>
        <p:spPr>
          <a:xfrm>
            <a:off x="630936" y="2660904"/>
            <a:ext cx="4818888" cy="3547872"/>
          </a:xfrm>
        </p:spPr>
        <p:txBody>
          <a:bodyPr anchor="t">
            <a:normAutofit/>
          </a:bodyPr>
          <a:lstStyle/>
          <a:p>
            <a:r>
              <a:rPr lang="en-GB" sz="2400" dirty="0">
                <a:latin typeface="Georgia Pro"/>
              </a:rPr>
              <a:t>Routine Activity Theory</a:t>
            </a:r>
            <a:endParaRPr lang="en-GB" sz="2400">
              <a:latin typeface="Georgia Pro"/>
              <a:cs typeface="Calibri"/>
            </a:endParaRPr>
          </a:p>
          <a:p>
            <a:r>
              <a:rPr lang="en-GB" sz="2400" dirty="0">
                <a:latin typeface="Georgia Pro"/>
              </a:rPr>
              <a:t>Repeat (&amp; near repeat) victimisation </a:t>
            </a:r>
            <a:endParaRPr lang="en-GB" sz="2400">
              <a:latin typeface="Georgia Pro"/>
              <a:cs typeface="Calibri"/>
            </a:endParaRPr>
          </a:p>
          <a:p>
            <a:r>
              <a:rPr lang="en-GB" sz="2400" dirty="0">
                <a:latin typeface="Georgia Pro"/>
              </a:rPr>
              <a:t>Rational Choice Theory </a:t>
            </a:r>
            <a:endParaRPr lang="en-GB" sz="2400">
              <a:latin typeface="Georgia Pro"/>
              <a:cs typeface="Calibri"/>
            </a:endParaRPr>
          </a:p>
          <a:p>
            <a:r>
              <a:rPr lang="en-GB" sz="2400" dirty="0">
                <a:latin typeface="Georgia Pro"/>
              </a:rPr>
              <a:t>Incident Pattern Theory </a:t>
            </a:r>
            <a:endParaRPr lang="en-GB" sz="2400">
              <a:latin typeface="Georgia Pro"/>
              <a:cs typeface="Calibri"/>
            </a:endParaRPr>
          </a:p>
          <a:p>
            <a:r>
              <a:rPr lang="en-GB" sz="2400" dirty="0">
                <a:latin typeface="Georgia Pro"/>
              </a:rPr>
              <a:t>Broken Windows</a:t>
            </a:r>
            <a:endParaRPr lang="en-GB" sz="2400" dirty="0">
              <a:latin typeface="Georgia Pro"/>
              <a:cs typeface="Calibri"/>
            </a:endParaRPr>
          </a:p>
          <a:p>
            <a:endParaRPr lang="en-GB" sz="2200"/>
          </a:p>
          <a:p>
            <a:pPr marL="0" indent="0">
              <a:buNone/>
            </a:pPr>
            <a:endParaRPr lang="en-GB" sz="2200"/>
          </a:p>
        </p:txBody>
      </p:sp>
      <p:pic>
        <p:nvPicPr>
          <p:cNvPr id="5" name="Picture 4" descr="A puzzle with orange letters on it&#10;&#10;Description automatically generated">
            <a:extLst>
              <a:ext uri="{FF2B5EF4-FFF2-40B4-BE49-F238E27FC236}">
                <a16:creationId xmlns:a16="http://schemas.microsoft.com/office/drawing/2014/main" id="{5072CEDA-CF76-1C29-5FC6-B14CB36DFF78}"/>
              </a:ext>
            </a:extLst>
          </p:cNvPr>
          <p:cNvPicPr>
            <a:picLocks noChangeAspect="1"/>
          </p:cNvPicPr>
          <p:nvPr/>
        </p:nvPicPr>
        <p:blipFill>
          <a:blip r:embed="rId3"/>
          <a:stretch>
            <a:fillRect/>
          </a:stretch>
        </p:blipFill>
        <p:spPr>
          <a:xfrm>
            <a:off x="6099048" y="1839076"/>
            <a:ext cx="5458968" cy="3179848"/>
          </a:xfrm>
          <a:prstGeom prst="rect">
            <a:avLst/>
          </a:prstGeom>
        </p:spPr>
      </p:pic>
    </p:spTree>
    <p:extLst>
      <p:ext uri="{BB962C8B-B14F-4D97-AF65-F5344CB8AC3E}">
        <p14:creationId xmlns:p14="http://schemas.microsoft.com/office/powerpoint/2010/main" val="29189949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3BD669-24F3-7BC2-F6DC-6959791D463D}"/>
              </a:ext>
            </a:extLst>
          </p:cNvPr>
          <p:cNvSpPr>
            <a:spLocks noGrp="1"/>
          </p:cNvSpPr>
          <p:nvPr>
            <p:ph type="title"/>
          </p:nvPr>
        </p:nvSpPr>
        <p:spPr>
          <a:xfrm>
            <a:off x="640080" y="325369"/>
            <a:ext cx="4368602" cy="1956841"/>
          </a:xfrm>
        </p:spPr>
        <p:txBody>
          <a:bodyPr anchor="b">
            <a:normAutofit/>
          </a:bodyPr>
          <a:lstStyle/>
          <a:p>
            <a:r>
              <a:rPr lang="en-GB" sz="5000"/>
              <a:t>80/20 Rule: The Pareto Principle</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9BF2801-6574-D9A1-F86F-755DAC5BFC06}"/>
              </a:ext>
            </a:extLst>
          </p:cNvPr>
          <p:cNvSpPr>
            <a:spLocks noGrp="1"/>
          </p:cNvSpPr>
          <p:nvPr>
            <p:ph idx="1"/>
          </p:nvPr>
        </p:nvSpPr>
        <p:spPr>
          <a:xfrm>
            <a:off x="640080" y="2872899"/>
            <a:ext cx="4243589" cy="3320668"/>
          </a:xfrm>
        </p:spPr>
        <p:txBody>
          <a:bodyPr>
            <a:normAutofit/>
          </a:bodyPr>
          <a:lstStyle/>
          <a:p>
            <a:r>
              <a:rPr lang="en-GB" sz="2200"/>
              <a:t>This rule argues that typically 80% of unfocussed effort generates only 20% of results </a:t>
            </a:r>
          </a:p>
          <a:p>
            <a:r>
              <a:rPr lang="en-GB" sz="2200"/>
              <a:t>The remaining 80% of results are achieved with only 20% of effort</a:t>
            </a:r>
          </a:p>
          <a:p>
            <a:endParaRPr lang="en-GB" sz="2200"/>
          </a:p>
          <a:p>
            <a:pPr marL="0" indent="0">
              <a:buNone/>
            </a:pPr>
            <a:endParaRPr lang="en-GB" sz="2200"/>
          </a:p>
        </p:txBody>
      </p:sp>
      <p:pic>
        <p:nvPicPr>
          <p:cNvPr id="5" name="Picture 4" descr="A pie chart with a red and blue pie chart&#10;&#10;Description automatically generated">
            <a:extLst>
              <a:ext uri="{FF2B5EF4-FFF2-40B4-BE49-F238E27FC236}">
                <a16:creationId xmlns:a16="http://schemas.microsoft.com/office/drawing/2014/main" id="{06E5A5E9-15CE-4772-FF34-38F68B3355ED}"/>
              </a:ext>
            </a:extLst>
          </p:cNvPr>
          <p:cNvPicPr>
            <a:picLocks noChangeAspect="1"/>
          </p:cNvPicPr>
          <p:nvPr/>
        </p:nvPicPr>
        <p:blipFill rotWithShape="1">
          <a:blip r:embed="rId2"/>
          <a:srcRect l="16802" r="8471"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4" name="TextBox 3">
            <a:extLst>
              <a:ext uri="{FF2B5EF4-FFF2-40B4-BE49-F238E27FC236}">
                <a16:creationId xmlns:a16="http://schemas.microsoft.com/office/drawing/2014/main" id="{F974EF89-7DAF-DDDD-C889-12FE2EBC3B1C}"/>
              </a:ext>
            </a:extLst>
          </p:cNvPr>
          <p:cNvSpPr txBox="1"/>
          <p:nvPr/>
        </p:nvSpPr>
        <p:spPr>
          <a:xfrm>
            <a:off x="516000" y="5088000"/>
            <a:ext cx="4068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hlinkClick r:id="rId3"/>
              </a:rPr>
              <a:t>The Pareto Principle - 80/20 Rule - Do More by Doing Less (animated) - YouTube</a:t>
            </a:r>
            <a:endParaRPr lang="en-US"/>
          </a:p>
        </p:txBody>
      </p:sp>
    </p:spTree>
    <p:extLst>
      <p:ext uri="{BB962C8B-B14F-4D97-AF65-F5344CB8AC3E}">
        <p14:creationId xmlns:p14="http://schemas.microsoft.com/office/powerpoint/2010/main" val="18201662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D6983-C0DB-E118-1BB4-7EC3B58E7695}"/>
              </a:ext>
            </a:extLst>
          </p:cNvPr>
          <p:cNvSpPr>
            <a:spLocks noGrp="1"/>
          </p:cNvSpPr>
          <p:nvPr>
            <p:ph type="title"/>
          </p:nvPr>
        </p:nvSpPr>
        <p:spPr/>
        <p:txBody>
          <a:bodyPr/>
          <a:lstStyle/>
          <a:p>
            <a:r>
              <a:rPr lang="en-GB" dirty="0"/>
              <a:t>The Problem-Analysis Triangle (PAT)</a:t>
            </a:r>
          </a:p>
        </p:txBody>
      </p:sp>
      <p:pic>
        <p:nvPicPr>
          <p:cNvPr id="5" name="Content Placeholder 4">
            <a:extLst>
              <a:ext uri="{FF2B5EF4-FFF2-40B4-BE49-F238E27FC236}">
                <a16:creationId xmlns:a16="http://schemas.microsoft.com/office/drawing/2014/main" id="{5E3D5D0D-EF0B-EA73-F66D-4E795D13AB53}"/>
              </a:ext>
            </a:extLst>
          </p:cNvPr>
          <p:cNvPicPr>
            <a:picLocks noGrp="1" noChangeAspect="1"/>
          </p:cNvPicPr>
          <p:nvPr>
            <p:ph idx="1"/>
          </p:nvPr>
        </p:nvPicPr>
        <p:blipFill>
          <a:blip r:embed="rId3"/>
          <a:stretch>
            <a:fillRect/>
          </a:stretch>
        </p:blipFill>
        <p:spPr>
          <a:xfrm>
            <a:off x="3929062" y="1962944"/>
            <a:ext cx="4333875" cy="4076700"/>
          </a:xfrm>
        </p:spPr>
      </p:pic>
    </p:spTree>
    <p:extLst>
      <p:ext uri="{BB962C8B-B14F-4D97-AF65-F5344CB8AC3E}">
        <p14:creationId xmlns:p14="http://schemas.microsoft.com/office/powerpoint/2010/main" val="20445508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B6328-963D-5BEA-4ECC-1B7707EDC5AE}"/>
              </a:ext>
            </a:extLst>
          </p:cNvPr>
          <p:cNvSpPr>
            <a:spLocks noGrp="1"/>
          </p:cNvSpPr>
          <p:nvPr>
            <p:ph type="title"/>
          </p:nvPr>
        </p:nvSpPr>
        <p:spPr/>
        <p:txBody>
          <a:bodyPr/>
          <a:lstStyle/>
          <a:p>
            <a:r>
              <a:rPr lang="en-GB" dirty="0"/>
              <a:t>PAT and SARA Models</a:t>
            </a:r>
          </a:p>
        </p:txBody>
      </p:sp>
      <p:pic>
        <p:nvPicPr>
          <p:cNvPr id="4" name="Online Media 3" title="Problem analysis triangle | Video explainer 7 | Problem solving with the SARA model">
            <a:hlinkClick r:id="" action="ppaction://media"/>
            <a:extLst>
              <a:ext uri="{FF2B5EF4-FFF2-40B4-BE49-F238E27FC236}">
                <a16:creationId xmlns:a16="http://schemas.microsoft.com/office/drawing/2014/main" id="{27489FAA-F141-6D96-FD9D-7A43E0176DED}"/>
              </a:ext>
            </a:extLst>
          </p:cNvPr>
          <p:cNvPicPr>
            <a:picLocks noGrp="1" noRot="1" noChangeAspect="1"/>
          </p:cNvPicPr>
          <p:nvPr>
            <p:ph idx="1"/>
            <a:videoFile r:link="rId1"/>
          </p:nvPr>
        </p:nvPicPr>
        <p:blipFill>
          <a:blip r:embed="rId4"/>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363337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a:extLst>
              <a:ext uri="{FF2B5EF4-FFF2-40B4-BE49-F238E27FC236}">
                <a16:creationId xmlns:a16="http://schemas.microsoft.com/office/drawing/2014/main" id="{FF94087D-5ED6-4AF0-86E3-306941D95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nt">
            <a:extLst>
              <a:ext uri="{FF2B5EF4-FFF2-40B4-BE49-F238E27FC236}">
                <a16:creationId xmlns:a16="http://schemas.microsoft.com/office/drawing/2014/main" id="{94457FD7-1B48-485E-863C-CEF6CB9F1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92000"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BD3B9541-007D-40EC-AD1F-6359012437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1" cy="3416591"/>
          </a:xfrm>
          <a:prstGeom prst="rect">
            <a:avLst/>
          </a:prstGeom>
          <a:ln>
            <a:noFill/>
          </a:ln>
          <a:effectLst>
            <a:outerShdw blurRad="203200" dist="101600" dir="5460000" sx="94000" sy="94000" algn="t"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14AC8DE-B501-0BBD-80F7-15B0108983C4}"/>
              </a:ext>
            </a:extLst>
          </p:cNvPr>
          <p:cNvSpPr>
            <a:spLocks noGrp="1"/>
          </p:cNvSpPr>
          <p:nvPr>
            <p:ph type="title"/>
          </p:nvPr>
        </p:nvSpPr>
        <p:spPr>
          <a:xfrm>
            <a:off x="761801" y="790514"/>
            <a:ext cx="9671445" cy="2129667"/>
          </a:xfrm>
        </p:spPr>
        <p:txBody>
          <a:bodyPr anchor="b">
            <a:normAutofit/>
          </a:bodyPr>
          <a:lstStyle/>
          <a:p>
            <a:r>
              <a:rPr lang="en-GB" sz="4800">
                <a:cs typeface="Calibri Light"/>
              </a:rPr>
              <a:t>Task....</a:t>
            </a:r>
            <a:endParaRPr lang="en-GB" sz="4800"/>
          </a:p>
        </p:txBody>
      </p:sp>
      <p:sp>
        <p:nvSpPr>
          <p:cNvPr id="3" name="Content Placeholder 2">
            <a:extLst>
              <a:ext uri="{FF2B5EF4-FFF2-40B4-BE49-F238E27FC236}">
                <a16:creationId xmlns:a16="http://schemas.microsoft.com/office/drawing/2014/main" id="{E27B602E-5953-C50E-A8F3-D0060FF876D3}"/>
              </a:ext>
            </a:extLst>
          </p:cNvPr>
          <p:cNvSpPr>
            <a:spLocks noGrp="1"/>
          </p:cNvSpPr>
          <p:nvPr>
            <p:ph idx="1"/>
          </p:nvPr>
        </p:nvSpPr>
        <p:spPr>
          <a:xfrm>
            <a:off x="761801" y="3884538"/>
            <a:ext cx="8433957" cy="2332747"/>
          </a:xfrm>
        </p:spPr>
        <p:txBody>
          <a:bodyPr vert="horz" lIns="91440" tIns="45720" rIns="91440" bIns="45720" rtlCol="0" anchor="ctr">
            <a:normAutofit/>
          </a:bodyPr>
          <a:lstStyle/>
          <a:p>
            <a:r>
              <a:rPr lang="en-GB" sz="2000">
                <a:cs typeface="Calibri"/>
              </a:rPr>
              <a:t>Research into Routine Activity Theory (RAT) and answer the following questions:-</a:t>
            </a:r>
          </a:p>
          <a:p>
            <a:r>
              <a:rPr lang="en-GB" sz="2000">
                <a:cs typeface="Calibri"/>
              </a:rPr>
              <a:t>What is RAT?</a:t>
            </a:r>
          </a:p>
          <a:p>
            <a:r>
              <a:rPr lang="en-GB" sz="2000">
                <a:cs typeface="Calibri"/>
              </a:rPr>
              <a:t>How does RAT explain the occurrence of crime in society?</a:t>
            </a:r>
          </a:p>
          <a:p>
            <a:r>
              <a:rPr lang="en-GB" sz="2000">
                <a:cs typeface="Calibri"/>
              </a:rPr>
              <a:t>What is a targeted victim?</a:t>
            </a:r>
          </a:p>
          <a:p>
            <a:r>
              <a:rPr lang="en-GB" sz="2000">
                <a:cs typeface="Calibri"/>
              </a:rPr>
              <a:t>What is an opportunistic victim?</a:t>
            </a:r>
          </a:p>
          <a:p>
            <a:endParaRPr lang="en-GB" sz="2000">
              <a:cs typeface="Calibri"/>
            </a:endParaRPr>
          </a:p>
        </p:txBody>
      </p:sp>
    </p:spTree>
    <p:extLst>
      <p:ext uri="{BB962C8B-B14F-4D97-AF65-F5344CB8AC3E}">
        <p14:creationId xmlns:p14="http://schemas.microsoft.com/office/powerpoint/2010/main" val="10452672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B07C36-F826-B127-8CA3-1C9DD9D90578}"/>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Routine Activity Theory (RAT)</a:t>
            </a:r>
          </a:p>
        </p:txBody>
      </p:sp>
      <p:pic>
        <p:nvPicPr>
          <p:cNvPr id="5" name="Content Placeholder 4">
            <a:extLst>
              <a:ext uri="{FF2B5EF4-FFF2-40B4-BE49-F238E27FC236}">
                <a16:creationId xmlns:a16="http://schemas.microsoft.com/office/drawing/2014/main" id="{29ED82D2-E5FB-59D9-31A8-3841982C8557}"/>
              </a:ext>
            </a:extLst>
          </p:cNvPr>
          <p:cNvPicPr>
            <a:picLocks noGrp="1" noChangeAspect="1"/>
          </p:cNvPicPr>
          <p:nvPr>
            <p:ph idx="1"/>
          </p:nvPr>
        </p:nvPicPr>
        <p:blipFill>
          <a:blip r:embed="rId3"/>
          <a:stretch>
            <a:fillRect/>
          </a:stretch>
        </p:blipFill>
        <p:spPr>
          <a:xfrm>
            <a:off x="4777316" y="656224"/>
            <a:ext cx="6780700" cy="5543222"/>
          </a:xfrm>
          <a:prstGeom prst="rect">
            <a:avLst/>
          </a:prstGeom>
        </p:spPr>
      </p:pic>
    </p:spTree>
    <p:extLst>
      <p:ext uri="{BB962C8B-B14F-4D97-AF65-F5344CB8AC3E}">
        <p14:creationId xmlns:p14="http://schemas.microsoft.com/office/powerpoint/2010/main" val="31569988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E989C-6AC4-834C-6FCA-5AF6D4504CA0}"/>
              </a:ext>
            </a:extLst>
          </p:cNvPr>
          <p:cNvSpPr>
            <a:spLocks noGrp="1"/>
          </p:cNvSpPr>
          <p:nvPr>
            <p:ph type="title"/>
          </p:nvPr>
        </p:nvSpPr>
        <p:spPr>
          <a:xfrm>
            <a:off x="838200" y="365125"/>
            <a:ext cx="10515600" cy="1325563"/>
          </a:xfrm>
        </p:spPr>
        <p:txBody>
          <a:bodyPr>
            <a:normAutofit/>
          </a:bodyPr>
          <a:lstStyle/>
          <a:p>
            <a:r>
              <a:rPr lang="en-GB" sz="5400">
                <a:cs typeface="Calibri Light"/>
              </a:rPr>
              <a:t>Example of RAT- Burglary</a:t>
            </a:r>
            <a:endParaRPr lang="en-GB"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7D4A827-084E-6653-8CE6-3C56A42972DD}"/>
              </a:ext>
            </a:extLst>
          </p:cNvPr>
          <p:cNvSpPr>
            <a:spLocks noGrp="1"/>
          </p:cNvSpPr>
          <p:nvPr>
            <p:ph idx="1"/>
          </p:nvPr>
        </p:nvSpPr>
        <p:spPr>
          <a:xfrm>
            <a:off x="838200" y="1929384"/>
            <a:ext cx="10515600" cy="4251960"/>
          </a:xfrm>
        </p:spPr>
        <p:txBody>
          <a:bodyPr vert="horz" lIns="91440" tIns="45720" rIns="91440" bIns="45720" rtlCol="0">
            <a:normAutofit/>
          </a:bodyPr>
          <a:lstStyle/>
          <a:p>
            <a:r>
              <a:rPr lang="en-GB" sz="2200" b="1">
                <a:ea typeface="+mn-lt"/>
                <a:cs typeface="+mn-lt"/>
              </a:rPr>
              <a:t>Suitable Target:</a:t>
            </a:r>
            <a:r>
              <a:rPr lang="en-GB" sz="2200">
                <a:ea typeface="+mn-lt"/>
                <a:cs typeface="+mn-lt"/>
              </a:rPr>
              <a:t> In this case, the suitable target is a single-family home in the neighbourhood. The homeowners leave for work in the morning, and it's known that the house is vacant during the daytime.</a:t>
            </a:r>
            <a:endParaRPr lang="en-GB" sz="2200">
              <a:cs typeface="Calibri" panose="020F0502020204030204"/>
            </a:endParaRPr>
          </a:p>
          <a:p>
            <a:r>
              <a:rPr lang="en-GB" sz="2200" b="1">
                <a:ea typeface="+mn-lt"/>
                <a:cs typeface="+mn-lt"/>
              </a:rPr>
              <a:t>Likely/ Motivated Offender:</a:t>
            </a:r>
            <a:r>
              <a:rPr lang="en-GB" sz="2200">
                <a:ea typeface="+mn-lt"/>
                <a:cs typeface="+mn-lt"/>
              </a:rPr>
              <a:t> The likely/ motivated offender could be someone who is looking to steal valuables. They may be familiar with the neighbourhood and the routines of its residents, identifying a potential target of opportunity.</a:t>
            </a:r>
            <a:endParaRPr lang="en-GB" sz="2200">
              <a:cs typeface="Calibri"/>
            </a:endParaRPr>
          </a:p>
          <a:p>
            <a:r>
              <a:rPr lang="en-GB" sz="2200" b="1">
                <a:ea typeface="+mn-lt"/>
                <a:cs typeface="+mn-lt"/>
              </a:rPr>
              <a:t>Absence of Capable Guardians:</a:t>
            </a:r>
            <a:r>
              <a:rPr lang="en-GB" sz="2200">
                <a:ea typeface="+mn-lt"/>
                <a:cs typeface="+mn-lt"/>
              </a:rPr>
              <a:t> The capable guardians in this context would typically include the homeowners or neighbours who are vigilant and can deter criminal activity. However, in this scenario, the homeowners are at work, and neighbours are not closely monitoring the property.</a:t>
            </a:r>
            <a:endParaRPr lang="en-GB" sz="2200"/>
          </a:p>
          <a:p>
            <a:endParaRPr lang="en-GB" sz="2200">
              <a:cs typeface="Calibri"/>
            </a:endParaRPr>
          </a:p>
        </p:txBody>
      </p:sp>
    </p:spTree>
    <p:extLst>
      <p:ext uri="{BB962C8B-B14F-4D97-AF65-F5344CB8AC3E}">
        <p14:creationId xmlns:p14="http://schemas.microsoft.com/office/powerpoint/2010/main" val="32436468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70C584-3E7A-006A-1300-1BF10A5A5F01}"/>
              </a:ext>
            </a:extLst>
          </p:cNvPr>
          <p:cNvSpPr>
            <a:spLocks noGrp="1"/>
          </p:cNvSpPr>
          <p:nvPr>
            <p:ph type="title"/>
          </p:nvPr>
        </p:nvSpPr>
        <p:spPr>
          <a:xfrm>
            <a:off x="572493" y="238539"/>
            <a:ext cx="11018520" cy="1434415"/>
          </a:xfrm>
        </p:spPr>
        <p:txBody>
          <a:bodyPr anchor="b">
            <a:normAutofit/>
          </a:bodyPr>
          <a:lstStyle/>
          <a:p>
            <a:r>
              <a:rPr lang="en-GB" sz="5400">
                <a:cs typeface="Calibri Light"/>
              </a:rPr>
              <a:t>Targeted victims</a:t>
            </a:r>
            <a:endParaRPr lang="en-GB" sz="5400"/>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83BB28D-5723-1EA6-6749-BD96AA511758}"/>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endParaRPr lang="en-GB" sz="2200">
              <a:cs typeface="Calibri" panose="020F0502020204030204"/>
            </a:endParaRPr>
          </a:p>
          <a:p>
            <a:r>
              <a:rPr lang="en-GB" sz="2200">
                <a:ea typeface="+mn-lt"/>
                <a:cs typeface="+mn-lt"/>
              </a:rPr>
              <a:t>Targeted victims are individuals who are specifically chosen or singled out by offenders.</a:t>
            </a:r>
            <a:endParaRPr lang="en-GB" sz="2200"/>
          </a:p>
          <a:p>
            <a:r>
              <a:rPr lang="en-GB" sz="2200">
                <a:ea typeface="+mn-lt"/>
                <a:cs typeface="+mn-lt"/>
              </a:rPr>
              <a:t>Offenders have a particular victim in mind and actively seek them out.</a:t>
            </a:r>
            <a:endParaRPr lang="en-GB" sz="2200"/>
          </a:p>
          <a:p>
            <a:r>
              <a:rPr lang="en-GB" sz="2200">
                <a:ea typeface="+mn-lt"/>
                <a:cs typeface="+mn-lt"/>
              </a:rPr>
              <a:t>This may involve premeditated planning and a deliberate focus on a specific individual or group of individuals.</a:t>
            </a:r>
            <a:endParaRPr lang="en-GB" sz="2200"/>
          </a:p>
          <a:p>
            <a:endParaRPr lang="en-GB" sz="2200">
              <a:cs typeface="Calibri"/>
            </a:endParaRPr>
          </a:p>
          <a:p>
            <a:endParaRPr lang="en-GB" sz="2200">
              <a:cs typeface="Calibri"/>
            </a:endParaRPr>
          </a:p>
        </p:txBody>
      </p:sp>
      <p:pic>
        <p:nvPicPr>
          <p:cNvPr id="5" name="Picture 4" descr="One in a crowd">
            <a:extLst>
              <a:ext uri="{FF2B5EF4-FFF2-40B4-BE49-F238E27FC236}">
                <a16:creationId xmlns:a16="http://schemas.microsoft.com/office/drawing/2014/main" id="{4797A05B-AEF4-B134-023F-89D153164214}"/>
              </a:ext>
            </a:extLst>
          </p:cNvPr>
          <p:cNvPicPr>
            <a:picLocks noChangeAspect="1"/>
          </p:cNvPicPr>
          <p:nvPr/>
        </p:nvPicPr>
        <p:blipFill rotWithShape="1">
          <a:blip r:embed="rId2"/>
          <a:srcRect l="18227" r="9619"/>
          <a:stretch/>
        </p:blipFill>
        <p:spPr>
          <a:xfrm>
            <a:off x="7675658" y="2093976"/>
            <a:ext cx="3941064" cy="4096512"/>
          </a:xfrm>
          <a:prstGeom prst="rect">
            <a:avLst/>
          </a:prstGeom>
        </p:spPr>
      </p:pic>
    </p:spTree>
    <p:extLst>
      <p:ext uri="{BB962C8B-B14F-4D97-AF65-F5344CB8AC3E}">
        <p14:creationId xmlns:p14="http://schemas.microsoft.com/office/powerpoint/2010/main" val="6107622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B83811-03E3-D96C-51F5-8ACAA0744642}"/>
              </a:ext>
            </a:extLst>
          </p:cNvPr>
          <p:cNvSpPr>
            <a:spLocks noGrp="1"/>
          </p:cNvSpPr>
          <p:nvPr>
            <p:ph type="title"/>
          </p:nvPr>
        </p:nvSpPr>
        <p:spPr>
          <a:xfrm>
            <a:off x="761803" y="350196"/>
            <a:ext cx="4646904" cy="1624520"/>
          </a:xfrm>
        </p:spPr>
        <p:txBody>
          <a:bodyPr anchor="ctr">
            <a:normAutofit/>
          </a:bodyPr>
          <a:lstStyle/>
          <a:p>
            <a:r>
              <a:rPr lang="en-GB" sz="4000">
                <a:cs typeface="Calibri Light"/>
              </a:rPr>
              <a:t>Can you think of any examples?</a:t>
            </a:r>
            <a:endParaRPr lang="en-GB" sz="4000"/>
          </a:p>
        </p:txBody>
      </p:sp>
      <p:sp>
        <p:nvSpPr>
          <p:cNvPr id="3" name="Content Placeholder 2">
            <a:extLst>
              <a:ext uri="{FF2B5EF4-FFF2-40B4-BE49-F238E27FC236}">
                <a16:creationId xmlns:a16="http://schemas.microsoft.com/office/drawing/2014/main" id="{A4166FC9-4CAE-28DE-4A1E-24EEF7F9ACE1}"/>
              </a:ext>
            </a:extLst>
          </p:cNvPr>
          <p:cNvSpPr>
            <a:spLocks noGrp="1"/>
          </p:cNvSpPr>
          <p:nvPr>
            <p:ph idx="1"/>
          </p:nvPr>
        </p:nvSpPr>
        <p:spPr>
          <a:xfrm>
            <a:off x="761802" y="2743200"/>
            <a:ext cx="4646905" cy="3613149"/>
          </a:xfrm>
        </p:spPr>
        <p:txBody>
          <a:bodyPr vert="horz" lIns="91440" tIns="45720" rIns="91440" bIns="45720" rtlCol="0" anchor="ctr">
            <a:noAutofit/>
          </a:bodyPr>
          <a:lstStyle/>
          <a:p>
            <a:endParaRPr lang="en-GB" dirty="0">
              <a:cs typeface="Calibri"/>
            </a:endParaRPr>
          </a:p>
          <a:p>
            <a:r>
              <a:rPr lang="en-GB" dirty="0">
                <a:cs typeface="Calibri"/>
              </a:rPr>
              <a:t>Stalking</a:t>
            </a:r>
          </a:p>
          <a:p>
            <a:r>
              <a:rPr lang="en-GB" dirty="0">
                <a:cs typeface="Calibri"/>
              </a:rPr>
              <a:t>Domestic violence</a:t>
            </a:r>
          </a:p>
          <a:p>
            <a:r>
              <a:rPr lang="en-GB" dirty="0">
                <a:cs typeface="Calibri"/>
              </a:rPr>
              <a:t>Hate crimes</a:t>
            </a:r>
          </a:p>
          <a:p>
            <a:r>
              <a:rPr lang="en-GB" dirty="0">
                <a:cs typeface="Calibri"/>
              </a:rPr>
              <a:t>Cases where the offender has a personal motive or vendetta against the victim.</a:t>
            </a:r>
          </a:p>
          <a:p>
            <a:endParaRPr lang="en-GB" sz="2000">
              <a:cs typeface="Calibri"/>
            </a:endParaRPr>
          </a:p>
          <a:p>
            <a:endParaRPr lang="en-GB" sz="2000">
              <a:cs typeface="Calibri"/>
            </a:endParaRPr>
          </a:p>
        </p:txBody>
      </p:sp>
      <p:pic>
        <p:nvPicPr>
          <p:cNvPr id="5" name="Picture 4" descr="Exclamation mark on a yellow background">
            <a:extLst>
              <a:ext uri="{FF2B5EF4-FFF2-40B4-BE49-F238E27FC236}">
                <a16:creationId xmlns:a16="http://schemas.microsoft.com/office/drawing/2014/main" id="{9E805EF7-7215-B82F-93C5-7F6165DA59D9}"/>
              </a:ext>
            </a:extLst>
          </p:cNvPr>
          <p:cNvPicPr>
            <a:picLocks noChangeAspect="1"/>
          </p:cNvPicPr>
          <p:nvPr/>
        </p:nvPicPr>
        <p:blipFill rotWithShape="1">
          <a:blip r:embed="rId2"/>
          <a:srcRect l="23165" r="10096" b="3"/>
          <a:stretch/>
        </p:blipFill>
        <p:spPr>
          <a:xfrm>
            <a:off x="6096000" y="1"/>
            <a:ext cx="6102825" cy="6858000"/>
          </a:xfrm>
          <a:prstGeom prst="rect">
            <a:avLst/>
          </a:prstGeom>
        </p:spPr>
      </p:pic>
    </p:spTree>
    <p:extLst>
      <p:ext uri="{BB962C8B-B14F-4D97-AF65-F5344CB8AC3E}">
        <p14:creationId xmlns:p14="http://schemas.microsoft.com/office/powerpoint/2010/main" val="4195873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d toy person in front of two lines of white figures">
            <a:extLst>
              <a:ext uri="{FF2B5EF4-FFF2-40B4-BE49-F238E27FC236}">
                <a16:creationId xmlns:a16="http://schemas.microsoft.com/office/drawing/2014/main" id="{411CECB0-6EB9-8C41-033E-B77D4DB87F7D}"/>
              </a:ext>
            </a:extLst>
          </p:cNvPr>
          <p:cNvPicPr>
            <a:picLocks noChangeAspect="1"/>
          </p:cNvPicPr>
          <p:nvPr/>
        </p:nvPicPr>
        <p:blipFill rotWithShape="1">
          <a:blip r:embed="rId2"/>
          <a:srcRect l="22520" r="19000" b="5"/>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4078DC-1422-B1F4-20E6-481F74A91C8D}"/>
              </a:ext>
            </a:extLst>
          </p:cNvPr>
          <p:cNvSpPr>
            <a:spLocks noGrp="1"/>
          </p:cNvSpPr>
          <p:nvPr>
            <p:ph type="title"/>
          </p:nvPr>
        </p:nvSpPr>
        <p:spPr>
          <a:xfrm>
            <a:off x="761801" y="328512"/>
            <a:ext cx="4778387" cy="1628970"/>
          </a:xfrm>
        </p:spPr>
        <p:txBody>
          <a:bodyPr anchor="ctr">
            <a:normAutofit/>
          </a:bodyPr>
          <a:lstStyle/>
          <a:p>
            <a:r>
              <a:rPr lang="en-GB" sz="4000">
                <a:cs typeface="Calibri Light"/>
              </a:rPr>
              <a:t>Opportunistic victims</a:t>
            </a:r>
            <a:endParaRPr lang="en-GB" sz="4000"/>
          </a:p>
        </p:txBody>
      </p:sp>
      <p:sp>
        <p:nvSpPr>
          <p:cNvPr id="3" name="Content Placeholder 2">
            <a:extLst>
              <a:ext uri="{FF2B5EF4-FFF2-40B4-BE49-F238E27FC236}">
                <a16:creationId xmlns:a16="http://schemas.microsoft.com/office/drawing/2014/main" id="{91B3ABB2-AAC8-2488-E78B-B7C524C68780}"/>
              </a:ext>
            </a:extLst>
          </p:cNvPr>
          <p:cNvSpPr>
            <a:spLocks noGrp="1"/>
          </p:cNvSpPr>
          <p:nvPr>
            <p:ph idx="1"/>
          </p:nvPr>
        </p:nvSpPr>
        <p:spPr>
          <a:xfrm>
            <a:off x="727165" y="2287452"/>
            <a:ext cx="4659756" cy="3374137"/>
          </a:xfrm>
        </p:spPr>
        <p:txBody>
          <a:bodyPr vert="horz" lIns="91440" tIns="45720" rIns="91440" bIns="45720" rtlCol="0" anchor="ctr">
            <a:noAutofit/>
          </a:bodyPr>
          <a:lstStyle/>
          <a:p>
            <a:r>
              <a:rPr lang="en-GB" sz="2400" dirty="0">
                <a:ea typeface="+mn-lt"/>
                <a:cs typeface="+mn-lt"/>
              </a:rPr>
              <a:t>Opportunistic victims are victims of crimes of opportunity.</a:t>
            </a:r>
            <a:endParaRPr lang="en-GB" sz="2400">
              <a:cs typeface="Calibri" panose="020F0502020204030204"/>
            </a:endParaRPr>
          </a:p>
          <a:p>
            <a:r>
              <a:rPr lang="en-GB" sz="2400" dirty="0">
                <a:ea typeface="+mn-lt"/>
                <a:cs typeface="+mn-lt"/>
              </a:rPr>
              <a:t>They become victims because they happen to be in the wrong place at the wrong time or because they inadvertently create a favourable opportunity for offenders.</a:t>
            </a:r>
            <a:endParaRPr lang="en-GB" sz="2400">
              <a:cs typeface="Calibri"/>
            </a:endParaRPr>
          </a:p>
          <a:p>
            <a:r>
              <a:rPr lang="en-GB" sz="2400" dirty="0">
                <a:ea typeface="+mn-lt"/>
                <a:cs typeface="+mn-lt"/>
              </a:rPr>
              <a:t>Offenders may not have a specific victim in mind but rather take advantage of the circumstances presented by the victim's routine activities and the absence of capable guardians. </a:t>
            </a:r>
            <a:endParaRPr lang="en-GB" sz="2400" dirty="0">
              <a:cs typeface="Calibri"/>
            </a:endParaRPr>
          </a:p>
        </p:txBody>
      </p:sp>
    </p:spTree>
    <p:extLst>
      <p:ext uri="{BB962C8B-B14F-4D97-AF65-F5344CB8AC3E}">
        <p14:creationId xmlns:p14="http://schemas.microsoft.com/office/powerpoint/2010/main" val="29536630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s parked in a line">
            <a:extLst>
              <a:ext uri="{FF2B5EF4-FFF2-40B4-BE49-F238E27FC236}">
                <a16:creationId xmlns:a16="http://schemas.microsoft.com/office/drawing/2014/main" id="{4B3F67DB-41BD-24A9-BFEE-6D7F5FF00CCB}"/>
              </a:ext>
            </a:extLst>
          </p:cNvPr>
          <p:cNvPicPr>
            <a:picLocks noChangeAspect="1"/>
          </p:cNvPicPr>
          <p:nvPr/>
        </p:nvPicPr>
        <p:blipFill rotWithShape="1">
          <a:blip r:embed="rId2"/>
          <a:srcRect l="11842" r="-1" b="-1"/>
          <a:stretch/>
        </p:blipFill>
        <p:spPr>
          <a:xfrm>
            <a:off x="20" y="1666568"/>
            <a:ext cx="6106195" cy="5191432"/>
          </a:xfrm>
          <a:prstGeom prst="rect">
            <a:avLst/>
          </a:prstGeom>
        </p:spPr>
      </p:pic>
      <p:sp useBgFill="1">
        <p:nvSpPr>
          <p:cNvPr id="11" name="Rectangle 10">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40F9FD-5241-C48D-5BF9-9ABA9BB52D42}"/>
              </a:ext>
            </a:extLst>
          </p:cNvPr>
          <p:cNvSpPr>
            <a:spLocks noGrp="1"/>
          </p:cNvSpPr>
          <p:nvPr>
            <p:ph type="title"/>
          </p:nvPr>
        </p:nvSpPr>
        <p:spPr>
          <a:xfrm>
            <a:off x="761801" y="352766"/>
            <a:ext cx="10591999" cy="1023584"/>
          </a:xfrm>
        </p:spPr>
        <p:txBody>
          <a:bodyPr>
            <a:normAutofit/>
          </a:bodyPr>
          <a:lstStyle/>
          <a:p>
            <a:r>
              <a:rPr lang="en-GB" sz="4000">
                <a:cs typeface="Calibri Light"/>
              </a:rPr>
              <a:t>Can you think of any examples?</a:t>
            </a:r>
            <a:endParaRPr lang="en-GB" sz="4000"/>
          </a:p>
        </p:txBody>
      </p:sp>
      <p:sp>
        <p:nvSpPr>
          <p:cNvPr id="3" name="Content Placeholder 2">
            <a:extLst>
              <a:ext uri="{FF2B5EF4-FFF2-40B4-BE49-F238E27FC236}">
                <a16:creationId xmlns:a16="http://schemas.microsoft.com/office/drawing/2014/main" id="{96B05075-C676-3A73-A680-E7942FEDAA03}"/>
              </a:ext>
            </a:extLst>
          </p:cNvPr>
          <p:cNvSpPr>
            <a:spLocks noGrp="1"/>
          </p:cNvSpPr>
          <p:nvPr>
            <p:ph idx="1"/>
          </p:nvPr>
        </p:nvSpPr>
        <p:spPr>
          <a:xfrm>
            <a:off x="6803408" y="2249766"/>
            <a:ext cx="4550391" cy="4070303"/>
          </a:xfrm>
        </p:spPr>
        <p:txBody>
          <a:bodyPr vert="horz" lIns="91440" tIns="45720" rIns="91440" bIns="45720" rtlCol="0" anchor="ctr">
            <a:normAutofit/>
          </a:bodyPr>
          <a:lstStyle/>
          <a:p>
            <a:endParaRPr lang="en-GB" sz="2000">
              <a:cs typeface="Calibri"/>
            </a:endParaRPr>
          </a:p>
          <a:p>
            <a:r>
              <a:rPr lang="en-GB" dirty="0">
                <a:ea typeface="+mn-lt"/>
                <a:cs typeface="+mn-lt"/>
              </a:rPr>
              <a:t>Property crimes like theft</a:t>
            </a:r>
          </a:p>
          <a:p>
            <a:r>
              <a:rPr lang="en-GB" dirty="0">
                <a:ea typeface="+mn-lt"/>
                <a:cs typeface="+mn-lt"/>
              </a:rPr>
              <a:t>Burglary</a:t>
            </a:r>
          </a:p>
          <a:p>
            <a:r>
              <a:rPr lang="en-GB" dirty="0">
                <a:ea typeface="+mn-lt"/>
                <a:cs typeface="+mn-lt"/>
              </a:rPr>
              <a:t>Vandalism</a:t>
            </a:r>
            <a:endParaRPr lang="en-GB" dirty="0">
              <a:cs typeface="Calibri"/>
            </a:endParaRPr>
          </a:p>
          <a:p>
            <a:r>
              <a:rPr lang="en-GB" dirty="0">
                <a:cs typeface="Calibri"/>
              </a:rPr>
              <a:t>Car theft</a:t>
            </a:r>
          </a:p>
          <a:p>
            <a:r>
              <a:rPr lang="en-GB" dirty="0">
                <a:cs typeface="Calibri"/>
              </a:rPr>
              <a:t>Pick pocketing</a:t>
            </a:r>
          </a:p>
          <a:p>
            <a:r>
              <a:rPr lang="en-GB" dirty="0">
                <a:cs typeface="Calibri"/>
              </a:rPr>
              <a:t>Shop lifting</a:t>
            </a:r>
          </a:p>
          <a:p>
            <a:endParaRPr lang="en-GB" sz="2000">
              <a:cs typeface="Calibri"/>
            </a:endParaRPr>
          </a:p>
          <a:p>
            <a:endParaRPr lang="en-GB" sz="2000">
              <a:cs typeface="Calibri"/>
            </a:endParaRPr>
          </a:p>
        </p:txBody>
      </p:sp>
    </p:spTree>
    <p:extLst>
      <p:ext uri="{BB962C8B-B14F-4D97-AF65-F5344CB8AC3E}">
        <p14:creationId xmlns:p14="http://schemas.microsoft.com/office/powerpoint/2010/main" val="412732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3A1DDF-6E06-1BBA-2FC8-B1694422652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Rational Choice Theory</a:t>
            </a:r>
          </a:p>
        </p:txBody>
      </p:sp>
      <p:pic>
        <p:nvPicPr>
          <p:cNvPr id="5" name="Content Placeholder 4" descr="A person with a question mark in front of arrows&#10;&#10;Description automatically generated">
            <a:extLst>
              <a:ext uri="{FF2B5EF4-FFF2-40B4-BE49-F238E27FC236}">
                <a16:creationId xmlns:a16="http://schemas.microsoft.com/office/drawing/2014/main" id="{D518FCBC-7A82-D9A4-20E4-CEB9B126E2CA}"/>
              </a:ext>
            </a:extLst>
          </p:cNvPr>
          <p:cNvPicPr>
            <a:picLocks noGrp="1" noChangeAspect="1"/>
          </p:cNvPicPr>
          <p:nvPr>
            <p:ph idx="1"/>
          </p:nvPr>
        </p:nvPicPr>
        <p:blipFill>
          <a:blip r:embed="rId3"/>
          <a:stretch>
            <a:fillRect/>
          </a:stretch>
        </p:blipFill>
        <p:spPr>
          <a:xfrm>
            <a:off x="4777316" y="927453"/>
            <a:ext cx="6780700" cy="5000765"/>
          </a:xfrm>
          <a:prstGeom prst="rect">
            <a:avLst/>
          </a:prstGeom>
        </p:spPr>
      </p:pic>
    </p:spTree>
    <p:extLst>
      <p:ext uri="{BB962C8B-B14F-4D97-AF65-F5344CB8AC3E}">
        <p14:creationId xmlns:p14="http://schemas.microsoft.com/office/powerpoint/2010/main" val="30480204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Red toy person in front of two lines of white figures">
            <a:extLst>
              <a:ext uri="{FF2B5EF4-FFF2-40B4-BE49-F238E27FC236}">
                <a16:creationId xmlns:a16="http://schemas.microsoft.com/office/drawing/2014/main" id="{13E433B0-64CB-8690-9D62-B16676C59B48}"/>
              </a:ext>
            </a:extLst>
          </p:cNvPr>
          <p:cNvPicPr>
            <a:picLocks noChangeAspect="1"/>
          </p:cNvPicPr>
          <p:nvPr/>
        </p:nvPicPr>
        <p:blipFill rotWithShape="1">
          <a:blip r:embed="rId2"/>
          <a:srcRect l="22520" r="19000" b="5"/>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A890FB-99DC-801D-86F6-B4D2EB9DA510}"/>
              </a:ext>
            </a:extLst>
          </p:cNvPr>
          <p:cNvSpPr>
            <a:spLocks noGrp="1"/>
          </p:cNvSpPr>
          <p:nvPr>
            <p:ph type="title"/>
          </p:nvPr>
        </p:nvSpPr>
        <p:spPr>
          <a:xfrm>
            <a:off x="761801" y="328512"/>
            <a:ext cx="4778387" cy="1628970"/>
          </a:xfrm>
        </p:spPr>
        <p:txBody>
          <a:bodyPr anchor="ctr">
            <a:normAutofit/>
          </a:bodyPr>
          <a:lstStyle/>
          <a:p>
            <a:r>
              <a:rPr lang="en-GB" sz="3400"/>
              <a:t>Rational Choice Theory operates on the following key assumptions:</a:t>
            </a:r>
          </a:p>
        </p:txBody>
      </p:sp>
      <p:sp>
        <p:nvSpPr>
          <p:cNvPr id="3" name="Content Placeholder 2">
            <a:extLst>
              <a:ext uri="{FF2B5EF4-FFF2-40B4-BE49-F238E27FC236}">
                <a16:creationId xmlns:a16="http://schemas.microsoft.com/office/drawing/2014/main" id="{04524878-4FFE-BA18-BA9C-B818B9E1E971}"/>
              </a:ext>
            </a:extLst>
          </p:cNvPr>
          <p:cNvSpPr>
            <a:spLocks noGrp="1"/>
          </p:cNvSpPr>
          <p:nvPr>
            <p:ph idx="1"/>
          </p:nvPr>
        </p:nvSpPr>
        <p:spPr>
          <a:xfrm>
            <a:off x="761801" y="2884929"/>
            <a:ext cx="4659756" cy="3374137"/>
          </a:xfrm>
        </p:spPr>
        <p:txBody>
          <a:bodyPr vert="horz" lIns="91440" tIns="45720" rIns="91440" bIns="45720" rtlCol="0" anchor="ctr">
            <a:noAutofit/>
          </a:bodyPr>
          <a:lstStyle/>
          <a:p>
            <a:pPr marL="342900" indent="-342900" rtl="0">
              <a:buFont typeface="Arial" panose="020F0302020204030204"/>
              <a:buChar char="•"/>
            </a:pPr>
            <a:r>
              <a:rPr lang="en-GB" sz="2000" b="1" dirty="0">
                <a:latin typeface="Georgia Pro"/>
              </a:rPr>
              <a:t>Goal-Oriented Behaviour</a:t>
            </a:r>
            <a:r>
              <a:rPr lang="en-GB" sz="2000" dirty="0">
                <a:latin typeface="Georgia Pro"/>
              </a:rPr>
              <a:t>: Individuals are assumed to have specific goals they want to achieve, whether they are related to financial gain, personal satisfaction, or other objectives.</a:t>
            </a:r>
            <a:endParaRPr lang="en-US" sz="2000">
              <a:latin typeface="Georgia Pro"/>
            </a:endParaRPr>
          </a:p>
          <a:p>
            <a:pPr marL="0" indent="0">
              <a:buNone/>
            </a:pPr>
            <a:endParaRPr lang="en-GB" sz="2000" dirty="0">
              <a:latin typeface="Georgia Pro"/>
              <a:cs typeface="Calibri" panose="020F0502020204030204"/>
            </a:endParaRPr>
          </a:p>
          <a:p>
            <a:pPr marL="342900" indent="-342900" rtl="0">
              <a:buFont typeface="Arial" panose="020F0302020204030204"/>
              <a:buChar char="•"/>
            </a:pPr>
            <a:r>
              <a:rPr lang="en-GB" sz="2000" b="1" dirty="0">
                <a:latin typeface="Georgia Pro"/>
              </a:rPr>
              <a:t>Weighing Costs and Benefits</a:t>
            </a:r>
            <a:r>
              <a:rPr lang="en-GB" sz="2000" dirty="0">
                <a:latin typeface="Georgia Pro"/>
              </a:rPr>
              <a:t>: People are expected to assess the potential costs and benefits of their actions before making a decision. This includes considering the potential rewards of criminal behaviour as well as the potential risks of getting caught and facing legal consequences.</a:t>
            </a:r>
            <a:endParaRPr lang="en-GB" sz="2000" dirty="0">
              <a:latin typeface="Georgia Pro"/>
              <a:cs typeface="Calibri" panose="020F0502020204030204"/>
            </a:endParaRPr>
          </a:p>
          <a:p>
            <a:pPr marL="342900" indent="-342900" rtl="0">
              <a:buFont typeface="Arial" panose="020F0302020204030204"/>
              <a:buChar char="•"/>
            </a:pPr>
            <a:endParaRPr lang="en-GB" sz="1700">
              <a:cs typeface="Calibri" panose="020F0502020204030204"/>
            </a:endParaRPr>
          </a:p>
          <a:p>
            <a:endParaRPr lang="en-GB" sz="1700"/>
          </a:p>
        </p:txBody>
      </p:sp>
    </p:spTree>
    <p:extLst>
      <p:ext uri="{BB962C8B-B14F-4D97-AF65-F5344CB8AC3E}">
        <p14:creationId xmlns:p14="http://schemas.microsoft.com/office/powerpoint/2010/main" val="38793008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DA4BE5-AAC8-0961-C4B8-8F277D76F013}"/>
              </a:ext>
            </a:extLst>
          </p:cNvPr>
          <p:cNvSpPr>
            <a:spLocks noGrp="1"/>
          </p:cNvSpPr>
          <p:nvPr>
            <p:ph type="title"/>
          </p:nvPr>
        </p:nvSpPr>
        <p:spPr>
          <a:xfrm>
            <a:off x="589560" y="856180"/>
            <a:ext cx="4560584" cy="1128068"/>
          </a:xfrm>
        </p:spPr>
        <p:txBody>
          <a:bodyPr anchor="ctr">
            <a:normAutofit/>
          </a:bodyPr>
          <a:lstStyle/>
          <a:p>
            <a:endParaRPr lang="en-GB" sz="4000"/>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53F1141-7571-DBF7-B575-B56FB7A902F2}"/>
              </a:ext>
            </a:extLst>
          </p:cNvPr>
          <p:cNvSpPr>
            <a:spLocks noGrp="1"/>
          </p:cNvSpPr>
          <p:nvPr>
            <p:ph idx="1"/>
          </p:nvPr>
        </p:nvSpPr>
        <p:spPr>
          <a:xfrm>
            <a:off x="590719" y="2503687"/>
            <a:ext cx="4559425" cy="3979585"/>
          </a:xfrm>
        </p:spPr>
        <p:txBody>
          <a:bodyPr vert="horz" lIns="91440" tIns="45720" rIns="91440" bIns="45720" rtlCol="0" anchor="ctr">
            <a:noAutofit/>
          </a:bodyPr>
          <a:lstStyle/>
          <a:p>
            <a:pPr marL="342900" indent="-342900"/>
            <a:r>
              <a:rPr lang="en-GB" sz="1800" b="1" dirty="0">
                <a:latin typeface="Georgia Pro"/>
                <a:cs typeface="Calibri"/>
              </a:rPr>
              <a:t>Limited Resources</a:t>
            </a:r>
            <a:r>
              <a:rPr lang="en-GB" sz="1800" dirty="0">
                <a:latin typeface="Georgia Pro"/>
                <a:cs typeface="Calibri"/>
              </a:rPr>
              <a:t>: Individuals are assumed to have limited resources, such as time, money, and energy. As a result, they seek to optimise their choices to achieve their goals efficiently.</a:t>
            </a:r>
          </a:p>
          <a:p>
            <a:pPr marL="342900" indent="-342900"/>
            <a:r>
              <a:rPr lang="en-GB" sz="1800" b="1" dirty="0">
                <a:latin typeface="Georgia Pro"/>
                <a:cs typeface="Calibri"/>
              </a:rPr>
              <a:t>Information Processing</a:t>
            </a:r>
            <a:r>
              <a:rPr lang="en-GB" sz="1800" dirty="0">
                <a:latin typeface="Georgia Pro"/>
                <a:cs typeface="Calibri"/>
              </a:rPr>
              <a:t>: Rational actors are believed to gather relevant information and evaluate potential actions based on that information to make informed decisions.</a:t>
            </a:r>
          </a:p>
          <a:p>
            <a:pPr marL="342900" indent="-342900"/>
            <a:r>
              <a:rPr lang="en-GB" sz="1800" b="1" dirty="0">
                <a:latin typeface="Georgia Pro"/>
                <a:cs typeface="Calibri"/>
              </a:rPr>
              <a:t>Consistency</a:t>
            </a:r>
            <a:r>
              <a:rPr lang="en-GB" sz="1800" dirty="0">
                <a:latin typeface="Georgia Pro"/>
                <a:cs typeface="Calibri" panose="020F0502020204030204"/>
              </a:rPr>
              <a:t>: Rational Choice Theory assumes that individuals act in a consistent manner, making choices that align with their preferences and goals.</a:t>
            </a: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New study finds 4.5 million UK children living in poverty | Children | The  Guardian">
            <a:extLst>
              <a:ext uri="{FF2B5EF4-FFF2-40B4-BE49-F238E27FC236}">
                <a16:creationId xmlns:a16="http://schemas.microsoft.com/office/drawing/2014/main" id="{90BA7259-B771-0341-F626-EA98F6769307}"/>
              </a:ext>
            </a:extLst>
          </p:cNvPr>
          <p:cNvPicPr>
            <a:picLocks noChangeAspect="1"/>
          </p:cNvPicPr>
          <p:nvPr/>
        </p:nvPicPr>
        <p:blipFill rotWithShape="1">
          <a:blip r:embed="rId2"/>
          <a:srcRect r="22731" b="1"/>
          <a:stretch/>
        </p:blipFill>
        <p:spPr>
          <a:xfrm>
            <a:off x="5977788" y="799352"/>
            <a:ext cx="5425410" cy="5259296"/>
          </a:xfrm>
          <a:prstGeom prst="rect">
            <a:avLst/>
          </a:prstGeom>
        </p:spPr>
      </p:pic>
    </p:spTree>
    <p:extLst>
      <p:ext uri="{BB962C8B-B14F-4D97-AF65-F5344CB8AC3E}">
        <p14:creationId xmlns:p14="http://schemas.microsoft.com/office/powerpoint/2010/main" val="41197594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6" name="Rectangle 25">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516677C-D1F9-6288-2A70-E511B7F6B2E3}"/>
              </a:ext>
            </a:extLst>
          </p:cNvPr>
          <p:cNvSpPr>
            <a:spLocks noGrp="1"/>
          </p:cNvSpPr>
          <p:nvPr>
            <p:ph type="title"/>
          </p:nvPr>
        </p:nvSpPr>
        <p:spPr>
          <a:xfrm>
            <a:off x="1115568" y="548640"/>
            <a:ext cx="10168128" cy="1179576"/>
          </a:xfrm>
        </p:spPr>
        <p:txBody>
          <a:bodyPr>
            <a:normAutofit/>
          </a:bodyPr>
          <a:lstStyle/>
          <a:p>
            <a:r>
              <a:rPr lang="en-GB" sz="3700"/>
              <a:t>Rational Choice Theory can be applied in several ways:</a:t>
            </a:r>
          </a:p>
        </p:txBody>
      </p:sp>
      <p:sp>
        <p:nvSpPr>
          <p:cNvPr id="28" name="Rectangle 27">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Content Placeholder 2">
            <a:extLst>
              <a:ext uri="{FF2B5EF4-FFF2-40B4-BE49-F238E27FC236}">
                <a16:creationId xmlns:a16="http://schemas.microsoft.com/office/drawing/2014/main" id="{D0B99CB6-27CD-7ECC-88B1-7AF42984CBD1}"/>
              </a:ext>
            </a:extLst>
          </p:cNvPr>
          <p:cNvSpPr>
            <a:spLocks noGrp="1"/>
          </p:cNvSpPr>
          <p:nvPr>
            <p:ph idx="1"/>
          </p:nvPr>
        </p:nvSpPr>
        <p:spPr>
          <a:xfrm>
            <a:off x="1063613" y="2066307"/>
            <a:ext cx="10168128" cy="3695020"/>
          </a:xfrm>
        </p:spPr>
        <p:txBody>
          <a:bodyPr vert="horz" lIns="91440" tIns="45720" rIns="91440" bIns="45720" rtlCol="0" anchor="t">
            <a:noAutofit/>
          </a:bodyPr>
          <a:lstStyle/>
          <a:p>
            <a:pPr marL="342900" indent="-342900" rtl="0">
              <a:buFont typeface="Arial" panose="020F0302020204030204"/>
              <a:buChar char="•"/>
            </a:pPr>
            <a:r>
              <a:rPr lang="en-GB" sz="2000" b="1" dirty="0">
                <a:latin typeface="Georgia Pro"/>
              </a:rPr>
              <a:t>Crime Prevention Strategies</a:t>
            </a:r>
            <a:r>
              <a:rPr lang="en-GB" sz="2000" dirty="0">
                <a:latin typeface="Georgia Pro"/>
              </a:rPr>
              <a:t>: Law enforcement agencies can design strategies that increase the perceived risks and costs of engaging in criminal activities. For example, visible police presence, security cameras, and effective lighting in high-crime areas can discourage potential criminals by increasing the chances of being caught.</a:t>
            </a:r>
            <a:endParaRPr lang="en-GB" sz="2000">
              <a:latin typeface="Georgia Pro"/>
              <a:cs typeface="Calibri"/>
            </a:endParaRPr>
          </a:p>
          <a:p>
            <a:pPr marL="0" indent="0">
              <a:buNone/>
            </a:pPr>
            <a:endParaRPr lang="en-GB" sz="2000" dirty="0">
              <a:latin typeface="Georgia Pro"/>
              <a:ea typeface="Calibri"/>
              <a:cs typeface="Calibri"/>
            </a:endParaRPr>
          </a:p>
          <a:p>
            <a:pPr marL="342900" indent="-342900" rtl="0">
              <a:buFont typeface="Arial" panose="020F0302020204030204"/>
              <a:buChar char="•"/>
            </a:pPr>
            <a:r>
              <a:rPr lang="en-GB" sz="2000" b="1" dirty="0">
                <a:latin typeface="Georgia Pro"/>
              </a:rPr>
              <a:t>Deterrence Theory</a:t>
            </a:r>
            <a:r>
              <a:rPr lang="en-GB" sz="2000" dirty="0">
                <a:latin typeface="Georgia Pro"/>
              </a:rPr>
              <a:t>: Rational Choice Theory underlies deterrence theory, which suggests that the fear of punishment can deter individuals from engaging in criminal acts. Law enforcement aims to create a credible threat of punishment that outweighs the potential benefits of criminal behaviour.</a:t>
            </a:r>
            <a:endParaRPr lang="en-GB" sz="2000">
              <a:latin typeface="Georgia Pro"/>
              <a:ea typeface="Calibri" panose="020F0502020204030204"/>
              <a:cs typeface="Calibri" panose="020F0502020204030204"/>
            </a:endParaRPr>
          </a:p>
          <a:p>
            <a:pPr marL="0" indent="0">
              <a:buNone/>
            </a:pPr>
            <a:endParaRPr lang="en-GB" sz="2000" dirty="0">
              <a:latin typeface="Georgia Pro"/>
              <a:ea typeface="Calibri" panose="020F0502020204030204"/>
              <a:cs typeface="Calibri" panose="020F0502020204030204"/>
            </a:endParaRPr>
          </a:p>
          <a:p>
            <a:pPr marL="342900" indent="-342900" rtl="0">
              <a:buFont typeface="Arial" panose="020F0302020204030204"/>
              <a:buChar char="•"/>
            </a:pPr>
            <a:r>
              <a:rPr lang="en-GB" sz="2000" b="1" dirty="0">
                <a:latin typeface="Georgia Pro"/>
              </a:rPr>
              <a:t>Situational Crime Prevention</a:t>
            </a:r>
            <a:r>
              <a:rPr lang="en-GB" sz="2000" dirty="0">
                <a:latin typeface="Georgia Pro"/>
              </a:rPr>
              <a:t>: This approach involves altering the environment to make it more difficult for criminals to commit offenses. By increasing the effort required to commit a crime, potential offenders are less likely to proceed.</a:t>
            </a:r>
            <a:endParaRPr lang="en-GB" sz="2000">
              <a:latin typeface="Georgia Pro"/>
              <a:ea typeface="Calibri" panose="020F0502020204030204"/>
              <a:cs typeface="Calibri" panose="020F0502020204030204"/>
            </a:endParaRPr>
          </a:p>
          <a:p>
            <a:pPr marL="0" indent="0" rtl="0">
              <a:buNone/>
            </a:pPr>
            <a:endParaRPr lang="en-GB" sz="1700">
              <a:ea typeface="Calibri" panose="020F0502020204030204"/>
              <a:cs typeface="Calibri" panose="020F0502020204030204"/>
            </a:endParaRPr>
          </a:p>
          <a:p>
            <a:endParaRPr lang="en-GB" sz="1700"/>
          </a:p>
        </p:txBody>
      </p:sp>
    </p:spTree>
    <p:extLst>
      <p:ext uri="{BB962C8B-B14F-4D97-AF65-F5344CB8AC3E}">
        <p14:creationId xmlns:p14="http://schemas.microsoft.com/office/powerpoint/2010/main" val="6674653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D6A8401-571D-9900-F611-7DEE0FC55CF6}"/>
              </a:ext>
            </a:extLst>
          </p:cNvPr>
          <p:cNvPicPr>
            <a:picLocks noChangeAspect="1"/>
          </p:cNvPicPr>
          <p:nvPr/>
        </p:nvPicPr>
        <p:blipFill rotWithShape="1">
          <a:blip r:embed="rId2"/>
          <a:srcRect l="28715" r="24464" b="6250"/>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8E6D44-A676-6510-2392-8C09A8CF34E7}"/>
              </a:ext>
            </a:extLst>
          </p:cNvPr>
          <p:cNvSpPr>
            <a:spLocks noGrp="1"/>
          </p:cNvSpPr>
          <p:nvPr>
            <p:ph type="title"/>
          </p:nvPr>
        </p:nvSpPr>
        <p:spPr>
          <a:xfrm>
            <a:off x="761801" y="328512"/>
            <a:ext cx="4778387" cy="1628970"/>
          </a:xfrm>
        </p:spPr>
        <p:txBody>
          <a:bodyPr anchor="ctr">
            <a:normAutofit/>
          </a:bodyPr>
          <a:lstStyle/>
          <a:p>
            <a:endParaRPr lang="en-GB" sz="4000"/>
          </a:p>
        </p:txBody>
      </p:sp>
      <p:sp>
        <p:nvSpPr>
          <p:cNvPr id="3" name="Content Placeholder 2">
            <a:extLst>
              <a:ext uri="{FF2B5EF4-FFF2-40B4-BE49-F238E27FC236}">
                <a16:creationId xmlns:a16="http://schemas.microsoft.com/office/drawing/2014/main" id="{7C3D11C7-CA5F-F082-E238-08673F9172AD}"/>
              </a:ext>
            </a:extLst>
          </p:cNvPr>
          <p:cNvSpPr>
            <a:spLocks noGrp="1"/>
          </p:cNvSpPr>
          <p:nvPr>
            <p:ph idx="1"/>
          </p:nvPr>
        </p:nvSpPr>
        <p:spPr>
          <a:xfrm>
            <a:off x="718506" y="2053656"/>
            <a:ext cx="4659756" cy="3374137"/>
          </a:xfrm>
        </p:spPr>
        <p:txBody>
          <a:bodyPr vert="horz" lIns="91440" tIns="45720" rIns="91440" bIns="45720" rtlCol="0" anchor="ctr">
            <a:noAutofit/>
          </a:bodyPr>
          <a:lstStyle/>
          <a:p>
            <a:pPr marL="342900" indent="-342900"/>
            <a:r>
              <a:rPr lang="en-GB" sz="2000" b="1" dirty="0">
                <a:latin typeface="Georgia Pro"/>
                <a:cs typeface="Calibri"/>
              </a:rPr>
              <a:t>Target Hardening</a:t>
            </a:r>
            <a:r>
              <a:rPr lang="en-GB" sz="2000" dirty="0">
                <a:latin typeface="Georgia Pro"/>
                <a:cs typeface="Calibri"/>
              </a:rPr>
              <a:t>: This involves implementing security measures that make specific targets less attractive to criminals. For instance, using locks, alarms, and other security measures on homes and vehicles can    make them less appealing targets.</a:t>
            </a:r>
            <a:endParaRPr lang="en-US" sz="2000" dirty="0">
              <a:latin typeface="Georgia Pro"/>
              <a:ea typeface="Calibri" panose="020F0502020204030204"/>
              <a:cs typeface="Calibri"/>
            </a:endParaRPr>
          </a:p>
          <a:p>
            <a:pPr marL="0" indent="0">
              <a:buNone/>
            </a:pPr>
            <a:endParaRPr lang="en-GB" sz="2000" dirty="0">
              <a:latin typeface="Georgia Pro"/>
              <a:ea typeface="Calibri" panose="020F0502020204030204"/>
              <a:cs typeface="Calibri"/>
            </a:endParaRPr>
          </a:p>
          <a:p>
            <a:pPr marL="342900" indent="-342900"/>
            <a:r>
              <a:rPr lang="en-GB" sz="2000" b="1" dirty="0">
                <a:latin typeface="Georgia Pro"/>
                <a:cs typeface="Calibri"/>
              </a:rPr>
              <a:t>Community Policing</a:t>
            </a:r>
            <a:r>
              <a:rPr lang="en-GB" sz="2000" dirty="0">
                <a:latin typeface="Georgia Pro"/>
                <a:cs typeface="Calibri"/>
              </a:rPr>
              <a:t>: Rational Choice Theory also supports community policing efforts, which involve building positive relationships between police and the community. When individuals have more trust in the police and feel connected to their community, they may be more inclined to report criminal activities and cooperate with law enforcement.</a:t>
            </a:r>
            <a:endParaRPr lang="en-GB" sz="2000" dirty="0">
              <a:latin typeface="Georgia Pro"/>
              <a:ea typeface="Calibri" panose="020F0502020204030204"/>
              <a:cs typeface="Calibri" panose="020F0502020204030204"/>
            </a:endParaRPr>
          </a:p>
        </p:txBody>
      </p:sp>
    </p:spTree>
    <p:extLst>
      <p:ext uri="{BB962C8B-B14F-4D97-AF65-F5344CB8AC3E}">
        <p14:creationId xmlns:p14="http://schemas.microsoft.com/office/powerpoint/2010/main" val="17475312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882990-A2F2-78BF-0B6A-7BC03E1BA8F7}"/>
              </a:ext>
            </a:extLst>
          </p:cNvPr>
          <p:cNvSpPr>
            <a:spLocks noGrp="1"/>
          </p:cNvSpPr>
          <p:nvPr>
            <p:ph type="title"/>
          </p:nvPr>
        </p:nvSpPr>
        <p:spPr>
          <a:xfrm>
            <a:off x="640080" y="325369"/>
            <a:ext cx="4368602" cy="1956841"/>
          </a:xfrm>
        </p:spPr>
        <p:txBody>
          <a:bodyPr anchor="b">
            <a:normAutofit/>
          </a:bodyPr>
          <a:lstStyle/>
          <a:p>
            <a:r>
              <a:rPr lang="en-GB" sz="5000">
                <a:cs typeface="Calibri Light"/>
              </a:rPr>
              <a:t>Broken window theory </a:t>
            </a:r>
            <a:endParaRPr lang="en-GB" sz="5000"/>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D534B87B-1D11-6FC1-49A1-A01D47924D54}"/>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US" sz="2000" dirty="0">
                <a:solidFill>
                  <a:srgbClr val="374151"/>
                </a:solidFill>
                <a:latin typeface="Georgia Pro"/>
                <a:ea typeface="+mn-lt"/>
                <a:cs typeface="+mn-lt"/>
              </a:rPr>
              <a:t>Overall, the Broken Windows Theory has had a significant impact on policing and community development strategies in some areas. </a:t>
            </a:r>
            <a:endParaRPr lang="en-US" sz="2000" dirty="0">
              <a:solidFill>
                <a:srgbClr val="000000"/>
              </a:solidFill>
              <a:latin typeface="Georgia Pro"/>
              <a:ea typeface="+mn-lt"/>
              <a:cs typeface="+mn-lt"/>
            </a:endParaRPr>
          </a:p>
          <a:p>
            <a:r>
              <a:rPr lang="en-US" sz="2000" dirty="0">
                <a:solidFill>
                  <a:srgbClr val="374151"/>
                </a:solidFill>
                <a:latin typeface="Georgia Pro"/>
                <a:ea typeface="+mn-lt"/>
                <a:cs typeface="+mn-lt"/>
              </a:rPr>
              <a:t>It has led to the adoption of community policing and efforts to address disorder and minor offences in an attempt to create safer and more orderly </a:t>
            </a:r>
            <a:r>
              <a:rPr lang="en-US" sz="2000" dirty="0" err="1">
                <a:solidFill>
                  <a:srgbClr val="374151"/>
                </a:solidFill>
                <a:latin typeface="Georgia Pro"/>
                <a:ea typeface="+mn-lt"/>
                <a:cs typeface="+mn-lt"/>
              </a:rPr>
              <a:t>neighbourhoods</a:t>
            </a:r>
            <a:r>
              <a:rPr lang="en-US" sz="2000" dirty="0">
                <a:solidFill>
                  <a:srgbClr val="374151"/>
                </a:solidFill>
                <a:latin typeface="Georgia Pro"/>
                <a:ea typeface="+mn-lt"/>
                <a:cs typeface="+mn-lt"/>
              </a:rPr>
              <a:t>.</a:t>
            </a:r>
            <a:endParaRPr lang="en-US" sz="2000" dirty="0">
              <a:latin typeface="Georgia Pro"/>
            </a:endParaRPr>
          </a:p>
        </p:txBody>
      </p:sp>
      <p:pic>
        <p:nvPicPr>
          <p:cNvPr id="4" name="Content Placeholder 3" descr="Researchers Find Little Evidence for 'Broken Windows Theory'">
            <a:extLst>
              <a:ext uri="{FF2B5EF4-FFF2-40B4-BE49-F238E27FC236}">
                <a16:creationId xmlns:a16="http://schemas.microsoft.com/office/drawing/2014/main" id="{A242221E-3930-7316-9D3C-5BD9E9CBCFEF}"/>
              </a:ext>
            </a:extLst>
          </p:cNvPr>
          <p:cNvPicPr>
            <a:picLocks noChangeAspect="1"/>
          </p:cNvPicPr>
          <p:nvPr/>
        </p:nvPicPr>
        <p:blipFill rotWithShape="1">
          <a:blip r:embed="rId2"/>
          <a:srcRect l="16086" r="1696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4140880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DC26C1-7C1E-C41F-ABBA-669B3A2F6F0D}"/>
              </a:ext>
            </a:extLst>
          </p:cNvPr>
          <p:cNvSpPr>
            <a:spLocks noGrp="1"/>
          </p:cNvSpPr>
          <p:nvPr>
            <p:ph type="title"/>
          </p:nvPr>
        </p:nvSpPr>
        <p:spPr>
          <a:xfrm>
            <a:off x="589560" y="856180"/>
            <a:ext cx="4560584" cy="1128068"/>
          </a:xfrm>
        </p:spPr>
        <p:txBody>
          <a:bodyPr anchor="ctr">
            <a:normAutofit/>
          </a:bodyPr>
          <a:lstStyle/>
          <a:p>
            <a:endParaRPr lang="en-GB" sz="4000"/>
          </a:p>
        </p:txBody>
      </p:sp>
      <p:grpSp>
        <p:nvGrpSpPr>
          <p:cNvPr id="20" name="Group 19">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1" name="Rectangle 20">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ED4F93C-DEF3-931B-EF87-794BBF624275}"/>
              </a:ext>
            </a:extLst>
          </p:cNvPr>
          <p:cNvSpPr>
            <a:spLocks noGrp="1"/>
          </p:cNvSpPr>
          <p:nvPr>
            <p:ph idx="1"/>
          </p:nvPr>
        </p:nvSpPr>
        <p:spPr>
          <a:xfrm>
            <a:off x="356924" y="2313187"/>
            <a:ext cx="5182879" cy="3979585"/>
          </a:xfrm>
        </p:spPr>
        <p:txBody>
          <a:bodyPr vert="horz" lIns="91440" tIns="45720" rIns="91440" bIns="45720" rtlCol="0" anchor="ctr">
            <a:noAutofit/>
          </a:bodyPr>
          <a:lstStyle/>
          <a:p>
            <a:pPr marL="0" indent="0">
              <a:buNone/>
            </a:pPr>
            <a:r>
              <a:rPr lang="en-GB" dirty="0">
                <a:latin typeface="Georgia Pro"/>
                <a:ea typeface="+mn-lt"/>
                <a:cs typeface="+mn-lt"/>
              </a:rPr>
              <a:t>Criminological and social theory that suggests that visible signs of disorder and neglect in an area can lead to an increase in both petty crimes and more serious criminal activities. The theory was first introduced by  Wilson and Kelling in a 1982 article titled "</a:t>
            </a:r>
            <a:r>
              <a:rPr lang="en-GB" b="1" dirty="0">
                <a:latin typeface="Georgia Pro"/>
                <a:ea typeface="+mn-lt"/>
                <a:cs typeface="+mn-lt"/>
              </a:rPr>
              <a:t>Broken Windows: The Police and Neighbourhood Safety."</a:t>
            </a:r>
            <a:endParaRPr lang="en-GB" b="1">
              <a:latin typeface="Georgia Pro"/>
              <a:cs typeface="Calibri" panose="020F0502020204030204"/>
            </a:endParaRPr>
          </a:p>
        </p:txBody>
      </p:sp>
      <p:sp>
        <p:nvSpPr>
          <p:cNvPr id="26" name="Rectangle 25">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roken windows in a block of flats, Berlin, Germany Stock Photo - Alamy">
            <a:extLst>
              <a:ext uri="{FF2B5EF4-FFF2-40B4-BE49-F238E27FC236}">
                <a16:creationId xmlns:a16="http://schemas.microsoft.com/office/drawing/2014/main" id="{907A1D80-C01B-DBF5-F548-8F33B37ED8BA}"/>
              </a:ext>
            </a:extLst>
          </p:cNvPr>
          <p:cNvPicPr>
            <a:picLocks noChangeAspect="1"/>
          </p:cNvPicPr>
          <p:nvPr/>
        </p:nvPicPr>
        <p:blipFill rotWithShape="1">
          <a:blip r:embed="rId2"/>
          <a:srcRect l="11248" r="4312" b="1"/>
          <a:stretch/>
        </p:blipFill>
        <p:spPr>
          <a:xfrm>
            <a:off x="5977788" y="799352"/>
            <a:ext cx="5425410" cy="5259296"/>
          </a:xfrm>
          <a:prstGeom prst="rect">
            <a:avLst/>
          </a:prstGeom>
        </p:spPr>
      </p:pic>
    </p:spTree>
    <p:extLst>
      <p:ext uri="{BB962C8B-B14F-4D97-AF65-F5344CB8AC3E}">
        <p14:creationId xmlns:p14="http://schemas.microsoft.com/office/powerpoint/2010/main" val="14442089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8B5371-4774-979B-91A4-65716F88DC66}"/>
              </a:ext>
            </a:extLst>
          </p:cNvPr>
          <p:cNvSpPr>
            <a:spLocks noGrp="1"/>
          </p:cNvSpPr>
          <p:nvPr>
            <p:ph type="title"/>
          </p:nvPr>
        </p:nvSpPr>
        <p:spPr>
          <a:xfrm>
            <a:off x="761803" y="350196"/>
            <a:ext cx="4646904" cy="1624520"/>
          </a:xfrm>
        </p:spPr>
        <p:txBody>
          <a:bodyPr anchor="ctr">
            <a:normAutofit/>
          </a:bodyPr>
          <a:lstStyle/>
          <a:p>
            <a:r>
              <a:rPr lang="en-GB" sz="4000" dirty="0">
                <a:cs typeface="Calibri Light"/>
              </a:rPr>
              <a:t>Key points to Broken Window Theory:-</a:t>
            </a:r>
          </a:p>
        </p:txBody>
      </p:sp>
      <p:sp>
        <p:nvSpPr>
          <p:cNvPr id="3" name="Content Placeholder 2">
            <a:extLst>
              <a:ext uri="{FF2B5EF4-FFF2-40B4-BE49-F238E27FC236}">
                <a16:creationId xmlns:a16="http://schemas.microsoft.com/office/drawing/2014/main" id="{F1E1F4EF-8E20-8334-C5D3-ED4B96BCF7E4}"/>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GB" sz="1700" b="1" dirty="0">
                <a:latin typeface="Georgia Pro"/>
                <a:ea typeface="+mn-lt"/>
                <a:cs typeface="+mn-lt"/>
              </a:rPr>
              <a:t>Visible Signs of Disorder:</a:t>
            </a:r>
            <a:r>
              <a:rPr lang="en-GB" sz="1700" dirty="0">
                <a:latin typeface="Georgia Pro"/>
                <a:ea typeface="+mn-lt"/>
                <a:cs typeface="+mn-lt"/>
              </a:rPr>
              <a:t> The theory emphasises the significance of visible signs of disorder in public spaces. For example, if a broken window in a building is not promptly repaired, it sends a message that no one is concerned about the state of the community.</a:t>
            </a:r>
            <a:endParaRPr lang="en-GB" sz="1700">
              <a:latin typeface="Georgia Pro"/>
              <a:ea typeface="Verdana"/>
              <a:cs typeface="Calibri" panose="020F0502020204030204"/>
            </a:endParaRPr>
          </a:p>
          <a:p>
            <a:r>
              <a:rPr lang="en-GB" sz="1700" b="1" dirty="0">
                <a:latin typeface="Georgia Pro"/>
                <a:ea typeface="+mn-lt"/>
                <a:cs typeface="+mn-lt"/>
              </a:rPr>
              <a:t>Social Norms and Social Control:</a:t>
            </a:r>
            <a:r>
              <a:rPr lang="en-GB" sz="1700" dirty="0">
                <a:latin typeface="Georgia Pro"/>
                <a:ea typeface="+mn-lt"/>
                <a:cs typeface="+mn-lt"/>
              </a:rPr>
              <a:t> The theory suggests that maintaining social norms and social control is essential for preventing crime. When small acts of disorder are left unaddressed, it can undermine the social fabric of a community.</a:t>
            </a:r>
            <a:endParaRPr lang="en-GB" sz="1700" dirty="0">
              <a:latin typeface="Georgia Pro"/>
            </a:endParaRPr>
          </a:p>
          <a:p>
            <a:endParaRPr lang="en-GB" sz="1700">
              <a:cs typeface="Calibri"/>
            </a:endParaRPr>
          </a:p>
        </p:txBody>
      </p:sp>
      <p:pic>
        <p:nvPicPr>
          <p:cNvPr id="5" name="Picture 4" descr="View inside a building">
            <a:extLst>
              <a:ext uri="{FF2B5EF4-FFF2-40B4-BE49-F238E27FC236}">
                <a16:creationId xmlns:a16="http://schemas.microsoft.com/office/drawing/2014/main" id="{EA96373C-841E-B2E8-373E-80D26D96832E}"/>
              </a:ext>
            </a:extLst>
          </p:cNvPr>
          <p:cNvPicPr>
            <a:picLocks noChangeAspect="1"/>
          </p:cNvPicPr>
          <p:nvPr/>
        </p:nvPicPr>
        <p:blipFill rotWithShape="1">
          <a:blip r:embed="rId2"/>
          <a:srcRect l="14617" r="25940" b="-3"/>
          <a:stretch/>
        </p:blipFill>
        <p:spPr>
          <a:xfrm>
            <a:off x="6096000" y="1"/>
            <a:ext cx="6102825" cy="6858000"/>
          </a:xfrm>
          <a:prstGeom prst="rect">
            <a:avLst/>
          </a:prstGeom>
        </p:spPr>
      </p:pic>
    </p:spTree>
    <p:extLst>
      <p:ext uri="{BB962C8B-B14F-4D97-AF65-F5344CB8AC3E}">
        <p14:creationId xmlns:p14="http://schemas.microsoft.com/office/powerpoint/2010/main" val="326488357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multi coloured wooden stick figures">
            <a:extLst>
              <a:ext uri="{FF2B5EF4-FFF2-40B4-BE49-F238E27FC236}">
                <a16:creationId xmlns:a16="http://schemas.microsoft.com/office/drawing/2014/main" id="{7144D9BA-B8EF-5C4E-9067-D7F16F4C4C1C}"/>
              </a:ext>
            </a:extLst>
          </p:cNvPr>
          <p:cNvPicPr>
            <a:picLocks noChangeAspect="1"/>
          </p:cNvPicPr>
          <p:nvPr/>
        </p:nvPicPr>
        <p:blipFill rotWithShape="1">
          <a:blip r:embed="rId2"/>
          <a:srcRect l="16427" r="22018" b="9"/>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292DE7-B932-9677-505C-D29A1761162D}"/>
              </a:ext>
            </a:extLst>
          </p:cNvPr>
          <p:cNvSpPr>
            <a:spLocks noGrp="1"/>
          </p:cNvSpPr>
          <p:nvPr>
            <p:ph type="title"/>
          </p:nvPr>
        </p:nvSpPr>
        <p:spPr>
          <a:xfrm>
            <a:off x="761801" y="328512"/>
            <a:ext cx="4778387" cy="1628970"/>
          </a:xfrm>
        </p:spPr>
        <p:txBody>
          <a:bodyPr anchor="ctr">
            <a:normAutofit/>
          </a:bodyPr>
          <a:lstStyle/>
          <a:p>
            <a:endParaRPr lang="en-GB" sz="4000"/>
          </a:p>
        </p:txBody>
      </p:sp>
      <p:sp>
        <p:nvSpPr>
          <p:cNvPr id="3" name="Content Placeholder 2">
            <a:extLst>
              <a:ext uri="{FF2B5EF4-FFF2-40B4-BE49-F238E27FC236}">
                <a16:creationId xmlns:a16="http://schemas.microsoft.com/office/drawing/2014/main" id="{415C3722-6FB4-3CD3-9B2C-2CE3279DF879}"/>
              </a:ext>
            </a:extLst>
          </p:cNvPr>
          <p:cNvSpPr>
            <a:spLocks noGrp="1"/>
          </p:cNvSpPr>
          <p:nvPr>
            <p:ph idx="1"/>
          </p:nvPr>
        </p:nvSpPr>
        <p:spPr>
          <a:xfrm>
            <a:off x="721269" y="1523057"/>
            <a:ext cx="4659756" cy="4233413"/>
          </a:xfrm>
        </p:spPr>
        <p:txBody>
          <a:bodyPr vert="horz" lIns="91440" tIns="45720" rIns="91440" bIns="45720" rtlCol="0" anchor="ctr">
            <a:noAutofit/>
          </a:bodyPr>
          <a:lstStyle/>
          <a:p>
            <a:r>
              <a:rPr lang="en-GB" sz="2000" b="1" dirty="0">
                <a:latin typeface="Georgia Pro"/>
                <a:ea typeface="+mn-lt"/>
                <a:cs typeface="+mn-lt"/>
              </a:rPr>
              <a:t>Crime Prevention:</a:t>
            </a:r>
            <a:r>
              <a:rPr lang="en-GB" sz="2000" dirty="0">
                <a:latin typeface="Georgia Pro"/>
                <a:ea typeface="+mn-lt"/>
                <a:cs typeface="+mn-lt"/>
              </a:rPr>
              <a:t> By addressing minor signs of disorder and maintaining public order, law enforcement and communities can prevent more serious crimes from occurring. This concept is sometimes referred to as "order maintenance policing."</a:t>
            </a:r>
            <a:endParaRPr lang="en-GB" sz="2000">
              <a:latin typeface="Georgia Pro"/>
              <a:cs typeface="Calibri" panose="020F0502020204030204"/>
            </a:endParaRPr>
          </a:p>
          <a:p>
            <a:r>
              <a:rPr lang="en-GB" sz="2000" b="1" dirty="0">
                <a:latin typeface="Georgia Pro"/>
                <a:ea typeface="+mn-lt"/>
                <a:cs typeface="+mn-lt"/>
              </a:rPr>
              <a:t>Community Policing:</a:t>
            </a:r>
            <a:r>
              <a:rPr lang="en-GB" sz="2000" dirty="0">
                <a:latin typeface="Georgia Pro"/>
                <a:ea typeface="+mn-lt"/>
                <a:cs typeface="+mn-lt"/>
              </a:rPr>
              <a:t> The Broken Windows Theory encourages community engagement and collaboration with law enforcement to address and prevent signs of disorder and neglect.</a:t>
            </a:r>
            <a:endParaRPr lang="en-GB" sz="2000">
              <a:latin typeface="Georgia Pro"/>
            </a:endParaRPr>
          </a:p>
          <a:p>
            <a:r>
              <a:rPr lang="en-GB" sz="2000" b="1" dirty="0">
                <a:latin typeface="Georgia Pro"/>
                <a:ea typeface="+mn-lt"/>
                <a:cs typeface="+mn-lt"/>
              </a:rPr>
              <a:t>Criticism and Controversy:</a:t>
            </a:r>
            <a:r>
              <a:rPr lang="en-GB" sz="2000" dirty="0">
                <a:latin typeface="Georgia Pro"/>
                <a:ea typeface="+mn-lt"/>
                <a:cs typeface="+mn-lt"/>
              </a:rPr>
              <a:t> The theory has been both praised and criticised. Critics argue that it can lead to over-policing and harassment of certain communities, as well as potential infringements on civil liberties.</a:t>
            </a:r>
            <a:endParaRPr lang="en-GB" sz="2000" dirty="0">
              <a:latin typeface="Georgia Pro"/>
            </a:endParaRPr>
          </a:p>
          <a:p>
            <a:endParaRPr lang="en-GB" sz="1400">
              <a:cs typeface="Calibri"/>
            </a:endParaRPr>
          </a:p>
        </p:txBody>
      </p:sp>
    </p:spTree>
    <p:extLst>
      <p:ext uri="{BB962C8B-B14F-4D97-AF65-F5344CB8AC3E}">
        <p14:creationId xmlns:p14="http://schemas.microsoft.com/office/powerpoint/2010/main" val="38210540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4DE0B8-649D-9CE1-6CB2-D8F4182081BD}"/>
              </a:ext>
            </a:extLst>
          </p:cNvPr>
          <p:cNvSpPr>
            <a:spLocks noGrp="1"/>
          </p:cNvSpPr>
          <p:nvPr>
            <p:ph type="title"/>
          </p:nvPr>
        </p:nvSpPr>
        <p:spPr>
          <a:xfrm>
            <a:off x="6739128" y="638089"/>
            <a:ext cx="4818888" cy="1476801"/>
          </a:xfrm>
        </p:spPr>
        <p:txBody>
          <a:bodyPr anchor="b">
            <a:normAutofit/>
          </a:bodyPr>
          <a:lstStyle/>
          <a:p>
            <a:r>
              <a:rPr lang="en-GB" sz="5000"/>
              <a:t>Measuring Effectiveness </a:t>
            </a:r>
          </a:p>
        </p:txBody>
      </p:sp>
      <p:pic>
        <p:nvPicPr>
          <p:cNvPr id="5" name="Picture 4" descr="A cartoon of two men&#10;&#10;Description automatically generated">
            <a:extLst>
              <a:ext uri="{FF2B5EF4-FFF2-40B4-BE49-F238E27FC236}">
                <a16:creationId xmlns:a16="http://schemas.microsoft.com/office/drawing/2014/main" id="{0779BD25-A15A-FDC0-1941-9BD7FFDC9AF8}"/>
              </a:ext>
            </a:extLst>
          </p:cNvPr>
          <p:cNvPicPr>
            <a:picLocks noChangeAspect="1"/>
          </p:cNvPicPr>
          <p:nvPr/>
        </p:nvPicPr>
        <p:blipFill>
          <a:blip r:embed="rId3"/>
          <a:stretch>
            <a:fillRect/>
          </a:stretch>
        </p:blipFill>
        <p:spPr>
          <a:xfrm>
            <a:off x="630936" y="1279531"/>
            <a:ext cx="5458968" cy="4298937"/>
          </a:xfrm>
          <a:prstGeom prst="rect">
            <a:avLst/>
          </a:prstGeom>
        </p:spPr>
      </p:pic>
      <p:sp>
        <p:nvSpPr>
          <p:cNvPr id="12"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35A676A-EDC2-5106-2EEB-548B2FE9FC0E}"/>
              </a:ext>
            </a:extLst>
          </p:cNvPr>
          <p:cNvSpPr>
            <a:spLocks noGrp="1"/>
          </p:cNvSpPr>
          <p:nvPr>
            <p:ph idx="1"/>
          </p:nvPr>
        </p:nvSpPr>
        <p:spPr>
          <a:xfrm>
            <a:off x="6739128" y="2664886"/>
            <a:ext cx="4818888" cy="3550789"/>
          </a:xfrm>
        </p:spPr>
        <p:txBody>
          <a:bodyPr anchor="t">
            <a:normAutofit/>
          </a:bodyPr>
          <a:lstStyle/>
          <a:p>
            <a:r>
              <a:rPr lang="en-GB" sz="2200" dirty="0"/>
              <a:t>Assessment: What’s different?</a:t>
            </a:r>
          </a:p>
          <a:p>
            <a:r>
              <a:rPr lang="en-GB" sz="2200" dirty="0"/>
              <a:t> Did the problem decline?</a:t>
            </a:r>
          </a:p>
          <a:p>
            <a:r>
              <a:rPr lang="en-GB" sz="2200" dirty="0"/>
              <a:t>If so, did the response cause the decline?</a:t>
            </a:r>
          </a:p>
          <a:p>
            <a:endParaRPr lang="en-GB" sz="2200" dirty="0"/>
          </a:p>
        </p:txBody>
      </p:sp>
    </p:spTree>
    <p:extLst>
      <p:ext uri="{BB962C8B-B14F-4D97-AF65-F5344CB8AC3E}">
        <p14:creationId xmlns:p14="http://schemas.microsoft.com/office/powerpoint/2010/main" val="2125897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BB7EC7-5365-CD66-2C9F-C89AF748D990}"/>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t>Any Questions?</a:t>
            </a:r>
            <a:br>
              <a:rPr lang="en-US" sz="5400" dirty="0"/>
            </a:br>
            <a:endParaRPr lang="en-US" sz="5400" dirty="0"/>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question mark">
            <a:extLst>
              <a:ext uri="{FF2B5EF4-FFF2-40B4-BE49-F238E27FC236}">
                <a16:creationId xmlns:a16="http://schemas.microsoft.com/office/drawing/2014/main" id="{B5C0A1D9-366F-E45C-6EF4-8FA8B5483D4B}"/>
              </a:ext>
            </a:extLst>
          </p:cNvPr>
          <p:cNvPicPr>
            <a:picLocks noChangeAspect="1"/>
          </p:cNvPicPr>
          <p:nvPr/>
        </p:nvPicPr>
        <p:blipFill rotWithShape="1">
          <a:blip r:embed="rId3"/>
          <a:srcRect l="37384" r="2435"/>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0995067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riting an appointment on a paper agenda">
            <a:extLst>
              <a:ext uri="{FF2B5EF4-FFF2-40B4-BE49-F238E27FC236}">
                <a16:creationId xmlns:a16="http://schemas.microsoft.com/office/drawing/2014/main" id="{DC4DBCE4-E861-F11D-12E5-53694F8296C6}"/>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6EA42E-690F-0D57-369D-EAA2BC44F968}"/>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dirty="0">
                <a:solidFill>
                  <a:srgbClr val="FFFFFF"/>
                </a:solidFill>
              </a:rPr>
              <a:t>Next week- Draft session</a:t>
            </a:r>
          </a:p>
        </p:txBody>
      </p:sp>
      <p:sp>
        <p:nvSpPr>
          <p:cNvPr id="3" name="Content Placeholder 2">
            <a:extLst>
              <a:ext uri="{FF2B5EF4-FFF2-40B4-BE49-F238E27FC236}">
                <a16:creationId xmlns:a16="http://schemas.microsoft.com/office/drawing/2014/main" id="{2B858523-DC8F-470F-1CE3-F0F3545206CF}"/>
              </a:ext>
            </a:extLst>
          </p:cNvPr>
          <p:cNvSpPr>
            <a:spLocks noGrp="1"/>
          </p:cNvSpPr>
          <p:nvPr>
            <p:ph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chor="t">
            <a:normAutofit/>
          </a:bodyPr>
          <a:lstStyle/>
          <a:p>
            <a:pPr marL="0" indent="0" algn="ctr">
              <a:buNone/>
            </a:pPr>
            <a:r>
              <a:rPr lang="en-US" sz="4000" dirty="0">
                <a:solidFill>
                  <a:srgbClr val="FFFFFF"/>
                </a:solidFill>
              </a:rPr>
              <a:t>Appointments ONLY</a:t>
            </a:r>
          </a:p>
        </p:txBody>
      </p:sp>
    </p:spTree>
    <p:extLst>
      <p:ext uri="{BB962C8B-B14F-4D97-AF65-F5344CB8AC3E}">
        <p14:creationId xmlns:p14="http://schemas.microsoft.com/office/powerpoint/2010/main" val="225509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hronicleVTI">
  <a:themeElements>
    <a:clrScheme name="AnalogousFromLightSeedLeftStep">
      <a:dk1>
        <a:srgbClr val="000000"/>
      </a:dk1>
      <a:lt1>
        <a:srgbClr val="FFFFFF"/>
      </a:lt1>
      <a:dk2>
        <a:srgbClr val="412724"/>
      </a:dk2>
      <a:lt2>
        <a:srgbClr val="E6E2E8"/>
      </a:lt2>
      <a:accent1>
        <a:srgbClr val="8BAA80"/>
      </a:accent1>
      <a:accent2>
        <a:srgbClr val="96A872"/>
      </a:accent2>
      <a:accent3>
        <a:srgbClr val="A6A27D"/>
      </a:accent3>
      <a:accent4>
        <a:srgbClr val="BA9C7F"/>
      </a:accent4>
      <a:accent5>
        <a:srgbClr val="C59793"/>
      </a:accent5>
      <a:accent6>
        <a:srgbClr val="BA7F93"/>
      </a:accent6>
      <a:hlink>
        <a:srgbClr val="9C69AE"/>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3567</Words>
  <Application>Microsoft Office PowerPoint</Application>
  <PresentationFormat>Widescreen</PresentationFormat>
  <Paragraphs>295</Paragraphs>
  <Slides>60</Slides>
  <Notes>20</Notes>
  <HiddenSlides>0</HiddenSlides>
  <MMClips>1</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60</vt:i4>
      </vt:variant>
    </vt:vector>
  </HeadingPairs>
  <TitlesOfParts>
    <vt:vector size="69" baseType="lpstr">
      <vt:lpstr>Arial</vt:lpstr>
      <vt:lpstr>Calibri</vt:lpstr>
      <vt:lpstr>Calibri Light</vt:lpstr>
      <vt:lpstr>Calisto MT</vt:lpstr>
      <vt:lpstr>Georgia Pro</vt:lpstr>
      <vt:lpstr>Univers Condensed</vt:lpstr>
      <vt:lpstr>office theme</vt:lpstr>
      <vt:lpstr>ChronicleVTI</vt:lpstr>
      <vt:lpstr>Office Theme</vt:lpstr>
      <vt:lpstr>Evidence based policing- week 4</vt:lpstr>
      <vt:lpstr> Recap the assignment  What is the difference between traditional policing and EBP? ATLAS OSARA Research as an investigation Critical thinking/ investigative mindset Scenario's to test our knowledge  </vt:lpstr>
      <vt:lpstr>Aims for today's session</vt:lpstr>
      <vt:lpstr>Searching for existing evidence</vt:lpstr>
      <vt:lpstr>Resource Pillars: catagorising existing research</vt:lpstr>
      <vt:lpstr>Resource pillars</vt:lpstr>
      <vt:lpstr>Being clever with information</vt:lpstr>
      <vt:lpstr>Managing Information</vt:lpstr>
      <vt:lpstr>Group task</vt:lpstr>
      <vt:lpstr>What issues may we start to search for?</vt:lpstr>
      <vt:lpstr>PowerPoint Presentation</vt:lpstr>
      <vt:lpstr>Tips on keeping on top of the sources of information</vt:lpstr>
      <vt:lpstr>Task</vt:lpstr>
      <vt:lpstr>Warning </vt:lpstr>
      <vt:lpstr>PowerPoint Presentation</vt:lpstr>
      <vt:lpstr>Shout out words that come to your mind</vt:lpstr>
      <vt:lpstr>PowerPoint Presentation</vt:lpstr>
      <vt:lpstr>PowerPoint Presentation</vt:lpstr>
      <vt:lpstr>PowerPoint Presentation</vt:lpstr>
      <vt:lpstr>PowerPoint Presentation</vt:lpstr>
      <vt:lpstr>Unconscious bias </vt:lpstr>
      <vt:lpstr>What is unconscious bias?</vt:lpstr>
      <vt:lpstr>Analysing existing evidence</vt:lpstr>
      <vt:lpstr>Problem Solving</vt:lpstr>
      <vt:lpstr>What is a problem?</vt:lpstr>
      <vt:lpstr>Problem Solving Models</vt:lpstr>
      <vt:lpstr>Traditional vs Partnership-Orientated Policing </vt:lpstr>
      <vt:lpstr>Partnership-Orientated Problem-Solving</vt:lpstr>
      <vt:lpstr>When can POP be used?</vt:lpstr>
      <vt:lpstr>Goldstein Theorised …. Partnership-orientated policing (POP)</vt:lpstr>
      <vt:lpstr>Key principles of Problem-Oriented Policing include:</vt:lpstr>
      <vt:lpstr>Barriers to effective Problem-Solving</vt:lpstr>
      <vt:lpstr>Problem-Solving Models: OSARA</vt:lpstr>
      <vt:lpstr>OSARA Model – Objective  (SMART)</vt:lpstr>
      <vt:lpstr>SMART </vt:lpstr>
      <vt:lpstr>Scanning</vt:lpstr>
      <vt:lpstr>Analysis</vt:lpstr>
      <vt:lpstr>Theories that Underpin Problem-Solving</vt:lpstr>
      <vt:lpstr>80/20 Rule: The Pareto Principle</vt:lpstr>
      <vt:lpstr>The Problem-Analysis Triangle (PAT)</vt:lpstr>
      <vt:lpstr>PAT and SARA Models</vt:lpstr>
      <vt:lpstr>Task....</vt:lpstr>
      <vt:lpstr>Routine Activity Theory (RAT)</vt:lpstr>
      <vt:lpstr>Example of RAT- Burglary</vt:lpstr>
      <vt:lpstr>Targeted victims</vt:lpstr>
      <vt:lpstr>Can you think of any examples?</vt:lpstr>
      <vt:lpstr>Opportunistic victims</vt:lpstr>
      <vt:lpstr>Can you think of any examples?</vt:lpstr>
      <vt:lpstr>Rational Choice Theory</vt:lpstr>
      <vt:lpstr>Rational Choice Theory operates on the following key assumptions:</vt:lpstr>
      <vt:lpstr>PowerPoint Presentation</vt:lpstr>
      <vt:lpstr>Rational Choice Theory can be applied in several ways:</vt:lpstr>
      <vt:lpstr>PowerPoint Presentation</vt:lpstr>
      <vt:lpstr>Broken window theory </vt:lpstr>
      <vt:lpstr>PowerPoint Presentation</vt:lpstr>
      <vt:lpstr>Key points to Broken Window Theory:-</vt:lpstr>
      <vt:lpstr>PowerPoint Presentation</vt:lpstr>
      <vt:lpstr>Measuring Effectiveness </vt:lpstr>
      <vt:lpstr>Any Questions? </vt:lpstr>
      <vt:lpstr>Next week- Draft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Sadie France</cp:lastModifiedBy>
  <cp:revision>726</cp:revision>
  <dcterms:created xsi:type="dcterms:W3CDTF">2023-10-17T14:59:37Z</dcterms:created>
  <dcterms:modified xsi:type="dcterms:W3CDTF">2023-10-27T12:36:46Z</dcterms:modified>
</cp:coreProperties>
</file>