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5" r:id="rId1"/>
  </p:sldMasterIdLst>
  <p:sldIdLst>
    <p:sldId id="260" r:id="rId2"/>
    <p:sldId id="261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E2633"/>
    <a:srgbClr val="F77F3C"/>
    <a:srgbClr val="D557B1"/>
    <a:srgbClr val="EE8E54"/>
    <a:srgbClr val="F68C40"/>
    <a:srgbClr val="E89357"/>
    <a:srgbClr val="FAD75F"/>
    <a:srgbClr val="FED55E"/>
    <a:srgbClr val="ED7B3F"/>
    <a:srgbClr val="EF88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26" autoAdjust="0"/>
    <p:restoredTop sz="94660"/>
  </p:normalViewPr>
  <p:slideViewPr>
    <p:cSldViewPr snapToGrid="0">
      <p:cViewPr>
        <p:scale>
          <a:sx n="60" d="100"/>
          <a:sy n="60" d="100"/>
        </p:scale>
        <p:origin x="1140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582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47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516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857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660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326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571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049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582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0566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536247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5366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3203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7032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3359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00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2B049E-CEBF-4028-8A43-79E7CDBBB538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32A0B-D456-4284-BC9D-971061A27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724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  <p:sldLayoutId id="2147483767" r:id="rId12"/>
    <p:sldLayoutId id="2147483768" r:id="rId13"/>
    <p:sldLayoutId id="2147483769" r:id="rId14"/>
    <p:sldLayoutId id="2147483770" r:id="rId15"/>
    <p:sldLayoutId id="2147483771" r:id="rId16"/>
    <p:sldLayoutId id="2147483772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A6EE644F-CB0E-4322-A623-BA51D063D830}"/>
              </a:ext>
            </a:extLst>
          </p:cNvPr>
          <p:cNvGrpSpPr/>
          <p:nvPr/>
        </p:nvGrpSpPr>
        <p:grpSpPr>
          <a:xfrm>
            <a:off x="-14043" y="0"/>
            <a:ext cx="12658087" cy="6858000"/>
            <a:chOff x="-14043" y="0"/>
            <a:chExt cx="12658087" cy="685800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A3FD0715-93F2-4153-A9B4-6F5F2FD252E6}"/>
                </a:ext>
              </a:extLst>
            </p:cNvPr>
            <p:cNvCxnSpPr>
              <a:cxnSpLocks/>
            </p:cNvCxnSpPr>
            <p:nvPr/>
          </p:nvCxnSpPr>
          <p:spPr>
            <a:xfrm>
              <a:off x="6042549" y="3429000"/>
              <a:ext cx="3110992" cy="1723671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F4F703A-C1E9-4911-A86F-48EC2031FE0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2971402" y="3429001"/>
              <a:ext cx="3076471" cy="172367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06CE7264-4ED1-4921-847A-9AC79841723F}"/>
                </a:ext>
              </a:extLst>
            </p:cNvPr>
            <p:cNvCxnSpPr/>
            <p:nvPr/>
          </p:nvCxnSpPr>
          <p:spPr>
            <a:xfrm flipV="1">
              <a:off x="6042548" y="0"/>
              <a:ext cx="0" cy="342900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88F324B-19A8-4778-AF3E-2508BAA8776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0552E1A-2593-416C-A7DA-F4C2A4AEC237}"/>
                </a:ext>
              </a:extLst>
            </p:cNvPr>
            <p:cNvSpPr/>
            <p:nvPr/>
          </p:nvSpPr>
          <p:spPr>
            <a:xfrm>
              <a:off x="4966223" y="2762250"/>
              <a:ext cx="2152650" cy="1333500"/>
            </a:xfrm>
            <a:prstGeom prst="ellipse">
              <a:avLst/>
            </a:prstGeom>
            <a:solidFill>
              <a:srgbClr val="C00000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4800" dirty="0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7BBDEC54-1F57-446B-8560-7993DBA6147B}"/>
                </a:ext>
              </a:extLst>
            </p:cNvPr>
            <p:cNvGrpSpPr/>
            <p:nvPr/>
          </p:nvGrpSpPr>
          <p:grpSpPr>
            <a:xfrm>
              <a:off x="98167" y="103987"/>
              <a:ext cx="1453800" cy="523215"/>
              <a:chOff x="0" y="0"/>
              <a:chExt cx="3264535" cy="1143000"/>
            </a:xfrm>
          </p:grpSpPr>
          <p:pic>
            <p:nvPicPr>
              <p:cNvPr id="18" name="Picture 17" descr="received_763406417349721[7355]">
                <a:extLst>
                  <a:ext uri="{FF2B5EF4-FFF2-40B4-BE49-F238E27FC236}">
                    <a16:creationId xmlns:a16="http://schemas.microsoft.com/office/drawing/2014/main" id="{F2CA2F7B-60E2-4775-A8D6-1441289A8C9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>
                <a:duotone>
                  <a:prstClr val="black"/>
                  <a:schemeClr val="tx1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6551"/>
              <a:stretch/>
            </p:blipFill>
            <p:spPr bwMode="auto">
              <a:xfrm>
                <a:off x="866775" y="0"/>
                <a:ext cx="2397760" cy="114236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53640926-AAD7-44D8-BBD7-CCE9431645EC}">
                  <a14:shadowObscured xmlns:a14="http://schemas.microsoft.com/office/drawing/2010/main"/>
                </a:ext>
              </a:extLst>
            </p:spPr>
          </p:pic>
          <p:pic>
            <p:nvPicPr>
              <p:cNvPr id="19" name="Picture 18" descr="received_763406417349721[7355]">
                <a:extLst>
                  <a:ext uri="{FF2B5EF4-FFF2-40B4-BE49-F238E27FC236}">
                    <a16:creationId xmlns:a16="http://schemas.microsoft.com/office/drawing/2014/main" id="{D3FBFED6-F6C1-4B5A-A66A-0492B486BA4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73157"/>
              <a:stretch/>
            </p:blipFill>
            <p:spPr bwMode="auto">
              <a:xfrm>
                <a:off x="0" y="0"/>
                <a:ext cx="876300" cy="1143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53640926-AAD7-44D8-BBD7-CCE9431645EC}">
                  <a14:shadowObscured xmlns:a14="http://schemas.microsoft.com/office/drawing/2010/main"/>
                </a:ext>
              </a:extLst>
            </p:spPr>
          </p:pic>
        </p:grp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E8460F37-4CEC-4C5E-B51A-3A50F05C2AFB}"/>
                </a:ext>
              </a:extLst>
            </p:cNvPr>
            <p:cNvSpPr txBox="1"/>
            <p:nvPr/>
          </p:nvSpPr>
          <p:spPr>
            <a:xfrm>
              <a:off x="5270542" y="3662135"/>
              <a:ext cx="154401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900" dirty="0">
                  <a:latin typeface="Calibri Light" panose="020F0302020204030204" pitchFamily="34" charset="0"/>
                  <a:cs typeface="Calibri Light" panose="020F0302020204030204" pitchFamily="34" charset="0"/>
                </a:rPr>
                <a:t>Matthew Cowley (1700561)</a:t>
              </a:r>
            </a:p>
            <a:p>
              <a:pPr algn="ctr"/>
              <a:r>
                <a:rPr lang="en-GB" sz="900" dirty="0">
                  <a:latin typeface="Calibri Light" panose="020F0302020204030204" pitchFamily="34" charset="0"/>
                  <a:cs typeface="Calibri Light" panose="020F0302020204030204" pitchFamily="34" charset="0"/>
                </a:rPr>
                <a:t>HPAN6003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3C10ED80-36C3-4427-83CF-C6211630EB2F}"/>
                </a:ext>
              </a:extLst>
            </p:cNvPr>
            <p:cNvSpPr txBox="1"/>
            <p:nvPr/>
          </p:nvSpPr>
          <p:spPr>
            <a:xfrm>
              <a:off x="1950826" y="132907"/>
              <a:ext cx="169469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/>
                <a:t>3 Battles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3E857907-A50C-4D70-ABE0-6D6B5F157188}"/>
                </a:ext>
              </a:extLst>
            </p:cNvPr>
            <p:cNvSpPr txBox="1"/>
            <p:nvPr/>
          </p:nvSpPr>
          <p:spPr>
            <a:xfrm>
              <a:off x="8602111" y="136263"/>
              <a:ext cx="172880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/>
                <a:t>2 Arrows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9D9352F1-9FF0-45D6-9F56-D8E9A705E705}"/>
                </a:ext>
              </a:extLst>
            </p:cNvPr>
            <p:cNvSpPr txBox="1"/>
            <p:nvPr/>
          </p:nvSpPr>
          <p:spPr>
            <a:xfrm>
              <a:off x="4689003" y="4383777"/>
              <a:ext cx="27070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/>
                <a:t>1 Historic Year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3CFB8BD8-B912-4FBC-9C45-F24A076C3C65}"/>
                </a:ext>
              </a:extLst>
            </p:cNvPr>
            <p:cNvSpPr txBox="1"/>
            <p:nvPr/>
          </p:nvSpPr>
          <p:spPr>
            <a:xfrm>
              <a:off x="5187186" y="2852583"/>
              <a:ext cx="1710725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5400" u="sng" dirty="0"/>
                <a:t>1066</a:t>
              </a:r>
              <a:endParaRPr lang="en-GB" sz="2000" u="sng" dirty="0"/>
            </a:p>
          </p:txBody>
        </p: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FA13A10-06C8-4526-B56F-65DC30E3C1A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143500"/>
              <a:ext cx="30239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11F6F108-4452-42C4-B1EE-EAED6C918D8E}"/>
                </a:ext>
              </a:extLst>
            </p:cNvPr>
            <p:cNvCxnSpPr>
              <a:cxnSpLocks/>
            </p:cNvCxnSpPr>
            <p:nvPr/>
          </p:nvCxnSpPr>
          <p:spPr>
            <a:xfrm>
              <a:off x="9125355" y="5143500"/>
              <a:ext cx="30239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99" name="Group 98">
              <a:extLst>
                <a:ext uri="{FF2B5EF4-FFF2-40B4-BE49-F238E27FC236}">
                  <a16:creationId xmlns:a16="http://schemas.microsoft.com/office/drawing/2014/main" id="{931CF641-7D29-4427-8E09-4D90FBF2425A}"/>
                </a:ext>
              </a:extLst>
            </p:cNvPr>
            <p:cNvGrpSpPr/>
            <p:nvPr/>
          </p:nvGrpSpPr>
          <p:grpSpPr>
            <a:xfrm>
              <a:off x="222864" y="5245936"/>
              <a:ext cx="11746271" cy="1501706"/>
              <a:chOff x="222864" y="5220733"/>
              <a:chExt cx="11746271" cy="1560037"/>
            </a:xfrm>
          </p:grpSpPr>
          <p:grpSp>
            <p:nvGrpSpPr>
              <p:cNvPr id="61" name="Group 60">
                <a:extLst>
                  <a:ext uri="{FF2B5EF4-FFF2-40B4-BE49-F238E27FC236}">
                    <a16:creationId xmlns:a16="http://schemas.microsoft.com/office/drawing/2014/main" id="{68FE55A5-4FED-41A4-ACCB-24DE8FC0EDC2}"/>
                  </a:ext>
                </a:extLst>
              </p:cNvPr>
              <p:cNvGrpSpPr/>
              <p:nvPr/>
            </p:nvGrpSpPr>
            <p:grpSpPr>
              <a:xfrm>
                <a:off x="222864" y="5220733"/>
                <a:ext cx="11746271" cy="1560037"/>
                <a:chOff x="246946" y="891616"/>
                <a:chExt cx="10954609" cy="2571739"/>
              </a:xfrm>
            </p:grpSpPr>
            <p:grpSp>
              <p:nvGrpSpPr>
                <p:cNvPr id="62" name="Group 61">
                  <a:extLst>
                    <a:ext uri="{FF2B5EF4-FFF2-40B4-BE49-F238E27FC236}">
                      <a16:creationId xmlns:a16="http://schemas.microsoft.com/office/drawing/2014/main" id="{37E74B4D-143C-44F2-BD58-02BA44E8A6B3}"/>
                    </a:ext>
                  </a:extLst>
                </p:cNvPr>
                <p:cNvGrpSpPr/>
                <p:nvPr/>
              </p:nvGrpSpPr>
              <p:grpSpPr>
                <a:xfrm>
                  <a:off x="246946" y="891616"/>
                  <a:ext cx="9097074" cy="2571739"/>
                  <a:chOff x="-1701123" y="857261"/>
                  <a:chExt cx="14200114" cy="1936547"/>
                </a:xfrm>
              </p:grpSpPr>
              <p:grpSp>
                <p:nvGrpSpPr>
                  <p:cNvPr id="65" name="Group 64">
                    <a:extLst>
                      <a:ext uri="{FF2B5EF4-FFF2-40B4-BE49-F238E27FC236}">
                        <a16:creationId xmlns:a16="http://schemas.microsoft.com/office/drawing/2014/main" id="{4E6BCA86-4546-4E75-84BB-B39C51966617}"/>
                      </a:ext>
                    </a:extLst>
                  </p:cNvPr>
                  <p:cNvGrpSpPr/>
                  <p:nvPr/>
                </p:nvGrpSpPr>
                <p:grpSpPr>
                  <a:xfrm>
                    <a:off x="-1701123" y="857261"/>
                    <a:ext cx="11320449" cy="1936547"/>
                    <a:chOff x="167779" y="1095800"/>
                    <a:chExt cx="11320449" cy="1936547"/>
                  </a:xfrm>
                  <a:solidFill>
                    <a:srgbClr val="002060"/>
                  </a:solidFill>
                </p:grpSpPr>
                <p:grpSp>
                  <p:nvGrpSpPr>
                    <p:cNvPr id="68" name="Group 67">
                      <a:extLst>
                        <a:ext uri="{FF2B5EF4-FFF2-40B4-BE49-F238E27FC236}">
                          <a16:creationId xmlns:a16="http://schemas.microsoft.com/office/drawing/2014/main" id="{FDCD51AB-851A-404E-99F8-406E7B173A3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167779" y="1095801"/>
                      <a:ext cx="2743273" cy="1936546"/>
                      <a:chOff x="167779" y="1095801"/>
                      <a:chExt cx="2743273" cy="1936546"/>
                    </a:xfrm>
                    <a:grpFill/>
                  </p:grpSpPr>
                  <p:sp>
                    <p:nvSpPr>
                      <p:cNvPr id="78" name="Hexagon 77">
                        <a:extLst>
                          <a:ext uri="{FF2B5EF4-FFF2-40B4-BE49-F238E27FC236}">
                            <a16:creationId xmlns:a16="http://schemas.microsoft.com/office/drawing/2014/main" id="{954243ED-E024-4F18-B4FF-F280E87E8CF0}"/>
                          </a:ext>
                        </a:extLst>
                      </p:cNvPr>
                      <p:cNvSpPr/>
                      <p:nvPr/>
                    </p:nvSpPr>
                    <p:spPr>
                      <a:xfrm rot="16200000">
                        <a:off x="-133743" y="1397323"/>
                        <a:ext cx="1936544" cy="1333500"/>
                      </a:xfrm>
                      <a:prstGeom prst="hexagon">
                        <a:avLst/>
                      </a:prstGeom>
                      <a:grpFill/>
                      <a:ln>
                        <a:noFill/>
                      </a:ln>
                      <a:scene3d>
                        <a:camera prst="orthographicFront"/>
                        <a:lightRig rig="threePt" dir="t"/>
                      </a:scene3d>
                      <a:sp3d>
                        <a:bevelT w="114300" prst="hardEdge"/>
                      </a:sp3d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 dirty="0"/>
                      </a:p>
                    </p:txBody>
                  </p:sp>
                  <p:sp>
                    <p:nvSpPr>
                      <p:cNvPr id="79" name="Hexagon 78">
                        <a:extLst>
                          <a:ext uri="{FF2B5EF4-FFF2-40B4-BE49-F238E27FC236}">
                            <a16:creationId xmlns:a16="http://schemas.microsoft.com/office/drawing/2014/main" id="{F2D5BB84-D507-47AA-8F35-90A5FDDC4711}"/>
                          </a:ext>
                        </a:extLst>
                      </p:cNvPr>
                      <p:cNvSpPr/>
                      <p:nvPr/>
                    </p:nvSpPr>
                    <p:spPr>
                      <a:xfrm rot="16200000">
                        <a:off x="1276029" y="1397323"/>
                        <a:ext cx="1936546" cy="1333501"/>
                      </a:xfrm>
                      <a:prstGeom prst="hexagon">
                        <a:avLst/>
                      </a:prstGeom>
                      <a:solidFill>
                        <a:srgbClr val="D557B1"/>
                      </a:solidFill>
                      <a:ln>
                        <a:noFill/>
                      </a:ln>
                      <a:scene3d>
                        <a:camera prst="orthographicFront"/>
                        <a:lightRig rig="threePt" dir="t"/>
                      </a:scene3d>
                      <a:sp3d>
                        <a:bevelT w="114300" prst="hardEdge"/>
                      </a:sp3d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</p:grpSp>
                <p:grpSp>
                  <p:nvGrpSpPr>
                    <p:cNvPr id="69" name="Group 68">
                      <a:extLst>
                        <a:ext uri="{FF2B5EF4-FFF2-40B4-BE49-F238E27FC236}">
                          <a16:creationId xmlns:a16="http://schemas.microsoft.com/office/drawing/2014/main" id="{ED0484D4-6278-4B20-8032-0992820AAA5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2984043" y="1095800"/>
                      <a:ext cx="2762566" cy="1936546"/>
                      <a:chOff x="88884" y="1095799"/>
                      <a:chExt cx="2762566" cy="1936546"/>
                    </a:xfrm>
                    <a:grpFill/>
                  </p:grpSpPr>
                  <p:sp>
                    <p:nvSpPr>
                      <p:cNvPr id="76" name="Hexagon 75">
                        <a:extLst>
                          <a:ext uri="{FF2B5EF4-FFF2-40B4-BE49-F238E27FC236}">
                            <a16:creationId xmlns:a16="http://schemas.microsoft.com/office/drawing/2014/main" id="{953F6226-4297-4E0B-8355-2B1D3577D5A9}"/>
                          </a:ext>
                        </a:extLst>
                      </p:cNvPr>
                      <p:cNvSpPr/>
                      <p:nvPr/>
                    </p:nvSpPr>
                    <p:spPr>
                      <a:xfrm rot="16200000">
                        <a:off x="-212637" y="1397323"/>
                        <a:ext cx="1936542" cy="1333500"/>
                      </a:xfrm>
                      <a:prstGeom prst="hexagon">
                        <a:avLst/>
                      </a:prstGeom>
                      <a:solidFill>
                        <a:srgbClr val="F6BB00"/>
                      </a:solidFill>
                      <a:ln>
                        <a:noFill/>
                      </a:ln>
                      <a:scene3d>
                        <a:camera prst="orthographicFront"/>
                        <a:lightRig rig="threePt" dir="t"/>
                      </a:scene3d>
                      <a:sp3d>
                        <a:bevelT w="114300" prst="hardEdge"/>
                      </a:sp3d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 dirty="0"/>
                      </a:p>
                    </p:txBody>
                  </p:sp>
                  <p:sp>
                    <p:nvSpPr>
                      <p:cNvPr id="77" name="Hexagon 76">
                        <a:extLst>
                          <a:ext uri="{FF2B5EF4-FFF2-40B4-BE49-F238E27FC236}">
                            <a16:creationId xmlns:a16="http://schemas.microsoft.com/office/drawing/2014/main" id="{085089CF-815E-485F-AAD7-7B75890D83D6}"/>
                          </a:ext>
                        </a:extLst>
                      </p:cNvPr>
                      <p:cNvSpPr/>
                      <p:nvPr/>
                    </p:nvSpPr>
                    <p:spPr>
                      <a:xfrm rot="16200000">
                        <a:off x="1216427" y="1397322"/>
                        <a:ext cx="1936546" cy="1333500"/>
                      </a:xfrm>
                      <a:prstGeom prst="hexagon">
                        <a:avLst/>
                      </a:prstGeom>
                      <a:solidFill>
                        <a:srgbClr val="00B050"/>
                      </a:solidFill>
                      <a:ln>
                        <a:noFill/>
                      </a:ln>
                      <a:scene3d>
                        <a:camera prst="orthographicFront"/>
                        <a:lightRig rig="threePt" dir="t"/>
                      </a:scene3d>
                      <a:sp3d>
                        <a:bevelT w="114300" prst="hardEdge"/>
                      </a:sp3d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</p:grpSp>
                <p:grpSp>
                  <p:nvGrpSpPr>
                    <p:cNvPr id="70" name="Group 69">
                      <a:extLst>
                        <a:ext uri="{FF2B5EF4-FFF2-40B4-BE49-F238E27FC236}">
                          <a16:creationId xmlns:a16="http://schemas.microsoft.com/office/drawing/2014/main" id="{A0DCD0B5-37F1-4433-8B36-98752BE35E7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5845421" y="1095800"/>
                      <a:ext cx="2783012" cy="1936546"/>
                      <a:chOff x="88304" y="1095799"/>
                      <a:chExt cx="2783012" cy="1936546"/>
                    </a:xfrm>
                    <a:grpFill/>
                  </p:grpSpPr>
                  <p:sp>
                    <p:nvSpPr>
                      <p:cNvPr id="74" name="Hexagon 73">
                        <a:extLst>
                          <a:ext uri="{FF2B5EF4-FFF2-40B4-BE49-F238E27FC236}">
                            <a16:creationId xmlns:a16="http://schemas.microsoft.com/office/drawing/2014/main" id="{547D9A2C-AD34-4AD6-B038-5DA649BB5822}"/>
                          </a:ext>
                        </a:extLst>
                      </p:cNvPr>
                      <p:cNvSpPr/>
                      <p:nvPr/>
                    </p:nvSpPr>
                    <p:spPr>
                      <a:xfrm rot="16200000">
                        <a:off x="-213217" y="1397323"/>
                        <a:ext cx="1936542" cy="1333499"/>
                      </a:xfrm>
                      <a:prstGeom prst="hexagon">
                        <a:avLst/>
                      </a:prstGeom>
                      <a:solidFill>
                        <a:srgbClr val="7030A0"/>
                      </a:solidFill>
                      <a:ln>
                        <a:noFill/>
                      </a:ln>
                      <a:scene3d>
                        <a:camera prst="orthographicFront"/>
                        <a:lightRig rig="threePt" dir="t"/>
                      </a:scene3d>
                      <a:sp3d>
                        <a:bevelT w="114300" prst="hardEdge"/>
                      </a:sp3d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sp>
                    <p:nvSpPr>
                      <p:cNvPr id="75" name="Hexagon 74">
                        <a:extLst>
                          <a:ext uri="{FF2B5EF4-FFF2-40B4-BE49-F238E27FC236}">
                            <a16:creationId xmlns:a16="http://schemas.microsoft.com/office/drawing/2014/main" id="{7E4BD370-2B7F-403B-AF3B-B34B99155D3B}"/>
                          </a:ext>
                        </a:extLst>
                      </p:cNvPr>
                      <p:cNvSpPr/>
                      <p:nvPr/>
                    </p:nvSpPr>
                    <p:spPr>
                      <a:xfrm rot="16200000">
                        <a:off x="1236294" y="1397322"/>
                        <a:ext cx="1936546" cy="1333499"/>
                      </a:xfrm>
                      <a:prstGeom prst="hexagon">
                        <a:avLst/>
                      </a:prstGeom>
                      <a:solidFill>
                        <a:schemeClr val="accent2">
                          <a:lumMod val="50000"/>
                        </a:schemeClr>
                      </a:solidFill>
                      <a:ln>
                        <a:noFill/>
                      </a:ln>
                      <a:scene3d>
                        <a:camera prst="orthographicFront"/>
                        <a:lightRig rig="threePt" dir="t"/>
                      </a:scene3d>
                      <a:sp3d>
                        <a:bevelT w="114300" prst="hardEdge"/>
                      </a:sp3d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</p:grpSp>
                <p:grpSp>
                  <p:nvGrpSpPr>
                    <p:cNvPr id="71" name="Group 70">
                      <a:extLst>
                        <a:ext uri="{FF2B5EF4-FFF2-40B4-BE49-F238E27FC236}">
                          <a16:creationId xmlns:a16="http://schemas.microsoft.com/office/drawing/2014/main" id="{B0E1D690-03C2-45AC-80DA-984CF36AA11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8725084" y="1095800"/>
                      <a:ext cx="2763144" cy="1936546"/>
                      <a:chOff x="108172" y="1095799"/>
                      <a:chExt cx="2763144" cy="1936546"/>
                    </a:xfrm>
                    <a:grpFill/>
                  </p:grpSpPr>
                  <p:sp>
                    <p:nvSpPr>
                      <p:cNvPr id="72" name="Hexagon 71">
                        <a:extLst>
                          <a:ext uri="{FF2B5EF4-FFF2-40B4-BE49-F238E27FC236}">
                            <a16:creationId xmlns:a16="http://schemas.microsoft.com/office/drawing/2014/main" id="{9F76DA50-0815-42C1-AC1B-D2531EA72BDC}"/>
                          </a:ext>
                        </a:extLst>
                      </p:cNvPr>
                      <p:cNvSpPr/>
                      <p:nvPr/>
                    </p:nvSpPr>
                    <p:spPr>
                      <a:xfrm rot="16200000">
                        <a:off x="-193350" y="1397323"/>
                        <a:ext cx="1936543" cy="1333500"/>
                      </a:xfrm>
                      <a:prstGeom prst="hexagon">
                        <a:avLst/>
                      </a:prstGeom>
                      <a:solidFill>
                        <a:schemeClr val="accent2"/>
                      </a:solidFill>
                      <a:ln>
                        <a:noFill/>
                      </a:ln>
                      <a:scene3d>
                        <a:camera prst="orthographicFront"/>
                        <a:lightRig rig="threePt" dir="t"/>
                      </a:scene3d>
                      <a:sp3d>
                        <a:bevelT w="114300" prst="hardEdge"/>
                      </a:sp3d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sp>
                    <p:nvSpPr>
                      <p:cNvPr id="73" name="Hexagon 72">
                        <a:extLst>
                          <a:ext uri="{FF2B5EF4-FFF2-40B4-BE49-F238E27FC236}">
                            <a16:creationId xmlns:a16="http://schemas.microsoft.com/office/drawing/2014/main" id="{EBFC46DF-76BA-4A57-A1AA-65C6768FBE51}"/>
                          </a:ext>
                        </a:extLst>
                      </p:cNvPr>
                      <p:cNvSpPr/>
                      <p:nvPr/>
                    </p:nvSpPr>
                    <p:spPr>
                      <a:xfrm rot="16200000">
                        <a:off x="1236294" y="1397322"/>
                        <a:ext cx="1936546" cy="1333499"/>
                      </a:xfrm>
                      <a:prstGeom prst="hexagon">
                        <a:avLst/>
                      </a:prstGeom>
                      <a:solidFill>
                        <a:srgbClr val="92D050"/>
                      </a:solidFill>
                      <a:ln>
                        <a:noFill/>
                      </a:ln>
                      <a:scene3d>
                        <a:camera prst="orthographicFront"/>
                        <a:lightRig rig="threePt" dir="t"/>
                      </a:scene3d>
                      <a:sp3d>
                        <a:bevelT w="114300" prst="hardEdge"/>
                      </a:sp3d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</p:grpSp>
              </p:grpSp>
              <p:sp>
                <p:nvSpPr>
                  <p:cNvPr id="66" name="Hexagon 65">
                    <a:extLst>
                      <a:ext uri="{FF2B5EF4-FFF2-40B4-BE49-F238E27FC236}">
                        <a16:creationId xmlns:a16="http://schemas.microsoft.com/office/drawing/2014/main" id="{15F1D43B-5F33-456D-B1FD-321652026B50}"/>
                      </a:ext>
                    </a:extLst>
                  </p:cNvPr>
                  <p:cNvSpPr/>
                  <p:nvPr/>
                </p:nvSpPr>
                <p:spPr>
                  <a:xfrm rot="16200000">
                    <a:off x="9434326" y="1158783"/>
                    <a:ext cx="1936543" cy="1333499"/>
                  </a:xfrm>
                  <a:prstGeom prst="hexagon">
                    <a:avLst/>
                  </a:prstGeom>
                  <a:solidFill>
                    <a:srgbClr val="C00000"/>
                  </a:solidFill>
                  <a:ln>
                    <a:noFill/>
                  </a:ln>
                  <a:scene3d>
                    <a:camera prst="orthographicFront"/>
                    <a:lightRig rig="threePt" dir="t"/>
                  </a:scene3d>
                  <a:sp3d>
                    <a:bevelT w="114300" prst="hardEdge"/>
                  </a:sp3d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67" name="Hexagon 66">
                    <a:extLst>
                      <a:ext uri="{FF2B5EF4-FFF2-40B4-BE49-F238E27FC236}">
                        <a16:creationId xmlns:a16="http://schemas.microsoft.com/office/drawing/2014/main" id="{7B21C131-9669-4201-A60C-F5EBD9DFB622}"/>
                      </a:ext>
                    </a:extLst>
                  </p:cNvPr>
                  <p:cNvSpPr/>
                  <p:nvPr/>
                </p:nvSpPr>
                <p:spPr>
                  <a:xfrm rot="16200000">
                    <a:off x="10863968" y="1158784"/>
                    <a:ext cx="1936545" cy="1333500"/>
                  </a:xfrm>
                  <a:prstGeom prst="hexagon">
                    <a:avLst/>
                  </a:prstGeom>
                  <a:solidFill>
                    <a:srgbClr val="0070C0"/>
                  </a:solidFill>
                  <a:ln>
                    <a:noFill/>
                  </a:ln>
                  <a:scene3d>
                    <a:camera prst="orthographicFront"/>
                    <a:lightRig rig="threePt" dir="t"/>
                  </a:scene3d>
                  <a:sp3d>
                    <a:bevelT w="114300" prst="hardEdge"/>
                  </a:sp3d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  <p:sp>
              <p:nvSpPr>
                <p:cNvPr id="63" name="Hexagon 62">
                  <a:extLst>
                    <a:ext uri="{FF2B5EF4-FFF2-40B4-BE49-F238E27FC236}">
                      <a16:creationId xmlns:a16="http://schemas.microsoft.com/office/drawing/2014/main" id="{D1B52153-AAEE-49B2-B702-125CC260C35F}"/>
                    </a:ext>
                  </a:extLst>
                </p:cNvPr>
                <p:cNvSpPr/>
                <p:nvPr/>
              </p:nvSpPr>
              <p:spPr>
                <a:xfrm rot="16200000">
                  <a:off x="8559940" y="1750342"/>
                  <a:ext cx="2571735" cy="854285"/>
                </a:xfrm>
                <a:prstGeom prst="hexagon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 w="114300" prst="hardEdge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64" name="Hexagon 63">
                  <a:extLst>
                    <a:ext uri="{FF2B5EF4-FFF2-40B4-BE49-F238E27FC236}">
                      <a16:creationId xmlns:a16="http://schemas.microsoft.com/office/drawing/2014/main" id="{C3512BF5-C11B-4FC5-84B3-6E497824050F}"/>
                    </a:ext>
                  </a:extLst>
                </p:cNvPr>
                <p:cNvSpPr/>
                <p:nvPr/>
              </p:nvSpPr>
              <p:spPr>
                <a:xfrm rot="16200000">
                  <a:off x="9488544" y="1750342"/>
                  <a:ext cx="2571737" cy="854285"/>
                </a:xfrm>
                <a:prstGeom prst="hexagon">
                  <a:avLst/>
                </a:prstGeom>
                <a:solidFill>
                  <a:schemeClr val="tx2">
                    <a:lumMod val="10000"/>
                  </a:schemeClr>
                </a:solidFill>
                <a:ln>
                  <a:noFill/>
                </a:ln>
                <a:scene3d>
                  <a:camera prst="orthographicFront"/>
                  <a:lightRig rig="threePt" dir="t"/>
                </a:scene3d>
                <a:sp3d>
                  <a:bevelT w="114300" prst="hardEdge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87" name="TextBox 86">
                <a:extLst>
                  <a:ext uri="{FF2B5EF4-FFF2-40B4-BE49-F238E27FC236}">
                    <a16:creationId xmlns:a16="http://schemas.microsoft.com/office/drawing/2014/main" id="{4AB10A84-045E-4646-9106-2A3BC9F48DD9}"/>
                  </a:ext>
                </a:extLst>
              </p:cNvPr>
              <p:cNvSpPr txBox="1"/>
              <p:nvPr/>
            </p:nvSpPr>
            <p:spPr>
              <a:xfrm>
                <a:off x="371141" y="5360365"/>
                <a:ext cx="635218" cy="369332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14300" prst="hardEdge"/>
              </a:sp3d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JAN</a:t>
                </a:r>
              </a:p>
            </p:txBody>
          </p:sp>
          <p:sp>
            <p:nvSpPr>
              <p:cNvPr id="88" name="TextBox 87">
                <a:extLst>
                  <a:ext uri="{FF2B5EF4-FFF2-40B4-BE49-F238E27FC236}">
                    <a16:creationId xmlns:a16="http://schemas.microsoft.com/office/drawing/2014/main" id="{002DCBB2-C740-403A-B276-6A3518926EAB}"/>
                  </a:ext>
                </a:extLst>
              </p:cNvPr>
              <p:cNvSpPr txBox="1"/>
              <p:nvPr/>
            </p:nvSpPr>
            <p:spPr>
              <a:xfrm>
                <a:off x="1355804" y="5352427"/>
                <a:ext cx="635218" cy="369332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14300" prst="hardEdge"/>
              </a:sp3d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FEB</a:t>
                </a:r>
              </a:p>
            </p:txBody>
          </p:sp>
          <p:sp>
            <p:nvSpPr>
              <p:cNvPr id="89" name="TextBox 88">
                <a:extLst>
                  <a:ext uri="{FF2B5EF4-FFF2-40B4-BE49-F238E27FC236}">
                    <a16:creationId xmlns:a16="http://schemas.microsoft.com/office/drawing/2014/main" id="{DFF3FB1C-308A-41A1-A0F7-9AF6686F230C}"/>
                  </a:ext>
                </a:extLst>
              </p:cNvPr>
              <p:cNvSpPr txBox="1"/>
              <p:nvPr/>
            </p:nvSpPr>
            <p:spPr>
              <a:xfrm>
                <a:off x="2286936" y="5350938"/>
                <a:ext cx="702841" cy="369332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14300" prst="hardEdge"/>
              </a:sp3d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MAR</a:t>
                </a:r>
              </a:p>
            </p:txBody>
          </p:sp>
          <p:sp>
            <p:nvSpPr>
              <p:cNvPr id="90" name="TextBox 89">
                <a:extLst>
                  <a:ext uri="{FF2B5EF4-FFF2-40B4-BE49-F238E27FC236}">
                    <a16:creationId xmlns:a16="http://schemas.microsoft.com/office/drawing/2014/main" id="{AAD90B2B-5CC4-4121-A71C-4EABCC7E321B}"/>
                  </a:ext>
                </a:extLst>
              </p:cNvPr>
              <p:cNvSpPr txBox="1"/>
              <p:nvPr/>
            </p:nvSpPr>
            <p:spPr>
              <a:xfrm>
                <a:off x="3289957" y="5352427"/>
                <a:ext cx="635218" cy="369332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14300" prst="hardEdge"/>
              </a:sp3d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APR</a:t>
                </a:r>
              </a:p>
            </p:txBody>
          </p:sp>
          <p:sp>
            <p:nvSpPr>
              <p:cNvPr id="91" name="TextBox 90">
                <a:extLst>
                  <a:ext uri="{FF2B5EF4-FFF2-40B4-BE49-F238E27FC236}">
                    <a16:creationId xmlns:a16="http://schemas.microsoft.com/office/drawing/2014/main" id="{B977CCCB-5057-46FB-A896-D691288E701A}"/>
                  </a:ext>
                </a:extLst>
              </p:cNvPr>
              <p:cNvSpPr txBox="1"/>
              <p:nvPr/>
            </p:nvSpPr>
            <p:spPr>
              <a:xfrm>
                <a:off x="5276860" y="5352427"/>
                <a:ext cx="635218" cy="369332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14300" prst="hardEdge"/>
              </a:sp3d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JUN</a:t>
                </a:r>
              </a:p>
            </p:txBody>
          </p:sp>
          <p:sp>
            <p:nvSpPr>
              <p:cNvPr id="92" name="TextBox 91">
                <a:extLst>
                  <a:ext uri="{FF2B5EF4-FFF2-40B4-BE49-F238E27FC236}">
                    <a16:creationId xmlns:a16="http://schemas.microsoft.com/office/drawing/2014/main" id="{08AAF192-DB99-4D0A-965D-6FCC3F3BAA79}"/>
                  </a:ext>
                </a:extLst>
              </p:cNvPr>
              <p:cNvSpPr txBox="1"/>
              <p:nvPr/>
            </p:nvSpPr>
            <p:spPr>
              <a:xfrm>
                <a:off x="7226095" y="5366911"/>
                <a:ext cx="749823" cy="369332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14300" prst="hardEdge"/>
              </a:sp3d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AUG</a:t>
                </a:r>
              </a:p>
            </p:txBody>
          </p:sp>
          <p:sp>
            <p:nvSpPr>
              <p:cNvPr id="93" name="TextBox 92">
                <a:extLst>
                  <a:ext uri="{FF2B5EF4-FFF2-40B4-BE49-F238E27FC236}">
                    <a16:creationId xmlns:a16="http://schemas.microsoft.com/office/drawing/2014/main" id="{43419B1B-32AF-45CF-B06E-1A72BA6F50A9}"/>
                  </a:ext>
                </a:extLst>
              </p:cNvPr>
              <p:cNvSpPr txBox="1"/>
              <p:nvPr/>
            </p:nvSpPr>
            <p:spPr>
              <a:xfrm>
                <a:off x="9183218" y="5360365"/>
                <a:ext cx="733544" cy="369332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14300" prst="hardEdge"/>
              </a:sp3d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OCT</a:t>
                </a:r>
              </a:p>
            </p:txBody>
          </p:sp>
          <p:sp>
            <p:nvSpPr>
              <p:cNvPr id="94" name="TextBox 93">
                <a:extLst>
                  <a:ext uri="{FF2B5EF4-FFF2-40B4-BE49-F238E27FC236}">
                    <a16:creationId xmlns:a16="http://schemas.microsoft.com/office/drawing/2014/main" id="{F2268000-C722-476D-9287-0340C1734A3D}"/>
                  </a:ext>
                </a:extLst>
              </p:cNvPr>
              <p:cNvSpPr txBox="1"/>
              <p:nvPr/>
            </p:nvSpPr>
            <p:spPr>
              <a:xfrm>
                <a:off x="11192118" y="5360365"/>
                <a:ext cx="775621" cy="369332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14300" prst="hardEdge"/>
              </a:sp3d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DEC</a:t>
                </a:r>
              </a:p>
            </p:txBody>
          </p:sp>
          <p:sp>
            <p:nvSpPr>
              <p:cNvPr id="95" name="TextBox 94">
                <a:extLst>
                  <a:ext uri="{FF2B5EF4-FFF2-40B4-BE49-F238E27FC236}">
                    <a16:creationId xmlns:a16="http://schemas.microsoft.com/office/drawing/2014/main" id="{C1CA9ACD-5B4D-4656-9E23-ECC4D1441D02}"/>
                  </a:ext>
                </a:extLst>
              </p:cNvPr>
              <p:cNvSpPr txBox="1"/>
              <p:nvPr/>
            </p:nvSpPr>
            <p:spPr>
              <a:xfrm>
                <a:off x="4230351" y="5368910"/>
                <a:ext cx="685236" cy="369332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14300" prst="hardEdge"/>
              </a:sp3d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MAY</a:t>
                </a:r>
              </a:p>
            </p:txBody>
          </p:sp>
          <p:sp>
            <p:nvSpPr>
              <p:cNvPr id="96" name="TextBox 95">
                <a:extLst>
                  <a:ext uri="{FF2B5EF4-FFF2-40B4-BE49-F238E27FC236}">
                    <a16:creationId xmlns:a16="http://schemas.microsoft.com/office/drawing/2014/main" id="{652A1089-AF3F-4DAD-A519-826A1D233C5E}"/>
                  </a:ext>
                </a:extLst>
              </p:cNvPr>
              <p:cNvSpPr txBox="1"/>
              <p:nvPr/>
            </p:nvSpPr>
            <p:spPr>
              <a:xfrm>
                <a:off x="6303366" y="5352427"/>
                <a:ext cx="635218" cy="369332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14300" prst="hardEdge"/>
              </a:sp3d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JUL</a:t>
                </a:r>
              </a:p>
            </p:txBody>
          </p:sp>
          <p:sp>
            <p:nvSpPr>
              <p:cNvPr id="97" name="TextBox 96">
                <a:extLst>
                  <a:ext uri="{FF2B5EF4-FFF2-40B4-BE49-F238E27FC236}">
                    <a16:creationId xmlns:a16="http://schemas.microsoft.com/office/drawing/2014/main" id="{0F865822-3B2F-422A-A04F-E874088735C9}"/>
                  </a:ext>
                </a:extLst>
              </p:cNvPr>
              <p:cNvSpPr txBox="1"/>
              <p:nvPr/>
            </p:nvSpPr>
            <p:spPr>
              <a:xfrm>
                <a:off x="8285980" y="5358655"/>
                <a:ext cx="635218" cy="369332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14300" prst="hardEdge"/>
              </a:sp3d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SEP</a:t>
                </a:r>
              </a:p>
            </p:txBody>
          </p:sp>
          <p:sp>
            <p:nvSpPr>
              <p:cNvPr id="98" name="TextBox 97">
                <a:extLst>
                  <a:ext uri="{FF2B5EF4-FFF2-40B4-BE49-F238E27FC236}">
                    <a16:creationId xmlns:a16="http://schemas.microsoft.com/office/drawing/2014/main" id="{D662FEF6-3277-44A6-AE31-D939153F74C4}"/>
                  </a:ext>
                </a:extLst>
              </p:cNvPr>
              <p:cNvSpPr txBox="1"/>
              <p:nvPr/>
            </p:nvSpPr>
            <p:spPr>
              <a:xfrm>
                <a:off x="10176820" y="5358973"/>
                <a:ext cx="677182" cy="369332"/>
              </a:xfrm>
              <a:prstGeom prst="rect">
                <a:avLst/>
              </a:prstGeom>
              <a:noFill/>
              <a:ln>
                <a:noFill/>
              </a:ln>
              <a:scene3d>
                <a:camera prst="orthographicFront"/>
                <a:lightRig rig="threePt" dir="t"/>
              </a:scene3d>
              <a:sp3d>
                <a:bevelT w="114300" prst="hardEdge"/>
              </a:sp3d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NOV</a:t>
                </a:r>
              </a:p>
            </p:txBody>
          </p:sp>
        </p:grp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5F2AB872-59A8-4CE5-BE7C-9F2F75EB9837}"/>
                </a:ext>
              </a:extLst>
            </p:cNvPr>
            <p:cNvSpPr txBox="1"/>
            <p:nvPr/>
          </p:nvSpPr>
          <p:spPr>
            <a:xfrm>
              <a:off x="8116619" y="5912541"/>
              <a:ext cx="87867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u="sng" dirty="0"/>
                <a:t>25</a:t>
              </a:r>
              <a:r>
                <a:rPr lang="en-GB" sz="800" u="sng" baseline="30000" dirty="0"/>
                <a:t>th</a:t>
              </a:r>
              <a:r>
                <a:rPr lang="en-GB" sz="800" baseline="30000" dirty="0"/>
                <a:t> – </a:t>
              </a:r>
              <a:r>
                <a:rPr lang="en-GB" sz="800" dirty="0"/>
                <a:t>Battle of Stamford Bridge</a:t>
              </a: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0726EDF5-1CC6-49F2-BF38-4B66950635DD}"/>
                </a:ext>
              </a:extLst>
            </p:cNvPr>
            <p:cNvSpPr txBox="1"/>
            <p:nvPr/>
          </p:nvSpPr>
          <p:spPr>
            <a:xfrm>
              <a:off x="8119471" y="5636807"/>
              <a:ext cx="8799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u="sng" dirty="0"/>
                <a:t>20</a:t>
              </a:r>
              <a:r>
                <a:rPr lang="en-GB" sz="800" u="sng" baseline="30000" dirty="0"/>
                <a:t>th</a:t>
              </a:r>
              <a:r>
                <a:rPr lang="en-GB" sz="800" baseline="30000" dirty="0"/>
                <a:t> – </a:t>
              </a:r>
              <a:r>
                <a:rPr lang="en-GB" sz="800" dirty="0"/>
                <a:t>Battle of Gate Fulford</a:t>
              </a:r>
            </a:p>
          </p:txBody>
        </p:sp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947B846D-6F77-4B67-99E2-7DDAD02443FC}"/>
                </a:ext>
              </a:extLst>
            </p:cNvPr>
            <p:cNvSpPr txBox="1"/>
            <p:nvPr/>
          </p:nvSpPr>
          <p:spPr>
            <a:xfrm>
              <a:off x="9083027" y="5643993"/>
              <a:ext cx="87998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u="sng" dirty="0"/>
                <a:t>14</a:t>
              </a:r>
              <a:r>
                <a:rPr lang="en-GB" sz="800" u="sng" baseline="30000" dirty="0"/>
                <a:t>th</a:t>
              </a:r>
              <a:r>
                <a:rPr lang="en-GB" sz="800" dirty="0"/>
                <a:t> - Battle of Hastings</a:t>
              </a:r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3AD8A6E5-2E0E-4D67-81D1-5B64B9FFD7E1}"/>
                </a:ext>
              </a:extLst>
            </p:cNvPr>
            <p:cNvSpPr txBox="1"/>
            <p:nvPr/>
          </p:nvSpPr>
          <p:spPr>
            <a:xfrm>
              <a:off x="11075507" y="5681443"/>
              <a:ext cx="8799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u="sng" dirty="0"/>
                <a:t>25</a:t>
              </a:r>
              <a:r>
                <a:rPr lang="en-GB" sz="800" u="sng" baseline="30000" dirty="0"/>
                <a:t>th</a:t>
              </a:r>
              <a:r>
                <a:rPr lang="en-GB" sz="800" dirty="0"/>
                <a:t> – William I of England crowned</a:t>
              </a:r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AC82E3F7-E615-4235-AFAC-6AC508B55739}"/>
                </a:ext>
              </a:extLst>
            </p:cNvPr>
            <p:cNvSpPr txBox="1"/>
            <p:nvPr/>
          </p:nvSpPr>
          <p:spPr>
            <a:xfrm>
              <a:off x="8093003" y="6290220"/>
              <a:ext cx="902951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800" u="sng" dirty="0"/>
                <a:t>28</a:t>
              </a:r>
              <a:r>
                <a:rPr lang="en-GB" sz="800" u="sng" baseline="30000" dirty="0"/>
                <a:t>th</a:t>
              </a:r>
              <a:r>
                <a:rPr lang="en-GB" sz="800" baseline="30000" dirty="0"/>
                <a:t> – </a:t>
              </a:r>
              <a:r>
                <a:rPr lang="en-GB" sz="800" dirty="0"/>
                <a:t>Normans arrive</a:t>
              </a:r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B0734E7B-6E31-4F60-91CB-CA70E8EAF9F0}"/>
                </a:ext>
              </a:extLst>
            </p:cNvPr>
            <p:cNvSpPr txBox="1"/>
            <p:nvPr/>
          </p:nvSpPr>
          <p:spPr>
            <a:xfrm>
              <a:off x="224261" y="5681443"/>
              <a:ext cx="8799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u="sng" dirty="0"/>
                <a:t>4</a:t>
              </a:r>
              <a:r>
                <a:rPr lang="en-GB" sz="800" u="sng" baseline="30000" dirty="0"/>
                <a:t>th</a:t>
              </a:r>
              <a:r>
                <a:rPr lang="en-GB" sz="800" u="sng" dirty="0"/>
                <a:t>/5</a:t>
              </a:r>
              <a:r>
                <a:rPr lang="en-GB" sz="800" u="sng" baseline="30000" dirty="0"/>
                <a:t>th</a:t>
              </a:r>
              <a:r>
                <a:rPr lang="en-GB" sz="800" baseline="30000" dirty="0"/>
                <a:t> – </a:t>
              </a:r>
              <a:r>
                <a:rPr lang="en-GB" sz="800" dirty="0"/>
                <a:t>Death of Edward the Confessor</a:t>
              </a:r>
            </a:p>
          </p:txBody>
        </p: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FE3D5F41-52D3-41C8-B530-EAE4781C4EF6}"/>
                </a:ext>
              </a:extLst>
            </p:cNvPr>
            <p:cNvSpPr txBox="1"/>
            <p:nvPr/>
          </p:nvSpPr>
          <p:spPr>
            <a:xfrm>
              <a:off x="225852" y="6080608"/>
              <a:ext cx="8799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u="sng" dirty="0"/>
                <a:t>6</a:t>
              </a:r>
              <a:r>
                <a:rPr lang="en-GB" sz="800" u="sng" baseline="30000" dirty="0"/>
                <a:t>th</a:t>
              </a:r>
              <a:r>
                <a:rPr lang="en-GB" sz="800" baseline="30000" dirty="0"/>
                <a:t> – </a:t>
              </a:r>
              <a:r>
                <a:rPr lang="en-GB" sz="800" dirty="0"/>
                <a:t>Harold Godwinson crowned.</a:t>
              </a:r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034EA74D-9E76-4F86-9E03-9A625944E681}"/>
                </a:ext>
              </a:extLst>
            </p:cNvPr>
            <p:cNvGrpSpPr/>
            <p:nvPr/>
          </p:nvGrpSpPr>
          <p:grpSpPr>
            <a:xfrm>
              <a:off x="187657" y="822948"/>
              <a:ext cx="3425007" cy="4163481"/>
              <a:chOff x="187657" y="822948"/>
              <a:chExt cx="3425007" cy="4163481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D5437983-C6C7-403F-A577-4730D2C5E8A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ackgroundRemoval t="27995" b="91146" l="45022" r="72328">
                            <a14:foregroundMark x1="52709" y1="35417" x2="52709" y2="35417"/>
                            <a14:foregroundMark x1="51830" y1="39323" x2="51830" y2="39323"/>
                            <a14:foregroundMark x1="51903" y1="61719" x2="49927" y2="69141"/>
                            <a14:foregroundMark x1="49927" y1="69141" x2="49854" y2="70833"/>
                            <a14:foregroundMark x1="45461" y1="69010" x2="45461" y2="69010"/>
                            <a14:foregroundMark x1="45095" y1="65755" x2="45095" y2="65755"/>
                            <a14:foregroundMark x1="59517" y1="88151" x2="59517" y2="88151"/>
                            <a14:foregroundMark x1="66471" y1="89063" x2="66471" y2="89063"/>
                            <a14:foregroundMark x1="72401" y1="77734" x2="72401" y2="77734"/>
                            <a14:foregroundMark x1="58638" y1="89844" x2="58638" y2="89844"/>
                            <a14:foregroundMark x1="56442" y1="91406" x2="56442" y2="91406"/>
                            <a14:foregroundMark x1="59517" y1="34896" x2="59517" y2="34896"/>
                            <a14:foregroundMark x1="58272" y1="63802" x2="58272" y2="63802"/>
                            <a14:foregroundMark x1="56589" y1="54427" x2="56589" y2="54427"/>
                            <a14:foregroundMark x1="54246" y1="52865" x2="54246" y2="52865"/>
                            <a14:foregroundMark x1="55198" y1="51302" x2="55198" y2="51302"/>
                            <a14:foregroundMark x1="54319" y1="50781" x2="54319" y2="50781"/>
                            <a14:foregroundMark x1="54978" y1="48568" x2="54978" y2="48568"/>
                            <a14:foregroundMark x1="53441" y1="46615" x2="53441" y2="46615"/>
                            <a14:foregroundMark x1="52782" y1="47656" x2="52782" y2="47656"/>
                            <a14:foregroundMark x1="54246" y1="40885" x2="54246" y2="40885"/>
                            <a14:foregroundMark x1="54173" y1="43750" x2="54173" y2="43750"/>
                            <a14:foregroundMark x1="54466" y1="44531" x2="54466" y2="44531"/>
                            <a14:foregroundMark x1="53660" y1="43359" x2="53660" y2="43359"/>
                            <a14:foregroundMark x1="51391" y1="43880" x2="51391" y2="43880"/>
                            <a14:foregroundMark x1="51903" y1="41797" x2="51903" y2="41797"/>
                            <a14:foregroundMark x1="61274" y1="31380" x2="61274" y2="31380"/>
                            <a14:foregroundMark x1="61493" y1="28516" x2="61493" y2="28516"/>
                            <a14:foregroundMark x1="62299" y1="27995" x2="62299" y2="27995"/>
                            <a14:foregroundMark x1="62006" y1="29948" x2="62006" y2="29948"/>
                            <a14:foregroundMark x1="61054" y1="29297" x2="61054" y2="29297"/>
                            <a14:foregroundMark x1="47145" y1="77734" x2="47511" y2="78125"/>
                            <a14:foregroundMark x1="45900" y1="75521" x2="45900" y2="75521"/>
                          </a14:backgroundRemoval>
                        </a14:imgEffect>
                      </a14:imgLayer>
                    </a14:imgProps>
                  </a:ext>
                </a:extLst>
              </a:blip>
              <a:srcRect l="43977" t="27464" r="25622" b="6805"/>
              <a:stretch/>
            </p:blipFill>
            <p:spPr>
              <a:xfrm>
                <a:off x="187657" y="822948"/>
                <a:ext cx="3425007" cy="4163481"/>
              </a:xfrm>
              <a:prstGeom prst="rect">
                <a:avLst/>
              </a:prstGeom>
            </p:spPr>
          </p:pic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049BE560-4DF4-44E7-81AD-2DF113306DCD}"/>
                  </a:ext>
                </a:extLst>
              </p:cNvPr>
              <p:cNvSpPr/>
              <p:nvPr/>
            </p:nvSpPr>
            <p:spPr>
              <a:xfrm>
                <a:off x="1927418" y="4031467"/>
                <a:ext cx="230025" cy="142909"/>
              </a:xfrm>
              <a:prstGeom prst="rect">
                <a:avLst/>
              </a:prstGeom>
              <a:solidFill>
                <a:srgbClr val="FAD75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1" name="Freeform: Shape 10">
                <a:extLst>
                  <a:ext uri="{FF2B5EF4-FFF2-40B4-BE49-F238E27FC236}">
                    <a16:creationId xmlns:a16="http://schemas.microsoft.com/office/drawing/2014/main" id="{8BEEE958-A090-4508-816F-597735E6140B}"/>
                  </a:ext>
                </a:extLst>
              </p:cNvPr>
              <p:cNvSpPr/>
              <p:nvPr/>
            </p:nvSpPr>
            <p:spPr>
              <a:xfrm>
                <a:off x="2164846" y="4042907"/>
                <a:ext cx="83431" cy="115651"/>
              </a:xfrm>
              <a:custGeom>
                <a:avLst/>
                <a:gdLst>
                  <a:gd name="connsiteX0" fmla="*/ 1950 w 83431"/>
                  <a:gd name="connsiteY0" fmla="*/ 13045 h 115651"/>
                  <a:gd name="connsiteX1" fmla="*/ 4968 w 83431"/>
                  <a:gd name="connsiteY1" fmla="*/ 43224 h 115651"/>
                  <a:gd name="connsiteX2" fmla="*/ 14021 w 83431"/>
                  <a:gd name="connsiteY2" fmla="*/ 49259 h 115651"/>
                  <a:gd name="connsiteX3" fmla="*/ 20057 w 83431"/>
                  <a:gd name="connsiteY3" fmla="*/ 67366 h 115651"/>
                  <a:gd name="connsiteX4" fmla="*/ 23075 w 83431"/>
                  <a:gd name="connsiteY4" fmla="*/ 76420 h 115651"/>
                  <a:gd name="connsiteX5" fmla="*/ 26093 w 83431"/>
                  <a:gd name="connsiteY5" fmla="*/ 106598 h 115651"/>
                  <a:gd name="connsiteX6" fmla="*/ 35146 w 83431"/>
                  <a:gd name="connsiteY6" fmla="*/ 109616 h 115651"/>
                  <a:gd name="connsiteX7" fmla="*/ 44200 w 83431"/>
                  <a:gd name="connsiteY7" fmla="*/ 115651 h 115651"/>
                  <a:gd name="connsiteX8" fmla="*/ 74378 w 83431"/>
                  <a:gd name="connsiteY8" fmla="*/ 103580 h 115651"/>
                  <a:gd name="connsiteX9" fmla="*/ 80413 w 83431"/>
                  <a:gd name="connsiteY9" fmla="*/ 85473 h 115651"/>
                  <a:gd name="connsiteX10" fmla="*/ 83431 w 83431"/>
                  <a:gd name="connsiteY10" fmla="*/ 76420 h 115651"/>
                  <a:gd name="connsiteX11" fmla="*/ 74378 w 83431"/>
                  <a:gd name="connsiteY11" fmla="*/ 46242 h 115651"/>
                  <a:gd name="connsiteX12" fmla="*/ 65324 w 83431"/>
                  <a:gd name="connsiteY12" fmla="*/ 28135 h 115651"/>
                  <a:gd name="connsiteX13" fmla="*/ 56271 w 83431"/>
                  <a:gd name="connsiteY13" fmla="*/ 22099 h 115651"/>
                  <a:gd name="connsiteX14" fmla="*/ 41182 w 83431"/>
                  <a:gd name="connsiteY14" fmla="*/ 10028 h 115651"/>
                  <a:gd name="connsiteX15" fmla="*/ 32128 w 83431"/>
                  <a:gd name="connsiteY15" fmla="*/ 974 h 115651"/>
                  <a:gd name="connsiteX16" fmla="*/ 1950 w 83431"/>
                  <a:gd name="connsiteY16" fmla="*/ 13045 h 1156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83431" h="115651">
                    <a:moveTo>
                      <a:pt x="1950" y="13045"/>
                    </a:moveTo>
                    <a:cubicBezTo>
                      <a:pt x="-2577" y="20087"/>
                      <a:pt x="1771" y="33633"/>
                      <a:pt x="4968" y="43224"/>
                    </a:cubicBezTo>
                    <a:cubicBezTo>
                      <a:pt x="6115" y="46665"/>
                      <a:pt x="12099" y="46184"/>
                      <a:pt x="14021" y="49259"/>
                    </a:cubicBezTo>
                    <a:cubicBezTo>
                      <a:pt x="17393" y="54654"/>
                      <a:pt x="18045" y="61330"/>
                      <a:pt x="20057" y="67366"/>
                    </a:cubicBezTo>
                    <a:lnTo>
                      <a:pt x="23075" y="76420"/>
                    </a:lnTo>
                    <a:cubicBezTo>
                      <a:pt x="24081" y="86479"/>
                      <a:pt x="22638" y="97097"/>
                      <a:pt x="26093" y="106598"/>
                    </a:cubicBezTo>
                    <a:cubicBezTo>
                      <a:pt x="27180" y="109587"/>
                      <a:pt x="32301" y="108194"/>
                      <a:pt x="35146" y="109616"/>
                    </a:cubicBezTo>
                    <a:cubicBezTo>
                      <a:pt x="38390" y="111238"/>
                      <a:pt x="41182" y="113639"/>
                      <a:pt x="44200" y="115651"/>
                    </a:cubicBezTo>
                    <a:cubicBezTo>
                      <a:pt x="63627" y="113223"/>
                      <a:pt x="67562" y="118917"/>
                      <a:pt x="74378" y="103580"/>
                    </a:cubicBezTo>
                    <a:cubicBezTo>
                      <a:pt x="76962" y="97766"/>
                      <a:pt x="78401" y="91509"/>
                      <a:pt x="80413" y="85473"/>
                    </a:cubicBezTo>
                    <a:lnTo>
                      <a:pt x="83431" y="76420"/>
                    </a:lnTo>
                    <a:cubicBezTo>
                      <a:pt x="78870" y="58177"/>
                      <a:pt x="81724" y="68281"/>
                      <a:pt x="74378" y="46242"/>
                    </a:cubicBezTo>
                    <a:cubicBezTo>
                      <a:pt x="71923" y="38877"/>
                      <a:pt x="71175" y="33986"/>
                      <a:pt x="65324" y="28135"/>
                    </a:cubicBezTo>
                    <a:cubicBezTo>
                      <a:pt x="62759" y="25570"/>
                      <a:pt x="59289" y="24111"/>
                      <a:pt x="56271" y="22099"/>
                    </a:cubicBezTo>
                    <a:cubicBezTo>
                      <a:pt x="42771" y="1849"/>
                      <a:pt x="58674" y="21689"/>
                      <a:pt x="41182" y="10028"/>
                    </a:cubicBezTo>
                    <a:cubicBezTo>
                      <a:pt x="37631" y="7661"/>
                      <a:pt x="35679" y="3342"/>
                      <a:pt x="32128" y="974"/>
                    </a:cubicBezTo>
                    <a:cubicBezTo>
                      <a:pt x="26170" y="-2998"/>
                      <a:pt x="6477" y="6003"/>
                      <a:pt x="1950" y="13045"/>
                    </a:cubicBezTo>
                    <a:close/>
                  </a:path>
                </a:pathLst>
              </a:custGeom>
              <a:solidFill>
                <a:srgbClr val="E8935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4FCBD9CD-D82D-478D-AF15-BF1F2667861B}"/>
                  </a:ext>
                </a:extLst>
              </p:cNvPr>
              <p:cNvSpPr/>
              <p:nvPr/>
            </p:nvSpPr>
            <p:spPr>
              <a:xfrm>
                <a:off x="2121364" y="4042907"/>
                <a:ext cx="75372" cy="115651"/>
              </a:xfrm>
              <a:custGeom>
                <a:avLst/>
                <a:gdLst>
                  <a:gd name="connsiteX0" fmla="*/ 6593 w 45824"/>
                  <a:gd name="connsiteY0" fmla="*/ 75445 h 76646"/>
                  <a:gd name="connsiteX1" fmla="*/ 30735 w 45824"/>
                  <a:gd name="connsiteY1" fmla="*/ 72428 h 76646"/>
                  <a:gd name="connsiteX2" fmla="*/ 42806 w 45824"/>
                  <a:gd name="connsiteY2" fmla="*/ 69410 h 76646"/>
                  <a:gd name="connsiteX3" fmla="*/ 45824 w 45824"/>
                  <a:gd name="connsiteY3" fmla="*/ 60356 h 76646"/>
                  <a:gd name="connsiteX4" fmla="*/ 42806 w 45824"/>
                  <a:gd name="connsiteY4" fmla="*/ 45267 h 76646"/>
                  <a:gd name="connsiteX5" fmla="*/ 30735 w 45824"/>
                  <a:gd name="connsiteY5" fmla="*/ 27160 h 76646"/>
                  <a:gd name="connsiteX6" fmla="*/ 24700 w 45824"/>
                  <a:gd name="connsiteY6" fmla="*/ 18107 h 76646"/>
                  <a:gd name="connsiteX7" fmla="*/ 9610 w 45824"/>
                  <a:gd name="connsiteY7" fmla="*/ 0 h 76646"/>
                  <a:gd name="connsiteX8" fmla="*/ 557 w 45824"/>
                  <a:gd name="connsiteY8" fmla="*/ 3018 h 76646"/>
                  <a:gd name="connsiteX9" fmla="*/ 3575 w 45824"/>
                  <a:gd name="connsiteY9" fmla="*/ 51303 h 76646"/>
                  <a:gd name="connsiteX10" fmla="*/ 6593 w 45824"/>
                  <a:gd name="connsiteY10" fmla="*/ 75445 h 766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45824" h="76646">
                    <a:moveTo>
                      <a:pt x="6593" y="75445"/>
                    </a:moveTo>
                    <a:cubicBezTo>
                      <a:pt x="11120" y="78966"/>
                      <a:pt x="22735" y="73761"/>
                      <a:pt x="30735" y="72428"/>
                    </a:cubicBezTo>
                    <a:cubicBezTo>
                      <a:pt x="34826" y="71746"/>
                      <a:pt x="39567" y="72001"/>
                      <a:pt x="42806" y="69410"/>
                    </a:cubicBezTo>
                    <a:cubicBezTo>
                      <a:pt x="45290" y="67423"/>
                      <a:pt x="44818" y="63374"/>
                      <a:pt x="45824" y="60356"/>
                    </a:cubicBezTo>
                    <a:cubicBezTo>
                      <a:pt x="44818" y="55326"/>
                      <a:pt x="44929" y="49937"/>
                      <a:pt x="42806" y="45267"/>
                    </a:cubicBezTo>
                    <a:cubicBezTo>
                      <a:pt x="39804" y="38663"/>
                      <a:pt x="34759" y="33196"/>
                      <a:pt x="30735" y="27160"/>
                    </a:cubicBezTo>
                    <a:cubicBezTo>
                      <a:pt x="28723" y="24142"/>
                      <a:pt x="27264" y="20671"/>
                      <a:pt x="24700" y="18107"/>
                    </a:cubicBezTo>
                    <a:cubicBezTo>
                      <a:pt x="13081" y="6488"/>
                      <a:pt x="18014" y="12604"/>
                      <a:pt x="9610" y="0"/>
                    </a:cubicBezTo>
                    <a:cubicBezTo>
                      <a:pt x="6592" y="1006"/>
                      <a:pt x="929" y="-141"/>
                      <a:pt x="557" y="3018"/>
                    </a:cubicBezTo>
                    <a:cubicBezTo>
                      <a:pt x="-1327" y="19034"/>
                      <a:pt x="2046" y="35249"/>
                      <a:pt x="3575" y="51303"/>
                    </a:cubicBezTo>
                    <a:cubicBezTo>
                      <a:pt x="7185" y="89204"/>
                      <a:pt x="2066" y="71924"/>
                      <a:pt x="6593" y="75445"/>
                    </a:cubicBezTo>
                    <a:close/>
                  </a:path>
                </a:pathLst>
              </a:custGeom>
              <a:solidFill>
                <a:srgbClr val="FED55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545B77DF-9336-412B-99A1-5252BC411C45}"/>
                  </a:ext>
                </a:extLst>
              </p:cNvPr>
              <p:cNvSpPr/>
              <p:nvPr/>
            </p:nvSpPr>
            <p:spPr>
              <a:xfrm>
                <a:off x="2503774" y="3568912"/>
                <a:ext cx="222917" cy="116502"/>
              </a:xfrm>
              <a:custGeom>
                <a:avLst/>
                <a:gdLst>
                  <a:gd name="connsiteX0" fmla="*/ 3003 w 222917"/>
                  <a:gd name="connsiteY0" fmla="*/ 5245 h 116502"/>
                  <a:gd name="connsiteX1" fmla="*/ 34294 w 222917"/>
                  <a:gd name="connsiteY1" fmla="*/ 8721 h 116502"/>
                  <a:gd name="connsiteX2" fmla="*/ 124691 w 222917"/>
                  <a:gd name="connsiteY2" fmla="*/ 12198 h 116502"/>
                  <a:gd name="connsiteX3" fmla="*/ 135122 w 222917"/>
                  <a:gd name="connsiteY3" fmla="*/ 15675 h 116502"/>
                  <a:gd name="connsiteX4" fmla="*/ 152506 w 222917"/>
                  <a:gd name="connsiteY4" fmla="*/ 19152 h 116502"/>
                  <a:gd name="connsiteX5" fmla="*/ 194228 w 222917"/>
                  <a:gd name="connsiteY5" fmla="*/ 26105 h 116502"/>
                  <a:gd name="connsiteX6" fmla="*/ 215088 w 222917"/>
                  <a:gd name="connsiteY6" fmla="*/ 33059 h 116502"/>
                  <a:gd name="connsiteX7" fmla="*/ 222042 w 222917"/>
                  <a:gd name="connsiteY7" fmla="*/ 43490 h 116502"/>
                  <a:gd name="connsiteX8" fmla="*/ 204658 w 222917"/>
                  <a:gd name="connsiteY8" fmla="*/ 92165 h 116502"/>
                  <a:gd name="connsiteX9" fmla="*/ 201181 w 222917"/>
                  <a:gd name="connsiteY9" fmla="*/ 102595 h 116502"/>
                  <a:gd name="connsiteX10" fmla="*/ 180320 w 222917"/>
                  <a:gd name="connsiteY10" fmla="*/ 116502 h 116502"/>
                  <a:gd name="connsiteX11" fmla="*/ 58632 w 222917"/>
                  <a:gd name="connsiteY11" fmla="*/ 113026 h 116502"/>
                  <a:gd name="connsiteX12" fmla="*/ 44725 w 222917"/>
                  <a:gd name="connsiteY12" fmla="*/ 109549 h 116502"/>
                  <a:gd name="connsiteX13" fmla="*/ 27341 w 222917"/>
                  <a:gd name="connsiteY13" fmla="*/ 106072 h 116502"/>
                  <a:gd name="connsiteX14" fmla="*/ 16910 w 222917"/>
                  <a:gd name="connsiteY14" fmla="*/ 99118 h 116502"/>
                  <a:gd name="connsiteX15" fmla="*/ 9957 w 222917"/>
                  <a:gd name="connsiteY15" fmla="*/ 88688 h 116502"/>
                  <a:gd name="connsiteX16" fmla="*/ 3003 w 222917"/>
                  <a:gd name="connsiteY16" fmla="*/ 5245 h 1165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222917" h="116502">
                    <a:moveTo>
                      <a:pt x="3003" y="5245"/>
                    </a:moveTo>
                    <a:cubicBezTo>
                      <a:pt x="7059" y="-8083"/>
                      <a:pt x="23817" y="8122"/>
                      <a:pt x="34294" y="8721"/>
                    </a:cubicBezTo>
                    <a:cubicBezTo>
                      <a:pt x="64400" y="10441"/>
                      <a:pt x="94608" y="10123"/>
                      <a:pt x="124691" y="12198"/>
                    </a:cubicBezTo>
                    <a:cubicBezTo>
                      <a:pt x="128347" y="12450"/>
                      <a:pt x="131566" y="14786"/>
                      <a:pt x="135122" y="15675"/>
                    </a:cubicBezTo>
                    <a:cubicBezTo>
                      <a:pt x="140855" y="17108"/>
                      <a:pt x="146665" y="18253"/>
                      <a:pt x="152506" y="19152"/>
                    </a:cubicBezTo>
                    <a:cubicBezTo>
                      <a:pt x="176101" y="22782"/>
                      <a:pt x="175838" y="20588"/>
                      <a:pt x="194228" y="26105"/>
                    </a:cubicBezTo>
                    <a:cubicBezTo>
                      <a:pt x="201248" y="28211"/>
                      <a:pt x="215088" y="33059"/>
                      <a:pt x="215088" y="33059"/>
                    </a:cubicBezTo>
                    <a:cubicBezTo>
                      <a:pt x="217406" y="36536"/>
                      <a:pt x="221664" y="39328"/>
                      <a:pt x="222042" y="43490"/>
                    </a:cubicBezTo>
                    <a:cubicBezTo>
                      <a:pt x="225940" y="86370"/>
                      <a:pt x="216224" y="57471"/>
                      <a:pt x="204658" y="92165"/>
                    </a:cubicBezTo>
                    <a:cubicBezTo>
                      <a:pt x="203499" y="95642"/>
                      <a:pt x="203772" y="100004"/>
                      <a:pt x="201181" y="102595"/>
                    </a:cubicBezTo>
                    <a:cubicBezTo>
                      <a:pt x="195271" y="108504"/>
                      <a:pt x="180320" y="116502"/>
                      <a:pt x="180320" y="116502"/>
                    </a:cubicBezTo>
                    <a:cubicBezTo>
                      <a:pt x="139757" y="115343"/>
                      <a:pt x="99158" y="115104"/>
                      <a:pt x="58632" y="113026"/>
                    </a:cubicBezTo>
                    <a:cubicBezTo>
                      <a:pt x="53860" y="112781"/>
                      <a:pt x="49390" y="110586"/>
                      <a:pt x="44725" y="109549"/>
                    </a:cubicBezTo>
                    <a:cubicBezTo>
                      <a:pt x="38956" y="108267"/>
                      <a:pt x="33136" y="107231"/>
                      <a:pt x="27341" y="106072"/>
                    </a:cubicBezTo>
                    <a:cubicBezTo>
                      <a:pt x="23864" y="103754"/>
                      <a:pt x="19865" y="102073"/>
                      <a:pt x="16910" y="99118"/>
                    </a:cubicBezTo>
                    <a:cubicBezTo>
                      <a:pt x="13955" y="96163"/>
                      <a:pt x="11654" y="92506"/>
                      <a:pt x="9957" y="88688"/>
                    </a:cubicBezTo>
                    <a:cubicBezTo>
                      <a:pt x="-2861" y="59847"/>
                      <a:pt x="-1053" y="18573"/>
                      <a:pt x="3003" y="5245"/>
                    </a:cubicBezTo>
                    <a:close/>
                  </a:path>
                </a:pathLst>
              </a:custGeom>
              <a:solidFill>
                <a:srgbClr val="EE8E5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2CF49E40-3F1D-4C7F-B99B-8C09CC6E9113}"/>
                </a:ext>
              </a:extLst>
            </p:cNvPr>
            <p:cNvSpPr txBox="1"/>
            <p:nvPr/>
          </p:nvSpPr>
          <p:spPr>
            <a:xfrm>
              <a:off x="-14043" y="4942025"/>
              <a:ext cx="2215671" cy="2000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700" dirty="0"/>
                <a:t>Map accessed from Dixon &amp;Gosling, (2018), p. 2. 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4C53568E-C76A-4293-B0DB-FBE1E8798BE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804358" y="2491894"/>
              <a:ext cx="792765" cy="749467"/>
            </a:xfrm>
            <a:prstGeom prst="straightConnector1">
              <a:avLst/>
            </a:prstGeom>
            <a:ln w="28575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arrow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80" name="Straight Arrow Connector 79">
              <a:extLst>
                <a:ext uri="{FF2B5EF4-FFF2-40B4-BE49-F238E27FC236}">
                  <a16:creationId xmlns:a16="http://schemas.microsoft.com/office/drawing/2014/main" id="{87A1261C-6CA4-41FA-842A-DB99174797EA}"/>
                </a:ext>
              </a:extLst>
            </p:cNvPr>
            <p:cNvCxnSpPr>
              <a:cxnSpLocks/>
            </p:cNvCxnSpPr>
            <p:nvPr/>
          </p:nvCxnSpPr>
          <p:spPr>
            <a:xfrm>
              <a:off x="2726691" y="1560489"/>
              <a:ext cx="0" cy="1728599"/>
            </a:xfrm>
            <a:prstGeom prst="straightConnector1">
              <a:avLst/>
            </a:prstGeom>
            <a:ln w="28575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arrow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cxnSp>
          <p:nvCxnSpPr>
            <p:cNvPr id="81" name="Straight Arrow Connector 80">
              <a:extLst>
                <a:ext uri="{FF2B5EF4-FFF2-40B4-BE49-F238E27FC236}">
                  <a16:creationId xmlns:a16="http://schemas.microsoft.com/office/drawing/2014/main" id="{315F1208-F222-4A25-B03A-892EA936F9A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103641" y="3660061"/>
              <a:ext cx="403363" cy="877172"/>
            </a:xfrm>
            <a:prstGeom prst="straightConnector1">
              <a:avLst/>
            </a:prstGeom>
            <a:ln w="28575" cap="flat" cmpd="sng" algn="ctr">
              <a:solidFill>
                <a:srgbClr val="00B0F0"/>
              </a:solidFill>
              <a:prstDash val="solid"/>
              <a:round/>
              <a:headEnd type="none" w="med" len="med"/>
              <a:tailEnd type="arrow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</p:cxn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3F922E1A-1F34-4842-BD72-7E401D73511F}"/>
                </a:ext>
              </a:extLst>
            </p:cNvPr>
            <p:cNvSpPr txBox="1"/>
            <p:nvPr/>
          </p:nvSpPr>
          <p:spPr>
            <a:xfrm>
              <a:off x="2391830" y="743734"/>
              <a:ext cx="11209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Battle of Gate Fulford</a:t>
              </a:r>
            </a:p>
          </p:txBody>
        </p:sp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BD8EF0B0-2E62-47E5-999D-DAF5E83419D1}"/>
                </a:ext>
              </a:extLst>
            </p:cNvPr>
            <p:cNvSpPr txBox="1"/>
            <p:nvPr/>
          </p:nvSpPr>
          <p:spPr>
            <a:xfrm>
              <a:off x="3333413" y="1680841"/>
              <a:ext cx="146220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Battle of Stamford Bridge</a:t>
              </a:r>
            </a:p>
          </p:txBody>
        </p:sp>
        <p:sp>
          <p:nvSpPr>
            <p:cNvPr id="100" name="TextBox 99">
              <a:extLst>
                <a:ext uri="{FF2B5EF4-FFF2-40B4-BE49-F238E27FC236}">
                  <a16:creationId xmlns:a16="http://schemas.microsoft.com/office/drawing/2014/main" id="{5CABCDBB-C372-46A8-BA3F-974B0F65CF77}"/>
                </a:ext>
              </a:extLst>
            </p:cNvPr>
            <p:cNvSpPr txBox="1"/>
            <p:nvPr/>
          </p:nvSpPr>
          <p:spPr>
            <a:xfrm>
              <a:off x="3174987" y="3060960"/>
              <a:ext cx="148984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Battle of Hastings</a:t>
              </a:r>
            </a:p>
          </p:txBody>
        </p:sp>
        <p:grpSp>
          <p:nvGrpSpPr>
            <p:cNvPr id="227" name="Group 226">
              <a:extLst>
                <a:ext uri="{FF2B5EF4-FFF2-40B4-BE49-F238E27FC236}">
                  <a16:creationId xmlns:a16="http://schemas.microsoft.com/office/drawing/2014/main" id="{24254C8A-C779-4B09-A4F3-A73CD7B0A87C}"/>
                </a:ext>
              </a:extLst>
            </p:cNvPr>
            <p:cNvGrpSpPr/>
            <p:nvPr/>
          </p:nvGrpSpPr>
          <p:grpSpPr>
            <a:xfrm>
              <a:off x="3266984" y="626940"/>
              <a:ext cx="1383598" cy="696422"/>
              <a:chOff x="8342724" y="2173860"/>
              <a:chExt cx="1383598" cy="696422"/>
            </a:xfrm>
          </p:grpSpPr>
          <p:grpSp>
            <p:nvGrpSpPr>
              <p:cNvPr id="183" name="Group 182">
                <a:extLst>
                  <a:ext uri="{FF2B5EF4-FFF2-40B4-BE49-F238E27FC236}">
                    <a16:creationId xmlns:a16="http://schemas.microsoft.com/office/drawing/2014/main" id="{EFA74AFF-1BA4-4120-B2F5-C6A577FA3A1A}"/>
                  </a:ext>
                </a:extLst>
              </p:cNvPr>
              <p:cNvGrpSpPr/>
              <p:nvPr/>
            </p:nvGrpSpPr>
            <p:grpSpPr>
              <a:xfrm>
                <a:off x="8342724" y="2400547"/>
                <a:ext cx="1296254" cy="469735"/>
                <a:chOff x="8342724" y="2400547"/>
                <a:chExt cx="1296254" cy="469735"/>
              </a:xfrm>
            </p:grpSpPr>
            <p:grpSp>
              <p:nvGrpSpPr>
                <p:cNvPr id="127" name="Group 126">
                  <a:extLst>
                    <a:ext uri="{FF2B5EF4-FFF2-40B4-BE49-F238E27FC236}">
                      <a16:creationId xmlns:a16="http://schemas.microsoft.com/office/drawing/2014/main" id="{B95EB60B-D53A-48B3-8B6C-82522CD8ABD0}"/>
                    </a:ext>
                  </a:extLst>
                </p:cNvPr>
                <p:cNvGrpSpPr/>
                <p:nvPr/>
              </p:nvGrpSpPr>
              <p:grpSpPr>
                <a:xfrm>
                  <a:off x="9113695" y="2400732"/>
                  <a:ext cx="525283" cy="469550"/>
                  <a:chOff x="7543024" y="1218017"/>
                  <a:chExt cx="1049500" cy="1049500"/>
                </a:xfrm>
              </p:grpSpPr>
              <p:sp>
                <p:nvSpPr>
                  <p:cNvPr id="128" name="Freeform: Shape 127">
                    <a:extLst>
                      <a:ext uri="{FF2B5EF4-FFF2-40B4-BE49-F238E27FC236}">
                        <a16:creationId xmlns:a16="http://schemas.microsoft.com/office/drawing/2014/main" id="{B6BEA225-7CB1-444E-9490-9F84E1E3CC99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0070C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29" name="Content Placeholder 8" descr="Skull">
                    <a:extLst>
                      <a:ext uri="{FF2B5EF4-FFF2-40B4-BE49-F238E27FC236}">
                        <a16:creationId xmlns:a16="http://schemas.microsoft.com/office/drawing/2014/main" id="{12AF7BFF-A35C-4D0A-8968-F8E46B0F7903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30" name="Freeform: Shape 129">
                      <a:extLst>
                        <a:ext uri="{FF2B5EF4-FFF2-40B4-BE49-F238E27FC236}">
                          <a16:creationId xmlns:a16="http://schemas.microsoft.com/office/drawing/2014/main" id="{FFD54931-9851-4F4E-A8E8-9CAAB5324FA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31" name="Freeform: Shape 130">
                      <a:extLst>
                        <a:ext uri="{FF2B5EF4-FFF2-40B4-BE49-F238E27FC236}">
                          <a16:creationId xmlns:a16="http://schemas.microsoft.com/office/drawing/2014/main" id="{738677F2-06A1-4512-9498-746185D647D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32" name="Freeform: Shape 131">
                      <a:extLst>
                        <a:ext uri="{FF2B5EF4-FFF2-40B4-BE49-F238E27FC236}">
                          <a16:creationId xmlns:a16="http://schemas.microsoft.com/office/drawing/2014/main" id="{678E3DD0-8422-4C79-9B7D-169645DEEBD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33" name="Freeform: Shape 132">
                      <a:extLst>
                        <a:ext uri="{FF2B5EF4-FFF2-40B4-BE49-F238E27FC236}">
                          <a16:creationId xmlns:a16="http://schemas.microsoft.com/office/drawing/2014/main" id="{1A3B1233-90D9-41BF-B43E-7EB47F35E1A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176" name="Group 175">
                  <a:extLst>
                    <a:ext uri="{FF2B5EF4-FFF2-40B4-BE49-F238E27FC236}">
                      <a16:creationId xmlns:a16="http://schemas.microsoft.com/office/drawing/2014/main" id="{B7E51395-1CDF-4ADA-AF14-8CD8B7471CD2}"/>
                    </a:ext>
                  </a:extLst>
                </p:cNvPr>
                <p:cNvGrpSpPr/>
                <p:nvPr/>
              </p:nvGrpSpPr>
              <p:grpSpPr>
                <a:xfrm>
                  <a:off x="8342724" y="2400547"/>
                  <a:ext cx="525283" cy="469550"/>
                  <a:chOff x="7543024" y="1218017"/>
                  <a:chExt cx="1049500" cy="1049500"/>
                </a:xfrm>
              </p:grpSpPr>
              <p:sp>
                <p:nvSpPr>
                  <p:cNvPr id="177" name="Freeform: Shape 176">
                    <a:extLst>
                      <a:ext uri="{FF2B5EF4-FFF2-40B4-BE49-F238E27FC236}">
                        <a16:creationId xmlns:a16="http://schemas.microsoft.com/office/drawing/2014/main" id="{69B8210E-20DB-4508-A62D-347D752164FE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78" name="Content Placeholder 8" descr="Skull">
                    <a:extLst>
                      <a:ext uri="{FF2B5EF4-FFF2-40B4-BE49-F238E27FC236}">
                        <a16:creationId xmlns:a16="http://schemas.microsoft.com/office/drawing/2014/main" id="{26A73D9E-2C82-4BB2-B8C2-291D5FD5B7F8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79" name="Freeform: Shape 178">
                      <a:extLst>
                        <a:ext uri="{FF2B5EF4-FFF2-40B4-BE49-F238E27FC236}">
                          <a16:creationId xmlns:a16="http://schemas.microsoft.com/office/drawing/2014/main" id="{6AC00FE7-54CC-484E-9A47-0471833462B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80" name="Freeform: Shape 179">
                      <a:extLst>
                        <a:ext uri="{FF2B5EF4-FFF2-40B4-BE49-F238E27FC236}">
                          <a16:creationId xmlns:a16="http://schemas.microsoft.com/office/drawing/2014/main" id="{8003905D-984E-403B-99E0-12632CD2306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81" name="Freeform: Shape 180">
                      <a:extLst>
                        <a:ext uri="{FF2B5EF4-FFF2-40B4-BE49-F238E27FC236}">
                          <a16:creationId xmlns:a16="http://schemas.microsoft.com/office/drawing/2014/main" id="{529854CE-6B03-4C37-8EDD-E4860DD3C6A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82" name="Freeform: Shape 181">
                      <a:extLst>
                        <a:ext uri="{FF2B5EF4-FFF2-40B4-BE49-F238E27FC236}">
                          <a16:creationId xmlns:a16="http://schemas.microsoft.com/office/drawing/2014/main" id="{62BB8811-B314-449C-A06F-98718501115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sp>
              <p:nvSpPr>
                <p:cNvPr id="85" name="TextBox 84">
                  <a:extLst>
                    <a:ext uri="{FF2B5EF4-FFF2-40B4-BE49-F238E27FC236}">
                      <a16:creationId xmlns:a16="http://schemas.microsoft.com/office/drawing/2014/main" id="{9E2363B0-764D-4788-AF63-CEE062A70008}"/>
                    </a:ext>
                  </a:extLst>
                </p:cNvPr>
                <p:cNvSpPr txBox="1"/>
                <p:nvPr/>
              </p:nvSpPr>
              <p:spPr>
                <a:xfrm>
                  <a:off x="8760028" y="2481478"/>
                  <a:ext cx="521297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dirty="0"/>
                    <a:t>Vs.</a:t>
                  </a:r>
                </a:p>
              </p:txBody>
            </p:sp>
          </p:grpSp>
          <p:pic>
            <p:nvPicPr>
              <p:cNvPr id="224" name="Graphic 223" descr="Crown">
                <a:extLst>
                  <a:ext uri="{FF2B5EF4-FFF2-40B4-BE49-F238E27FC236}">
                    <a16:creationId xmlns:a16="http://schemas.microsoft.com/office/drawing/2014/main" id="{ECF024E6-4CDD-4856-8FD1-5EF6BDF4803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 rot="1438532">
                <a:off x="9221965" y="2173860"/>
                <a:ext cx="504357" cy="410366"/>
              </a:xfrm>
              <a:prstGeom prst="rect">
                <a:avLst/>
              </a:prstGeom>
            </p:spPr>
          </p:pic>
        </p:grpSp>
        <p:grpSp>
          <p:nvGrpSpPr>
            <p:cNvPr id="229" name="Group 228">
              <a:extLst>
                <a:ext uri="{FF2B5EF4-FFF2-40B4-BE49-F238E27FC236}">
                  <a16:creationId xmlns:a16="http://schemas.microsoft.com/office/drawing/2014/main" id="{A629C299-5909-40EF-9852-D3AF8DD09547}"/>
                </a:ext>
              </a:extLst>
            </p:cNvPr>
            <p:cNvGrpSpPr/>
            <p:nvPr/>
          </p:nvGrpSpPr>
          <p:grpSpPr>
            <a:xfrm>
              <a:off x="3522885" y="3407002"/>
              <a:ext cx="1382382" cy="703849"/>
              <a:chOff x="9925548" y="3475259"/>
              <a:chExt cx="1382382" cy="703849"/>
            </a:xfrm>
          </p:grpSpPr>
          <p:grpSp>
            <p:nvGrpSpPr>
              <p:cNvPr id="223" name="Group 222">
                <a:extLst>
                  <a:ext uri="{FF2B5EF4-FFF2-40B4-BE49-F238E27FC236}">
                    <a16:creationId xmlns:a16="http://schemas.microsoft.com/office/drawing/2014/main" id="{8D255047-58AD-4C97-93A8-1CFE8B906917}"/>
                  </a:ext>
                </a:extLst>
              </p:cNvPr>
              <p:cNvGrpSpPr/>
              <p:nvPr/>
            </p:nvGrpSpPr>
            <p:grpSpPr>
              <a:xfrm>
                <a:off x="9925548" y="3707666"/>
                <a:ext cx="1279797" cy="471442"/>
                <a:chOff x="8359182" y="3358427"/>
                <a:chExt cx="1279797" cy="471442"/>
              </a:xfrm>
            </p:grpSpPr>
            <p:grpSp>
              <p:nvGrpSpPr>
                <p:cNvPr id="207" name="Group 206">
                  <a:extLst>
                    <a:ext uri="{FF2B5EF4-FFF2-40B4-BE49-F238E27FC236}">
                      <a16:creationId xmlns:a16="http://schemas.microsoft.com/office/drawing/2014/main" id="{BF5045F9-6E2D-4431-B910-655CD7B0CC86}"/>
                    </a:ext>
                  </a:extLst>
                </p:cNvPr>
                <p:cNvGrpSpPr/>
                <p:nvPr/>
              </p:nvGrpSpPr>
              <p:grpSpPr>
                <a:xfrm>
                  <a:off x="8359182" y="3360319"/>
                  <a:ext cx="938601" cy="469550"/>
                  <a:chOff x="8342724" y="2400547"/>
                  <a:chExt cx="938601" cy="469550"/>
                </a:xfrm>
              </p:grpSpPr>
              <p:grpSp>
                <p:nvGrpSpPr>
                  <p:cNvPr id="209" name="Group 208">
                    <a:extLst>
                      <a:ext uri="{FF2B5EF4-FFF2-40B4-BE49-F238E27FC236}">
                        <a16:creationId xmlns:a16="http://schemas.microsoft.com/office/drawing/2014/main" id="{0ECD97F4-2B31-4F14-B207-BBE7ECCC39BD}"/>
                      </a:ext>
                    </a:extLst>
                  </p:cNvPr>
                  <p:cNvGrpSpPr/>
                  <p:nvPr/>
                </p:nvGrpSpPr>
                <p:grpSpPr>
                  <a:xfrm>
                    <a:off x="8342724" y="2400547"/>
                    <a:ext cx="525283" cy="469550"/>
                    <a:chOff x="7543024" y="1218017"/>
                    <a:chExt cx="1049500" cy="1049500"/>
                  </a:xfrm>
                </p:grpSpPr>
                <p:sp>
                  <p:nvSpPr>
                    <p:cNvPr id="211" name="Freeform: Shape 210">
                      <a:extLst>
                        <a:ext uri="{FF2B5EF4-FFF2-40B4-BE49-F238E27FC236}">
                          <a16:creationId xmlns:a16="http://schemas.microsoft.com/office/drawing/2014/main" id="{057B2599-4157-4276-A5AA-338DEC60CE7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212" name="Content Placeholder 8" descr="Skull">
                      <a:extLst>
                        <a:ext uri="{FF2B5EF4-FFF2-40B4-BE49-F238E27FC236}">
                          <a16:creationId xmlns:a16="http://schemas.microsoft.com/office/drawing/2014/main" id="{4BF3B496-FBBE-4CB8-81E9-2D78F6A05C3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213" name="Freeform: Shape 212">
                        <a:extLst>
                          <a:ext uri="{FF2B5EF4-FFF2-40B4-BE49-F238E27FC236}">
                            <a16:creationId xmlns:a16="http://schemas.microsoft.com/office/drawing/2014/main" id="{58471F29-6B62-4AA9-938A-8085F80F5C1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14" name="Freeform: Shape 213">
                        <a:extLst>
                          <a:ext uri="{FF2B5EF4-FFF2-40B4-BE49-F238E27FC236}">
                            <a16:creationId xmlns:a16="http://schemas.microsoft.com/office/drawing/2014/main" id="{4EBFF4FA-5D43-40A0-8856-D948465E044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15" name="Freeform: Shape 214">
                        <a:extLst>
                          <a:ext uri="{FF2B5EF4-FFF2-40B4-BE49-F238E27FC236}">
                            <a16:creationId xmlns:a16="http://schemas.microsoft.com/office/drawing/2014/main" id="{B6FEB041-6444-44EC-BD2B-3A3084ED7F2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216" name="Freeform: Shape 215">
                        <a:extLst>
                          <a:ext uri="{FF2B5EF4-FFF2-40B4-BE49-F238E27FC236}">
                            <a16:creationId xmlns:a16="http://schemas.microsoft.com/office/drawing/2014/main" id="{F9318B2C-054F-435D-A9E8-49310AD3ABC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sp>
                <p:nvSpPr>
                  <p:cNvPr id="210" name="TextBox 209">
                    <a:extLst>
                      <a:ext uri="{FF2B5EF4-FFF2-40B4-BE49-F238E27FC236}">
                        <a16:creationId xmlns:a16="http://schemas.microsoft.com/office/drawing/2014/main" id="{77B58961-F1B0-4399-AB4F-6B1E9EAF5AE7}"/>
                      </a:ext>
                    </a:extLst>
                  </p:cNvPr>
                  <p:cNvSpPr txBox="1"/>
                  <p:nvPr/>
                </p:nvSpPr>
                <p:spPr>
                  <a:xfrm>
                    <a:off x="8760028" y="2481478"/>
                    <a:ext cx="521297" cy="369332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dirty="0"/>
                      <a:t>Vs.</a:t>
                    </a:r>
                  </a:p>
                </p:txBody>
              </p:sp>
            </p:grpSp>
            <p:grpSp>
              <p:nvGrpSpPr>
                <p:cNvPr id="169" name="Group 168">
                  <a:extLst>
                    <a:ext uri="{FF2B5EF4-FFF2-40B4-BE49-F238E27FC236}">
                      <a16:creationId xmlns:a16="http://schemas.microsoft.com/office/drawing/2014/main" id="{4C4A34BC-4E6B-4EF9-A241-71865D072E95}"/>
                    </a:ext>
                  </a:extLst>
                </p:cNvPr>
                <p:cNvGrpSpPr/>
                <p:nvPr/>
              </p:nvGrpSpPr>
              <p:grpSpPr>
                <a:xfrm>
                  <a:off x="9113696" y="3358427"/>
                  <a:ext cx="525283" cy="469550"/>
                  <a:chOff x="7543024" y="1218017"/>
                  <a:chExt cx="1049500" cy="1049500"/>
                </a:xfrm>
              </p:grpSpPr>
              <p:sp>
                <p:nvSpPr>
                  <p:cNvPr id="170" name="Freeform: Shape 169">
                    <a:extLst>
                      <a:ext uri="{FF2B5EF4-FFF2-40B4-BE49-F238E27FC236}">
                        <a16:creationId xmlns:a16="http://schemas.microsoft.com/office/drawing/2014/main" id="{371B36B4-8DF5-42D0-BF11-F38F82942F74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71" name="Content Placeholder 8" descr="Skull">
                    <a:extLst>
                      <a:ext uri="{FF2B5EF4-FFF2-40B4-BE49-F238E27FC236}">
                        <a16:creationId xmlns:a16="http://schemas.microsoft.com/office/drawing/2014/main" id="{902A0FB0-60D5-46AA-9716-6E053ECE6C87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72" name="Freeform: Shape 171">
                      <a:extLst>
                        <a:ext uri="{FF2B5EF4-FFF2-40B4-BE49-F238E27FC236}">
                          <a16:creationId xmlns:a16="http://schemas.microsoft.com/office/drawing/2014/main" id="{599F8167-208B-44A4-996F-0106AE83F35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00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3" name="Freeform: Shape 172">
                      <a:extLst>
                        <a:ext uri="{FF2B5EF4-FFF2-40B4-BE49-F238E27FC236}">
                          <a16:creationId xmlns:a16="http://schemas.microsoft.com/office/drawing/2014/main" id="{02B12107-A1B5-46CF-A443-A3142735AF3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00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4" name="Freeform: Shape 173">
                      <a:extLst>
                        <a:ext uri="{FF2B5EF4-FFF2-40B4-BE49-F238E27FC236}">
                          <a16:creationId xmlns:a16="http://schemas.microsoft.com/office/drawing/2014/main" id="{47B254C4-997D-46C9-B9CC-DDE3A1285A7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00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75" name="Freeform: Shape 174">
                      <a:extLst>
                        <a:ext uri="{FF2B5EF4-FFF2-40B4-BE49-F238E27FC236}">
                          <a16:creationId xmlns:a16="http://schemas.microsoft.com/office/drawing/2014/main" id="{87059E19-FB40-42E8-9AE5-8B3C24B073A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00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</p:grpSp>
          <p:pic>
            <p:nvPicPr>
              <p:cNvPr id="225" name="Graphic 224" descr="Crown">
                <a:extLst>
                  <a:ext uri="{FF2B5EF4-FFF2-40B4-BE49-F238E27FC236}">
                    <a16:creationId xmlns:a16="http://schemas.microsoft.com/office/drawing/2014/main" id="{8A0B2EB1-60C5-4ACC-9154-0D2546FCEB1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 rot="1438532">
                <a:off x="10803573" y="3475259"/>
                <a:ext cx="504357" cy="410366"/>
              </a:xfrm>
              <a:prstGeom prst="rect">
                <a:avLst/>
              </a:prstGeom>
            </p:spPr>
          </p:pic>
        </p:grpSp>
        <p:grpSp>
          <p:nvGrpSpPr>
            <p:cNvPr id="228" name="Group 227">
              <a:extLst>
                <a:ext uri="{FF2B5EF4-FFF2-40B4-BE49-F238E27FC236}">
                  <a16:creationId xmlns:a16="http://schemas.microsoft.com/office/drawing/2014/main" id="{2EDF96D9-DDA1-4297-94F6-03F396E19C01}"/>
                </a:ext>
              </a:extLst>
            </p:cNvPr>
            <p:cNvGrpSpPr/>
            <p:nvPr/>
          </p:nvGrpSpPr>
          <p:grpSpPr>
            <a:xfrm>
              <a:off x="4292036" y="1676922"/>
              <a:ext cx="1412761" cy="699317"/>
              <a:chOff x="10113598" y="2140892"/>
              <a:chExt cx="1412761" cy="699317"/>
            </a:xfrm>
          </p:grpSpPr>
          <p:grpSp>
            <p:nvGrpSpPr>
              <p:cNvPr id="191" name="Group 190">
                <a:extLst>
                  <a:ext uri="{FF2B5EF4-FFF2-40B4-BE49-F238E27FC236}">
                    <a16:creationId xmlns:a16="http://schemas.microsoft.com/office/drawing/2014/main" id="{DC51CEFD-B531-4504-BF7E-14824B6EBE09}"/>
                  </a:ext>
                </a:extLst>
              </p:cNvPr>
              <p:cNvGrpSpPr/>
              <p:nvPr/>
            </p:nvGrpSpPr>
            <p:grpSpPr>
              <a:xfrm>
                <a:off x="10230105" y="2370474"/>
                <a:ext cx="1296254" cy="469735"/>
                <a:chOff x="8342724" y="2400547"/>
                <a:chExt cx="1296254" cy="469735"/>
              </a:xfrm>
            </p:grpSpPr>
            <p:grpSp>
              <p:nvGrpSpPr>
                <p:cNvPr id="192" name="Group 191">
                  <a:extLst>
                    <a:ext uri="{FF2B5EF4-FFF2-40B4-BE49-F238E27FC236}">
                      <a16:creationId xmlns:a16="http://schemas.microsoft.com/office/drawing/2014/main" id="{2ECC418A-60E6-4B9E-8FC6-4787FD8D2251}"/>
                    </a:ext>
                  </a:extLst>
                </p:cNvPr>
                <p:cNvGrpSpPr/>
                <p:nvPr/>
              </p:nvGrpSpPr>
              <p:grpSpPr>
                <a:xfrm>
                  <a:off x="9113695" y="2400732"/>
                  <a:ext cx="525283" cy="469550"/>
                  <a:chOff x="7543024" y="1218017"/>
                  <a:chExt cx="1049500" cy="1049500"/>
                </a:xfrm>
              </p:grpSpPr>
              <p:sp>
                <p:nvSpPr>
                  <p:cNvPr id="201" name="Freeform: Shape 200">
                    <a:extLst>
                      <a:ext uri="{FF2B5EF4-FFF2-40B4-BE49-F238E27FC236}">
                        <a16:creationId xmlns:a16="http://schemas.microsoft.com/office/drawing/2014/main" id="{E95EB739-681D-4C06-A77C-5F53ABB348A0}"/>
                      </a:ext>
                    </a:extLst>
                  </p:cNvPr>
                  <p:cNvSpPr/>
                  <p:nvPr/>
                </p:nvSpPr>
                <p:spPr>
                  <a:xfrm>
                    <a:off x="7768835" y="1354308"/>
                    <a:ext cx="597877" cy="776921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0070C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202" name="Content Placeholder 8" descr="Skull">
                    <a:extLst>
                      <a:ext uri="{FF2B5EF4-FFF2-40B4-BE49-F238E27FC236}">
                        <a16:creationId xmlns:a16="http://schemas.microsoft.com/office/drawing/2014/main" id="{F7AC7939-B51F-4CB4-8E40-3672B6E105A1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203" name="Freeform: Shape 202">
                      <a:extLst>
                        <a:ext uri="{FF2B5EF4-FFF2-40B4-BE49-F238E27FC236}">
                          <a16:creationId xmlns:a16="http://schemas.microsoft.com/office/drawing/2014/main" id="{227A1D71-8216-4D23-B971-2368B7A7D78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204" name="Freeform: Shape 203">
                      <a:extLst>
                        <a:ext uri="{FF2B5EF4-FFF2-40B4-BE49-F238E27FC236}">
                          <a16:creationId xmlns:a16="http://schemas.microsoft.com/office/drawing/2014/main" id="{BFFA42B1-F49F-4DDC-9CDA-114B512C8A1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205" name="Freeform: Shape 204">
                      <a:extLst>
                        <a:ext uri="{FF2B5EF4-FFF2-40B4-BE49-F238E27FC236}">
                          <a16:creationId xmlns:a16="http://schemas.microsoft.com/office/drawing/2014/main" id="{F0625F9D-59D9-4850-B1A2-0D17BC040AB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206" name="Freeform: Shape 205">
                      <a:extLst>
                        <a:ext uri="{FF2B5EF4-FFF2-40B4-BE49-F238E27FC236}">
                          <a16:creationId xmlns:a16="http://schemas.microsoft.com/office/drawing/2014/main" id="{E829E813-C3DB-438E-9F88-374C645BCD5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193" name="Group 192">
                  <a:extLst>
                    <a:ext uri="{FF2B5EF4-FFF2-40B4-BE49-F238E27FC236}">
                      <a16:creationId xmlns:a16="http://schemas.microsoft.com/office/drawing/2014/main" id="{95B91A73-F805-4E39-9C7A-A475423E654F}"/>
                    </a:ext>
                  </a:extLst>
                </p:cNvPr>
                <p:cNvGrpSpPr/>
                <p:nvPr/>
              </p:nvGrpSpPr>
              <p:grpSpPr>
                <a:xfrm>
                  <a:off x="8342724" y="2400547"/>
                  <a:ext cx="525283" cy="469550"/>
                  <a:chOff x="7543024" y="1218017"/>
                  <a:chExt cx="1049500" cy="1049500"/>
                </a:xfrm>
              </p:grpSpPr>
              <p:sp>
                <p:nvSpPr>
                  <p:cNvPr id="195" name="Freeform: Shape 194">
                    <a:extLst>
                      <a:ext uri="{FF2B5EF4-FFF2-40B4-BE49-F238E27FC236}">
                        <a16:creationId xmlns:a16="http://schemas.microsoft.com/office/drawing/2014/main" id="{C37E4EB6-0066-4194-8725-226802F1FB4B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96" name="Content Placeholder 8" descr="Skull">
                    <a:extLst>
                      <a:ext uri="{FF2B5EF4-FFF2-40B4-BE49-F238E27FC236}">
                        <a16:creationId xmlns:a16="http://schemas.microsoft.com/office/drawing/2014/main" id="{DEC44FE9-9C7B-4705-9100-05080782CF38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97" name="Freeform: Shape 196">
                      <a:extLst>
                        <a:ext uri="{FF2B5EF4-FFF2-40B4-BE49-F238E27FC236}">
                          <a16:creationId xmlns:a16="http://schemas.microsoft.com/office/drawing/2014/main" id="{5C831604-666F-4C90-B754-5EF81FD18C9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98" name="Freeform: Shape 197">
                      <a:extLst>
                        <a:ext uri="{FF2B5EF4-FFF2-40B4-BE49-F238E27FC236}">
                          <a16:creationId xmlns:a16="http://schemas.microsoft.com/office/drawing/2014/main" id="{D7CBEC9C-D4A0-49FF-89EE-14930E3B043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99" name="Freeform: Shape 198">
                      <a:extLst>
                        <a:ext uri="{FF2B5EF4-FFF2-40B4-BE49-F238E27FC236}">
                          <a16:creationId xmlns:a16="http://schemas.microsoft.com/office/drawing/2014/main" id="{62142160-31ED-4497-AFAB-083E7AADDBE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200" name="Freeform: Shape 199">
                      <a:extLst>
                        <a:ext uri="{FF2B5EF4-FFF2-40B4-BE49-F238E27FC236}">
                          <a16:creationId xmlns:a16="http://schemas.microsoft.com/office/drawing/2014/main" id="{85CFC353-D7DD-4A4D-98CB-237C0DDF9EE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sp>
              <p:nvSpPr>
                <p:cNvPr id="194" name="TextBox 193">
                  <a:extLst>
                    <a:ext uri="{FF2B5EF4-FFF2-40B4-BE49-F238E27FC236}">
                      <a16:creationId xmlns:a16="http://schemas.microsoft.com/office/drawing/2014/main" id="{07C3AAED-1CC7-4B91-A17B-014717AF4659}"/>
                    </a:ext>
                  </a:extLst>
                </p:cNvPr>
                <p:cNvSpPr txBox="1"/>
                <p:nvPr/>
              </p:nvSpPr>
              <p:spPr>
                <a:xfrm>
                  <a:off x="8760028" y="2481478"/>
                  <a:ext cx="521297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dirty="0"/>
                    <a:t>Vs.</a:t>
                  </a:r>
                </a:p>
              </p:txBody>
            </p:sp>
          </p:grpSp>
          <p:pic>
            <p:nvPicPr>
              <p:cNvPr id="226" name="Graphic 225" descr="Crown">
                <a:extLst>
                  <a:ext uri="{FF2B5EF4-FFF2-40B4-BE49-F238E27FC236}">
                    <a16:creationId xmlns:a16="http://schemas.microsoft.com/office/drawing/2014/main" id="{4CA9DC1A-5FDF-4391-B2EC-BE036C1DAE2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 rot="19944401">
                <a:off x="10113598" y="2140892"/>
                <a:ext cx="504357" cy="410366"/>
              </a:xfrm>
              <a:prstGeom prst="rect">
                <a:avLst/>
              </a:prstGeom>
            </p:spPr>
          </p:pic>
        </p:grpSp>
        <p:sp>
          <p:nvSpPr>
            <p:cNvPr id="392" name="Isosceles Triangle 391">
              <a:extLst>
                <a:ext uri="{FF2B5EF4-FFF2-40B4-BE49-F238E27FC236}">
                  <a16:creationId xmlns:a16="http://schemas.microsoft.com/office/drawing/2014/main" id="{D9B38BFF-7F61-492A-9C74-8AE3A0894177}"/>
                </a:ext>
              </a:extLst>
            </p:cNvPr>
            <p:cNvSpPr/>
            <p:nvPr/>
          </p:nvSpPr>
          <p:spPr>
            <a:xfrm rot="5400000">
              <a:off x="1035179" y="5942998"/>
              <a:ext cx="214879" cy="166942"/>
            </a:xfrm>
            <a:prstGeom prst="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3" name="Isosceles Triangle 392">
              <a:extLst>
                <a:ext uri="{FF2B5EF4-FFF2-40B4-BE49-F238E27FC236}">
                  <a16:creationId xmlns:a16="http://schemas.microsoft.com/office/drawing/2014/main" id="{8735584D-F41A-42B5-9894-4EF70FD92602}"/>
                </a:ext>
              </a:extLst>
            </p:cNvPr>
            <p:cNvSpPr/>
            <p:nvPr/>
          </p:nvSpPr>
          <p:spPr>
            <a:xfrm rot="5400000">
              <a:off x="2006688" y="5942999"/>
              <a:ext cx="214879" cy="166942"/>
            </a:xfrm>
            <a:prstGeom prst="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4" name="Isosceles Triangle 393">
              <a:extLst>
                <a:ext uri="{FF2B5EF4-FFF2-40B4-BE49-F238E27FC236}">
                  <a16:creationId xmlns:a16="http://schemas.microsoft.com/office/drawing/2014/main" id="{B69D0D2F-7BC2-4AED-B2DC-145B0D9BB86E}"/>
                </a:ext>
              </a:extLst>
            </p:cNvPr>
            <p:cNvSpPr/>
            <p:nvPr/>
          </p:nvSpPr>
          <p:spPr>
            <a:xfrm rot="5400000">
              <a:off x="2976288" y="5942998"/>
              <a:ext cx="214879" cy="166942"/>
            </a:xfrm>
            <a:prstGeom prst="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5" name="Isosceles Triangle 394">
              <a:extLst>
                <a:ext uri="{FF2B5EF4-FFF2-40B4-BE49-F238E27FC236}">
                  <a16:creationId xmlns:a16="http://schemas.microsoft.com/office/drawing/2014/main" id="{C5990E82-854F-4460-887F-6BF66D8BD7E2}"/>
                </a:ext>
              </a:extLst>
            </p:cNvPr>
            <p:cNvSpPr/>
            <p:nvPr/>
          </p:nvSpPr>
          <p:spPr>
            <a:xfrm rot="5400000">
              <a:off x="3961237" y="5942999"/>
              <a:ext cx="214879" cy="166942"/>
            </a:xfrm>
            <a:prstGeom prst="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6" name="Isosceles Triangle 395">
              <a:extLst>
                <a:ext uri="{FF2B5EF4-FFF2-40B4-BE49-F238E27FC236}">
                  <a16:creationId xmlns:a16="http://schemas.microsoft.com/office/drawing/2014/main" id="{D47B930D-7460-481F-A121-8632B5C08D25}"/>
                </a:ext>
              </a:extLst>
            </p:cNvPr>
            <p:cNvSpPr/>
            <p:nvPr/>
          </p:nvSpPr>
          <p:spPr>
            <a:xfrm rot="5400000">
              <a:off x="4945767" y="5942999"/>
              <a:ext cx="214879" cy="166942"/>
            </a:xfrm>
            <a:prstGeom prst="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7" name="Isosceles Triangle 396">
              <a:extLst>
                <a:ext uri="{FF2B5EF4-FFF2-40B4-BE49-F238E27FC236}">
                  <a16:creationId xmlns:a16="http://schemas.microsoft.com/office/drawing/2014/main" id="{EB940A83-774E-4CB7-9319-D9B56CF5F226}"/>
                </a:ext>
              </a:extLst>
            </p:cNvPr>
            <p:cNvSpPr/>
            <p:nvPr/>
          </p:nvSpPr>
          <p:spPr>
            <a:xfrm rot="5400000">
              <a:off x="5945627" y="5944120"/>
              <a:ext cx="214879" cy="166942"/>
            </a:xfrm>
            <a:prstGeom prst="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8" name="Isosceles Triangle 397">
              <a:extLst>
                <a:ext uri="{FF2B5EF4-FFF2-40B4-BE49-F238E27FC236}">
                  <a16:creationId xmlns:a16="http://schemas.microsoft.com/office/drawing/2014/main" id="{527C5DB6-99BB-44DB-BB7F-A03F5101FF6D}"/>
                </a:ext>
              </a:extLst>
            </p:cNvPr>
            <p:cNvSpPr/>
            <p:nvPr/>
          </p:nvSpPr>
          <p:spPr>
            <a:xfrm rot="5400000">
              <a:off x="6929132" y="5945243"/>
              <a:ext cx="214879" cy="166942"/>
            </a:xfrm>
            <a:prstGeom prst="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9" name="Isosceles Triangle 398">
              <a:extLst>
                <a:ext uri="{FF2B5EF4-FFF2-40B4-BE49-F238E27FC236}">
                  <a16:creationId xmlns:a16="http://schemas.microsoft.com/office/drawing/2014/main" id="{2185EDC7-E5E2-4123-B5D5-8D0500FAF480}"/>
                </a:ext>
              </a:extLst>
            </p:cNvPr>
            <p:cNvSpPr/>
            <p:nvPr/>
          </p:nvSpPr>
          <p:spPr>
            <a:xfrm rot="5400000">
              <a:off x="7899832" y="5942999"/>
              <a:ext cx="214879" cy="166942"/>
            </a:xfrm>
            <a:prstGeom prst="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0" name="Isosceles Triangle 399">
              <a:extLst>
                <a:ext uri="{FF2B5EF4-FFF2-40B4-BE49-F238E27FC236}">
                  <a16:creationId xmlns:a16="http://schemas.microsoft.com/office/drawing/2014/main" id="{E814AE3B-AECF-4E14-A057-34773F2E5530}"/>
                </a:ext>
              </a:extLst>
            </p:cNvPr>
            <p:cNvSpPr/>
            <p:nvPr/>
          </p:nvSpPr>
          <p:spPr>
            <a:xfrm rot="5400000">
              <a:off x="8898588" y="5943869"/>
              <a:ext cx="214879" cy="166942"/>
            </a:xfrm>
            <a:prstGeom prst="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1" name="Isosceles Triangle 400">
              <a:extLst>
                <a:ext uri="{FF2B5EF4-FFF2-40B4-BE49-F238E27FC236}">
                  <a16:creationId xmlns:a16="http://schemas.microsoft.com/office/drawing/2014/main" id="{ACCDA23F-CA55-45BB-B11B-D7A3086A3B38}"/>
                </a:ext>
              </a:extLst>
            </p:cNvPr>
            <p:cNvSpPr/>
            <p:nvPr/>
          </p:nvSpPr>
          <p:spPr>
            <a:xfrm rot="5400000">
              <a:off x="9880963" y="5943870"/>
              <a:ext cx="214879" cy="166942"/>
            </a:xfrm>
            <a:prstGeom prst="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2" name="Isosceles Triangle 401">
              <a:extLst>
                <a:ext uri="{FF2B5EF4-FFF2-40B4-BE49-F238E27FC236}">
                  <a16:creationId xmlns:a16="http://schemas.microsoft.com/office/drawing/2014/main" id="{DC250C5F-06D0-45B3-BD48-3EC396C7EA8F}"/>
                </a:ext>
              </a:extLst>
            </p:cNvPr>
            <p:cNvSpPr/>
            <p:nvPr/>
          </p:nvSpPr>
          <p:spPr>
            <a:xfrm rot="5400000">
              <a:off x="10876985" y="5942999"/>
              <a:ext cx="214879" cy="166942"/>
            </a:xfrm>
            <a:prstGeom prst="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5" name="TextBox 384">
              <a:extLst>
                <a:ext uri="{FF2B5EF4-FFF2-40B4-BE49-F238E27FC236}">
                  <a16:creationId xmlns:a16="http://schemas.microsoft.com/office/drawing/2014/main" id="{8ADA4EAE-DEBE-4A97-B6FA-212E1B3BCDBE}"/>
                </a:ext>
              </a:extLst>
            </p:cNvPr>
            <p:cNvSpPr txBox="1"/>
            <p:nvPr/>
          </p:nvSpPr>
          <p:spPr>
            <a:xfrm>
              <a:off x="3160196" y="5672244"/>
              <a:ext cx="8799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u="sng" dirty="0"/>
                <a:t>20</a:t>
              </a:r>
              <a:r>
                <a:rPr lang="en-GB" sz="800" u="sng" baseline="30000" dirty="0"/>
                <a:t>th</a:t>
              </a:r>
              <a:r>
                <a:rPr lang="en-GB" sz="800" u="sng" dirty="0"/>
                <a:t>/23</a:t>
              </a:r>
              <a:r>
                <a:rPr lang="en-GB" sz="800" u="sng" baseline="30000" dirty="0"/>
                <a:t>rd</a:t>
              </a:r>
              <a:r>
                <a:rPr lang="en-GB" sz="800" baseline="30000" dirty="0"/>
                <a:t> – </a:t>
              </a:r>
              <a:r>
                <a:rPr lang="en-GB" sz="800" dirty="0"/>
                <a:t>Tostig raids Isle of Wight</a:t>
              </a:r>
            </a:p>
          </p:txBody>
        </p:sp>
        <p:sp>
          <p:nvSpPr>
            <p:cNvPr id="386" name="TextBox 385">
              <a:extLst>
                <a:ext uri="{FF2B5EF4-FFF2-40B4-BE49-F238E27FC236}">
                  <a16:creationId xmlns:a16="http://schemas.microsoft.com/office/drawing/2014/main" id="{A18D59BF-442C-4CD7-9AEA-D72FCAC41831}"/>
                </a:ext>
              </a:extLst>
            </p:cNvPr>
            <p:cNvSpPr txBox="1"/>
            <p:nvPr/>
          </p:nvSpPr>
          <p:spPr>
            <a:xfrm>
              <a:off x="7100236" y="5644070"/>
              <a:ext cx="87998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u="sng" dirty="0"/>
                <a:t>End of Month</a:t>
              </a:r>
              <a:r>
                <a:rPr lang="en-GB" sz="800" baseline="30000" dirty="0"/>
                <a:t> – </a:t>
              </a:r>
              <a:r>
                <a:rPr lang="en-GB" sz="800" dirty="0"/>
                <a:t>Norwegians leave Norway for Orkney</a:t>
              </a:r>
            </a:p>
          </p:txBody>
        </p: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3736C664-E5BB-419B-BAB7-CD0799CAB24C}"/>
                </a:ext>
              </a:extLst>
            </p:cNvPr>
            <p:cNvGrpSpPr/>
            <p:nvPr/>
          </p:nvGrpSpPr>
          <p:grpSpPr>
            <a:xfrm>
              <a:off x="8721201" y="3727990"/>
              <a:ext cx="3488275" cy="1395432"/>
              <a:chOff x="8907284" y="3147508"/>
              <a:chExt cx="2524112" cy="798986"/>
            </a:xfrm>
          </p:grpSpPr>
          <p:grpSp>
            <p:nvGrpSpPr>
              <p:cNvPr id="40" name="Group 39">
                <a:extLst>
                  <a:ext uri="{FF2B5EF4-FFF2-40B4-BE49-F238E27FC236}">
                    <a16:creationId xmlns:a16="http://schemas.microsoft.com/office/drawing/2014/main" id="{842435F5-66C1-47F1-8B0C-5F9302A5B2AE}"/>
                  </a:ext>
                </a:extLst>
              </p:cNvPr>
              <p:cNvGrpSpPr/>
              <p:nvPr/>
            </p:nvGrpSpPr>
            <p:grpSpPr>
              <a:xfrm>
                <a:off x="9009704" y="3147508"/>
                <a:ext cx="2421692" cy="798986"/>
                <a:chOff x="8245293" y="2616901"/>
                <a:chExt cx="3791207" cy="1271689"/>
              </a:xfrm>
            </p:grpSpPr>
            <p:grpSp>
              <p:nvGrpSpPr>
                <p:cNvPr id="39" name="Group 38">
                  <a:extLst>
                    <a:ext uri="{FF2B5EF4-FFF2-40B4-BE49-F238E27FC236}">
                      <a16:creationId xmlns:a16="http://schemas.microsoft.com/office/drawing/2014/main" id="{F494EA1B-D3AC-490E-BDAB-F179B175D6C0}"/>
                    </a:ext>
                  </a:extLst>
                </p:cNvPr>
                <p:cNvGrpSpPr/>
                <p:nvPr/>
              </p:nvGrpSpPr>
              <p:grpSpPr>
                <a:xfrm>
                  <a:off x="8245293" y="2821960"/>
                  <a:ext cx="1722017" cy="1059277"/>
                  <a:chOff x="8190701" y="2821960"/>
                  <a:chExt cx="1722017" cy="1059277"/>
                </a:xfrm>
              </p:grpSpPr>
              <p:grpSp>
                <p:nvGrpSpPr>
                  <p:cNvPr id="37" name="Group 36">
                    <a:extLst>
                      <a:ext uri="{FF2B5EF4-FFF2-40B4-BE49-F238E27FC236}">
                        <a16:creationId xmlns:a16="http://schemas.microsoft.com/office/drawing/2014/main" id="{295A18AB-10C3-4A03-9EEB-4E9B635F90F1}"/>
                      </a:ext>
                    </a:extLst>
                  </p:cNvPr>
                  <p:cNvGrpSpPr/>
                  <p:nvPr/>
                </p:nvGrpSpPr>
                <p:grpSpPr>
                  <a:xfrm>
                    <a:off x="8190701" y="2821960"/>
                    <a:ext cx="1722017" cy="971851"/>
                    <a:chOff x="8312897" y="3149656"/>
                    <a:chExt cx="1722017" cy="971851"/>
                  </a:xfrm>
                </p:grpSpPr>
                <p:grpSp>
                  <p:nvGrpSpPr>
                    <p:cNvPr id="590" name="Group 589">
                      <a:extLst>
                        <a:ext uri="{FF2B5EF4-FFF2-40B4-BE49-F238E27FC236}">
                          <a16:creationId xmlns:a16="http://schemas.microsoft.com/office/drawing/2014/main" id="{C90AA9F6-1835-403C-8AE4-6426CC383F0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9037173" y="3149656"/>
                      <a:ext cx="589513" cy="510222"/>
                      <a:chOff x="7543024" y="1218017"/>
                      <a:chExt cx="1049500" cy="1049500"/>
                    </a:xfrm>
                  </p:grpSpPr>
                  <p:sp>
                    <p:nvSpPr>
                      <p:cNvPr id="647" name="Freeform: Shape 646">
                        <a:extLst>
                          <a:ext uri="{FF2B5EF4-FFF2-40B4-BE49-F238E27FC236}">
                            <a16:creationId xmlns:a16="http://schemas.microsoft.com/office/drawing/2014/main" id="{FD1F9CAA-71E2-4455-95B8-DF3F72FEC1E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8834" y="1354307"/>
                        <a:ext cx="597877" cy="776920"/>
                      </a:xfrm>
                      <a:custGeom>
                        <a:avLst/>
                        <a:gdLst>
                          <a:gd name="connsiteX0" fmla="*/ 188635 w 597877"/>
                          <a:gd name="connsiteY0" fmla="*/ 19183 h 776920"/>
                          <a:gd name="connsiteX1" fmla="*/ 239790 w 597877"/>
                          <a:gd name="connsiteY1" fmla="*/ 9592 h 776920"/>
                          <a:gd name="connsiteX2" fmla="*/ 258974 w 597877"/>
                          <a:gd name="connsiteY2" fmla="*/ 3197 h 776920"/>
                          <a:gd name="connsiteX3" fmla="*/ 268565 w 597877"/>
                          <a:gd name="connsiteY3" fmla="*/ 0 h 776920"/>
                          <a:gd name="connsiteX4" fmla="*/ 399651 w 597877"/>
                          <a:gd name="connsiteY4" fmla="*/ 3197 h 776920"/>
                          <a:gd name="connsiteX5" fmla="*/ 428425 w 597877"/>
                          <a:gd name="connsiteY5" fmla="*/ 19183 h 776920"/>
                          <a:gd name="connsiteX6" fmla="*/ 434820 w 597877"/>
                          <a:gd name="connsiteY6" fmla="*/ 25578 h 776920"/>
                          <a:gd name="connsiteX7" fmla="*/ 444411 w 597877"/>
                          <a:gd name="connsiteY7" fmla="*/ 28775 h 776920"/>
                          <a:gd name="connsiteX8" fmla="*/ 463595 w 597877"/>
                          <a:gd name="connsiteY8" fmla="*/ 47958 h 776920"/>
                          <a:gd name="connsiteX9" fmla="*/ 469989 w 597877"/>
                          <a:gd name="connsiteY9" fmla="*/ 54353 h 776920"/>
                          <a:gd name="connsiteX10" fmla="*/ 476383 w 597877"/>
                          <a:gd name="connsiteY10" fmla="*/ 63944 h 776920"/>
                          <a:gd name="connsiteX11" fmla="*/ 492370 w 597877"/>
                          <a:gd name="connsiteY11" fmla="*/ 79930 h 776920"/>
                          <a:gd name="connsiteX12" fmla="*/ 498764 w 597877"/>
                          <a:gd name="connsiteY12" fmla="*/ 86325 h 776920"/>
                          <a:gd name="connsiteX13" fmla="*/ 508356 w 597877"/>
                          <a:gd name="connsiteY13" fmla="*/ 92719 h 776920"/>
                          <a:gd name="connsiteX14" fmla="*/ 514750 w 597877"/>
                          <a:gd name="connsiteY14" fmla="*/ 102311 h 776920"/>
                          <a:gd name="connsiteX15" fmla="*/ 517947 w 597877"/>
                          <a:gd name="connsiteY15" fmla="*/ 111902 h 776920"/>
                          <a:gd name="connsiteX16" fmla="*/ 537130 w 597877"/>
                          <a:gd name="connsiteY16" fmla="*/ 137480 h 776920"/>
                          <a:gd name="connsiteX17" fmla="*/ 546722 w 597877"/>
                          <a:gd name="connsiteY17" fmla="*/ 153466 h 776920"/>
                          <a:gd name="connsiteX18" fmla="*/ 556314 w 597877"/>
                          <a:gd name="connsiteY18" fmla="*/ 169452 h 776920"/>
                          <a:gd name="connsiteX19" fmla="*/ 572300 w 597877"/>
                          <a:gd name="connsiteY19" fmla="*/ 188635 h 776920"/>
                          <a:gd name="connsiteX20" fmla="*/ 585088 w 597877"/>
                          <a:gd name="connsiteY20" fmla="*/ 207818 h 776920"/>
                          <a:gd name="connsiteX21" fmla="*/ 588286 w 597877"/>
                          <a:gd name="connsiteY21" fmla="*/ 220607 h 776920"/>
                          <a:gd name="connsiteX22" fmla="*/ 591483 w 597877"/>
                          <a:gd name="connsiteY22" fmla="*/ 230199 h 776920"/>
                          <a:gd name="connsiteX23" fmla="*/ 594680 w 597877"/>
                          <a:gd name="connsiteY23" fmla="*/ 268565 h 776920"/>
                          <a:gd name="connsiteX24" fmla="*/ 597877 w 597877"/>
                          <a:gd name="connsiteY24" fmla="*/ 294143 h 776920"/>
                          <a:gd name="connsiteX25" fmla="*/ 591483 w 597877"/>
                          <a:gd name="connsiteY25" fmla="*/ 393256 h 776920"/>
                          <a:gd name="connsiteX26" fmla="*/ 588286 w 597877"/>
                          <a:gd name="connsiteY26" fmla="*/ 402848 h 776920"/>
                          <a:gd name="connsiteX27" fmla="*/ 575497 w 597877"/>
                          <a:gd name="connsiteY27" fmla="*/ 418834 h 776920"/>
                          <a:gd name="connsiteX28" fmla="*/ 565905 w 597877"/>
                          <a:gd name="connsiteY28" fmla="*/ 473186 h 776920"/>
                          <a:gd name="connsiteX29" fmla="*/ 556314 w 597877"/>
                          <a:gd name="connsiteY29" fmla="*/ 505158 h 776920"/>
                          <a:gd name="connsiteX30" fmla="*/ 553116 w 597877"/>
                          <a:gd name="connsiteY30" fmla="*/ 514750 h 776920"/>
                          <a:gd name="connsiteX31" fmla="*/ 549919 w 597877"/>
                          <a:gd name="connsiteY31" fmla="*/ 524341 h 776920"/>
                          <a:gd name="connsiteX32" fmla="*/ 543525 w 597877"/>
                          <a:gd name="connsiteY32" fmla="*/ 533933 h 776920"/>
                          <a:gd name="connsiteX33" fmla="*/ 540328 w 597877"/>
                          <a:gd name="connsiteY33" fmla="*/ 569102 h 776920"/>
                          <a:gd name="connsiteX34" fmla="*/ 537130 w 597877"/>
                          <a:gd name="connsiteY34" fmla="*/ 578694 h 776920"/>
                          <a:gd name="connsiteX35" fmla="*/ 533933 w 597877"/>
                          <a:gd name="connsiteY35" fmla="*/ 591483 h 776920"/>
                          <a:gd name="connsiteX36" fmla="*/ 527539 w 597877"/>
                          <a:gd name="connsiteY36" fmla="*/ 613863 h 776920"/>
                          <a:gd name="connsiteX37" fmla="*/ 521144 w 597877"/>
                          <a:gd name="connsiteY37" fmla="*/ 645835 h 776920"/>
                          <a:gd name="connsiteX38" fmla="*/ 495567 w 597877"/>
                          <a:gd name="connsiteY38" fmla="*/ 668215 h 776920"/>
                          <a:gd name="connsiteX39" fmla="*/ 476383 w 597877"/>
                          <a:gd name="connsiteY39" fmla="*/ 674610 h 776920"/>
                          <a:gd name="connsiteX40" fmla="*/ 473186 w 597877"/>
                          <a:gd name="connsiteY40" fmla="*/ 684202 h 776920"/>
                          <a:gd name="connsiteX41" fmla="*/ 460397 w 597877"/>
                          <a:gd name="connsiteY41" fmla="*/ 700188 h 776920"/>
                          <a:gd name="connsiteX42" fmla="*/ 457200 w 597877"/>
                          <a:gd name="connsiteY42" fmla="*/ 770526 h 776920"/>
                          <a:gd name="connsiteX43" fmla="*/ 438017 w 597877"/>
                          <a:gd name="connsiteY43" fmla="*/ 776920 h 776920"/>
                          <a:gd name="connsiteX44" fmla="*/ 175846 w 597877"/>
                          <a:gd name="connsiteY44" fmla="*/ 773723 h 776920"/>
                          <a:gd name="connsiteX45" fmla="*/ 172649 w 597877"/>
                          <a:gd name="connsiteY45" fmla="*/ 764132 h 776920"/>
                          <a:gd name="connsiteX46" fmla="*/ 166255 w 597877"/>
                          <a:gd name="connsiteY46" fmla="*/ 655427 h 776920"/>
                          <a:gd name="connsiteX47" fmla="*/ 150269 w 597877"/>
                          <a:gd name="connsiteY47" fmla="*/ 645835 h 776920"/>
                          <a:gd name="connsiteX48" fmla="*/ 99114 w 597877"/>
                          <a:gd name="connsiteY48" fmla="*/ 642638 h 776920"/>
                          <a:gd name="connsiteX49" fmla="*/ 89522 w 597877"/>
                          <a:gd name="connsiteY49" fmla="*/ 639441 h 776920"/>
                          <a:gd name="connsiteX50" fmla="*/ 86325 w 597877"/>
                          <a:gd name="connsiteY50" fmla="*/ 629849 h 776920"/>
                          <a:gd name="connsiteX51" fmla="*/ 79930 w 597877"/>
                          <a:gd name="connsiteY51" fmla="*/ 617060 h 776920"/>
                          <a:gd name="connsiteX52" fmla="*/ 76733 w 597877"/>
                          <a:gd name="connsiteY52" fmla="*/ 527539 h 776920"/>
                          <a:gd name="connsiteX53" fmla="*/ 70339 w 597877"/>
                          <a:gd name="connsiteY53" fmla="*/ 517947 h 776920"/>
                          <a:gd name="connsiteX54" fmla="*/ 51156 w 597877"/>
                          <a:gd name="connsiteY54" fmla="*/ 492369 h 776920"/>
                          <a:gd name="connsiteX55" fmla="*/ 44761 w 597877"/>
                          <a:gd name="connsiteY55" fmla="*/ 473186 h 776920"/>
                          <a:gd name="connsiteX56" fmla="*/ 41564 w 597877"/>
                          <a:gd name="connsiteY56" fmla="*/ 463595 h 776920"/>
                          <a:gd name="connsiteX57" fmla="*/ 28775 w 597877"/>
                          <a:gd name="connsiteY57" fmla="*/ 434820 h 776920"/>
                          <a:gd name="connsiteX58" fmla="*/ 22381 w 597877"/>
                          <a:gd name="connsiteY58" fmla="*/ 409242 h 776920"/>
                          <a:gd name="connsiteX59" fmla="*/ 9592 w 597877"/>
                          <a:gd name="connsiteY59" fmla="*/ 377270 h 776920"/>
                          <a:gd name="connsiteX60" fmla="*/ 6395 w 597877"/>
                          <a:gd name="connsiteY60" fmla="*/ 364481 h 776920"/>
                          <a:gd name="connsiteX61" fmla="*/ 0 w 597877"/>
                          <a:gd name="connsiteY61" fmla="*/ 345298 h 776920"/>
                          <a:gd name="connsiteX62" fmla="*/ 3197 w 597877"/>
                          <a:gd name="connsiteY62" fmla="*/ 265368 h 776920"/>
                          <a:gd name="connsiteX63" fmla="*/ 6395 w 597877"/>
                          <a:gd name="connsiteY63" fmla="*/ 236593 h 776920"/>
                          <a:gd name="connsiteX64" fmla="*/ 15986 w 597877"/>
                          <a:gd name="connsiteY64" fmla="*/ 198227 h 776920"/>
                          <a:gd name="connsiteX65" fmla="*/ 19183 w 597877"/>
                          <a:gd name="connsiteY65" fmla="*/ 188635 h 776920"/>
                          <a:gd name="connsiteX66" fmla="*/ 25578 w 597877"/>
                          <a:gd name="connsiteY66" fmla="*/ 182241 h 776920"/>
                          <a:gd name="connsiteX67" fmla="*/ 41564 w 597877"/>
                          <a:gd name="connsiteY67" fmla="*/ 159860 h 776920"/>
                          <a:gd name="connsiteX68" fmla="*/ 51156 w 597877"/>
                          <a:gd name="connsiteY68" fmla="*/ 140677 h 776920"/>
                          <a:gd name="connsiteX69" fmla="*/ 67142 w 597877"/>
                          <a:gd name="connsiteY69" fmla="*/ 121494 h 776920"/>
                          <a:gd name="connsiteX70" fmla="*/ 76733 w 597877"/>
                          <a:gd name="connsiteY70" fmla="*/ 99113 h 776920"/>
                          <a:gd name="connsiteX71" fmla="*/ 86325 w 597877"/>
                          <a:gd name="connsiteY71" fmla="*/ 92719 h 776920"/>
                          <a:gd name="connsiteX72" fmla="*/ 99114 w 597877"/>
                          <a:gd name="connsiteY72" fmla="*/ 76733 h 776920"/>
                          <a:gd name="connsiteX73" fmla="*/ 108705 w 597877"/>
                          <a:gd name="connsiteY73" fmla="*/ 73536 h 776920"/>
                          <a:gd name="connsiteX74" fmla="*/ 137480 w 597877"/>
                          <a:gd name="connsiteY74" fmla="*/ 51155 h 776920"/>
                          <a:gd name="connsiteX75" fmla="*/ 156663 w 597877"/>
                          <a:gd name="connsiteY75" fmla="*/ 31972 h 776920"/>
                          <a:gd name="connsiteX76" fmla="*/ 163058 w 597877"/>
                          <a:gd name="connsiteY76" fmla="*/ 25578 h 776920"/>
                          <a:gd name="connsiteX77" fmla="*/ 169452 w 597877"/>
                          <a:gd name="connsiteY77" fmla="*/ 19183 h 776920"/>
                          <a:gd name="connsiteX78" fmla="*/ 188635 w 597877"/>
                          <a:gd name="connsiteY78" fmla="*/ 19183 h 7769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</a:cxnLst>
                        <a:rect l="l" t="t" r="r" b="b"/>
                        <a:pathLst>
                          <a:path w="597877" h="776920">
                            <a:moveTo>
                              <a:pt x="188635" y="19183"/>
                            </a:moveTo>
                            <a:cubicBezTo>
                              <a:pt x="227315" y="15315"/>
                              <a:pt x="210445" y="19373"/>
                              <a:pt x="239790" y="9592"/>
                            </a:cubicBezTo>
                            <a:lnTo>
                              <a:pt x="258974" y="3197"/>
                            </a:lnTo>
                            <a:lnTo>
                              <a:pt x="268565" y="0"/>
                            </a:lnTo>
                            <a:cubicBezTo>
                              <a:pt x="312260" y="1066"/>
                              <a:pt x="355988" y="1212"/>
                              <a:pt x="399651" y="3197"/>
                            </a:cubicBezTo>
                            <a:cubicBezTo>
                              <a:pt x="408072" y="3580"/>
                              <a:pt x="425731" y="16489"/>
                              <a:pt x="428425" y="19183"/>
                            </a:cubicBezTo>
                            <a:cubicBezTo>
                              <a:pt x="430557" y="21315"/>
                              <a:pt x="432235" y="24027"/>
                              <a:pt x="434820" y="25578"/>
                            </a:cubicBezTo>
                            <a:cubicBezTo>
                              <a:pt x="437710" y="27312"/>
                              <a:pt x="441214" y="27709"/>
                              <a:pt x="444411" y="28775"/>
                            </a:cubicBezTo>
                            <a:lnTo>
                              <a:pt x="463595" y="47958"/>
                            </a:lnTo>
                            <a:cubicBezTo>
                              <a:pt x="465727" y="50090"/>
                              <a:pt x="468317" y="51845"/>
                              <a:pt x="469989" y="54353"/>
                            </a:cubicBezTo>
                            <a:cubicBezTo>
                              <a:pt x="472120" y="57550"/>
                              <a:pt x="473853" y="61052"/>
                              <a:pt x="476383" y="63944"/>
                            </a:cubicBezTo>
                            <a:cubicBezTo>
                              <a:pt x="481346" y="69615"/>
                              <a:pt x="487041" y="74601"/>
                              <a:pt x="492370" y="79930"/>
                            </a:cubicBezTo>
                            <a:cubicBezTo>
                              <a:pt x="494502" y="82062"/>
                              <a:pt x="496256" y="84653"/>
                              <a:pt x="498764" y="86325"/>
                            </a:cubicBezTo>
                            <a:lnTo>
                              <a:pt x="508356" y="92719"/>
                            </a:lnTo>
                            <a:cubicBezTo>
                              <a:pt x="510487" y="95916"/>
                              <a:pt x="513032" y="98874"/>
                              <a:pt x="514750" y="102311"/>
                            </a:cubicBezTo>
                            <a:cubicBezTo>
                              <a:pt x="516257" y="105325"/>
                              <a:pt x="516310" y="108956"/>
                              <a:pt x="517947" y="111902"/>
                            </a:cubicBezTo>
                            <a:cubicBezTo>
                              <a:pt x="526984" y="128168"/>
                              <a:pt x="527430" y="127778"/>
                              <a:pt x="537130" y="137480"/>
                            </a:cubicBezTo>
                            <a:cubicBezTo>
                              <a:pt x="546191" y="164655"/>
                              <a:pt x="533554" y="131517"/>
                              <a:pt x="546722" y="153466"/>
                            </a:cubicBezTo>
                            <a:cubicBezTo>
                              <a:pt x="559171" y="174216"/>
                              <a:pt x="540112" y="153250"/>
                              <a:pt x="556314" y="169452"/>
                            </a:cubicBezTo>
                            <a:cubicBezTo>
                              <a:pt x="573768" y="204363"/>
                              <a:pt x="551211" y="164533"/>
                              <a:pt x="572300" y="188635"/>
                            </a:cubicBezTo>
                            <a:cubicBezTo>
                              <a:pt x="577361" y="194418"/>
                              <a:pt x="585088" y="207818"/>
                              <a:pt x="585088" y="207818"/>
                            </a:cubicBezTo>
                            <a:cubicBezTo>
                              <a:pt x="586154" y="212081"/>
                              <a:pt x="587079" y="216382"/>
                              <a:pt x="588286" y="220607"/>
                            </a:cubicBezTo>
                            <a:cubicBezTo>
                              <a:pt x="589212" y="223848"/>
                              <a:pt x="591038" y="226858"/>
                              <a:pt x="591483" y="230199"/>
                            </a:cubicBezTo>
                            <a:cubicBezTo>
                              <a:pt x="593179" y="242919"/>
                              <a:pt x="593403" y="255796"/>
                              <a:pt x="594680" y="268565"/>
                            </a:cubicBezTo>
                            <a:cubicBezTo>
                              <a:pt x="595535" y="277115"/>
                              <a:pt x="596811" y="285617"/>
                              <a:pt x="597877" y="294143"/>
                            </a:cubicBezTo>
                            <a:cubicBezTo>
                              <a:pt x="595937" y="346536"/>
                              <a:pt x="601447" y="358380"/>
                              <a:pt x="591483" y="393256"/>
                            </a:cubicBezTo>
                            <a:cubicBezTo>
                              <a:pt x="590557" y="396497"/>
                              <a:pt x="589793" y="399834"/>
                              <a:pt x="588286" y="402848"/>
                            </a:cubicBezTo>
                            <a:cubicBezTo>
                              <a:pt x="584254" y="410911"/>
                              <a:pt x="581442" y="412888"/>
                              <a:pt x="575497" y="418834"/>
                            </a:cubicBezTo>
                            <a:cubicBezTo>
                              <a:pt x="563684" y="454270"/>
                              <a:pt x="572673" y="422423"/>
                              <a:pt x="565905" y="473186"/>
                            </a:cubicBezTo>
                            <a:cubicBezTo>
                              <a:pt x="564831" y="481239"/>
                              <a:pt x="558333" y="499100"/>
                              <a:pt x="556314" y="505158"/>
                            </a:cubicBezTo>
                            <a:lnTo>
                              <a:pt x="553116" y="514750"/>
                            </a:lnTo>
                            <a:cubicBezTo>
                              <a:pt x="552050" y="517947"/>
                              <a:pt x="551788" y="521537"/>
                              <a:pt x="549919" y="524341"/>
                            </a:cubicBezTo>
                            <a:lnTo>
                              <a:pt x="543525" y="533933"/>
                            </a:lnTo>
                            <a:cubicBezTo>
                              <a:pt x="542459" y="545656"/>
                              <a:pt x="541993" y="557449"/>
                              <a:pt x="540328" y="569102"/>
                            </a:cubicBezTo>
                            <a:cubicBezTo>
                              <a:pt x="539851" y="572438"/>
                              <a:pt x="538056" y="575453"/>
                              <a:pt x="537130" y="578694"/>
                            </a:cubicBezTo>
                            <a:cubicBezTo>
                              <a:pt x="535923" y="582919"/>
                              <a:pt x="535140" y="587258"/>
                              <a:pt x="533933" y="591483"/>
                            </a:cubicBezTo>
                            <a:cubicBezTo>
                              <a:pt x="529138" y="608266"/>
                              <a:pt x="531825" y="593862"/>
                              <a:pt x="527539" y="613863"/>
                            </a:cubicBezTo>
                            <a:cubicBezTo>
                              <a:pt x="525262" y="624490"/>
                              <a:pt x="527172" y="636792"/>
                              <a:pt x="521144" y="645835"/>
                            </a:cubicBezTo>
                            <a:cubicBezTo>
                              <a:pt x="513684" y="657026"/>
                              <a:pt x="511555" y="662885"/>
                              <a:pt x="495567" y="668215"/>
                            </a:cubicBezTo>
                            <a:lnTo>
                              <a:pt x="476383" y="674610"/>
                            </a:lnTo>
                            <a:cubicBezTo>
                              <a:pt x="475317" y="677807"/>
                              <a:pt x="475291" y="681570"/>
                              <a:pt x="473186" y="684202"/>
                            </a:cubicBezTo>
                            <a:cubicBezTo>
                              <a:pt x="456657" y="704865"/>
                              <a:pt x="468436" y="676075"/>
                              <a:pt x="460397" y="700188"/>
                            </a:cubicBezTo>
                            <a:cubicBezTo>
                              <a:pt x="459331" y="723634"/>
                              <a:pt x="463772" y="747995"/>
                              <a:pt x="457200" y="770526"/>
                            </a:cubicBezTo>
                            <a:cubicBezTo>
                              <a:pt x="455313" y="776997"/>
                              <a:pt x="438017" y="776920"/>
                              <a:pt x="438017" y="776920"/>
                            </a:cubicBezTo>
                            <a:lnTo>
                              <a:pt x="175846" y="773723"/>
                            </a:lnTo>
                            <a:cubicBezTo>
                              <a:pt x="172480" y="773561"/>
                              <a:pt x="172954" y="767488"/>
                              <a:pt x="172649" y="764132"/>
                            </a:cubicBezTo>
                            <a:cubicBezTo>
                              <a:pt x="172620" y="763808"/>
                              <a:pt x="167633" y="663233"/>
                              <a:pt x="166255" y="655427"/>
                            </a:cubicBezTo>
                            <a:cubicBezTo>
                              <a:pt x="165300" y="650013"/>
                              <a:pt x="153976" y="646225"/>
                              <a:pt x="150269" y="645835"/>
                            </a:cubicBezTo>
                            <a:cubicBezTo>
                              <a:pt x="133278" y="644047"/>
                              <a:pt x="116166" y="643704"/>
                              <a:pt x="99114" y="642638"/>
                            </a:cubicBezTo>
                            <a:cubicBezTo>
                              <a:pt x="95917" y="641572"/>
                              <a:pt x="91905" y="641824"/>
                              <a:pt x="89522" y="639441"/>
                            </a:cubicBezTo>
                            <a:cubicBezTo>
                              <a:pt x="87139" y="637058"/>
                              <a:pt x="87653" y="632947"/>
                              <a:pt x="86325" y="629849"/>
                            </a:cubicBezTo>
                            <a:cubicBezTo>
                              <a:pt x="84447" y="625468"/>
                              <a:pt x="82062" y="621323"/>
                              <a:pt x="79930" y="617060"/>
                            </a:cubicBezTo>
                            <a:cubicBezTo>
                              <a:pt x="78864" y="587220"/>
                              <a:pt x="79609" y="557260"/>
                              <a:pt x="76733" y="527539"/>
                            </a:cubicBezTo>
                            <a:cubicBezTo>
                              <a:pt x="76363" y="523714"/>
                              <a:pt x="72739" y="520948"/>
                              <a:pt x="70339" y="517947"/>
                            </a:cubicBezTo>
                            <a:cubicBezTo>
                              <a:pt x="61679" y="507122"/>
                              <a:pt x="57535" y="511504"/>
                              <a:pt x="51156" y="492369"/>
                            </a:cubicBezTo>
                            <a:lnTo>
                              <a:pt x="44761" y="473186"/>
                            </a:lnTo>
                            <a:cubicBezTo>
                              <a:pt x="43695" y="469989"/>
                              <a:pt x="43433" y="466399"/>
                              <a:pt x="41564" y="463595"/>
                            </a:cubicBezTo>
                            <a:cubicBezTo>
                              <a:pt x="31432" y="448395"/>
                              <a:pt x="36384" y="457647"/>
                              <a:pt x="28775" y="434820"/>
                            </a:cubicBezTo>
                            <a:cubicBezTo>
                              <a:pt x="19075" y="405722"/>
                              <a:pt x="33953" y="451672"/>
                              <a:pt x="22381" y="409242"/>
                            </a:cubicBezTo>
                            <a:cubicBezTo>
                              <a:pt x="10876" y="367058"/>
                              <a:pt x="21548" y="409155"/>
                              <a:pt x="9592" y="377270"/>
                            </a:cubicBezTo>
                            <a:cubicBezTo>
                              <a:pt x="8049" y="373156"/>
                              <a:pt x="7658" y="368690"/>
                              <a:pt x="6395" y="364481"/>
                            </a:cubicBezTo>
                            <a:cubicBezTo>
                              <a:pt x="4458" y="358025"/>
                              <a:pt x="0" y="345298"/>
                              <a:pt x="0" y="345298"/>
                            </a:cubicBezTo>
                            <a:cubicBezTo>
                              <a:pt x="1066" y="318655"/>
                              <a:pt x="1631" y="291987"/>
                              <a:pt x="3197" y="265368"/>
                            </a:cubicBezTo>
                            <a:cubicBezTo>
                              <a:pt x="3764" y="255734"/>
                              <a:pt x="5119" y="246159"/>
                              <a:pt x="6395" y="236593"/>
                            </a:cubicBezTo>
                            <a:cubicBezTo>
                              <a:pt x="9266" y="215064"/>
                              <a:pt x="9033" y="219086"/>
                              <a:pt x="15986" y="198227"/>
                            </a:cubicBezTo>
                            <a:cubicBezTo>
                              <a:pt x="17052" y="195030"/>
                              <a:pt x="16800" y="191018"/>
                              <a:pt x="19183" y="188635"/>
                            </a:cubicBezTo>
                            <a:lnTo>
                              <a:pt x="25578" y="182241"/>
                            </a:lnTo>
                            <a:cubicBezTo>
                              <a:pt x="33508" y="158449"/>
                              <a:pt x="21336" y="190203"/>
                              <a:pt x="41564" y="159860"/>
                            </a:cubicBezTo>
                            <a:cubicBezTo>
                              <a:pt x="59884" y="132380"/>
                              <a:pt x="37922" y="167146"/>
                              <a:pt x="51156" y="140677"/>
                            </a:cubicBezTo>
                            <a:cubicBezTo>
                              <a:pt x="55609" y="131771"/>
                              <a:pt x="60068" y="128567"/>
                              <a:pt x="67142" y="121494"/>
                            </a:cubicBezTo>
                            <a:cubicBezTo>
                              <a:pt x="69363" y="114831"/>
                              <a:pt x="72344" y="104380"/>
                              <a:pt x="76733" y="99113"/>
                            </a:cubicBezTo>
                            <a:cubicBezTo>
                              <a:pt x="79193" y="96161"/>
                              <a:pt x="83128" y="94850"/>
                              <a:pt x="86325" y="92719"/>
                            </a:cubicBezTo>
                            <a:cubicBezTo>
                              <a:pt x="89231" y="88360"/>
                              <a:pt x="94050" y="79772"/>
                              <a:pt x="99114" y="76733"/>
                            </a:cubicBezTo>
                            <a:cubicBezTo>
                              <a:pt x="102004" y="74999"/>
                              <a:pt x="105508" y="74602"/>
                              <a:pt x="108705" y="73536"/>
                            </a:cubicBezTo>
                            <a:cubicBezTo>
                              <a:pt x="130271" y="51970"/>
                              <a:pt x="119309" y="57213"/>
                              <a:pt x="137480" y="51155"/>
                            </a:cubicBezTo>
                            <a:lnTo>
                              <a:pt x="156663" y="31972"/>
                            </a:lnTo>
                            <a:lnTo>
                              <a:pt x="163058" y="25578"/>
                            </a:lnTo>
                            <a:cubicBezTo>
                              <a:pt x="165190" y="23446"/>
                              <a:pt x="166592" y="20136"/>
                              <a:pt x="169452" y="19183"/>
                            </a:cubicBezTo>
                            <a:cubicBezTo>
                              <a:pt x="189646" y="12452"/>
                              <a:pt x="181895" y="12789"/>
                              <a:pt x="188635" y="19183"/>
                            </a:cubicBezTo>
                            <a:close/>
                          </a:path>
                        </a:pathLst>
                      </a:custGeom>
                      <a:solidFill>
                        <a:schemeClr val="tx1"/>
                      </a:solidFill>
                      <a:ln>
                        <a:solidFill>
                          <a:srgbClr val="FFFF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grpSp>
                    <p:nvGrpSpPr>
                      <p:cNvPr id="648" name="Content Placeholder 8" descr="Skull">
                        <a:extLst>
                          <a:ext uri="{FF2B5EF4-FFF2-40B4-BE49-F238E27FC236}">
                            <a16:creationId xmlns:a16="http://schemas.microsoft.com/office/drawing/2014/main" id="{6E884936-5614-450E-8B95-7A53062A20D5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543024" y="1218017"/>
                        <a:ext cx="1049500" cy="1049500"/>
                        <a:chOff x="7543024" y="1218017"/>
                        <a:chExt cx="1049500" cy="1049500"/>
                      </a:xfrm>
                    </p:grpSpPr>
                    <p:sp>
                      <p:nvSpPr>
                        <p:cNvPr id="649" name="Freeform: Shape 648">
                          <a:extLst>
                            <a:ext uri="{FF2B5EF4-FFF2-40B4-BE49-F238E27FC236}">
                              <a16:creationId xmlns:a16="http://schemas.microsoft.com/office/drawing/2014/main" id="{AF303307-E9BC-48FA-8C06-4B2092885AA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86006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50" name="Freeform: Shape 649">
                          <a:extLst>
                            <a:ext uri="{FF2B5EF4-FFF2-40B4-BE49-F238E27FC236}">
                              <a16:creationId xmlns:a16="http://schemas.microsoft.com/office/drawing/2014/main" id="{F2706F68-F6E4-44BF-9C93-4311458464E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10057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51" name="Freeform: Shape 650">
                          <a:extLst>
                            <a:ext uri="{FF2B5EF4-FFF2-40B4-BE49-F238E27FC236}">
                              <a16:creationId xmlns:a16="http://schemas.microsoft.com/office/drawing/2014/main" id="{19209CB8-151F-4F20-AB1F-C1B5A3893F7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019413" y="1862375"/>
                          <a:ext cx="96724" cy="88105"/>
                        </a:xfrm>
                        <a:custGeom>
                          <a:avLst/>
                          <a:gdLst>
                            <a:gd name="connsiteX0" fmla="*/ 93511 w 96724"/>
                            <a:gd name="connsiteY0" fmla="*/ 53997 h 88105"/>
                            <a:gd name="connsiteX1" fmla="*/ 85789 w 96724"/>
                            <a:gd name="connsiteY1" fmla="*/ 84896 h 88105"/>
                            <a:gd name="connsiteX2" fmla="*/ 74270 w 96724"/>
                            <a:gd name="connsiteY2" fmla="*/ 88105 h 88105"/>
                            <a:gd name="connsiteX3" fmla="*/ 22451 w 96724"/>
                            <a:gd name="connsiteY3" fmla="*/ 88105 h 88105"/>
                            <a:gd name="connsiteX4" fmla="*/ 0 w 96724"/>
                            <a:gd name="connsiteY4" fmla="*/ 65516 h 88105"/>
                            <a:gd name="connsiteX5" fmla="*/ 3210 w 96724"/>
                            <a:gd name="connsiteY5" fmla="*/ 53997 h 88105"/>
                            <a:gd name="connsiteX6" fmla="*/ 29119 w 96724"/>
                            <a:gd name="connsiteY6" fmla="*/ 10923 h 88105"/>
                            <a:gd name="connsiteX7" fmla="*/ 59851 w 96724"/>
                            <a:gd name="connsiteY7" fmla="*/ 3173 h 88105"/>
                            <a:gd name="connsiteX8" fmla="*/ 67601 w 96724"/>
                            <a:gd name="connsiteY8" fmla="*/ 10923 h 8810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96724" h="88105">
                              <a:moveTo>
                                <a:pt x="93511" y="53997"/>
                              </a:moveTo>
                              <a:cubicBezTo>
                                <a:pt x="99910" y="64661"/>
                                <a:pt x="96454" y="78495"/>
                                <a:pt x="85789" y="84896"/>
                              </a:cubicBezTo>
                              <a:cubicBezTo>
                                <a:pt x="82308" y="86984"/>
                                <a:pt x="78329" y="88093"/>
                                <a:pt x="74270" y="88105"/>
                              </a:cubicBezTo>
                              <a:lnTo>
                                <a:pt x="22451" y="88105"/>
                              </a:lnTo>
                              <a:cubicBezTo>
                                <a:pt x="10013" y="88067"/>
                                <a:pt x="-38" y="77954"/>
                                <a:pt x="0" y="65516"/>
                              </a:cubicBezTo>
                              <a:cubicBezTo>
                                <a:pt x="12" y="61457"/>
                                <a:pt x="1122" y="57476"/>
                                <a:pt x="3210" y="53997"/>
                              </a:cubicBezTo>
                              <a:lnTo>
                                <a:pt x="29119" y="10923"/>
                              </a:lnTo>
                              <a:cubicBezTo>
                                <a:pt x="35466" y="297"/>
                                <a:pt x="49225" y="-3173"/>
                                <a:pt x="59851" y="3173"/>
                              </a:cubicBezTo>
                              <a:cubicBezTo>
                                <a:pt x="63037" y="5076"/>
                                <a:pt x="65699" y="7739"/>
                                <a:pt x="67601" y="1092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52" name="Freeform: Shape 651">
                          <a:extLst>
                            <a:ext uri="{FF2B5EF4-FFF2-40B4-BE49-F238E27FC236}">
                              <a16:creationId xmlns:a16="http://schemas.microsoft.com/office/drawing/2014/main" id="{91404AED-EE42-4D32-9DC5-7089349B474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728872" y="1316407"/>
                          <a:ext cx="677802" cy="853156"/>
                        </a:xfrm>
                        <a:custGeom>
                          <a:avLst/>
                          <a:gdLst>
                            <a:gd name="connsiteX0" fmla="*/ 338901 w 677802"/>
                            <a:gd name="connsiteY0" fmla="*/ 0 h 853156"/>
                            <a:gd name="connsiteX1" fmla="*/ 0 w 677802"/>
                            <a:gd name="connsiteY1" fmla="*/ 366232 h 853156"/>
                            <a:gd name="connsiteX2" fmla="*/ 76526 w 677802"/>
                            <a:gd name="connsiteY2" fmla="*/ 579849 h 853156"/>
                            <a:gd name="connsiteX3" fmla="*/ 76526 w 677802"/>
                            <a:gd name="connsiteY3" fmla="*/ 634510 h 853156"/>
                            <a:gd name="connsiteX4" fmla="*/ 163984 w 677802"/>
                            <a:gd name="connsiteY4" fmla="*/ 732901 h 853156"/>
                            <a:gd name="connsiteX5" fmla="*/ 163984 w 677802"/>
                            <a:gd name="connsiteY5" fmla="*/ 820359 h 853156"/>
                            <a:gd name="connsiteX6" fmla="*/ 196781 w 677802"/>
                            <a:gd name="connsiteY6" fmla="*/ 853156 h 853156"/>
                            <a:gd name="connsiteX7" fmla="*/ 481021 w 677802"/>
                            <a:gd name="connsiteY7" fmla="*/ 853156 h 853156"/>
                            <a:gd name="connsiteX8" fmla="*/ 513818 w 677802"/>
                            <a:gd name="connsiteY8" fmla="*/ 820359 h 853156"/>
                            <a:gd name="connsiteX9" fmla="*/ 513818 w 677802"/>
                            <a:gd name="connsiteY9" fmla="*/ 732464 h 853156"/>
                            <a:gd name="connsiteX10" fmla="*/ 601276 w 677802"/>
                            <a:gd name="connsiteY10" fmla="*/ 634073 h 853156"/>
                            <a:gd name="connsiteX11" fmla="*/ 601276 w 677802"/>
                            <a:gd name="connsiteY11" fmla="*/ 579411 h 853156"/>
                            <a:gd name="connsiteX12" fmla="*/ 677802 w 677802"/>
                            <a:gd name="connsiteY12" fmla="*/ 365794 h 853156"/>
                            <a:gd name="connsiteX13" fmla="*/ 338901 w 677802"/>
                            <a:gd name="connsiteY13" fmla="*/ 0 h 853156"/>
                            <a:gd name="connsiteX14" fmla="*/ 543007 w 677802"/>
                            <a:gd name="connsiteY14" fmla="*/ 547817 h 853156"/>
                            <a:gd name="connsiteX15" fmla="*/ 535682 w 677802"/>
                            <a:gd name="connsiteY15" fmla="*/ 568479 h 853156"/>
                            <a:gd name="connsiteX16" fmla="*/ 535682 w 677802"/>
                            <a:gd name="connsiteY16" fmla="*/ 634073 h 853156"/>
                            <a:gd name="connsiteX17" fmla="*/ 504435 w 677802"/>
                            <a:gd name="connsiteY17" fmla="*/ 666870 h 853156"/>
                            <a:gd name="connsiteX18" fmla="*/ 502885 w 677802"/>
                            <a:gd name="connsiteY18" fmla="*/ 666870 h 853156"/>
                            <a:gd name="connsiteX19" fmla="*/ 481021 w 677802"/>
                            <a:gd name="connsiteY19" fmla="*/ 666870 h 853156"/>
                            <a:gd name="connsiteX20" fmla="*/ 448224 w 677802"/>
                            <a:gd name="connsiteY20" fmla="*/ 699667 h 853156"/>
                            <a:gd name="connsiteX21" fmla="*/ 448224 w 677802"/>
                            <a:gd name="connsiteY21" fmla="*/ 787125 h 853156"/>
                            <a:gd name="connsiteX22" fmla="*/ 404495 w 677802"/>
                            <a:gd name="connsiteY22" fmla="*/ 787125 h 853156"/>
                            <a:gd name="connsiteX23" fmla="*/ 404495 w 677802"/>
                            <a:gd name="connsiteY23" fmla="*/ 721531 h 853156"/>
                            <a:gd name="connsiteX24" fmla="*/ 360766 w 677802"/>
                            <a:gd name="connsiteY24" fmla="*/ 721531 h 853156"/>
                            <a:gd name="connsiteX25" fmla="*/ 360766 w 677802"/>
                            <a:gd name="connsiteY25" fmla="*/ 787125 h 853156"/>
                            <a:gd name="connsiteX26" fmla="*/ 317036 w 677802"/>
                            <a:gd name="connsiteY26" fmla="*/ 787125 h 853156"/>
                            <a:gd name="connsiteX27" fmla="*/ 317036 w 677802"/>
                            <a:gd name="connsiteY27" fmla="*/ 721531 h 853156"/>
                            <a:gd name="connsiteX28" fmla="*/ 273307 w 677802"/>
                            <a:gd name="connsiteY28" fmla="*/ 721531 h 853156"/>
                            <a:gd name="connsiteX29" fmla="*/ 273307 w 677802"/>
                            <a:gd name="connsiteY29" fmla="*/ 787125 h 853156"/>
                            <a:gd name="connsiteX30" fmla="*/ 229578 w 677802"/>
                            <a:gd name="connsiteY30" fmla="*/ 787125 h 853156"/>
                            <a:gd name="connsiteX31" fmla="*/ 229578 w 677802"/>
                            <a:gd name="connsiteY31" fmla="*/ 699667 h 853156"/>
                            <a:gd name="connsiteX32" fmla="*/ 196781 w 677802"/>
                            <a:gd name="connsiteY32" fmla="*/ 666870 h 853156"/>
                            <a:gd name="connsiteX33" fmla="*/ 174917 w 677802"/>
                            <a:gd name="connsiteY33" fmla="*/ 666870 h 853156"/>
                            <a:gd name="connsiteX34" fmla="*/ 142120 w 677802"/>
                            <a:gd name="connsiteY34" fmla="*/ 635622 h 853156"/>
                            <a:gd name="connsiteX35" fmla="*/ 142120 w 677802"/>
                            <a:gd name="connsiteY35" fmla="*/ 634073 h 853156"/>
                            <a:gd name="connsiteX36" fmla="*/ 142120 w 677802"/>
                            <a:gd name="connsiteY36" fmla="*/ 568479 h 853156"/>
                            <a:gd name="connsiteX37" fmla="*/ 134795 w 677802"/>
                            <a:gd name="connsiteY37" fmla="*/ 547817 h 853156"/>
                            <a:gd name="connsiteX38" fmla="*/ 65594 w 677802"/>
                            <a:gd name="connsiteY38" fmla="*/ 366232 h 853156"/>
                            <a:gd name="connsiteX39" fmla="*/ 338901 w 677802"/>
                            <a:gd name="connsiteY39" fmla="*/ 65594 h 853156"/>
                            <a:gd name="connsiteX40" fmla="*/ 612208 w 677802"/>
                            <a:gd name="connsiteY40" fmla="*/ 366232 h 853156"/>
                            <a:gd name="connsiteX41" fmla="*/ 543007 w 677802"/>
                            <a:gd name="connsiteY41" fmla="*/ 547817 h 85315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  <a:cxn ang="0">
                              <a:pos x="connsiteX36" y="connsiteY36"/>
                            </a:cxn>
                            <a:cxn ang="0">
                              <a:pos x="connsiteX37" y="connsiteY37"/>
                            </a:cxn>
                            <a:cxn ang="0">
                              <a:pos x="connsiteX38" y="connsiteY38"/>
                            </a:cxn>
                            <a:cxn ang="0">
                              <a:pos x="connsiteX39" y="connsiteY39"/>
                            </a:cxn>
                            <a:cxn ang="0">
                              <a:pos x="connsiteX40" y="connsiteY40"/>
                            </a:cxn>
                            <a:cxn ang="0">
                              <a:pos x="connsiteX41" y="connsiteY41"/>
                            </a:cxn>
                          </a:cxnLst>
                          <a:rect l="l" t="t" r="r" b="b"/>
                          <a:pathLst>
                            <a:path w="677802" h="853156">
                              <a:moveTo>
                                <a:pt x="338901" y="0"/>
                              </a:moveTo>
                              <a:cubicBezTo>
                                <a:pt x="152068" y="0"/>
                                <a:pt x="0" y="163984"/>
                                <a:pt x="0" y="366232"/>
                              </a:cubicBezTo>
                              <a:cubicBezTo>
                                <a:pt x="0" y="446366"/>
                                <a:pt x="22958" y="510866"/>
                                <a:pt x="76526" y="579849"/>
                              </a:cubicBezTo>
                              <a:lnTo>
                                <a:pt x="76526" y="634510"/>
                              </a:lnTo>
                              <a:cubicBezTo>
                                <a:pt x="75700" y="685045"/>
                                <a:pt x="113702" y="727797"/>
                                <a:pt x="163984" y="732901"/>
                              </a:cubicBezTo>
                              <a:lnTo>
                                <a:pt x="163984" y="820359"/>
                              </a:lnTo>
                              <a:cubicBezTo>
                                <a:pt x="163984" y="838473"/>
                                <a:pt x="178668" y="853156"/>
                                <a:pt x="196781" y="853156"/>
                              </a:cubicBezTo>
                              <a:lnTo>
                                <a:pt x="481021" y="853156"/>
                              </a:lnTo>
                              <a:cubicBezTo>
                                <a:pt x="499135" y="853156"/>
                                <a:pt x="513818" y="838473"/>
                                <a:pt x="513818" y="820359"/>
                              </a:cubicBezTo>
                              <a:lnTo>
                                <a:pt x="513818" y="732464"/>
                              </a:lnTo>
                              <a:cubicBezTo>
                                <a:pt x="564100" y="727359"/>
                                <a:pt x="602103" y="684607"/>
                                <a:pt x="601276" y="634073"/>
                              </a:cubicBezTo>
                              <a:lnTo>
                                <a:pt x="601276" y="579411"/>
                              </a:lnTo>
                              <a:cubicBezTo>
                                <a:pt x="654844" y="510429"/>
                                <a:pt x="677802" y="445928"/>
                                <a:pt x="677802" y="365794"/>
                              </a:cubicBezTo>
                              <a:cubicBezTo>
                                <a:pt x="677802" y="163984"/>
                                <a:pt x="525734" y="0"/>
                                <a:pt x="338901" y="0"/>
                              </a:cubicBezTo>
                              <a:close/>
                              <a:moveTo>
                                <a:pt x="543007" y="547817"/>
                              </a:moveTo>
                              <a:cubicBezTo>
                                <a:pt x="538268" y="553660"/>
                                <a:pt x="535681" y="560956"/>
                                <a:pt x="535682" y="568479"/>
                              </a:cubicBezTo>
                              <a:lnTo>
                                <a:pt x="535682" y="634073"/>
                              </a:lnTo>
                              <a:cubicBezTo>
                                <a:pt x="536110" y="651758"/>
                                <a:pt x="522120" y="666442"/>
                                <a:pt x="504435" y="666870"/>
                              </a:cubicBezTo>
                              <a:cubicBezTo>
                                <a:pt x="503919" y="666882"/>
                                <a:pt x="503401" y="666882"/>
                                <a:pt x="502885" y="666870"/>
                              </a:cubicBezTo>
                              <a:lnTo>
                                <a:pt x="481021" y="666870"/>
                              </a:lnTo>
                              <a:cubicBezTo>
                                <a:pt x="462907" y="666870"/>
                                <a:pt x="448224" y="681553"/>
                                <a:pt x="448224" y="699667"/>
                              </a:cubicBezTo>
                              <a:lnTo>
                                <a:pt x="448224" y="787125"/>
                              </a:lnTo>
                              <a:lnTo>
                                <a:pt x="404495" y="787125"/>
                              </a:lnTo>
                              <a:lnTo>
                                <a:pt x="404495" y="721531"/>
                              </a:lnTo>
                              <a:lnTo>
                                <a:pt x="360766" y="721531"/>
                              </a:lnTo>
                              <a:lnTo>
                                <a:pt x="360766" y="787125"/>
                              </a:lnTo>
                              <a:lnTo>
                                <a:pt x="317036" y="787125"/>
                              </a:lnTo>
                              <a:lnTo>
                                <a:pt x="317036" y="721531"/>
                              </a:lnTo>
                              <a:lnTo>
                                <a:pt x="273307" y="721531"/>
                              </a:lnTo>
                              <a:lnTo>
                                <a:pt x="273307" y="787125"/>
                              </a:lnTo>
                              <a:lnTo>
                                <a:pt x="229578" y="787125"/>
                              </a:lnTo>
                              <a:lnTo>
                                <a:pt x="229578" y="699667"/>
                              </a:lnTo>
                              <a:cubicBezTo>
                                <a:pt x="229578" y="681553"/>
                                <a:pt x="214895" y="666870"/>
                                <a:pt x="196781" y="666870"/>
                              </a:cubicBezTo>
                              <a:lnTo>
                                <a:pt x="174917" y="666870"/>
                              </a:lnTo>
                              <a:cubicBezTo>
                                <a:pt x="157231" y="667297"/>
                                <a:pt x="142547" y="653307"/>
                                <a:pt x="142120" y="635622"/>
                              </a:cubicBezTo>
                              <a:cubicBezTo>
                                <a:pt x="142108" y="635106"/>
                                <a:pt x="142108" y="634589"/>
                                <a:pt x="142120" y="634073"/>
                              </a:cubicBezTo>
                              <a:lnTo>
                                <a:pt x="142120" y="568479"/>
                              </a:lnTo>
                              <a:cubicBezTo>
                                <a:pt x="142121" y="560956"/>
                                <a:pt x="139534" y="553660"/>
                                <a:pt x="134795" y="547817"/>
                              </a:cubicBezTo>
                              <a:cubicBezTo>
                                <a:pt x="85600" y="487143"/>
                                <a:pt x="65594" y="434559"/>
                                <a:pt x="65594" y="366232"/>
                              </a:cubicBezTo>
                              <a:cubicBezTo>
                                <a:pt x="65594" y="200498"/>
                                <a:pt x="188145" y="65594"/>
                                <a:pt x="338901" y="65594"/>
                              </a:cubicBezTo>
                              <a:cubicBezTo>
                                <a:pt x="489657" y="65594"/>
                                <a:pt x="612208" y="200498"/>
                                <a:pt x="612208" y="366232"/>
                              </a:cubicBezTo>
                              <a:cubicBezTo>
                                <a:pt x="612208" y="434559"/>
                                <a:pt x="592202" y="487143"/>
                                <a:pt x="543007" y="54781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</p:grpSp>
                </p:grpSp>
                <p:grpSp>
                  <p:nvGrpSpPr>
                    <p:cNvPr id="591" name="Group 590">
                      <a:extLst>
                        <a:ext uri="{FF2B5EF4-FFF2-40B4-BE49-F238E27FC236}">
                          <a16:creationId xmlns:a16="http://schemas.microsoft.com/office/drawing/2014/main" id="{63A74099-C5A9-45F9-A3F9-32D2A111221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9551214" y="3198258"/>
                      <a:ext cx="380727" cy="414768"/>
                      <a:chOff x="7728872" y="1316407"/>
                      <a:chExt cx="677802" cy="853156"/>
                    </a:xfrm>
                  </p:grpSpPr>
                  <p:sp>
                    <p:nvSpPr>
                      <p:cNvPr id="641" name="Freeform: Shape 640">
                        <a:extLst>
                          <a:ext uri="{FF2B5EF4-FFF2-40B4-BE49-F238E27FC236}">
                            <a16:creationId xmlns:a16="http://schemas.microsoft.com/office/drawing/2014/main" id="{EAC28509-6985-4A9D-A5A5-08D2C69DE3D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8834" y="1354307"/>
                        <a:ext cx="597877" cy="776920"/>
                      </a:xfrm>
                      <a:custGeom>
                        <a:avLst/>
                        <a:gdLst>
                          <a:gd name="connsiteX0" fmla="*/ 188635 w 597877"/>
                          <a:gd name="connsiteY0" fmla="*/ 19183 h 776920"/>
                          <a:gd name="connsiteX1" fmla="*/ 239790 w 597877"/>
                          <a:gd name="connsiteY1" fmla="*/ 9592 h 776920"/>
                          <a:gd name="connsiteX2" fmla="*/ 258974 w 597877"/>
                          <a:gd name="connsiteY2" fmla="*/ 3197 h 776920"/>
                          <a:gd name="connsiteX3" fmla="*/ 268565 w 597877"/>
                          <a:gd name="connsiteY3" fmla="*/ 0 h 776920"/>
                          <a:gd name="connsiteX4" fmla="*/ 399651 w 597877"/>
                          <a:gd name="connsiteY4" fmla="*/ 3197 h 776920"/>
                          <a:gd name="connsiteX5" fmla="*/ 428425 w 597877"/>
                          <a:gd name="connsiteY5" fmla="*/ 19183 h 776920"/>
                          <a:gd name="connsiteX6" fmla="*/ 434820 w 597877"/>
                          <a:gd name="connsiteY6" fmla="*/ 25578 h 776920"/>
                          <a:gd name="connsiteX7" fmla="*/ 444411 w 597877"/>
                          <a:gd name="connsiteY7" fmla="*/ 28775 h 776920"/>
                          <a:gd name="connsiteX8" fmla="*/ 463595 w 597877"/>
                          <a:gd name="connsiteY8" fmla="*/ 47958 h 776920"/>
                          <a:gd name="connsiteX9" fmla="*/ 469989 w 597877"/>
                          <a:gd name="connsiteY9" fmla="*/ 54353 h 776920"/>
                          <a:gd name="connsiteX10" fmla="*/ 476383 w 597877"/>
                          <a:gd name="connsiteY10" fmla="*/ 63944 h 776920"/>
                          <a:gd name="connsiteX11" fmla="*/ 492370 w 597877"/>
                          <a:gd name="connsiteY11" fmla="*/ 79930 h 776920"/>
                          <a:gd name="connsiteX12" fmla="*/ 498764 w 597877"/>
                          <a:gd name="connsiteY12" fmla="*/ 86325 h 776920"/>
                          <a:gd name="connsiteX13" fmla="*/ 508356 w 597877"/>
                          <a:gd name="connsiteY13" fmla="*/ 92719 h 776920"/>
                          <a:gd name="connsiteX14" fmla="*/ 514750 w 597877"/>
                          <a:gd name="connsiteY14" fmla="*/ 102311 h 776920"/>
                          <a:gd name="connsiteX15" fmla="*/ 517947 w 597877"/>
                          <a:gd name="connsiteY15" fmla="*/ 111902 h 776920"/>
                          <a:gd name="connsiteX16" fmla="*/ 537130 w 597877"/>
                          <a:gd name="connsiteY16" fmla="*/ 137480 h 776920"/>
                          <a:gd name="connsiteX17" fmla="*/ 546722 w 597877"/>
                          <a:gd name="connsiteY17" fmla="*/ 153466 h 776920"/>
                          <a:gd name="connsiteX18" fmla="*/ 556314 w 597877"/>
                          <a:gd name="connsiteY18" fmla="*/ 169452 h 776920"/>
                          <a:gd name="connsiteX19" fmla="*/ 572300 w 597877"/>
                          <a:gd name="connsiteY19" fmla="*/ 188635 h 776920"/>
                          <a:gd name="connsiteX20" fmla="*/ 585088 w 597877"/>
                          <a:gd name="connsiteY20" fmla="*/ 207818 h 776920"/>
                          <a:gd name="connsiteX21" fmla="*/ 588286 w 597877"/>
                          <a:gd name="connsiteY21" fmla="*/ 220607 h 776920"/>
                          <a:gd name="connsiteX22" fmla="*/ 591483 w 597877"/>
                          <a:gd name="connsiteY22" fmla="*/ 230199 h 776920"/>
                          <a:gd name="connsiteX23" fmla="*/ 594680 w 597877"/>
                          <a:gd name="connsiteY23" fmla="*/ 268565 h 776920"/>
                          <a:gd name="connsiteX24" fmla="*/ 597877 w 597877"/>
                          <a:gd name="connsiteY24" fmla="*/ 294143 h 776920"/>
                          <a:gd name="connsiteX25" fmla="*/ 591483 w 597877"/>
                          <a:gd name="connsiteY25" fmla="*/ 393256 h 776920"/>
                          <a:gd name="connsiteX26" fmla="*/ 588286 w 597877"/>
                          <a:gd name="connsiteY26" fmla="*/ 402848 h 776920"/>
                          <a:gd name="connsiteX27" fmla="*/ 575497 w 597877"/>
                          <a:gd name="connsiteY27" fmla="*/ 418834 h 776920"/>
                          <a:gd name="connsiteX28" fmla="*/ 565905 w 597877"/>
                          <a:gd name="connsiteY28" fmla="*/ 473186 h 776920"/>
                          <a:gd name="connsiteX29" fmla="*/ 556314 w 597877"/>
                          <a:gd name="connsiteY29" fmla="*/ 505158 h 776920"/>
                          <a:gd name="connsiteX30" fmla="*/ 553116 w 597877"/>
                          <a:gd name="connsiteY30" fmla="*/ 514750 h 776920"/>
                          <a:gd name="connsiteX31" fmla="*/ 549919 w 597877"/>
                          <a:gd name="connsiteY31" fmla="*/ 524341 h 776920"/>
                          <a:gd name="connsiteX32" fmla="*/ 543525 w 597877"/>
                          <a:gd name="connsiteY32" fmla="*/ 533933 h 776920"/>
                          <a:gd name="connsiteX33" fmla="*/ 540328 w 597877"/>
                          <a:gd name="connsiteY33" fmla="*/ 569102 h 776920"/>
                          <a:gd name="connsiteX34" fmla="*/ 537130 w 597877"/>
                          <a:gd name="connsiteY34" fmla="*/ 578694 h 776920"/>
                          <a:gd name="connsiteX35" fmla="*/ 533933 w 597877"/>
                          <a:gd name="connsiteY35" fmla="*/ 591483 h 776920"/>
                          <a:gd name="connsiteX36" fmla="*/ 527539 w 597877"/>
                          <a:gd name="connsiteY36" fmla="*/ 613863 h 776920"/>
                          <a:gd name="connsiteX37" fmla="*/ 521144 w 597877"/>
                          <a:gd name="connsiteY37" fmla="*/ 645835 h 776920"/>
                          <a:gd name="connsiteX38" fmla="*/ 495567 w 597877"/>
                          <a:gd name="connsiteY38" fmla="*/ 668215 h 776920"/>
                          <a:gd name="connsiteX39" fmla="*/ 476383 w 597877"/>
                          <a:gd name="connsiteY39" fmla="*/ 674610 h 776920"/>
                          <a:gd name="connsiteX40" fmla="*/ 473186 w 597877"/>
                          <a:gd name="connsiteY40" fmla="*/ 684202 h 776920"/>
                          <a:gd name="connsiteX41" fmla="*/ 460397 w 597877"/>
                          <a:gd name="connsiteY41" fmla="*/ 700188 h 776920"/>
                          <a:gd name="connsiteX42" fmla="*/ 457200 w 597877"/>
                          <a:gd name="connsiteY42" fmla="*/ 770526 h 776920"/>
                          <a:gd name="connsiteX43" fmla="*/ 438017 w 597877"/>
                          <a:gd name="connsiteY43" fmla="*/ 776920 h 776920"/>
                          <a:gd name="connsiteX44" fmla="*/ 175846 w 597877"/>
                          <a:gd name="connsiteY44" fmla="*/ 773723 h 776920"/>
                          <a:gd name="connsiteX45" fmla="*/ 172649 w 597877"/>
                          <a:gd name="connsiteY45" fmla="*/ 764132 h 776920"/>
                          <a:gd name="connsiteX46" fmla="*/ 166255 w 597877"/>
                          <a:gd name="connsiteY46" fmla="*/ 655427 h 776920"/>
                          <a:gd name="connsiteX47" fmla="*/ 150269 w 597877"/>
                          <a:gd name="connsiteY47" fmla="*/ 645835 h 776920"/>
                          <a:gd name="connsiteX48" fmla="*/ 99114 w 597877"/>
                          <a:gd name="connsiteY48" fmla="*/ 642638 h 776920"/>
                          <a:gd name="connsiteX49" fmla="*/ 89522 w 597877"/>
                          <a:gd name="connsiteY49" fmla="*/ 639441 h 776920"/>
                          <a:gd name="connsiteX50" fmla="*/ 86325 w 597877"/>
                          <a:gd name="connsiteY50" fmla="*/ 629849 h 776920"/>
                          <a:gd name="connsiteX51" fmla="*/ 79930 w 597877"/>
                          <a:gd name="connsiteY51" fmla="*/ 617060 h 776920"/>
                          <a:gd name="connsiteX52" fmla="*/ 76733 w 597877"/>
                          <a:gd name="connsiteY52" fmla="*/ 527539 h 776920"/>
                          <a:gd name="connsiteX53" fmla="*/ 70339 w 597877"/>
                          <a:gd name="connsiteY53" fmla="*/ 517947 h 776920"/>
                          <a:gd name="connsiteX54" fmla="*/ 51156 w 597877"/>
                          <a:gd name="connsiteY54" fmla="*/ 492369 h 776920"/>
                          <a:gd name="connsiteX55" fmla="*/ 44761 w 597877"/>
                          <a:gd name="connsiteY55" fmla="*/ 473186 h 776920"/>
                          <a:gd name="connsiteX56" fmla="*/ 41564 w 597877"/>
                          <a:gd name="connsiteY56" fmla="*/ 463595 h 776920"/>
                          <a:gd name="connsiteX57" fmla="*/ 28775 w 597877"/>
                          <a:gd name="connsiteY57" fmla="*/ 434820 h 776920"/>
                          <a:gd name="connsiteX58" fmla="*/ 22381 w 597877"/>
                          <a:gd name="connsiteY58" fmla="*/ 409242 h 776920"/>
                          <a:gd name="connsiteX59" fmla="*/ 9592 w 597877"/>
                          <a:gd name="connsiteY59" fmla="*/ 377270 h 776920"/>
                          <a:gd name="connsiteX60" fmla="*/ 6395 w 597877"/>
                          <a:gd name="connsiteY60" fmla="*/ 364481 h 776920"/>
                          <a:gd name="connsiteX61" fmla="*/ 0 w 597877"/>
                          <a:gd name="connsiteY61" fmla="*/ 345298 h 776920"/>
                          <a:gd name="connsiteX62" fmla="*/ 3197 w 597877"/>
                          <a:gd name="connsiteY62" fmla="*/ 265368 h 776920"/>
                          <a:gd name="connsiteX63" fmla="*/ 6395 w 597877"/>
                          <a:gd name="connsiteY63" fmla="*/ 236593 h 776920"/>
                          <a:gd name="connsiteX64" fmla="*/ 15986 w 597877"/>
                          <a:gd name="connsiteY64" fmla="*/ 198227 h 776920"/>
                          <a:gd name="connsiteX65" fmla="*/ 19183 w 597877"/>
                          <a:gd name="connsiteY65" fmla="*/ 188635 h 776920"/>
                          <a:gd name="connsiteX66" fmla="*/ 25578 w 597877"/>
                          <a:gd name="connsiteY66" fmla="*/ 182241 h 776920"/>
                          <a:gd name="connsiteX67" fmla="*/ 41564 w 597877"/>
                          <a:gd name="connsiteY67" fmla="*/ 159860 h 776920"/>
                          <a:gd name="connsiteX68" fmla="*/ 51156 w 597877"/>
                          <a:gd name="connsiteY68" fmla="*/ 140677 h 776920"/>
                          <a:gd name="connsiteX69" fmla="*/ 67142 w 597877"/>
                          <a:gd name="connsiteY69" fmla="*/ 121494 h 776920"/>
                          <a:gd name="connsiteX70" fmla="*/ 76733 w 597877"/>
                          <a:gd name="connsiteY70" fmla="*/ 99113 h 776920"/>
                          <a:gd name="connsiteX71" fmla="*/ 86325 w 597877"/>
                          <a:gd name="connsiteY71" fmla="*/ 92719 h 776920"/>
                          <a:gd name="connsiteX72" fmla="*/ 99114 w 597877"/>
                          <a:gd name="connsiteY72" fmla="*/ 76733 h 776920"/>
                          <a:gd name="connsiteX73" fmla="*/ 108705 w 597877"/>
                          <a:gd name="connsiteY73" fmla="*/ 73536 h 776920"/>
                          <a:gd name="connsiteX74" fmla="*/ 137480 w 597877"/>
                          <a:gd name="connsiteY74" fmla="*/ 51155 h 776920"/>
                          <a:gd name="connsiteX75" fmla="*/ 156663 w 597877"/>
                          <a:gd name="connsiteY75" fmla="*/ 31972 h 776920"/>
                          <a:gd name="connsiteX76" fmla="*/ 163058 w 597877"/>
                          <a:gd name="connsiteY76" fmla="*/ 25578 h 776920"/>
                          <a:gd name="connsiteX77" fmla="*/ 169452 w 597877"/>
                          <a:gd name="connsiteY77" fmla="*/ 19183 h 776920"/>
                          <a:gd name="connsiteX78" fmla="*/ 188635 w 597877"/>
                          <a:gd name="connsiteY78" fmla="*/ 19183 h 7769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</a:cxnLst>
                        <a:rect l="l" t="t" r="r" b="b"/>
                        <a:pathLst>
                          <a:path w="597877" h="776920">
                            <a:moveTo>
                              <a:pt x="188635" y="19183"/>
                            </a:moveTo>
                            <a:cubicBezTo>
                              <a:pt x="227315" y="15315"/>
                              <a:pt x="210445" y="19373"/>
                              <a:pt x="239790" y="9592"/>
                            </a:cubicBezTo>
                            <a:lnTo>
                              <a:pt x="258974" y="3197"/>
                            </a:lnTo>
                            <a:lnTo>
                              <a:pt x="268565" y="0"/>
                            </a:lnTo>
                            <a:cubicBezTo>
                              <a:pt x="312260" y="1066"/>
                              <a:pt x="355988" y="1212"/>
                              <a:pt x="399651" y="3197"/>
                            </a:cubicBezTo>
                            <a:cubicBezTo>
                              <a:pt x="408072" y="3580"/>
                              <a:pt x="425731" y="16489"/>
                              <a:pt x="428425" y="19183"/>
                            </a:cubicBezTo>
                            <a:cubicBezTo>
                              <a:pt x="430557" y="21315"/>
                              <a:pt x="432235" y="24027"/>
                              <a:pt x="434820" y="25578"/>
                            </a:cubicBezTo>
                            <a:cubicBezTo>
                              <a:pt x="437710" y="27312"/>
                              <a:pt x="441214" y="27709"/>
                              <a:pt x="444411" y="28775"/>
                            </a:cubicBezTo>
                            <a:lnTo>
                              <a:pt x="463595" y="47958"/>
                            </a:lnTo>
                            <a:cubicBezTo>
                              <a:pt x="465727" y="50090"/>
                              <a:pt x="468317" y="51845"/>
                              <a:pt x="469989" y="54353"/>
                            </a:cubicBezTo>
                            <a:cubicBezTo>
                              <a:pt x="472120" y="57550"/>
                              <a:pt x="473853" y="61052"/>
                              <a:pt x="476383" y="63944"/>
                            </a:cubicBezTo>
                            <a:cubicBezTo>
                              <a:pt x="481346" y="69615"/>
                              <a:pt x="487041" y="74601"/>
                              <a:pt x="492370" y="79930"/>
                            </a:cubicBezTo>
                            <a:cubicBezTo>
                              <a:pt x="494502" y="82062"/>
                              <a:pt x="496256" y="84653"/>
                              <a:pt x="498764" y="86325"/>
                            </a:cubicBezTo>
                            <a:lnTo>
                              <a:pt x="508356" y="92719"/>
                            </a:lnTo>
                            <a:cubicBezTo>
                              <a:pt x="510487" y="95916"/>
                              <a:pt x="513032" y="98874"/>
                              <a:pt x="514750" y="102311"/>
                            </a:cubicBezTo>
                            <a:cubicBezTo>
                              <a:pt x="516257" y="105325"/>
                              <a:pt x="516310" y="108956"/>
                              <a:pt x="517947" y="111902"/>
                            </a:cubicBezTo>
                            <a:cubicBezTo>
                              <a:pt x="526984" y="128168"/>
                              <a:pt x="527430" y="127778"/>
                              <a:pt x="537130" y="137480"/>
                            </a:cubicBezTo>
                            <a:cubicBezTo>
                              <a:pt x="546191" y="164655"/>
                              <a:pt x="533554" y="131517"/>
                              <a:pt x="546722" y="153466"/>
                            </a:cubicBezTo>
                            <a:cubicBezTo>
                              <a:pt x="559171" y="174216"/>
                              <a:pt x="540112" y="153250"/>
                              <a:pt x="556314" y="169452"/>
                            </a:cubicBezTo>
                            <a:cubicBezTo>
                              <a:pt x="573768" y="204363"/>
                              <a:pt x="551211" y="164533"/>
                              <a:pt x="572300" y="188635"/>
                            </a:cubicBezTo>
                            <a:cubicBezTo>
                              <a:pt x="577361" y="194418"/>
                              <a:pt x="585088" y="207818"/>
                              <a:pt x="585088" y="207818"/>
                            </a:cubicBezTo>
                            <a:cubicBezTo>
                              <a:pt x="586154" y="212081"/>
                              <a:pt x="587079" y="216382"/>
                              <a:pt x="588286" y="220607"/>
                            </a:cubicBezTo>
                            <a:cubicBezTo>
                              <a:pt x="589212" y="223848"/>
                              <a:pt x="591038" y="226858"/>
                              <a:pt x="591483" y="230199"/>
                            </a:cubicBezTo>
                            <a:cubicBezTo>
                              <a:pt x="593179" y="242919"/>
                              <a:pt x="593403" y="255796"/>
                              <a:pt x="594680" y="268565"/>
                            </a:cubicBezTo>
                            <a:cubicBezTo>
                              <a:pt x="595535" y="277115"/>
                              <a:pt x="596811" y="285617"/>
                              <a:pt x="597877" y="294143"/>
                            </a:cubicBezTo>
                            <a:cubicBezTo>
                              <a:pt x="595937" y="346536"/>
                              <a:pt x="601447" y="358380"/>
                              <a:pt x="591483" y="393256"/>
                            </a:cubicBezTo>
                            <a:cubicBezTo>
                              <a:pt x="590557" y="396497"/>
                              <a:pt x="589793" y="399834"/>
                              <a:pt x="588286" y="402848"/>
                            </a:cubicBezTo>
                            <a:cubicBezTo>
                              <a:pt x="584254" y="410911"/>
                              <a:pt x="581442" y="412888"/>
                              <a:pt x="575497" y="418834"/>
                            </a:cubicBezTo>
                            <a:cubicBezTo>
                              <a:pt x="563684" y="454270"/>
                              <a:pt x="572673" y="422423"/>
                              <a:pt x="565905" y="473186"/>
                            </a:cubicBezTo>
                            <a:cubicBezTo>
                              <a:pt x="564831" y="481239"/>
                              <a:pt x="558333" y="499100"/>
                              <a:pt x="556314" y="505158"/>
                            </a:cubicBezTo>
                            <a:lnTo>
                              <a:pt x="553116" y="514750"/>
                            </a:lnTo>
                            <a:cubicBezTo>
                              <a:pt x="552050" y="517947"/>
                              <a:pt x="551788" y="521537"/>
                              <a:pt x="549919" y="524341"/>
                            </a:cubicBezTo>
                            <a:lnTo>
                              <a:pt x="543525" y="533933"/>
                            </a:lnTo>
                            <a:cubicBezTo>
                              <a:pt x="542459" y="545656"/>
                              <a:pt x="541993" y="557449"/>
                              <a:pt x="540328" y="569102"/>
                            </a:cubicBezTo>
                            <a:cubicBezTo>
                              <a:pt x="539851" y="572438"/>
                              <a:pt x="538056" y="575453"/>
                              <a:pt x="537130" y="578694"/>
                            </a:cubicBezTo>
                            <a:cubicBezTo>
                              <a:pt x="535923" y="582919"/>
                              <a:pt x="535140" y="587258"/>
                              <a:pt x="533933" y="591483"/>
                            </a:cubicBezTo>
                            <a:cubicBezTo>
                              <a:pt x="529138" y="608266"/>
                              <a:pt x="531825" y="593862"/>
                              <a:pt x="527539" y="613863"/>
                            </a:cubicBezTo>
                            <a:cubicBezTo>
                              <a:pt x="525262" y="624490"/>
                              <a:pt x="527172" y="636792"/>
                              <a:pt x="521144" y="645835"/>
                            </a:cubicBezTo>
                            <a:cubicBezTo>
                              <a:pt x="513684" y="657026"/>
                              <a:pt x="511555" y="662885"/>
                              <a:pt x="495567" y="668215"/>
                            </a:cubicBezTo>
                            <a:lnTo>
                              <a:pt x="476383" y="674610"/>
                            </a:lnTo>
                            <a:cubicBezTo>
                              <a:pt x="475317" y="677807"/>
                              <a:pt x="475291" y="681570"/>
                              <a:pt x="473186" y="684202"/>
                            </a:cubicBezTo>
                            <a:cubicBezTo>
                              <a:pt x="456657" y="704865"/>
                              <a:pt x="468436" y="676075"/>
                              <a:pt x="460397" y="700188"/>
                            </a:cubicBezTo>
                            <a:cubicBezTo>
                              <a:pt x="459331" y="723634"/>
                              <a:pt x="463772" y="747995"/>
                              <a:pt x="457200" y="770526"/>
                            </a:cubicBezTo>
                            <a:cubicBezTo>
                              <a:pt x="455313" y="776997"/>
                              <a:pt x="438017" y="776920"/>
                              <a:pt x="438017" y="776920"/>
                            </a:cubicBezTo>
                            <a:lnTo>
                              <a:pt x="175846" y="773723"/>
                            </a:lnTo>
                            <a:cubicBezTo>
                              <a:pt x="172480" y="773561"/>
                              <a:pt x="172954" y="767488"/>
                              <a:pt x="172649" y="764132"/>
                            </a:cubicBezTo>
                            <a:cubicBezTo>
                              <a:pt x="172620" y="763808"/>
                              <a:pt x="167633" y="663233"/>
                              <a:pt x="166255" y="655427"/>
                            </a:cubicBezTo>
                            <a:cubicBezTo>
                              <a:pt x="165300" y="650013"/>
                              <a:pt x="153976" y="646225"/>
                              <a:pt x="150269" y="645835"/>
                            </a:cubicBezTo>
                            <a:cubicBezTo>
                              <a:pt x="133278" y="644047"/>
                              <a:pt x="116166" y="643704"/>
                              <a:pt x="99114" y="642638"/>
                            </a:cubicBezTo>
                            <a:cubicBezTo>
                              <a:pt x="95917" y="641572"/>
                              <a:pt x="91905" y="641824"/>
                              <a:pt x="89522" y="639441"/>
                            </a:cubicBezTo>
                            <a:cubicBezTo>
                              <a:pt x="87139" y="637058"/>
                              <a:pt x="87653" y="632947"/>
                              <a:pt x="86325" y="629849"/>
                            </a:cubicBezTo>
                            <a:cubicBezTo>
                              <a:pt x="84447" y="625468"/>
                              <a:pt x="82062" y="621323"/>
                              <a:pt x="79930" y="617060"/>
                            </a:cubicBezTo>
                            <a:cubicBezTo>
                              <a:pt x="78864" y="587220"/>
                              <a:pt x="79609" y="557260"/>
                              <a:pt x="76733" y="527539"/>
                            </a:cubicBezTo>
                            <a:cubicBezTo>
                              <a:pt x="76363" y="523714"/>
                              <a:pt x="72739" y="520948"/>
                              <a:pt x="70339" y="517947"/>
                            </a:cubicBezTo>
                            <a:cubicBezTo>
                              <a:pt x="61679" y="507122"/>
                              <a:pt x="57535" y="511504"/>
                              <a:pt x="51156" y="492369"/>
                            </a:cubicBezTo>
                            <a:lnTo>
                              <a:pt x="44761" y="473186"/>
                            </a:lnTo>
                            <a:cubicBezTo>
                              <a:pt x="43695" y="469989"/>
                              <a:pt x="43433" y="466399"/>
                              <a:pt x="41564" y="463595"/>
                            </a:cubicBezTo>
                            <a:cubicBezTo>
                              <a:pt x="31432" y="448395"/>
                              <a:pt x="36384" y="457647"/>
                              <a:pt x="28775" y="434820"/>
                            </a:cubicBezTo>
                            <a:cubicBezTo>
                              <a:pt x="19075" y="405722"/>
                              <a:pt x="33953" y="451672"/>
                              <a:pt x="22381" y="409242"/>
                            </a:cubicBezTo>
                            <a:cubicBezTo>
                              <a:pt x="10876" y="367058"/>
                              <a:pt x="21548" y="409155"/>
                              <a:pt x="9592" y="377270"/>
                            </a:cubicBezTo>
                            <a:cubicBezTo>
                              <a:pt x="8049" y="373156"/>
                              <a:pt x="7658" y="368690"/>
                              <a:pt x="6395" y="364481"/>
                            </a:cubicBezTo>
                            <a:cubicBezTo>
                              <a:pt x="4458" y="358025"/>
                              <a:pt x="0" y="345298"/>
                              <a:pt x="0" y="345298"/>
                            </a:cubicBezTo>
                            <a:cubicBezTo>
                              <a:pt x="1066" y="318655"/>
                              <a:pt x="1631" y="291987"/>
                              <a:pt x="3197" y="265368"/>
                            </a:cubicBezTo>
                            <a:cubicBezTo>
                              <a:pt x="3764" y="255734"/>
                              <a:pt x="5119" y="246159"/>
                              <a:pt x="6395" y="236593"/>
                            </a:cubicBezTo>
                            <a:cubicBezTo>
                              <a:pt x="9266" y="215064"/>
                              <a:pt x="9033" y="219086"/>
                              <a:pt x="15986" y="198227"/>
                            </a:cubicBezTo>
                            <a:cubicBezTo>
                              <a:pt x="17052" y="195030"/>
                              <a:pt x="16800" y="191018"/>
                              <a:pt x="19183" y="188635"/>
                            </a:cubicBezTo>
                            <a:lnTo>
                              <a:pt x="25578" y="182241"/>
                            </a:lnTo>
                            <a:cubicBezTo>
                              <a:pt x="33508" y="158449"/>
                              <a:pt x="21336" y="190203"/>
                              <a:pt x="41564" y="159860"/>
                            </a:cubicBezTo>
                            <a:cubicBezTo>
                              <a:pt x="59884" y="132380"/>
                              <a:pt x="37922" y="167146"/>
                              <a:pt x="51156" y="140677"/>
                            </a:cubicBezTo>
                            <a:cubicBezTo>
                              <a:pt x="55609" y="131771"/>
                              <a:pt x="60068" y="128567"/>
                              <a:pt x="67142" y="121494"/>
                            </a:cubicBezTo>
                            <a:cubicBezTo>
                              <a:pt x="69363" y="114831"/>
                              <a:pt x="72344" y="104380"/>
                              <a:pt x="76733" y="99113"/>
                            </a:cubicBezTo>
                            <a:cubicBezTo>
                              <a:pt x="79193" y="96161"/>
                              <a:pt x="83128" y="94850"/>
                              <a:pt x="86325" y="92719"/>
                            </a:cubicBezTo>
                            <a:cubicBezTo>
                              <a:pt x="89231" y="88360"/>
                              <a:pt x="94050" y="79772"/>
                              <a:pt x="99114" y="76733"/>
                            </a:cubicBezTo>
                            <a:cubicBezTo>
                              <a:pt x="102004" y="74999"/>
                              <a:pt x="105508" y="74602"/>
                              <a:pt x="108705" y="73536"/>
                            </a:cubicBezTo>
                            <a:cubicBezTo>
                              <a:pt x="130271" y="51970"/>
                              <a:pt x="119309" y="57213"/>
                              <a:pt x="137480" y="51155"/>
                            </a:cubicBezTo>
                            <a:lnTo>
                              <a:pt x="156663" y="31972"/>
                            </a:lnTo>
                            <a:lnTo>
                              <a:pt x="163058" y="25578"/>
                            </a:lnTo>
                            <a:cubicBezTo>
                              <a:pt x="165190" y="23446"/>
                              <a:pt x="166592" y="20136"/>
                              <a:pt x="169452" y="19183"/>
                            </a:cubicBezTo>
                            <a:cubicBezTo>
                              <a:pt x="189646" y="12452"/>
                              <a:pt x="181895" y="12789"/>
                              <a:pt x="188635" y="19183"/>
                            </a:cubicBezTo>
                            <a:close/>
                          </a:path>
                        </a:pathLst>
                      </a:custGeom>
                      <a:solidFill>
                        <a:schemeClr val="tx1"/>
                      </a:solidFill>
                      <a:ln>
                        <a:solidFill>
                          <a:srgbClr val="FFFF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grpSp>
                    <p:nvGrpSpPr>
                      <p:cNvPr id="642" name="Content Placeholder 8" descr="Skull">
                        <a:extLst>
                          <a:ext uri="{FF2B5EF4-FFF2-40B4-BE49-F238E27FC236}">
                            <a16:creationId xmlns:a16="http://schemas.microsoft.com/office/drawing/2014/main" id="{4DF27E8A-1911-4B19-9707-A32C4429A072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728872" y="1316407"/>
                        <a:ext cx="677802" cy="853156"/>
                        <a:chOff x="7728872" y="1316407"/>
                        <a:chExt cx="677802" cy="853156"/>
                      </a:xfrm>
                    </p:grpSpPr>
                    <p:sp>
                      <p:nvSpPr>
                        <p:cNvPr id="643" name="Freeform: Shape 642">
                          <a:extLst>
                            <a:ext uri="{FF2B5EF4-FFF2-40B4-BE49-F238E27FC236}">
                              <a16:creationId xmlns:a16="http://schemas.microsoft.com/office/drawing/2014/main" id="{9D55DA44-C5E7-4AEB-ADD3-7205984D396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86006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45" name="Freeform: Shape 644">
                          <a:extLst>
                            <a:ext uri="{FF2B5EF4-FFF2-40B4-BE49-F238E27FC236}">
                              <a16:creationId xmlns:a16="http://schemas.microsoft.com/office/drawing/2014/main" id="{AF1BEE6A-39BC-4D5D-9198-764AF86220D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019413" y="1862375"/>
                          <a:ext cx="96724" cy="88105"/>
                        </a:xfrm>
                        <a:custGeom>
                          <a:avLst/>
                          <a:gdLst>
                            <a:gd name="connsiteX0" fmla="*/ 93511 w 96724"/>
                            <a:gd name="connsiteY0" fmla="*/ 53997 h 88105"/>
                            <a:gd name="connsiteX1" fmla="*/ 85789 w 96724"/>
                            <a:gd name="connsiteY1" fmla="*/ 84896 h 88105"/>
                            <a:gd name="connsiteX2" fmla="*/ 74270 w 96724"/>
                            <a:gd name="connsiteY2" fmla="*/ 88105 h 88105"/>
                            <a:gd name="connsiteX3" fmla="*/ 22451 w 96724"/>
                            <a:gd name="connsiteY3" fmla="*/ 88105 h 88105"/>
                            <a:gd name="connsiteX4" fmla="*/ 0 w 96724"/>
                            <a:gd name="connsiteY4" fmla="*/ 65516 h 88105"/>
                            <a:gd name="connsiteX5" fmla="*/ 3210 w 96724"/>
                            <a:gd name="connsiteY5" fmla="*/ 53997 h 88105"/>
                            <a:gd name="connsiteX6" fmla="*/ 29119 w 96724"/>
                            <a:gd name="connsiteY6" fmla="*/ 10923 h 88105"/>
                            <a:gd name="connsiteX7" fmla="*/ 59851 w 96724"/>
                            <a:gd name="connsiteY7" fmla="*/ 3173 h 88105"/>
                            <a:gd name="connsiteX8" fmla="*/ 67601 w 96724"/>
                            <a:gd name="connsiteY8" fmla="*/ 10923 h 8810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96724" h="88105">
                              <a:moveTo>
                                <a:pt x="93511" y="53997"/>
                              </a:moveTo>
                              <a:cubicBezTo>
                                <a:pt x="99910" y="64661"/>
                                <a:pt x="96454" y="78495"/>
                                <a:pt x="85789" y="84896"/>
                              </a:cubicBezTo>
                              <a:cubicBezTo>
                                <a:pt x="82308" y="86984"/>
                                <a:pt x="78329" y="88093"/>
                                <a:pt x="74270" y="88105"/>
                              </a:cubicBezTo>
                              <a:lnTo>
                                <a:pt x="22451" y="88105"/>
                              </a:lnTo>
                              <a:cubicBezTo>
                                <a:pt x="10013" y="88067"/>
                                <a:pt x="-38" y="77954"/>
                                <a:pt x="0" y="65516"/>
                              </a:cubicBezTo>
                              <a:cubicBezTo>
                                <a:pt x="12" y="61457"/>
                                <a:pt x="1122" y="57476"/>
                                <a:pt x="3210" y="53997"/>
                              </a:cubicBezTo>
                              <a:lnTo>
                                <a:pt x="29119" y="10923"/>
                              </a:lnTo>
                              <a:cubicBezTo>
                                <a:pt x="35466" y="297"/>
                                <a:pt x="49225" y="-3173"/>
                                <a:pt x="59851" y="3173"/>
                              </a:cubicBezTo>
                              <a:cubicBezTo>
                                <a:pt x="63037" y="5076"/>
                                <a:pt x="65699" y="7739"/>
                                <a:pt x="67601" y="1092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46" name="Freeform: Shape 645">
                          <a:extLst>
                            <a:ext uri="{FF2B5EF4-FFF2-40B4-BE49-F238E27FC236}">
                              <a16:creationId xmlns:a16="http://schemas.microsoft.com/office/drawing/2014/main" id="{CB96FEFE-7E0B-4FB1-A32B-54671BBC9D7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728872" y="1316407"/>
                          <a:ext cx="677802" cy="853156"/>
                        </a:xfrm>
                        <a:custGeom>
                          <a:avLst/>
                          <a:gdLst>
                            <a:gd name="connsiteX0" fmla="*/ 338901 w 677802"/>
                            <a:gd name="connsiteY0" fmla="*/ 0 h 853156"/>
                            <a:gd name="connsiteX1" fmla="*/ 0 w 677802"/>
                            <a:gd name="connsiteY1" fmla="*/ 366232 h 853156"/>
                            <a:gd name="connsiteX2" fmla="*/ 76526 w 677802"/>
                            <a:gd name="connsiteY2" fmla="*/ 579849 h 853156"/>
                            <a:gd name="connsiteX3" fmla="*/ 76526 w 677802"/>
                            <a:gd name="connsiteY3" fmla="*/ 634510 h 853156"/>
                            <a:gd name="connsiteX4" fmla="*/ 163984 w 677802"/>
                            <a:gd name="connsiteY4" fmla="*/ 732901 h 853156"/>
                            <a:gd name="connsiteX5" fmla="*/ 163984 w 677802"/>
                            <a:gd name="connsiteY5" fmla="*/ 820359 h 853156"/>
                            <a:gd name="connsiteX6" fmla="*/ 196781 w 677802"/>
                            <a:gd name="connsiteY6" fmla="*/ 853156 h 853156"/>
                            <a:gd name="connsiteX7" fmla="*/ 481021 w 677802"/>
                            <a:gd name="connsiteY7" fmla="*/ 853156 h 853156"/>
                            <a:gd name="connsiteX8" fmla="*/ 513818 w 677802"/>
                            <a:gd name="connsiteY8" fmla="*/ 820359 h 853156"/>
                            <a:gd name="connsiteX9" fmla="*/ 513818 w 677802"/>
                            <a:gd name="connsiteY9" fmla="*/ 732464 h 853156"/>
                            <a:gd name="connsiteX10" fmla="*/ 601276 w 677802"/>
                            <a:gd name="connsiteY10" fmla="*/ 634073 h 853156"/>
                            <a:gd name="connsiteX11" fmla="*/ 601276 w 677802"/>
                            <a:gd name="connsiteY11" fmla="*/ 579411 h 853156"/>
                            <a:gd name="connsiteX12" fmla="*/ 677802 w 677802"/>
                            <a:gd name="connsiteY12" fmla="*/ 365794 h 853156"/>
                            <a:gd name="connsiteX13" fmla="*/ 338901 w 677802"/>
                            <a:gd name="connsiteY13" fmla="*/ 0 h 853156"/>
                            <a:gd name="connsiteX14" fmla="*/ 543007 w 677802"/>
                            <a:gd name="connsiteY14" fmla="*/ 547817 h 853156"/>
                            <a:gd name="connsiteX15" fmla="*/ 535682 w 677802"/>
                            <a:gd name="connsiteY15" fmla="*/ 568479 h 853156"/>
                            <a:gd name="connsiteX16" fmla="*/ 535682 w 677802"/>
                            <a:gd name="connsiteY16" fmla="*/ 634073 h 853156"/>
                            <a:gd name="connsiteX17" fmla="*/ 504435 w 677802"/>
                            <a:gd name="connsiteY17" fmla="*/ 666870 h 853156"/>
                            <a:gd name="connsiteX18" fmla="*/ 502885 w 677802"/>
                            <a:gd name="connsiteY18" fmla="*/ 666870 h 853156"/>
                            <a:gd name="connsiteX19" fmla="*/ 481021 w 677802"/>
                            <a:gd name="connsiteY19" fmla="*/ 666870 h 853156"/>
                            <a:gd name="connsiteX20" fmla="*/ 448224 w 677802"/>
                            <a:gd name="connsiteY20" fmla="*/ 699667 h 853156"/>
                            <a:gd name="connsiteX21" fmla="*/ 448224 w 677802"/>
                            <a:gd name="connsiteY21" fmla="*/ 787125 h 853156"/>
                            <a:gd name="connsiteX22" fmla="*/ 404495 w 677802"/>
                            <a:gd name="connsiteY22" fmla="*/ 787125 h 853156"/>
                            <a:gd name="connsiteX23" fmla="*/ 404495 w 677802"/>
                            <a:gd name="connsiteY23" fmla="*/ 721531 h 853156"/>
                            <a:gd name="connsiteX24" fmla="*/ 360766 w 677802"/>
                            <a:gd name="connsiteY24" fmla="*/ 721531 h 853156"/>
                            <a:gd name="connsiteX25" fmla="*/ 360766 w 677802"/>
                            <a:gd name="connsiteY25" fmla="*/ 787125 h 853156"/>
                            <a:gd name="connsiteX26" fmla="*/ 317036 w 677802"/>
                            <a:gd name="connsiteY26" fmla="*/ 787125 h 853156"/>
                            <a:gd name="connsiteX27" fmla="*/ 317036 w 677802"/>
                            <a:gd name="connsiteY27" fmla="*/ 721531 h 853156"/>
                            <a:gd name="connsiteX28" fmla="*/ 273307 w 677802"/>
                            <a:gd name="connsiteY28" fmla="*/ 721531 h 853156"/>
                            <a:gd name="connsiteX29" fmla="*/ 273307 w 677802"/>
                            <a:gd name="connsiteY29" fmla="*/ 787125 h 853156"/>
                            <a:gd name="connsiteX30" fmla="*/ 229578 w 677802"/>
                            <a:gd name="connsiteY30" fmla="*/ 787125 h 853156"/>
                            <a:gd name="connsiteX31" fmla="*/ 229578 w 677802"/>
                            <a:gd name="connsiteY31" fmla="*/ 699667 h 853156"/>
                            <a:gd name="connsiteX32" fmla="*/ 196781 w 677802"/>
                            <a:gd name="connsiteY32" fmla="*/ 666870 h 853156"/>
                            <a:gd name="connsiteX33" fmla="*/ 174917 w 677802"/>
                            <a:gd name="connsiteY33" fmla="*/ 666870 h 853156"/>
                            <a:gd name="connsiteX34" fmla="*/ 142120 w 677802"/>
                            <a:gd name="connsiteY34" fmla="*/ 635622 h 853156"/>
                            <a:gd name="connsiteX35" fmla="*/ 142120 w 677802"/>
                            <a:gd name="connsiteY35" fmla="*/ 634073 h 853156"/>
                            <a:gd name="connsiteX36" fmla="*/ 142120 w 677802"/>
                            <a:gd name="connsiteY36" fmla="*/ 568479 h 853156"/>
                            <a:gd name="connsiteX37" fmla="*/ 134795 w 677802"/>
                            <a:gd name="connsiteY37" fmla="*/ 547817 h 853156"/>
                            <a:gd name="connsiteX38" fmla="*/ 65594 w 677802"/>
                            <a:gd name="connsiteY38" fmla="*/ 366232 h 853156"/>
                            <a:gd name="connsiteX39" fmla="*/ 338901 w 677802"/>
                            <a:gd name="connsiteY39" fmla="*/ 65594 h 853156"/>
                            <a:gd name="connsiteX40" fmla="*/ 612208 w 677802"/>
                            <a:gd name="connsiteY40" fmla="*/ 366232 h 853156"/>
                            <a:gd name="connsiteX41" fmla="*/ 543007 w 677802"/>
                            <a:gd name="connsiteY41" fmla="*/ 547817 h 85315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  <a:cxn ang="0">
                              <a:pos x="connsiteX36" y="connsiteY36"/>
                            </a:cxn>
                            <a:cxn ang="0">
                              <a:pos x="connsiteX37" y="connsiteY37"/>
                            </a:cxn>
                            <a:cxn ang="0">
                              <a:pos x="connsiteX38" y="connsiteY38"/>
                            </a:cxn>
                            <a:cxn ang="0">
                              <a:pos x="connsiteX39" y="connsiteY39"/>
                            </a:cxn>
                            <a:cxn ang="0">
                              <a:pos x="connsiteX40" y="connsiteY40"/>
                            </a:cxn>
                            <a:cxn ang="0">
                              <a:pos x="connsiteX41" y="connsiteY41"/>
                            </a:cxn>
                          </a:cxnLst>
                          <a:rect l="l" t="t" r="r" b="b"/>
                          <a:pathLst>
                            <a:path w="677802" h="853156">
                              <a:moveTo>
                                <a:pt x="338901" y="0"/>
                              </a:moveTo>
                              <a:cubicBezTo>
                                <a:pt x="152068" y="0"/>
                                <a:pt x="0" y="163984"/>
                                <a:pt x="0" y="366232"/>
                              </a:cubicBezTo>
                              <a:cubicBezTo>
                                <a:pt x="0" y="446366"/>
                                <a:pt x="22958" y="510866"/>
                                <a:pt x="76526" y="579849"/>
                              </a:cubicBezTo>
                              <a:lnTo>
                                <a:pt x="76526" y="634510"/>
                              </a:lnTo>
                              <a:cubicBezTo>
                                <a:pt x="75700" y="685045"/>
                                <a:pt x="113702" y="727797"/>
                                <a:pt x="163984" y="732901"/>
                              </a:cubicBezTo>
                              <a:lnTo>
                                <a:pt x="163984" y="820359"/>
                              </a:lnTo>
                              <a:cubicBezTo>
                                <a:pt x="163984" y="838473"/>
                                <a:pt x="178668" y="853156"/>
                                <a:pt x="196781" y="853156"/>
                              </a:cubicBezTo>
                              <a:lnTo>
                                <a:pt x="481021" y="853156"/>
                              </a:lnTo>
                              <a:cubicBezTo>
                                <a:pt x="499135" y="853156"/>
                                <a:pt x="513818" y="838473"/>
                                <a:pt x="513818" y="820359"/>
                              </a:cubicBezTo>
                              <a:lnTo>
                                <a:pt x="513818" y="732464"/>
                              </a:lnTo>
                              <a:cubicBezTo>
                                <a:pt x="564100" y="727359"/>
                                <a:pt x="602103" y="684607"/>
                                <a:pt x="601276" y="634073"/>
                              </a:cubicBezTo>
                              <a:lnTo>
                                <a:pt x="601276" y="579411"/>
                              </a:lnTo>
                              <a:cubicBezTo>
                                <a:pt x="654844" y="510429"/>
                                <a:pt x="677802" y="445928"/>
                                <a:pt x="677802" y="365794"/>
                              </a:cubicBezTo>
                              <a:cubicBezTo>
                                <a:pt x="677802" y="163984"/>
                                <a:pt x="525734" y="0"/>
                                <a:pt x="338901" y="0"/>
                              </a:cubicBezTo>
                              <a:close/>
                              <a:moveTo>
                                <a:pt x="543007" y="547817"/>
                              </a:moveTo>
                              <a:cubicBezTo>
                                <a:pt x="538268" y="553660"/>
                                <a:pt x="535681" y="560956"/>
                                <a:pt x="535682" y="568479"/>
                              </a:cubicBezTo>
                              <a:lnTo>
                                <a:pt x="535682" y="634073"/>
                              </a:lnTo>
                              <a:cubicBezTo>
                                <a:pt x="536110" y="651758"/>
                                <a:pt x="522120" y="666442"/>
                                <a:pt x="504435" y="666870"/>
                              </a:cubicBezTo>
                              <a:cubicBezTo>
                                <a:pt x="503919" y="666882"/>
                                <a:pt x="503401" y="666882"/>
                                <a:pt x="502885" y="666870"/>
                              </a:cubicBezTo>
                              <a:lnTo>
                                <a:pt x="481021" y="666870"/>
                              </a:lnTo>
                              <a:cubicBezTo>
                                <a:pt x="462907" y="666870"/>
                                <a:pt x="448224" y="681553"/>
                                <a:pt x="448224" y="699667"/>
                              </a:cubicBezTo>
                              <a:lnTo>
                                <a:pt x="448224" y="787125"/>
                              </a:lnTo>
                              <a:lnTo>
                                <a:pt x="404495" y="787125"/>
                              </a:lnTo>
                              <a:lnTo>
                                <a:pt x="404495" y="721531"/>
                              </a:lnTo>
                              <a:lnTo>
                                <a:pt x="360766" y="721531"/>
                              </a:lnTo>
                              <a:lnTo>
                                <a:pt x="360766" y="787125"/>
                              </a:lnTo>
                              <a:lnTo>
                                <a:pt x="317036" y="787125"/>
                              </a:lnTo>
                              <a:lnTo>
                                <a:pt x="317036" y="721531"/>
                              </a:lnTo>
                              <a:lnTo>
                                <a:pt x="273307" y="721531"/>
                              </a:lnTo>
                              <a:lnTo>
                                <a:pt x="273307" y="787125"/>
                              </a:lnTo>
                              <a:lnTo>
                                <a:pt x="229578" y="787125"/>
                              </a:lnTo>
                              <a:lnTo>
                                <a:pt x="229578" y="699667"/>
                              </a:lnTo>
                              <a:cubicBezTo>
                                <a:pt x="229578" y="681553"/>
                                <a:pt x="214895" y="666870"/>
                                <a:pt x="196781" y="666870"/>
                              </a:cubicBezTo>
                              <a:lnTo>
                                <a:pt x="174917" y="666870"/>
                              </a:lnTo>
                              <a:cubicBezTo>
                                <a:pt x="157231" y="667297"/>
                                <a:pt x="142547" y="653307"/>
                                <a:pt x="142120" y="635622"/>
                              </a:cubicBezTo>
                              <a:cubicBezTo>
                                <a:pt x="142108" y="635106"/>
                                <a:pt x="142108" y="634589"/>
                                <a:pt x="142120" y="634073"/>
                              </a:cubicBezTo>
                              <a:lnTo>
                                <a:pt x="142120" y="568479"/>
                              </a:lnTo>
                              <a:cubicBezTo>
                                <a:pt x="142121" y="560956"/>
                                <a:pt x="139534" y="553660"/>
                                <a:pt x="134795" y="547817"/>
                              </a:cubicBezTo>
                              <a:cubicBezTo>
                                <a:pt x="85600" y="487143"/>
                                <a:pt x="65594" y="434559"/>
                                <a:pt x="65594" y="366232"/>
                              </a:cubicBezTo>
                              <a:cubicBezTo>
                                <a:pt x="65594" y="200498"/>
                                <a:pt x="188145" y="65594"/>
                                <a:pt x="338901" y="65594"/>
                              </a:cubicBezTo>
                              <a:cubicBezTo>
                                <a:pt x="489657" y="65594"/>
                                <a:pt x="612208" y="200498"/>
                                <a:pt x="612208" y="366232"/>
                              </a:cubicBezTo>
                              <a:cubicBezTo>
                                <a:pt x="612208" y="434559"/>
                                <a:pt x="592202" y="487143"/>
                                <a:pt x="543007" y="54781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44" name="Freeform: Shape 643">
                          <a:extLst>
                            <a:ext uri="{FF2B5EF4-FFF2-40B4-BE49-F238E27FC236}">
                              <a16:creationId xmlns:a16="http://schemas.microsoft.com/office/drawing/2014/main" id="{17D7AE8E-874E-49A0-9966-8BA0C346D97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100572" y="1677174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</p:grpSp>
                </p:grpSp>
                <p:grpSp>
                  <p:nvGrpSpPr>
                    <p:cNvPr id="593" name="Group 592">
                      <a:extLst>
                        <a:ext uri="{FF2B5EF4-FFF2-40B4-BE49-F238E27FC236}">
                          <a16:creationId xmlns:a16="http://schemas.microsoft.com/office/drawing/2014/main" id="{6C1FC289-D360-40B9-B9DF-28AE01E2D5B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9035751" y="3601847"/>
                      <a:ext cx="589513" cy="510222"/>
                      <a:chOff x="7543024" y="1218017"/>
                      <a:chExt cx="1049500" cy="1049500"/>
                    </a:xfrm>
                  </p:grpSpPr>
                  <p:sp>
                    <p:nvSpPr>
                      <p:cNvPr id="629" name="Freeform: Shape 628">
                        <a:extLst>
                          <a:ext uri="{FF2B5EF4-FFF2-40B4-BE49-F238E27FC236}">
                            <a16:creationId xmlns:a16="http://schemas.microsoft.com/office/drawing/2014/main" id="{8839B10D-E87C-4E96-82D2-1D6EC210CC9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8834" y="1354307"/>
                        <a:ext cx="597877" cy="776920"/>
                      </a:xfrm>
                      <a:custGeom>
                        <a:avLst/>
                        <a:gdLst>
                          <a:gd name="connsiteX0" fmla="*/ 188635 w 597877"/>
                          <a:gd name="connsiteY0" fmla="*/ 19183 h 776920"/>
                          <a:gd name="connsiteX1" fmla="*/ 239790 w 597877"/>
                          <a:gd name="connsiteY1" fmla="*/ 9592 h 776920"/>
                          <a:gd name="connsiteX2" fmla="*/ 258974 w 597877"/>
                          <a:gd name="connsiteY2" fmla="*/ 3197 h 776920"/>
                          <a:gd name="connsiteX3" fmla="*/ 268565 w 597877"/>
                          <a:gd name="connsiteY3" fmla="*/ 0 h 776920"/>
                          <a:gd name="connsiteX4" fmla="*/ 399651 w 597877"/>
                          <a:gd name="connsiteY4" fmla="*/ 3197 h 776920"/>
                          <a:gd name="connsiteX5" fmla="*/ 428425 w 597877"/>
                          <a:gd name="connsiteY5" fmla="*/ 19183 h 776920"/>
                          <a:gd name="connsiteX6" fmla="*/ 434820 w 597877"/>
                          <a:gd name="connsiteY6" fmla="*/ 25578 h 776920"/>
                          <a:gd name="connsiteX7" fmla="*/ 444411 w 597877"/>
                          <a:gd name="connsiteY7" fmla="*/ 28775 h 776920"/>
                          <a:gd name="connsiteX8" fmla="*/ 463595 w 597877"/>
                          <a:gd name="connsiteY8" fmla="*/ 47958 h 776920"/>
                          <a:gd name="connsiteX9" fmla="*/ 469989 w 597877"/>
                          <a:gd name="connsiteY9" fmla="*/ 54353 h 776920"/>
                          <a:gd name="connsiteX10" fmla="*/ 476383 w 597877"/>
                          <a:gd name="connsiteY10" fmla="*/ 63944 h 776920"/>
                          <a:gd name="connsiteX11" fmla="*/ 492370 w 597877"/>
                          <a:gd name="connsiteY11" fmla="*/ 79930 h 776920"/>
                          <a:gd name="connsiteX12" fmla="*/ 498764 w 597877"/>
                          <a:gd name="connsiteY12" fmla="*/ 86325 h 776920"/>
                          <a:gd name="connsiteX13" fmla="*/ 508356 w 597877"/>
                          <a:gd name="connsiteY13" fmla="*/ 92719 h 776920"/>
                          <a:gd name="connsiteX14" fmla="*/ 514750 w 597877"/>
                          <a:gd name="connsiteY14" fmla="*/ 102311 h 776920"/>
                          <a:gd name="connsiteX15" fmla="*/ 517947 w 597877"/>
                          <a:gd name="connsiteY15" fmla="*/ 111902 h 776920"/>
                          <a:gd name="connsiteX16" fmla="*/ 537130 w 597877"/>
                          <a:gd name="connsiteY16" fmla="*/ 137480 h 776920"/>
                          <a:gd name="connsiteX17" fmla="*/ 546722 w 597877"/>
                          <a:gd name="connsiteY17" fmla="*/ 153466 h 776920"/>
                          <a:gd name="connsiteX18" fmla="*/ 556314 w 597877"/>
                          <a:gd name="connsiteY18" fmla="*/ 169452 h 776920"/>
                          <a:gd name="connsiteX19" fmla="*/ 572300 w 597877"/>
                          <a:gd name="connsiteY19" fmla="*/ 188635 h 776920"/>
                          <a:gd name="connsiteX20" fmla="*/ 585088 w 597877"/>
                          <a:gd name="connsiteY20" fmla="*/ 207818 h 776920"/>
                          <a:gd name="connsiteX21" fmla="*/ 588286 w 597877"/>
                          <a:gd name="connsiteY21" fmla="*/ 220607 h 776920"/>
                          <a:gd name="connsiteX22" fmla="*/ 591483 w 597877"/>
                          <a:gd name="connsiteY22" fmla="*/ 230199 h 776920"/>
                          <a:gd name="connsiteX23" fmla="*/ 594680 w 597877"/>
                          <a:gd name="connsiteY23" fmla="*/ 268565 h 776920"/>
                          <a:gd name="connsiteX24" fmla="*/ 597877 w 597877"/>
                          <a:gd name="connsiteY24" fmla="*/ 294143 h 776920"/>
                          <a:gd name="connsiteX25" fmla="*/ 591483 w 597877"/>
                          <a:gd name="connsiteY25" fmla="*/ 393256 h 776920"/>
                          <a:gd name="connsiteX26" fmla="*/ 588286 w 597877"/>
                          <a:gd name="connsiteY26" fmla="*/ 402848 h 776920"/>
                          <a:gd name="connsiteX27" fmla="*/ 575497 w 597877"/>
                          <a:gd name="connsiteY27" fmla="*/ 418834 h 776920"/>
                          <a:gd name="connsiteX28" fmla="*/ 565905 w 597877"/>
                          <a:gd name="connsiteY28" fmla="*/ 473186 h 776920"/>
                          <a:gd name="connsiteX29" fmla="*/ 556314 w 597877"/>
                          <a:gd name="connsiteY29" fmla="*/ 505158 h 776920"/>
                          <a:gd name="connsiteX30" fmla="*/ 553116 w 597877"/>
                          <a:gd name="connsiteY30" fmla="*/ 514750 h 776920"/>
                          <a:gd name="connsiteX31" fmla="*/ 549919 w 597877"/>
                          <a:gd name="connsiteY31" fmla="*/ 524341 h 776920"/>
                          <a:gd name="connsiteX32" fmla="*/ 543525 w 597877"/>
                          <a:gd name="connsiteY32" fmla="*/ 533933 h 776920"/>
                          <a:gd name="connsiteX33" fmla="*/ 540328 w 597877"/>
                          <a:gd name="connsiteY33" fmla="*/ 569102 h 776920"/>
                          <a:gd name="connsiteX34" fmla="*/ 537130 w 597877"/>
                          <a:gd name="connsiteY34" fmla="*/ 578694 h 776920"/>
                          <a:gd name="connsiteX35" fmla="*/ 533933 w 597877"/>
                          <a:gd name="connsiteY35" fmla="*/ 591483 h 776920"/>
                          <a:gd name="connsiteX36" fmla="*/ 527539 w 597877"/>
                          <a:gd name="connsiteY36" fmla="*/ 613863 h 776920"/>
                          <a:gd name="connsiteX37" fmla="*/ 521144 w 597877"/>
                          <a:gd name="connsiteY37" fmla="*/ 645835 h 776920"/>
                          <a:gd name="connsiteX38" fmla="*/ 495567 w 597877"/>
                          <a:gd name="connsiteY38" fmla="*/ 668215 h 776920"/>
                          <a:gd name="connsiteX39" fmla="*/ 476383 w 597877"/>
                          <a:gd name="connsiteY39" fmla="*/ 674610 h 776920"/>
                          <a:gd name="connsiteX40" fmla="*/ 473186 w 597877"/>
                          <a:gd name="connsiteY40" fmla="*/ 684202 h 776920"/>
                          <a:gd name="connsiteX41" fmla="*/ 460397 w 597877"/>
                          <a:gd name="connsiteY41" fmla="*/ 700188 h 776920"/>
                          <a:gd name="connsiteX42" fmla="*/ 457200 w 597877"/>
                          <a:gd name="connsiteY42" fmla="*/ 770526 h 776920"/>
                          <a:gd name="connsiteX43" fmla="*/ 438017 w 597877"/>
                          <a:gd name="connsiteY43" fmla="*/ 776920 h 776920"/>
                          <a:gd name="connsiteX44" fmla="*/ 175846 w 597877"/>
                          <a:gd name="connsiteY44" fmla="*/ 773723 h 776920"/>
                          <a:gd name="connsiteX45" fmla="*/ 172649 w 597877"/>
                          <a:gd name="connsiteY45" fmla="*/ 764132 h 776920"/>
                          <a:gd name="connsiteX46" fmla="*/ 166255 w 597877"/>
                          <a:gd name="connsiteY46" fmla="*/ 655427 h 776920"/>
                          <a:gd name="connsiteX47" fmla="*/ 150269 w 597877"/>
                          <a:gd name="connsiteY47" fmla="*/ 645835 h 776920"/>
                          <a:gd name="connsiteX48" fmla="*/ 99114 w 597877"/>
                          <a:gd name="connsiteY48" fmla="*/ 642638 h 776920"/>
                          <a:gd name="connsiteX49" fmla="*/ 89522 w 597877"/>
                          <a:gd name="connsiteY49" fmla="*/ 639441 h 776920"/>
                          <a:gd name="connsiteX50" fmla="*/ 86325 w 597877"/>
                          <a:gd name="connsiteY50" fmla="*/ 629849 h 776920"/>
                          <a:gd name="connsiteX51" fmla="*/ 79930 w 597877"/>
                          <a:gd name="connsiteY51" fmla="*/ 617060 h 776920"/>
                          <a:gd name="connsiteX52" fmla="*/ 76733 w 597877"/>
                          <a:gd name="connsiteY52" fmla="*/ 527539 h 776920"/>
                          <a:gd name="connsiteX53" fmla="*/ 70339 w 597877"/>
                          <a:gd name="connsiteY53" fmla="*/ 517947 h 776920"/>
                          <a:gd name="connsiteX54" fmla="*/ 51156 w 597877"/>
                          <a:gd name="connsiteY54" fmla="*/ 492369 h 776920"/>
                          <a:gd name="connsiteX55" fmla="*/ 44761 w 597877"/>
                          <a:gd name="connsiteY55" fmla="*/ 473186 h 776920"/>
                          <a:gd name="connsiteX56" fmla="*/ 41564 w 597877"/>
                          <a:gd name="connsiteY56" fmla="*/ 463595 h 776920"/>
                          <a:gd name="connsiteX57" fmla="*/ 28775 w 597877"/>
                          <a:gd name="connsiteY57" fmla="*/ 434820 h 776920"/>
                          <a:gd name="connsiteX58" fmla="*/ 22381 w 597877"/>
                          <a:gd name="connsiteY58" fmla="*/ 409242 h 776920"/>
                          <a:gd name="connsiteX59" fmla="*/ 9592 w 597877"/>
                          <a:gd name="connsiteY59" fmla="*/ 377270 h 776920"/>
                          <a:gd name="connsiteX60" fmla="*/ 6395 w 597877"/>
                          <a:gd name="connsiteY60" fmla="*/ 364481 h 776920"/>
                          <a:gd name="connsiteX61" fmla="*/ 0 w 597877"/>
                          <a:gd name="connsiteY61" fmla="*/ 345298 h 776920"/>
                          <a:gd name="connsiteX62" fmla="*/ 3197 w 597877"/>
                          <a:gd name="connsiteY62" fmla="*/ 265368 h 776920"/>
                          <a:gd name="connsiteX63" fmla="*/ 6395 w 597877"/>
                          <a:gd name="connsiteY63" fmla="*/ 236593 h 776920"/>
                          <a:gd name="connsiteX64" fmla="*/ 15986 w 597877"/>
                          <a:gd name="connsiteY64" fmla="*/ 198227 h 776920"/>
                          <a:gd name="connsiteX65" fmla="*/ 19183 w 597877"/>
                          <a:gd name="connsiteY65" fmla="*/ 188635 h 776920"/>
                          <a:gd name="connsiteX66" fmla="*/ 25578 w 597877"/>
                          <a:gd name="connsiteY66" fmla="*/ 182241 h 776920"/>
                          <a:gd name="connsiteX67" fmla="*/ 41564 w 597877"/>
                          <a:gd name="connsiteY67" fmla="*/ 159860 h 776920"/>
                          <a:gd name="connsiteX68" fmla="*/ 51156 w 597877"/>
                          <a:gd name="connsiteY68" fmla="*/ 140677 h 776920"/>
                          <a:gd name="connsiteX69" fmla="*/ 67142 w 597877"/>
                          <a:gd name="connsiteY69" fmla="*/ 121494 h 776920"/>
                          <a:gd name="connsiteX70" fmla="*/ 76733 w 597877"/>
                          <a:gd name="connsiteY70" fmla="*/ 99113 h 776920"/>
                          <a:gd name="connsiteX71" fmla="*/ 86325 w 597877"/>
                          <a:gd name="connsiteY71" fmla="*/ 92719 h 776920"/>
                          <a:gd name="connsiteX72" fmla="*/ 99114 w 597877"/>
                          <a:gd name="connsiteY72" fmla="*/ 76733 h 776920"/>
                          <a:gd name="connsiteX73" fmla="*/ 108705 w 597877"/>
                          <a:gd name="connsiteY73" fmla="*/ 73536 h 776920"/>
                          <a:gd name="connsiteX74" fmla="*/ 137480 w 597877"/>
                          <a:gd name="connsiteY74" fmla="*/ 51155 h 776920"/>
                          <a:gd name="connsiteX75" fmla="*/ 156663 w 597877"/>
                          <a:gd name="connsiteY75" fmla="*/ 31972 h 776920"/>
                          <a:gd name="connsiteX76" fmla="*/ 163058 w 597877"/>
                          <a:gd name="connsiteY76" fmla="*/ 25578 h 776920"/>
                          <a:gd name="connsiteX77" fmla="*/ 169452 w 597877"/>
                          <a:gd name="connsiteY77" fmla="*/ 19183 h 776920"/>
                          <a:gd name="connsiteX78" fmla="*/ 188635 w 597877"/>
                          <a:gd name="connsiteY78" fmla="*/ 19183 h 7769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</a:cxnLst>
                        <a:rect l="l" t="t" r="r" b="b"/>
                        <a:pathLst>
                          <a:path w="597877" h="776920">
                            <a:moveTo>
                              <a:pt x="188635" y="19183"/>
                            </a:moveTo>
                            <a:cubicBezTo>
                              <a:pt x="227315" y="15315"/>
                              <a:pt x="210445" y="19373"/>
                              <a:pt x="239790" y="9592"/>
                            </a:cubicBezTo>
                            <a:lnTo>
                              <a:pt x="258974" y="3197"/>
                            </a:lnTo>
                            <a:lnTo>
                              <a:pt x="268565" y="0"/>
                            </a:lnTo>
                            <a:cubicBezTo>
                              <a:pt x="312260" y="1066"/>
                              <a:pt x="355988" y="1212"/>
                              <a:pt x="399651" y="3197"/>
                            </a:cubicBezTo>
                            <a:cubicBezTo>
                              <a:pt x="408072" y="3580"/>
                              <a:pt x="425731" y="16489"/>
                              <a:pt x="428425" y="19183"/>
                            </a:cubicBezTo>
                            <a:cubicBezTo>
                              <a:pt x="430557" y="21315"/>
                              <a:pt x="432235" y="24027"/>
                              <a:pt x="434820" y="25578"/>
                            </a:cubicBezTo>
                            <a:cubicBezTo>
                              <a:pt x="437710" y="27312"/>
                              <a:pt x="441214" y="27709"/>
                              <a:pt x="444411" y="28775"/>
                            </a:cubicBezTo>
                            <a:lnTo>
                              <a:pt x="463595" y="47958"/>
                            </a:lnTo>
                            <a:cubicBezTo>
                              <a:pt x="465727" y="50090"/>
                              <a:pt x="468317" y="51845"/>
                              <a:pt x="469989" y="54353"/>
                            </a:cubicBezTo>
                            <a:cubicBezTo>
                              <a:pt x="472120" y="57550"/>
                              <a:pt x="473853" y="61052"/>
                              <a:pt x="476383" y="63944"/>
                            </a:cubicBezTo>
                            <a:cubicBezTo>
                              <a:pt x="481346" y="69615"/>
                              <a:pt x="487041" y="74601"/>
                              <a:pt x="492370" y="79930"/>
                            </a:cubicBezTo>
                            <a:cubicBezTo>
                              <a:pt x="494502" y="82062"/>
                              <a:pt x="496256" y="84653"/>
                              <a:pt x="498764" y="86325"/>
                            </a:cubicBezTo>
                            <a:lnTo>
                              <a:pt x="508356" y="92719"/>
                            </a:lnTo>
                            <a:cubicBezTo>
                              <a:pt x="510487" y="95916"/>
                              <a:pt x="513032" y="98874"/>
                              <a:pt x="514750" y="102311"/>
                            </a:cubicBezTo>
                            <a:cubicBezTo>
                              <a:pt x="516257" y="105325"/>
                              <a:pt x="516310" y="108956"/>
                              <a:pt x="517947" y="111902"/>
                            </a:cubicBezTo>
                            <a:cubicBezTo>
                              <a:pt x="526984" y="128168"/>
                              <a:pt x="527430" y="127778"/>
                              <a:pt x="537130" y="137480"/>
                            </a:cubicBezTo>
                            <a:cubicBezTo>
                              <a:pt x="546191" y="164655"/>
                              <a:pt x="533554" y="131517"/>
                              <a:pt x="546722" y="153466"/>
                            </a:cubicBezTo>
                            <a:cubicBezTo>
                              <a:pt x="559171" y="174216"/>
                              <a:pt x="540112" y="153250"/>
                              <a:pt x="556314" y="169452"/>
                            </a:cubicBezTo>
                            <a:cubicBezTo>
                              <a:pt x="573768" y="204363"/>
                              <a:pt x="551211" y="164533"/>
                              <a:pt x="572300" y="188635"/>
                            </a:cubicBezTo>
                            <a:cubicBezTo>
                              <a:pt x="577361" y="194418"/>
                              <a:pt x="585088" y="207818"/>
                              <a:pt x="585088" y="207818"/>
                            </a:cubicBezTo>
                            <a:cubicBezTo>
                              <a:pt x="586154" y="212081"/>
                              <a:pt x="587079" y="216382"/>
                              <a:pt x="588286" y="220607"/>
                            </a:cubicBezTo>
                            <a:cubicBezTo>
                              <a:pt x="589212" y="223848"/>
                              <a:pt x="591038" y="226858"/>
                              <a:pt x="591483" y="230199"/>
                            </a:cubicBezTo>
                            <a:cubicBezTo>
                              <a:pt x="593179" y="242919"/>
                              <a:pt x="593403" y="255796"/>
                              <a:pt x="594680" y="268565"/>
                            </a:cubicBezTo>
                            <a:cubicBezTo>
                              <a:pt x="595535" y="277115"/>
                              <a:pt x="596811" y="285617"/>
                              <a:pt x="597877" y="294143"/>
                            </a:cubicBezTo>
                            <a:cubicBezTo>
                              <a:pt x="595937" y="346536"/>
                              <a:pt x="601447" y="358380"/>
                              <a:pt x="591483" y="393256"/>
                            </a:cubicBezTo>
                            <a:cubicBezTo>
                              <a:pt x="590557" y="396497"/>
                              <a:pt x="589793" y="399834"/>
                              <a:pt x="588286" y="402848"/>
                            </a:cubicBezTo>
                            <a:cubicBezTo>
                              <a:pt x="584254" y="410911"/>
                              <a:pt x="581442" y="412888"/>
                              <a:pt x="575497" y="418834"/>
                            </a:cubicBezTo>
                            <a:cubicBezTo>
                              <a:pt x="563684" y="454270"/>
                              <a:pt x="572673" y="422423"/>
                              <a:pt x="565905" y="473186"/>
                            </a:cubicBezTo>
                            <a:cubicBezTo>
                              <a:pt x="564831" y="481239"/>
                              <a:pt x="558333" y="499100"/>
                              <a:pt x="556314" y="505158"/>
                            </a:cubicBezTo>
                            <a:lnTo>
                              <a:pt x="553116" y="514750"/>
                            </a:lnTo>
                            <a:cubicBezTo>
                              <a:pt x="552050" y="517947"/>
                              <a:pt x="551788" y="521537"/>
                              <a:pt x="549919" y="524341"/>
                            </a:cubicBezTo>
                            <a:lnTo>
                              <a:pt x="543525" y="533933"/>
                            </a:lnTo>
                            <a:cubicBezTo>
                              <a:pt x="542459" y="545656"/>
                              <a:pt x="541993" y="557449"/>
                              <a:pt x="540328" y="569102"/>
                            </a:cubicBezTo>
                            <a:cubicBezTo>
                              <a:pt x="539851" y="572438"/>
                              <a:pt x="538056" y="575453"/>
                              <a:pt x="537130" y="578694"/>
                            </a:cubicBezTo>
                            <a:cubicBezTo>
                              <a:pt x="535923" y="582919"/>
                              <a:pt x="535140" y="587258"/>
                              <a:pt x="533933" y="591483"/>
                            </a:cubicBezTo>
                            <a:cubicBezTo>
                              <a:pt x="529138" y="608266"/>
                              <a:pt x="531825" y="593862"/>
                              <a:pt x="527539" y="613863"/>
                            </a:cubicBezTo>
                            <a:cubicBezTo>
                              <a:pt x="525262" y="624490"/>
                              <a:pt x="527172" y="636792"/>
                              <a:pt x="521144" y="645835"/>
                            </a:cubicBezTo>
                            <a:cubicBezTo>
                              <a:pt x="513684" y="657026"/>
                              <a:pt x="511555" y="662885"/>
                              <a:pt x="495567" y="668215"/>
                            </a:cubicBezTo>
                            <a:lnTo>
                              <a:pt x="476383" y="674610"/>
                            </a:lnTo>
                            <a:cubicBezTo>
                              <a:pt x="475317" y="677807"/>
                              <a:pt x="475291" y="681570"/>
                              <a:pt x="473186" y="684202"/>
                            </a:cubicBezTo>
                            <a:cubicBezTo>
                              <a:pt x="456657" y="704865"/>
                              <a:pt x="468436" y="676075"/>
                              <a:pt x="460397" y="700188"/>
                            </a:cubicBezTo>
                            <a:cubicBezTo>
                              <a:pt x="459331" y="723634"/>
                              <a:pt x="463772" y="747995"/>
                              <a:pt x="457200" y="770526"/>
                            </a:cubicBezTo>
                            <a:cubicBezTo>
                              <a:pt x="455313" y="776997"/>
                              <a:pt x="438017" y="776920"/>
                              <a:pt x="438017" y="776920"/>
                            </a:cubicBezTo>
                            <a:lnTo>
                              <a:pt x="175846" y="773723"/>
                            </a:lnTo>
                            <a:cubicBezTo>
                              <a:pt x="172480" y="773561"/>
                              <a:pt x="172954" y="767488"/>
                              <a:pt x="172649" y="764132"/>
                            </a:cubicBezTo>
                            <a:cubicBezTo>
                              <a:pt x="172620" y="763808"/>
                              <a:pt x="167633" y="663233"/>
                              <a:pt x="166255" y="655427"/>
                            </a:cubicBezTo>
                            <a:cubicBezTo>
                              <a:pt x="165300" y="650013"/>
                              <a:pt x="153976" y="646225"/>
                              <a:pt x="150269" y="645835"/>
                            </a:cubicBezTo>
                            <a:cubicBezTo>
                              <a:pt x="133278" y="644047"/>
                              <a:pt x="116166" y="643704"/>
                              <a:pt x="99114" y="642638"/>
                            </a:cubicBezTo>
                            <a:cubicBezTo>
                              <a:pt x="95917" y="641572"/>
                              <a:pt x="91905" y="641824"/>
                              <a:pt x="89522" y="639441"/>
                            </a:cubicBezTo>
                            <a:cubicBezTo>
                              <a:pt x="87139" y="637058"/>
                              <a:pt x="87653" y="632947"/>
                              <a:pt x="86325" y="629849"/>
                            </a:cubicBezTo>
                            <a:cubicBezTo>
                              <a:pt x="84447" y="625468"/>
                              <a:pt x="82062" y="621323"/>
                              <a:pt x="79930" y="617060"/>
                            </a:cubicBezTo>
                            <a:cubicBezTo>
                              <a:pt x="78864" y="587220"/>
                              <a:pt x="79609" y="557260"/>
                              <a:pt x="76733" y="527539"/>
                            </a:cubicBezTo>
                            <a:cubicBezTo>
                              <a:pt x="76363" y="523714"/>
                              <a:pt x="72739" y="520948"/>
                              <a:pt x="70339" y="517947"/>
                            </a:cubicBezTo>
                            <a:cubicBezTo>
                              <a:pt x="61679" y="507122"/>
                              <a:pt x="57535" y="511504"/>
                              <a:pt x="51156" y="492369"/>
                            </a:cubicBezTo>
                            <a:lnTo>
                              <a:pt x="44761" y="473186"/>
                            </a:lnTo>
                            <a:cubicBezTo>
                              <a:pt x="43695" y="469989"/>
                              <a:pt x="43433" y="466399"/>
                              <a:pt x="41564" y="463595"/>
                            </a:cubicBezTo>
                            <a:cubicBezTo>
                              <a:pt x="31432" y="448395"/>
                              <a:pt x="36384" y="457647"/>
                              <a:pt x="28775" y="434820"/>
                            </a:cubicBezTo>
                            <a:cubicBezTo>
                              <a:pt x="19075" y="405722"/>
                              <a:pt x="33953" y="451672"/>
                              <a:pt x="22381" y="409242"/>
                            </a:cubicBezTo>
                            <a:cubicBezTo>
                              <a:pt x="10876" y="367058"/>
                              <a:pt x="21548" y="409155"/>
                              <a:pt x="9592" y="377270"/>
                            </a:cubicBezTo>
                            <a:cubicBezTo>
                              <a:pt x="8049" y="373156"/>
                              <a:pt x="7658" y="368690"/>
                              <a:pt x="6395" y="364481"/>
                            </a:cubicBezTo>
                            <a:cubicBezTo>
                              <a:pt x="4458" y="358025"/>
                              <a:pt x="0" y="345298"/>
                              <a:pt x="0" y="345298"/>
                            </a:cubicBezTo>
                            <a:cubicBezTo>
                              <a:pt x="1066" y="318655"/>
                              <a:pt x="1631" y="291987"/>
                              <a:pt x="3197" y="265368"/>
                            </a:cubicBezTo>
                            <a:cubicBezTo>
                              <a:pt x="3764" y="255734"/>
                              <a:pt x="5119" y="246159"/>
                              <a:pt x="6395" y="236593"/>
                            </a:cubicBezTo>
                            <a:cubicBezTo>
                              <a:pt x="9266" y="215064"/>
                              <a:pt x="9033" y="219086"/>
                              <a:pt x="15986" y="198227"/>
                            </a:cubicBezTo>
                            <a:cubicBezTo>
                              <a:pt x="17052" y="195030"/>
                              <a:pt x="16800" y="191018"/>
                              <a:pt x="19183" y="188635"/>
                            </a:cubicBezTo>
                            <a:lnTo>
                              <a:pt x="25578" y="182241"/>
                            </a:lnTo>
                            <a:cubicBezTo>
                              <a:pt x="33508" y="158449"/>
                              <a:pt x="21336" y="190203"/>
                              <a:pt x="41564" y="159860"/>
                            </a:cubicBezTo>
                            <a:cubicBezTo>
                              <a:pt x="59884" y="132380"/>
                              <a:pt x="37922" y="167146"/>
                              <a:pt x="51156" y="140677"/>
                            </a:cubicBezTo>
                            <a:cubicBezTo>
                              <a:pt x="55609" y="131771"/>
                              <a:pt x="60068" y="128567"/>
                              <a:pt x="67142" y="121494"/>
                            </a:cubicBezTo>
                            <a:cubicBezTo>
                              <a:pt x="69363" y="114831"/>
                              <a:pt x="72344" y="104380"/>
                              <a:pt x="76733" y="99113"/>
                            </a:cubicBezTo>
                            <a:cubicBezTo>
                              <a:pt x="79193" y="96161"/>
                              <a:pt x="83128" y="94850"/>
                              <a:pt x="86325" y="92719"/>
                            </a:cubicBezTo>
                            <a:cubicBezTo>
                              <a:pt x="89231" y="88360"/>
                              <a:pt x="94050" y="79772"/>
                              <a:pt x="99114" y="76733"/>
                            </a:cubicBezTo>
                            <a:cubicBezTo>
                              <a:pt x="102004" y="74999"/>
                              <a:pt x="105508" y="74602"/>
                              <a:pt x="108705" y="73536"/>
                            </a:cubicBezTo>
                            <a:cubicBezTo>
                              <a:pt x="130271" y="51970"/>
                              <a:pt x="119309" y="57213"/>
                              <a:pt x="137480" y="51155"/>
                            </a:cubicBezTo>
                            <a:lnTo>
                              <a:pt x="156663" y="31972"/>
                            </a:lnTo>
                            <a:lnTo>
                              <a:pt x="163058" y="25578"/>
                            </a:lnTo>
                            <a:cubicBezTo>
                              <a:pt x="165190" y="23446"/>
                              <a:pt x="166592" y="20136"/>
                              <a:pt x="169452" y="19183"/>
                            </a:cubicBezTo>
                            <a:cubicBezTo>
                              <a:pt x="189646" y="12452"/>
                              <a:pt x="181895" y="12789"/>
                              <a:pt x="188635" y="19183"/>
                            </a:cubicBezTo>
                            <a:close/>
                          </a:path>
                        </a:pathLst>
                      </a:custGeom>
                      <a:solidFill>
                        <a:schemeClr val="tx1"/>
                      </a:solidFill>
                      <a:ln>
                        <a:solidFill>
                          <a:srgbClr val="FFFF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grpSp>
                    <p:nvGrpSpPr>
                      <p:cNvPr id="630" name="Content Placeholder 8" descr="Skull">
                        <a:extLst>
                          <a:ext uri="{FF2B5EF4-FFF2-40B4-BE49-F238E27FC236}">
                            <a16:creationId xmlns:a16="http://schemas.microsoft.com/office/drawing/2014/main" id="{6E49B0D4-C5F6-4459-8532-28E7102E1F3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543024" y="1218017"/>
                        <a:ext cx="1049500" cy="1049500"/>
                        <a:chOff x="7543024" y="1218017"/>
                        <a:chExt cx="1049500" cy="1049500"/>
                      </a:xfrm>
                    </p:grpSpPr>
                    <p:sp>
                      <p:nvSpPr>
                        <p:cNvPr id="631" name="Freeform: Shape 630">
                          <a:extLst>
                            <a:ext uri="{FF2B5EF4-FFF2-40B4-BE49-F238E27FC236}">
                              <a16:creationId xmlns:a16="http://schemas.microsoft.com/office/drawing/2014/main" id="{AED08573-921C-4A96-9B88-F57DC7856AD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86006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32" name="Freeform: Shape 631">
                          <a:extLst>
                            <a:ext uri="{FF2B5EF4-FFF2-40B4-BE49-F238E27FC236}">
                              <a16:creationId xmlns:a16="http://schemas.microsoft.com/office/drawing/2014/main" id="{EF5F1B5E-5B2E-45E4-81BF-70FA8EAAC8B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10057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33" name="Freeform: Shape 632">
                          <a:extLst>
                            <a:ext uri="{FF2B5EF4-FFF2-40B4-BE49-F238E27FC236}">
                              <a16:creationId xmlns:a16="http://schemas.microsoft.com/office/drawing/2014/main" id="{6286CD3E-8861-4369-8F6A-CF981C87468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019413" y="1862375"/>
                          <a:ext cx="96724" cy="88105"/>
                        </a:xfrm>
                        <a:custGeom>
                          <a:avLst/>
                          <a:gdLst>
                            <a:gd name="connsiteX0" fmla="*/ 93511 w 96724"/>
                            <a:gd name="connsiteY0" fmla="*/ 53997 h 88105"/>
                            <a:gd name="connsiteX1" fmla="*/ 85789 w 96724"/>
                            <a:gd name="connsiteY1" fmla="*/ 84896 h 88105"/>
                            <a:gd name="connsiteX2" fmla="*/ 74270 w 96724"/>
                            <a:gd name="connsiteY2" fmla="*/ 88105 h 88105"/>
                            <a:gd name="connsiteX3" fmla="*/ 22451 w 96724"/>
                            <a:gd name="connsiteY3" fmla="*/ 88105 h 88105"/>
                            <a:gd name="connsiteX4" fmla="*/ 0 w 96724"/>
                            <a:gd name="connsiteY4" fmla="*/ 65516 h 88105"/>
                            <a:gd name="connsiteX5" fmla="*/ 3210 w 96724"/>
                            <a:gd name="connsiteY5" fmla="*/ 53997 h 88105"/>
                            <a:gd name="connsiteX6" fmla="*/ 29119 w 96724"/>
                            <a:gd name="connsiteY6" fmla="*/ 10923 h 88105"/>
                            <a:gd name="connsiteX7" fmla="*/ 59851 w 96724"/>
                            <a:gd name="connsiteY7" fmla="*/ 3173 h 88105"/>
                            <a:gd name="connsiteX8" fmla="*/ 67601 w 96724"/>
                            <a:gd name="connsiteY8" fmla="*/ 10923 h 8810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96724" h="88105">
                              <a:moveTo>
                                <a:pt x="93511" y="53997"/>
                              </a:moveTo>
                              <a:cubicBezTo>
                                <a:pt x="99910" y="64661"/>
                                <a:pt x="96454" y="78495"/>
                                <a:pt x="85789" y="84896"/>
                              </a:cubicBezTo>
                              <a:cubicBezTo>
                                <a:pt x="82308" y="86984"/>
                                <a:pt x="78329" y="88093"/>
                                <a:pt x="74270" y="88105"/>
                              </a:cubicBezTo>
                              <a:lnTo>
                                <a:pt x="22451" y="88105"/>
                              </a:lnTo>
                              <a:cubicBezTo>
                                <a:pt x="10013" y="88067"/>
                                <a:pt x="-38" y="77954"/>
                                <a:pt x="0" y="65516"/>
                              </a:cubicBezTo>
                              <a:cubicBezTo>
                                <a:pt x="12" y="61457"/>
                                <a:pt x="1122" y="57476"/>
                                <a:pt x="3210" y="53997"/>
                              </a:cubicBezTo>
                              <a:lnTo>
                                <a:pt x="29119" y="10923"/>
                              </a:lnTo>
                              <a:cubicBezTo>
                                <a:pt x="35466" y="297"/>
                                <a:pt x="49225" y="-3173"/>
                                <a:pt x="59851" y="3173"/>
                              </a:cubicBezTo>
                              <a:cubicBezTo>
                                <a:pt x="63037" y="5076"/>
                                <a:pt x="65699" y="7739"/>
                                <a:pt x="67601" y="1092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34" name="Freeform: Shape 633">
                          <a:extLst>
                            <a:ext uri="{FF2B5EF4-FFF2-40B4-BE49-F238E27FC236}">
                              <a16:creationId xmlns:a16="http://schemas.microsoft.com/office/drawing/2014/main" id="{83846563-E138-4760-A77A-C05991129C8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728872" y="1316407"/>
                          <a:ext cx="677802" cy="853156"/>
                        </a:xfrm>
                        <a:custGeom>
                          <a:avLst/>
                          <a:gdLst>
                            <a:gd name="connsiteX0" fmla="*/ 338901 w 677802"/>
                            <a:gd name="connsiteY0" fmla="*/ 0 h 853156"/>
                            <a:gd name="connsiteX1" fmla="*/ 0 w 677802"/>
                            <a:gd name="connsiteY1" fmla="*/ 366232 h 853156"/>
                            <a:gd name="connsiteX2" fmla="*/ 76526 w 677802"/>
                            <a:gd name="connsiteY2" fmla="*/ 579849 h 853156"/>
                            <a:gd name="connsiteX3" fmla="*/ 76526 w 677802"/>
                            <a:gd name="connsiteY3" fmla="*/ 634510 h 853156"/>
                            <a:gd name="connsiteX4" fmla="*/ 163984 w 677802"/>
                            <a:gd name="connsiteY4" fmla="*/ 732901 h 853156"/>
                            <a:gd name="connsiteX5" fmla="*/ 163984 w 677802"/>
                            <a:gd name="connsiteY5" fmla="*/ 820359 h 853156"/>
                            <a:gd name="connsiteX6" fmla="*/ 196781 w 677802"/>
                            <a:gd name="connsiteY6" fmla="*/ 853156 h 853156"/>
                            <a:gd name="connsiteX7" fmla="*/ 481021 w 677802"/>
                            <a:gd name="connsiteY7" fmla="*/ 853156 h 853156"/>
                            <a:gd name="connsiteX8" fmla="*/ 513818 w 677802"/>
                            <a:gd name="connsiteY8" fmla="*/ 820359 h 853156"/>
                            <a:gd name="connsiteX9" fmla="*/ 513818 w 677802"/>
                            <a:gd name="connsiteY9" fmla="*/ 732464 h 853156"/>
                            <a:gd name="connsiteX10" fmla="*/ 601276 w 677802"/>
                            <a:gd name="connsiteY10" fmla="*/ 634073 h 853156"/>
                            <a:gd name="connsiteX11" fmla="*/ 601276 w 677802"/>
                            <a:gd name="connsiteY11" fmla="*/ 579411 h 853156"/>
                            <a:gd name="connsiteX12" fmla="*/ 677802 w 677802"/>
                            <a:gd name="connsiteY12" fmla="*/ 365794 h 853156"/>
                            <a:gd name="connsiteX13" fmla="*/ 338901 w 677802"/>
                            <a:gd name="connsiteY13" fmla="*/ 0 h 853156"/>
                            <a:gd name="connsiteX14" fmla="*/ 543007 w 677802"/>
                            <a:gd name="connsiteY14" fmla="*/ 547817 h 853156"/>
                            <a:gd name="connsiteX15" fmla="*/ 535682 w 677802"/>
                            <a:gd name="connsiteY15" fmla="*/ 568479 h 853156"/>
                            <a:gd name="connsiteX16" fmla="*/ 535682 w 677802"/>
                            <a:gd name="connsiteY16" fmla="*/ 634073 h 853156"/>
                            <a:gd name="connsiteX17" fmla="*/ 504435 w 677802"/>
                            <a:gd name="connsiteY17" fmla="*/ 666870 h 853156"/>
                            <a:gd name="connsiteX18" fmla="*/ 502885 w 677802"/>
                            <a:gd name="connsiteY18" fmla="*/ 666870 h 853156"/>
                            <a:gd name="connsiteX19" fmla="*/ 481021 w 677802"/>
                            <a:gd name="connsiteY19" fmla="*/ 666870 h 853156"/>
                            <a:gd name="connsiteX20" fmla="*/ 448224 w 677802"/>
                            <a:gd name="connsiteY20" fmla="*/ 699667 h 853156"/>
                            <a:gd name="connsiteX21" fmla="*/ 448224 w 677802"/>
                            <a:gd name="connsiteY21" fmla="*/ 787125 h 853156"/>
                            <a:gd name="connsiteX22" fmla="*/ 404495 w 677802"/>
                            <a:gd name="connsiteY22" fmla="*/ 787125 h 853156"/>
                            <a:gd name="connsiteX23" fmla="*/ 404495 w 677802"/>
                            <a:gd name="connsiteY23" fmla="*/ 721531 h 853156"/>
                            <a:gd name="connsiteX24" fmla="*/ 360766 w 677802"/>
                            <a:gd name="connsiteY24" fmla="*/ 721531 h 853156"/>
                            <a:gd name="connsiteX25" fmla="*/ 360766 w 677802"/>
                            <a:gd name="connsiteY25" fmla="*/ 787125 h 853156"/>
                            <a:gd name="connsiteX26" fmla="*/ 317036 w 677802"/>
                            <a:gd name="connsiteY26" fmla="*/ 787125 h 853156"/>
                            <a:gd name="connsiteX27" fmla="*/ 317036 w 677802"/>
                            <a:gd name="connsiteY27" fmla="*/ 721531 h 853156"/>
                            <a:gd name="connsiteX28" fmla="*/ 273307 w 677802"/>
                            <a:gd name="connsiteY28" fmla="*/ 721531 h 853156"/>
                            <a:gd name="connsiteX29" fmla="*/ 273307 w 677802"/>
                            <a:gd name="connsiteY29" fmla="*/ 787125 h 853156"/>
                            <a:gd name="connsiteX30" fmla="*/ 229578 w 677802"/>
                            <a:gd name="connsiteY30" fmla="*/ 787125 h 853156"/>
                            <a:gd name="connsiteX31" fmla="*/ 229578 w 677802"/>
                            <a:gd name="connsiteY31" fmla="*/ 699667 h 853156"/>
                            <a:gd name="connsiteX32" fmla="*/ 196781 w 677802"/>
                            <a:gd name="connsiteY32" fmla="*/ 666870 h 853156"/>
                            <a:gd name="connsiteX33" fmla="*/ 174917 w 677802"/>
                            <a:gd name="connsiteY33" fmla="*/ 666870 h 853156"/>
                            <a:gd name="connsiteX34" fmla="*/ 142120 w 677802"/>
                            <a:gd name="connsiteY34" fmla="*/ 635622 h 853156"/>
                            <a:gd name="connsiteX35" fmla="*/ 142120 w 677802"/>
                            <a:gd name="connsiteY35" fmla="*/ 634073 h 853156"/>
                            <a:gd name="connsiteX36" fmla="*/ 142120 w 677802"/>
                            <a:gd name="connsiteY36" fmla="*/ 568479 h 853156"/>
                            <a:gd name="connsiteX37" fmla="*/ 134795 w 677802"/>
                            <a:gd name="connsiteY37" fmla="*/ 547817 h 853156"/>
                            <a:gd name="connsiteX38" fmla="*/ 65594 w 677802"/>
                            <a:gd name="connsiteY38" fmla="*/ 366232 h 853156"/>
                            <a:gd name="connsiteX39" fmla="*/ 338901 w 677802"/>
                            <a:gd name="connsiteY39" fmla="*/ 65594 h 853156"/>
                            <a:gd name="connsiteX40" fmla="*/ 612208 w 677802"/>
                            <a:gd name="connsiteY40" fmla="*/ 366232 h 853156"/>
                            <a:gd name="connsiteX41" fmla="*/ 543007 w 677802"/>
                            <a:gd name="connsiteY41" fmla="*/ 547817 h 85315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  <a:cxn ang="0">
                              <a:pos x="connsiteX36" y="connsiteY36"/>
                            </a:cxn>
                            <a:cxn ang="0">
                              <a:pos x="connsiteX37" y="connsiteY37"/>
                            </a:cxn>
                            <a:cxn ang="0">
                              <a:pos x="connsiteX38" y="connsiteY38"/>
                            </a:cxn>
                            <a:cxn ang="0">
                              <a:pos x="connsiteX39" y="connsiteY39"/>
                            </a:cxn>
                            <a:cxn ang="0">
                              <a:pos x="connsiteX40" y="connsiteY40"/>
                            </a:cxn>
                            <a:cxn ang="0">
                              <a:pos x="connsiteX41" y="connsiteY41"/>
                            </a:cxn>
                          </a:cxnLst>
                          <a:rect l="l" t="t" r="r" b="b"/>
                          <a:pathLst>
                            <a:path w="677802" h="853156">
                              <a:moveTo>
                                <a:pt x="338901" y="0"/>
                              </a:moveTo>
                              <a:cubicBezTo>
                                <a:pt x="152068" y="0"/>
                                <a:pt x="0" y="163984"/>
                                <a:pt x="0" y="366232"/>
                              </a:cubicBezTo>
                              <a:cubicBezTo>
                                <a:pt x="0" y="446366"/>
                                <a:pt x="22958" y="510866"/>
                                <a:pt x="76526" y="579849"/>
                              </a:cubicBezTo>
                              <a:lnTo>
                                <a:pt x="76526" y="634510"/>
                              </a:lnTo>
                              <a:cubicBezTo>
                                <a:pt x="75700" y="685045"/>
                                <a:pt x="113702" y="727797"/>
                                <a:pt x="163984" y="732901"/>
                              </a:cubicBezTo>
                              <a:lnTo>
                                <a:pt x="163984" y="820359"/>
                              </a:lnTo>
                              <a:cubicBezTo>
                                <a:pt x="163984" y="838473"/>
                                <a:pt x="178668" y="853156"/>
                                <a:pt x="196781" y="853156"/>
                              </a:cubicBezTo>
                              <a:lnTo>
                                <a:pt x="481021" y="853156"/>
                              </a:lnTo>
                              <a:cubicBezTo>
                                <a:pt x="499135" y="853156"/>
                                <a:pt x="513818" y="838473"/>
                                <a:pt x="513818" y="820359"/>
                              </a:cubicBezTo>
                              <a:lnTo>
                                <a:pt x="513818" y="732464"/>
                              </a:lnTo>
                              <a:cubicBezTo>
                                <a:pt x="564100" y="727359"/>
                                <a:pt x="602103" y="684607"/>
                                <a:pt x="601276" y="634073"/>
                              </a:cubicBezTo>
                              <a:lnTo>
                                <a:pt x="601276" y="579411"/>
                              </a:lnTo>
                              <a:cubicBezTo>
                                <a:pt x="654844" y="510429"/>
                                <a:pt x="677802" y="445928"/>
                                <a:pt x="677802" y="365794"/>
                              </a:cubicBezTo>
                              <a:cubicBezTo>
                                <a:pt x="677802" y="163984"/>
                                <a:pt x="525734" y="0"/>
                                <a:pt x="338901" y="0"/>
                              </a:cubicBezTo>
                              <a:close/>
                              <a:moveTo>
                                <a:pt x="543007" y="547817"/>
                              </a:moveTo>
                              <a:cubicBezTo>
                                <a:pt x="538268" y="553660"/>
                                <a:pt x="535681" y="560956"/>
                                <a:pt x="535682" y="568479"/>
                              </a:cubicBezTo>
                              <a:lnTo>
                                <a:pt x="535682" y="634073"/>
                              </a:lnTo>
                              <a:cubicBezTo>
                                <a:pt x="536110" y="651758"/>
                                <a:pt x="522120" y="666442"/>
                                <a:pt x="504435" y="666870"/>
                              </a:cubicBezTo>
                              <a:cubicBezTo>
                                <a:pt x="503919" y="666882"/>
                                <a:pt x="503401" y="666882"/>
                                <a:pt x="502885" y="666870"/>
                              </a:cubicBezTo>
                              <a:lnTo>
                                <a:pt x="481021" y="666870"/>
                              </a:lnTo>
                              <a:cubicBezTo>
                                <a:pt x="462907" y="666870"/>
                                <a:pt x="448224" y="681553"/>
                                <a:pt x="448224" y="699667"/>
                              </a:cubicBezTo>
                              <a:lnTo>
                                <a:pt x="448224" y="787125"/>
                              </a:lnTo>
                              <a:lnTo>
                                <a:pt x="404495" y="787125"/>
                              </a:lnTo>
                              <a:lnTo>
                                <a:pt x="404495" y="721531"/>
                              </a:lnTo>
                              <a:lnTo>
                                <a:pt x="360766" y="721531"/>
                              </a:lnTo>
                              <a:lnTo>
                                <a:pt x="360766" y="787125"/>
                              </a:lnTo>
                              <a:lnTo>
                                <a:pt x="317036" y="787125"/>
                              </a:lnTo>
                              <a:lnTo>
                                <a:pt x="317036" y="721531"/>
                              </a:lnTo>
                              <a:lnTo>
                                <a:pt x="273307" y="721531"/>
                              </a:lnTo>
                              <a:lnTo>
                                <a:pt x="273307" y="787125"/>
                              </a:lnTo>
                              <a:lnTo>
                                <a:pt x="229578" y="787125"/>
                              </a:lnTo>
                              <a:lnTo>
                                <a:pt x="229578" y="699667"/>
                              </a:lnTo>
                              <a:cubicBezTo>
                                <a:pt x="229578" y="681553"/>
                                <a:pt x="214895" y="666870"/>
                                <a:pt x="196781" y="666870"/>
                              </a:cubicBezTo>
                              <a:lnTo>
                                <a:pt x="174917" y="666870"/>
                              </a:lnTo>
                              <a:cubicBezTo>
                                <a:pt x="157231" y="667297"/>
                                <a:pt x="142547" y="653307"/>
                                <a:pt x="142120" y="635622"/>
                              </a:cubicBezTo>
                              <a:cubicBezTo>
                                <a:pt x="142108" y="635106"/>
                                <a:pt x="142108" y="634589"/>
                                <a:pt x="142120" y="634073"/>
                              </a:cubicBezTo>
                              <a:lnTo>
                                <a:pt x="142120" y="568479"/>
                              </a:lnTo>
                              <a:cubicBezTo>
                                <a:pt x="142121" y="560956"/>
                                <a:pt x="139534" y="553660"/>
                                <a:pt x="134795" y="547817"/>
                              </a:cubicBezTo>
                              <a:cubicBezTo>
                                <a:pt x="85600" y="487143"/>
                                <a:pt x="65594" y="434559"/>
                                <a:pt x="65594" y="366232"/>
                              </a:cubicBezTo>
                              <a:cubicBezTo>
                                <a:pt x="65594" y="200498"/>
                                <a:pt x="188145" y="65594"/>
                                <a:pt x="338901" y="65594"/>
                              </a:cubicBezTo>
                              <a:cubicBezTo>
                                <a:pt x="489657" y="65594"/>
                                <a:pt x="612208" y="200498"/>
                                <a:pt x="612208" y="366232"/>
                              </a:cubicBezTo>
                              <a:cubicBezTo>
                                <a:pt x="612208" y="434559"/>
                                <a:pt x="592202" y="487143"/>
                                <a:pt x="543007" y="54781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</p:grpSp>
                </p:grpSp>
                <p:grpSp>
                  <p:nvGrpSpPr>
                    <p:cNvPr id="594" name="Group 593">
                      <a:extLst>
                        <a:ext uri="{FF2B5EF4-FFF2-40B4-BE49-F238E27FC236}">
                          <a16:creationId xmlns:a16="http://schemas.microsoft.com/office/drawing/2014/main" id="{E31B9371-EBCA-4D72-A05E-E7D9C88C277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9445401" y="3602617"/>
                      <a:ext cx="589513" cy="510222"/>
                      <a:chOff x="7543024" y="1218017"/>
                      <a:chExt cx="1049500" cy="1049500"/>
                    </a:xfrm>
                  </p:grpSpPr>
                  <p:sp>
                    <p:nvSpPr>
                      <p:cNvPr id="623" name="Freeform: Shape 622">
                        <a:extLst>
                          <a:ext uri="{FF2B5EF4-FFF2-40B4-BE49-F238E27FC236}">
                            <a16:creationId xmlns:a16="http://schemas.microsoft.com/office/drawing/2014/main" id="{2BA24487-93F7-4612-811D-FAC4DE7B87B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8834" y="1354307"/>
                        <a:ext cx="597877" cy="776920"/>
                      </a:xfrm>
                      <a:custGeom>
                        <a:avLst/>
                        <a:gdLst>
                          <a:gd name="connsiteX0" fmla="*/ 188635 w 597877"/>
                          <a:gd name="connsiteY0" fmla="*/ 19183 h 776920"/>
                          <a:gd name="connsiteX1" fmla="*/ 239790 w 597877"/>
                          <a:gd name="connsiteY1" fmla="*/ 9592 h 776920"/>
                          <a:gd name="connsiteX2" fmla="*/ 258974 w 597877"/>
                          <a:gd name="connsiteY2" fmla="*/ 3197 h 776920"/>
                          <a:gd name="connsiteX3" fmla="*/ 268565 w 597877"/>
                          <a:gd name="connsiteY3" fmla="*/ 0 h 776920"/>
                          <a:gd name="connsiteX4" fmla="*/ 399651 w 597877"/>
                          <a:gd name="connsiteY4" fmla="*/ 3197 h 776920"/>
                          <a:gd name="connsiteX5" fmla="*/ 428425 w 597877"/>
                          <a:gd name="connsiteY5" fmla="*/ 19183 h 776920"/>
                          <a:gd name="connsiteX6" fmla="*/ 434820 w 597877"/>
                          <a:gd name="connsiteY6" fmla="*/ 25578 h 776920"/>
                          <a:gd name="connsiteX7" fmla="*/ 444411 w 597877"/>
                          <a:gd name="connsiteY7" fmla="*/ 28775 h 776920"/>
                          <a:gd name="connsiteX8" fmla="*/ 463595 w 597877"/>
                          <a:gd name="connsiteY8" fmla="*/ 47958 h 776920"/>
                          <a:gd name="connsiteX9" fmla="*/ 469989 w 597877"/>
                          <a:gd name="connsiteY9" fmla="*/ 54353 h 776920"/>
                          <a:gd name="connsiteX10" fmla="*/ 476383 w 597877"/>
                          <a:gd name="connsiteY10" fmla="*/ 63944 h 776920"/>
                          <a:gd name="connsiteX11" fmla="*/ 492370 w 597877"/>
                          <a:gd name="connsiteY11" fmla="*/ 79930 h 776920"/>
                          <a:gd name="connsiteX12" fmla="*/ 498764 w 597877"/>
                          <a:gd name="connsiteY12" fmla="*/ 86325 h 776920"/>
                          <a:gd name="connsiteX13" fmla="*/ 508356 w 597877"/>
                          <a:gd name="connsiteY13" fmla="*/ 92719 h 776920"/>
                          <a:gd name="connsiteX14" fmla="*/ 514750 w 597877"/>
                          <a:gd name="connsiteY14" fmla="*/ 102311 h 776920"/>
                          <a:gd name="connsiteX15" fmla="*/ 517947 w 597877"/>
                          <a:gd name="connsiteY15" fmla="*/ 111902 h 776920"/>
                          <a:gd name="connsiteX16" fmla="*/ 537130 w 597877"/>
                          <a:gd name="connsiteY16" fmla="*/ 137480 h 776920"/>
                          <a:gd name="connsiteX17" fmla="*/ 546722 w 597877"/>
                          <a:gd name="connsiteY17" fmla="*/ 153466 h 776920"/>
                          <a:gd name="connsiteX18" fmla="*/ 556314 w 597877"/>
                          <a:gd name="connsiteY18" fmla="*/ 169452 h 776920"/>
                          <a:gd name="connsiteX19" fmla="*/ 572300 w 597877"/>
                          <a:gd name="connsiteY19" fmla="*/ 188635 h 776920"/>
                          <a:gd name="connsiteX20" fmla="*/ 585088 w 597877"/>
                          <a:gd name="connsiteY20" fmla="*/ 207818 h 776920"/>
                          <a:gd name="connsiteX21" fmla="*/ 588286 w 597877"/>
                          <a:gd name="connsiteY21" fmla="*/ 220607 h 776920"/>
                          <a:gd name="connsiteX22" fmla="*/ 591483 w 597877"/>
                          <a:gd name="connsiteY22" fmla="*/ 230199 h 776920"/>
                          <a:gd name="connsiteX23" fmla="*/ 594680 w 597877"/>
                          <a:gd name="connsiteY23" fmla="*/ 268565 h 776920"/>
                          <a:gd name="connsiteX24" fmla="*/ 597877 w 597877"/>
                          <a:gd name="connsiteY24" fmla="*/ 294143 h 776920"/>
                          <a:gd name="connsiteX25" fmla="*/ 591483 w 597877"/>
                          <a:gd name="connsiteY25" fmla="*/ 393256 h 776920"/>
                          <a:gd name="connsiteX26" fmla="*/ 588286 w 597877"/>
                          <a:gd name="connsiteY26" fmla="*/ 402848 h 776920"/>
                          <a:gd name="connsiteX27" fmla="*/ 575497 w 597877"/>
                          <a:gd name="connsiteY27" fmla="*/ 418834 h 776920"/>
                          <a:gd name="connsiteX28" fmla="*/ 565905 w 597877"/>
                          <a:gd name="connsiteY28" fmla="*/ 473186 h 776920"/>
                          <a:gd name="connsiteX29" fmla="*/ 556314 w 597877"/>
                          <a:gd name="connsiteY29" fmla="*/ 505158 h 776920"/>
                          <a:gd name="connsiteX30" fmla="*/ 553116 w 597877"/>
                          <a:gd name="connsiteY30" fmla="*/ 514750 h 776920"/>
                          <a:gd name="connsiteX31" fmla="*/ 549919 w 597877"/>
                          <a:gd name="connsiteY31" fmla="*/ 524341 h 776920"/>
                          <a:gd name="connsiteX32" fmla="*/ 543525 w 597877"/>
                          <a:gd name="connsiteY32" fmla="*/ 533933 h 776920"/>
                          <a:gd name="connsiteX33" fmla="*/ 540328 w 597877"/>
                          <a:gd name="connsiteY33" fmla="*/ 569102 h 776920"/>
                          <a:gd name="connsiteX34" fmla="*/ 537130 w 597877"/>
                          <a:gd name="connsiteY34" fmla="*/ 578694 h 776920"/>
                          <a:gd name="connsiteX35" fmla="*/ 533933 w 597877"/>
                          <a:gd name="connsiteY35" fmla="*/ 591483 h 776920"/>
                          <a:gd name="connsiteX36" fmla="*/ 527539 w 597877"/>
                          <a:gd name="connsiteY36" fmla="*/ 613863 h 776920"/>
                          <a:gd name="connsiteX37" fmla="*/ 521144 w 597877"/>
                          <a:gd name="connsiteY37" fmla="*/ 645835 h 776920"/>
                          <a:gd name="connsiteX38" fmla="*/ 495567 w 597877"/>
                          <a:gd name="connsiteY38" fmla="*/ 668215 h 776920"/>
                          <a:gd name="connsiteX39" fmla="*/ 476383 w 597877"/>
                          <a:gd name="connsiteY39" fmla="*/ 674610 h 776920"/>
                          <a:gd name="connsiteX40" fmla="*/ 473186 w 597877"/>
                          <a:gd name="connsiteY40" fmla="*/ 684202 h 776920"/>
                          <a:gd name="connsiteX41" fmla="*/ 460397 w 597877"/>
                          <a:gd name="connsiteY41" fmla="*/ 700188 h 776920"/>
                          <a:gd name="connsiteX42" fmla="*/ 457200 w 597877"/>
                          <a:gd name="connsiteY42" fmla="*/ 770526 h 776920"/>
                          <a:gd name="connsiteX43" fmla="*/ 438017 w 597877"/>
                          <a:gd name="connsiteY43" fmla="*/ 776920 h 776920"/>
                          <a:gd name="connsiteX44" fmla="*/ 175846 w 597877"/>
                          <a:gd name="connsiteY44" fmla="*/ 773723 h 776920"/>
                          <a:gd name="connsiteX45" fmla="*/ 172649 w 597877"/>
                          <a:gd name="connsiteY45" fmla="*/ 764132 h 776920"/>
                          <a:gd name="connsiteX46" fmla="*/ 166255 w 597877"/>
                          <a:gd name="connsiteY46" fmla="*/ 655427 h 776920"/>
                          <a:gd name="connsiteX47" fmla="*/ 150269 w 597877"/>
                          <a:gd name="connsiteY47" fmla="*/ 645835 h 776920"/>
                          <a:gd name="connsiteX48" fmla="*/ 99114 w 597877"/>
                          <a:gd name="connsiteY48" fmla="*/ 642638 h 776920"/>
                          <a:gd name="connsiteX49" fmla="*/ 89522 w 597877"/>
                          <a:gd name="connsiteY49" fmla="*/ 639441 h 776920"/>
                          <a:gd name="connsiteX50" fmla="*/ 86325 w 597877"/>
                          <a:gd name="connsiteY50" fmla="*/ 629849 h 776920"/>
                          <a:gd name="connsiteX51" fmla="*/ 79930 w 597877"/>
                          <a:gd name="connsiteY51" fmla="*/ 617060 h 776920"/>
                          <a:gd name="connsiteX52" fmla="*/ 76733 w 597877"/>
                          <a:gd name="connsiteY52" fmla="*/ 527539 h 776920"/>
                          <a:gd name="connsiteX53" fmla="*/ 70339 w 597877"/>
                          <a:gd name="connsiteY53" fmla="*/ 517947 h 776920"/>
                          <a:gd name="connsiteX54" fmla="*/ 51156 w 597877"/>
                          <a:gd name="connsiteY54" fmla="*/ 492369 h 776920"/>
                          <a:gd name="connsiteX55" fmla="*/ 44761 w 597877"/>
                          <a:gd name="connsiteY55" fmla="*/ 473186 h 776920"/>
                          <a:gd name="connsiteX56" fmla="*/ 41564 w 597877"/>
                          <a:gd name="connsiteY56" fmla="*/ 463595 h 776920"/>
                          <a:gd name="connsiteX57" fmla="*/ 28775 w 597877"/>
                          <a:gd name="connsiteY57" fmla="*/ 434820 h 776920"/>
                          <a:gd name="connsiteX58" fmla="*/ 22381 w 597877"/>
                          <a:gd name="connsiteY58" fmla="*/ 409242 h 776920"/>
                          <a:gd name="connsiteX59" fmla="*/ 9592 w 597877"/>
                          <a:gd name="connsiteY59" fmla="*/ 377270 h 776920"/>
                          <a:gd name="connsiteX60" fmla="*/ 6395 w 597877"/>
                          <a:gd name="connsiteY60" fmla="*/ 364481 h 776920"/>
                          <a:gd name="connsiteX61" fmla="*/ 0 w 597877"/>
                          <a:gd name="connsiteY61" fmla="*/ 345298 h 776920"/>
                          <a:gd name="connsiteX62" fmla="*/ 3197 w 597877"/>
                          <a:gd name="connsiteY62" fmla="*/ 265368 h 776920"/>
                          <a:gd name="connsiteX63" fmla="*/ 6395 w 597877"/>
                          <a:gd name="connsiteY63" fmla="*/ 236593 h 776920"/>
                          <a:gd name="connsiteX64" fmla="*/ 15986 w 597877"/>
                          <a:gd name="connsiteY64" fmla="*/ 198227 h 776920"/>
                          <a:gd name="connsiteX65" fmla="*/ 19183 w 597877"/>
                          <a:gd name="connsiteY65" fmla="*/ 188635 h 776920"/>
                          <a:gd name="connsiteX66" fmla="*/ 25578 w 597877"/>
                          <a:gd name="connsiteY66" fmla="*/ 182241 h 776920"/>
                          <a:gd name="connsiteX67" fmla="*/ 41564 w 597877"/>
                          <a:gd name="connsiteY67" fmla="*/ 159860 h 776920"/>
                          <a:gd name="connsiteX68" fmla="*/ 51156 w 597877"/>
                          <a:gd name="connsiteY68" fmla="*/ 140677 h 776920"/>
                          <a:gd name="connsiteX69" fmla="*/ 67142 w 597877"/>
                          <a:gd name="connsiteY69" fmla="*/ 121494 h 776920"/>
                          <a:gd name="connsiteX70" fmla="*/ 76733 w 597877"/>
                          <a:gd name="connsiteY70" fmla="*/ 99113 h 776920"/>
                          <a:gd name="connsiteX71" fmla="*/ 86325 w 597877"/>
                          <a:gd name="connsiteY71" fmla="*/ 92719 h 776920"/>
                          <a:gd name="connsiteX72" fmla="*/ 99114 w 597877"/>
                          <a:gd name="connsiteY72" fmla="*/ 76733 h 776920"/>
                          <a:gd name="connsiteX73" fmla="*/ 108705 w 597877"/>
                          <a:gd name="connsiteY73" fmla="*/ 73536 h 776920"/>
                          <a:gd name="connsiteX74" fmla="*/ 137480 w 597877"/>
                          <a:gd name="connsiteY74" fmla="*/ 51155 h 776920"/>
                          <a:gd name="connsiteX75" fmla="*/ 156663 w 597877"/>
                          <a:gd name="connsiteY75" fmla="*/ 31972 h 776920"/>
                          <a:gd name="connsiteX76" fmla="*/ 163058 w 597877"/>
                          <a:gd name="connsiteY76" fmla="*/ 25578 h 776920"/>
                          <a:gd name="connsiteX77" fmla="*/ 169452 w 597877"/>
                          <a:gd name="connsiteY77" fmla="*/ 19183 h 776920"/>
                          <a:gd name="connsiteX78" fmla="*/ 188635 w 597877"/>
                          <a:gd name="connsiteY78" fmla="*/ 19183 h 7769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</a:cxnLst>
                        <a:rect l="l" t="t" r="r" b="b"/>
                        <a:pathLst>
                          <a:path w="597877" h="776920">
                            <a:moveTo>
                              <a:pt x="188635" y="19183"/>
                            </a:moveTo>
                            <a:cubicBezTo>
                              <a:pt x="227315" y="15315"/>
                              <a:pt x="210445" y="19373"/>
                              <a:pt x="239790" y="9592"/>
                            </a:cubicBezTo>
                            <a:lnTo>
                              <a:pt x="258974" y="3197"/>
                            </a:lnTo>
                            <a:lnTo>
                              <a:pt x="268565" y="0"/>
                            </a:lnTo>
                            <a:cubicBezTo>
                              <a:pt x="312260" y="1066"/>
                              <a:pt x="355988" y="1212"/>
                              <a:pt x="399651" y="3197"/>
                            </a:cubicBezTo>
                            <a:cubicBezTo>
                              <a:pt x="408072" y="3580"/>
                              <a:pt x="425731" y="16489"/>
                              <a:pt x="428425" y="19183"/>
                            </a:cubicBezTo>
                            <a:cubicBezTo>
                              <a:pt x="430557" y="21315"/>
                              <a:pt x="432235" y="24027"/>
                              <a:pt x="434820" y="25578"/>
                            </a:cubicBezTo>
                            <a:cubicBezTo>
                              <a:pt x="437710" y="27312"/>
                              <a:pt x="441214" y="27709"/>
                              <a:pt x="444411" y="28775"/>
                            </a:cubicBezTo>
                            <a:lnTo>
                              <a:pt x="463595" y="47958"/>
                            </a:lnTo>
                            <a:cubicBezTo>
                              <a:pt x="465727" y="50090"/>
                              <a:pt x="468317" y="51845"/>
                              <a:pt x="469989" y="54353"/>
                            </a:cubicBezTo>
                            <a:cubicBezTo>
                              <a:pt x="472120" y="57550"/>
                              <a:pt x="473853" y="61052"/>
                              <a:pt x="476383" y="63944"/>
                            </a:cubicBezTo>
                            <a:cubicBezTo>
                              <a:pt x="481346" y="69615"/>
                              <a:pt x="487041" y="74601"/>
                              <a:pt x="492370" y="79930"/>
                            </a:cubicBezTo>
                            <a:cubicBezTo>
                              <a:pt x="494502" y="82062"/>
                              <a:pt x="496256" y="84653"/>
                              <a:pt x="498764" y="86325"/>
                            </a:cubicBezTo>
                            <a:lnTo>
                              <a:pt x="508356" y="92719"/>
                            </a:lnTo>
                            <a:cubicBezTo>
                              <a:pt x="510487" y="95916"/>
                              <a:pt x="513032" y="98874"/>
                              <a:pt x="514750" y="102311"/>
                            </a:cubicBezTo>
                            <a:cubicBezTo>
                              <a:pt x="516257" y="105325"/>
                              <a:pt x="516310" y="108956"/>
                              <a:pt x="517947" y="111902"/>
                            </a:cubicBezTo>
                            <a:cubicBezTo>
                              <a:pt x="526984" y="128168"/>
                              <a:pt x="527430" y="127778"/>
                              <a:pt x="537130" y="137480"/>
                            </a:cubicBezTo>
                            <a:cubicBezTo>
                              <a:pt x="546191" y="164655"/>
                              <a:pt x="533554" y="131517"/>
                              <a:pt x="546722" y="153466"/>
                            </a:cubicBezTo>
                            <a:cubicBezTo>
                              <a:pt x="559171" y="174216"/>
                              <a:pt x="540112" y="153250"/>
                              <a:pt x="556314" y="169452"/>
                            </a:cubicBezTo>
                            <a:cubicBezTo>
                              <a:pt x="573768" y="204363"/>
                              <a:pt x="551211" y="164533"/>
                              <a:pt x="572300" y="188635"/>
                            </a:cubicBezTo>
                            <a:cubicBezTo>
                              <a:pt x="577361" y="194418"/>
                              <a:pt x="585088" y="207818"/>
                              <a:pt x="585088" y="207818"/>
                            </a:cubicBezTo>
                            <a:cubicBezTo>
                              <a:pt x="586154" y="212081"/>
                              <a:pt x="587079" y="216382"/>
                              <a:pt x="588286" y="220607"/>
                            </a:cubicBezTo>
                            <a:cubicBezTo>
                              <a:pt x="589212" y="223848"/>
                              <a:pt x="591038" y="226858"/>
                              <a:pt x="591483" y="230199"/>
                            </a:cubicBezTo>
                            <a:cubicBezTo>
                              <a:pt x="593179" y="242919"/>
                              <a:pt x="593403" y="255796"/>
                              <a:pt x="594680" y="268565"/>
                            </a:cubicBezTo>
                            <a:cubicBezTo>
                              <a:pt x="595535" y="277115"/>
                              <a:pt x="596811" y="285617"/>
                              <a:pt x="597877" y="294143"/>
                            </a:cubicBezTo>
                            <a:cubicBezTo>
                              <a:pt x="595937" y="346536"/>
                              <a:pt x="601447" y="358380"/>
                              <a:pt x="591483" y="393256"/>
                            </a:cubicBezTo>
                            <a:cubicBezTo>
                              <a:pt x="590557" y="396497"/>
                              <a:pt x="589793" y="399834"/>
                              <a:pt x="588286" y="402848"/>
                            </a:cubicBezTo>
                            <a:cubicBezTo>
                              <a:pt x="584254" y="410911"/>
                              <a:pt x="581442" y="412888"/>
                              <a:pt x="575497" y="418834"/>
                            </a:cubicBezTo>
                            <a:cubicBezTo>
                              <a:pt x="563684" y="454270"/>
                              <a:pt x="572673" y="422423"/>
                              <a:pt x="565905" y="473186"/>
                            </a:cubicBezTo>
                            <a:cubicBezTo>
                              <a:pt x="564831" y="481239"/>
                              <a:pt x="558333" y="499100"/>
                              <a:pt x="556314" y="505158"/>
                            </a:cubicBezTo>
                            <a:lnTo>
                              <a:pt x="553116" y="514750"/>
                            </a:lnTo>
                            <a:cubicBezTo>
                              <a:pt x="552050" y="517947"/>
                              <a:pt x="551788" y="521537"/>
                              <a:pt x="549919" y="524341"/>
                            </a:cubicBezTo>
                            <a:lnTo>
                              <a:pt x="543525" y="533933"/>
                            </a:lnTo>
                            <a:cubicBezTo>
                              <a:pt x="542459" y="545656"/>
                              <a:pt x="541993" y="557449"/>
                              <a:pt x="540328" y="569102"/>
                            </a:cubicBezTo>
                            <a:cubicBezTo>
                              <a:pt x="539851" y="572438"/>
                              <a:pt x="538056" y="575453"/>
                              <a:pt x="537130" y="578694"/>
                            </a:cubicBezTo>
                            <a:cubicBezTo>
                              <a:pt x="535923" y="582919"/>
                              <a:pt x="535140" y="587258"/>
                              <a:pt x="533933" y="591483"/>
                            </a:cubicBezTo>
                            <a:cubicBezTo>
                              <a:pt x="529138" y="608266"/>
                              <a:pt x="531825" y="593862"/>
                              <a:pt x="527539" y="613863"/>
                            </a:cubicBezTo>
                            <a:cubicBezTo>
                              <a:pt x="525262" y="624490"/>
                              <a:pt x="527172" y="636792"/>
                              <a:pt x="521144" y="645835"/>
                            </a:cubicBezTo>
                            <a:cubicBezTo>
                              <a:pt x="513684" y="657026"/>
                              <a:pt x="511555" y="662885"/>
                              <a:pt x="495567" y="668215"/>
                            </a:cubicBezTo>
                            <a:lnTo>
                              <a:pt x="476383" y="674610"/>
                            </a:lnTo>
                            <a:cubicBezTo>
                              <a:pt x="475317" y="677807"/>
                              <a:pt x="475291" y="681570"/>
                              <a:pt x="473186" y="684202"/>
                            </a:cubicBezTo>
                            <a:cubicBezTo>
                              <a:pt x="456657" y="704865"/>
                              <a:pt x="468436" y="676075"/>
                              <a:pt x="460397" y="700188"/>
                            </a:cubicBezTo>
                            <a:cubicBezTo>
                              <a:pt x="459331" y="723634"/>
                              <a:pt x="463772" y="747995"/>
                              <a:pt x="457200" y="770526"/>
                            </a:cubicBezTo>
                            <a:cubicBezTo>
                              <a:pt x="455313" y="776997"/>
                              <a:pt x="438017" y="776920"/>
                              <a:pt x="438017" y="776920"/>
                            </a:cubicBezTo>
                            <a:lnTo>
                              <a:pt x="175846" y="773723"/>
                            </a:lnTo>
                            <a:cubicBezTo>
                              <a:pt x="172480" y="773561"/>
                              <a:pt x="172954" y="767488"/>
                              <a:pt x="172649" y="764132"/>
                            </a:cubicBezTo>
                            <a:cubicBezTo>
                              <a:pt x="172620" y="763808"/>
                              <a:pt x="167633" y="663233"/>
                              <a:pt x="166255" y="655427"/>
                            </a:cubicBezTo>
                            <a:cubicBezTo>
                              <a:pt x="165300" y="650013"/>
                              <a:pt x="153976" y="646225"/>
                              <a:pt x="150269" y="645835"/>
                            </a:cubicBezTo>
                            <a:cubicBezTo>
                              <a:pt x="133278" y="644047"/>
                              <a:pt x="116166" y="643704"/>
                              <a:pt x="99114" y="642638"/>
                            </a:cubicBezTo>
                            <a:cubicBezTo>
                              <a:pt x="95917" y="641572"/>
                              <a:pt x="91905" y="641824"/>
                              <a:pt x="89522" y="639441"/>
                            </a:cubicBezTo>
                            <a:cubicBezTo>
                              <a:pt x="87139" y="637058"/>
                              <a:pt x="87653" y="632947"/>
                              <a:pt x="86325" y="629849"/>
                            </a:cubicBezTo>
                            <a:cubicBezTo>
                              <a:pt x="84447" y="625468"/>
                              <a:pt x="82062" y="621323"/>
                              <a:pt x="79930" y="617060"/>
                            </a:cubicBezTo>
                            <a:cubicBezTo>
                              <a:pt x="78864" y="587220"/>
                              <a:pt x="79609" y="557260"/>
                              <a:pt x="76733" y="527539"/>
                            </a:cubicBezTo>
                            <a:cubicBezTo>
                              <a:pt x="76363" y="523714"/>
                              <a:pt x="72739" y="520948"/>
                              <a:pt x="70339" y="517947"/>
                            </a:cubicBezTo>
                            <a:cubicBezTo>
                              <a:pt x="61679" y="507122"/>
                              <a:pt x="57535" y="511504"/>
                              <a:pt x="51156" y="492369"/>
                            </a:cubicBezTo>
                            <a:lnTo>
                              <a:pt x="44761" y="473186"/>
                            </a:lnTo>
                            <a:cubicBezTo>
                              <a:pt x="43695" y="469989"/>
                              <a:pt x="43433" y="466399"/>
                              <a:pt x="41564" y="463595"/>
                            </a:cubicBezTo>
                            <a:cubicBezTo>
                              <a:pt x="31432" y="448395"/>
                              <a:pt x="36384" y="457647"/>
                              <a:pt x="28775" y="434820"/>
                            </a:cubicBezTo>
                            <a:cubicBezTo>
                              <a:pt x="19075" y="405722"/>
                              <a:pt x="33953" y="451672"/>
                              <a:pt x="22381" y="409242"/>
                            </a:cubicBezTo>
                            <a:cubicBezTo>
                              <a:pt x="10876" y="367058"/>
                              <a:pt x="21548" y="409155"/>
                              <a:pt x="9592" y="377270"/>
                            </a:cubicBezTo>
                            <a:cubicBezTo>
                              <a:pt x="8049" y="373156"/>
                              <a:pt x="7658" y="368690"/>
                              <a:pt x="6395" y="364481"/>
                            </a:cubicBezTo>
                            <a:cubicBezTo>
                              <a:pt x="4458" y="358025"/>
                              <a:pt x="0" y="345298"/>
                              <a:pt x="0" y="345298"/>
                            </a:cubicBezTo>
                            <a:cubicBezTo>
                              <a:pt x="1066" y="318655"/>
                              <a:pt x="1631" y="291987"/>
                              <a:pt x="3197" y="265368"/>
                            </a:cubicBezTo>
                            <a:cubicBezTo>
                              <a:pt x="3764" y="255734"/>
                              <a:pt x="5119" y="246159"/>
                              <a:pt x="6395" y="236593"/>
                            </a:cubicBezTo>
                            <a:cubicBezTo>
                              <a:pt x="9266" y="215064"/>
                              <a:pt x="9033" y="219086"/>
                              <a:pt x="15986" y="198227"/>
                            </a:cubicBezTo>
                            <a:cubicBezTo>
                              <a:pt x="17052" y="195030"/>
                              <a:pt x="16800" y="191018"/>
                              <a:pt x="19183" y="188635"/>
                            </a:cubicBezTo>
                            <a:lnTo>
                              <a:pt x="25578" y="182241"/>
                            </a:lnTo>
                            <a:cubicBezTo>
                              <a:pt x="33508" y="158449"/>
                              <a:pt x="21336" y="190203"/>
                              <a:pt x="41564" y="159860"/>
                            </a:cubicBezTo>
                            <a:cubicBezTo>
                              <a:pt x="59884" y="132380"/>
                              <a:pt x="37922" y="167146"/>
                              <a:pt x="51156" y="140677"/>
                            </a:cubicBezTo>
                            <a:cubicBezTo>
                              <a:pt x="55609" y="131771"/>
                              <a:pt x="60068" y="128567"/>
                              <a:pt x="67142" y="121494"/>
                            </a:cubicBezTo>
                            <a:cubicBezTo>
                              <a:pt x="69363" y="114831"/>
                              <a:pt x="72344" y="104380"/>
                              <a:pt x="76733" y="99113"/>
                            </a:cubicBezTo>
                            <a:cubicBezTo>
                              <a:pt x="79193" y="96161"/>
                              <a:pt x="83128" y="94850"/>
                              <a:pt x="86325" y="92719"/>
                            </a:cubicBezTo>
                            <a:cubicBezTo>
                              <a:pt x="89231" y="88360"/>
                              <a:pt x="94050" y="79772"/>
                              <a:pt x="99114" y="76733"/>
                            </a:cubicBezTo>
                            <a:cubicBezTo>
                              <a:pt x="102004" y="74999"/>
                              <a:pt x="105508" y="74602"/>
                              <a:pt x="108705" y="73536"/>
                            </a:cubicBezTo>
                            <a:cubicBezTo>
                              <a:pt x="130271" y="51970"/>
                              <a:pt x="119309" y="57213"/>
                              <a:pt x="137480" y="51155"/>
                            </a:cubicBezTo>
                            <a:lnTo>
                              <a:pt x="156663" y="31972"/>
                            </a:lnTo>
                            <a:lnTo>
                              <a:pt x="163058" y="25578"/>
                            </a:lnTo>
                            <a:cubicBezTo>
                              <a:pt x="165190" y="23446"/>
                              <a:pt x="166592" y="20136"/>
                              <a:pt x="169452" y="19183"/>
                            </a:cubicBezTo>
                            <a:cubicBezTo>
                              <a:pt x="189646" y="12452"/>
                              <a:pt x="181895" y="12789"/>
                              <a:pt x="188635" y="19183"/>
                            </a:cubicBezTo>
                            <a:close/>
                          </a:path>
                        </a:pathLst>
                      </a:custGeom>
                      <a:solidFill>
                        <a:schemeClr val="tx1"/>
                      </a:solidFill>
                      <a:ln>
                        <a:solidFill>
                          <a:srgbClr val="FFFF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grpSp>
                    <p:nvGrpSpPr>
                      <p:cNvPr id="624" name="Content Placeholder 8" descr="Skull">
                        <a:extLst>
                          <a:ext uri="{FF2B5EF4-FFF2-40B4-BE49-F238E27FC236}">
                            <a16:creationId xmlns:a16="http://schemas.microsoft.com/office/drawing/2014/main" id="{DDEE039E-C29B-408A-B226-7419D6130AD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543024" y="1218017"/>
                        <a:ext cx="1049500" cy="1049500"/>
                        <a:chOff x="7543024" y="1218017"/>
                        <a:chExt cx="1049500" cy="1049500"/>
                      </a:xfrm>
                    </p:grpSpPr>
                    <p:sp>
                      <p:nvSpPr>
                        <p:cNvPr id="625" name="Freeform: Shape 624">
                          <a:extLst>
                            <a:ext uri="{FF2B5EF4-FFF2-40B4-BE49-F238E27FC236}">
                              <a16:creationId xmlns:a16="http://schemas.microsoft.com/office/drawing/2014/main" id="{7828096E-1558-4CB5-B7FF-68AE2373AA2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86006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26" name="Freeform: Shape 625">
                          <a:extLst>
                            <a:ext uri="{FF2B5EF4-FFF2-40B4-BE49-F238E27FC236}">
                              <a16:creationId xmlns:a16="http://schemas.microsoft.com/office/drawing/2014/main" id="{FC2AD981-726D-48E1-94F6-77BE37C3404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10057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27" name="Freeform: Shape 626">
                          <a:extLst>
                            <a:ext uri="{FF2B5EF4-FFF2-40B4-BE49-F238E27FC236}">
                              <a16:creationId xmlns:a16="http://schemas.microsoft.com/office/drawing/2014/main" id="{A091E2EB-6165-4B45-9199-C84041AEDCA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019413" y="1862375"/>
                          <a:ext cx="96724" cy="88105"/>
                        </a:xfrm>
                        <a:custGeom>
                          <a:avLst/>
                          <a:gdLst>
                            <a:gd name="connsiteX0" fmla="*/ 93511 w 96724"/>
                            <a:gd name="connsiteY0" fmla="*/ 53997 h 88105"/>
                            <a:gd name="connsiteX1" fmla="*/ 85789 w 96724"/>
                            <a:gd name="connsiteY1" fmla="*/ 84896 h 88105"/>
                            <a:gd name="connsiteX2" fmla="*/ 74270 w 96724"/>
                            <a:gd name="connsiteY2" fmla="*/ 88105 h 88105"/>
                            <a:gd name="connsiteX3" fmla="*/ 22451 w 96724"/>
                            <a:gd name="connsiteY3" fmla="*/ 88105 h 88105"/>
                            <a:gd name="connsiteX4" fmla="*/ 0 w 96724"/>
                            <a:gd name="connsiteY4" fmla="*/ 65516 h 88105"/>
                            <a:gd name="connsiteX5" fmla="*/ 3210 w 96724"/>
                            <a:gd name="connsiteY5" fmla="*/ 53997 h 88105"/>
                            <a:gd name="connsiteX6" fmla="*/ 29119 w 96724"/>
                            <a:gd name="connsiteY6" fmla="*/ 10923 h 88105"/>
                            <a:gd name="connsiteX7" fmla="*/ 59851 w 96724"/>
                            <a:gd name="connsiteY7" fmla="*/ 3173 h 88105"/>
                            <a:gd name="connsiteX8" fmla="*/ 67601 w 96724"/>
                            <a:gd name="connsiteY8" fmla="*/ 10923 h 8810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96724" h="88105">
                              <a:moveTo>
                                <a:pt x="93511" y="53997"/>
                              </a:moveTo>
                              <a:cubicBezTo>
                                <a:pt x="99910" y="64661"/>
                                <a:pt x="96454" y="78495"/>
                                <a:pt x="85789" y="84896"/>
                              </a:cubicBezTo>
                              <a:cubicBezTo>
                                <a:pt x="82308" y="86984"/>
                                <a:pt x="78329" y="88093"/>
                                <a:pt x="74270" y="88105"/>
                              </a:cubicBezTo>
                              <a:lnTo>
                                <a:pt x="22451" y="88105"/>
                              </a:lnTo>
                              <a:cubicBezTo>
                                <a:pt x="10013" y="88067"/>
                                <a:pt x="-38" y="77954"/>
                                <a:pt x="0" y="65516"/>
                              </a:cubicBezTo>
                              <a:cubicBezTo>
                                <a:pt x="12" y="61457"/>
                                <a:pt x="1122" y="57476"/>
                                <a:pt x="3210" y="53997"/>
                              </a:cubicBezTo>
                              <a:lnTo>
                                <a:pt x="29119" y="10923"/>
                              </a:lnTo>
                              <a:cubicBezTo>
                                <a:pt x="35466" y="297"/>
                                <a:pt x="49225" y="-3173"/>
                                <a:pt x="59851" y="3173"/>
                              </a:cubicBezTo>
                              <a:cubicBezTo>
                                <a:pt x="63037" y="5076"/>
                                <a:pt x="65699" y="7739"/>
                                <a:pt x="67601" y="1092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28" name="Freeform: Shape 627">
                          <a:extLst>
                            <a:ext uri="{FF2B5EF4-FFF2-40B4-BE49-F238E27FC236}">
                              <a16:creationId xmlns:a16="http://schemas.microsoft.com/office/drawing/2014/main" id="{97486B50-7401-469C-82A6-7C7C4440AB3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728872" y="1316407"/>
                          <a:ext cx="677802" cy="853156"/>
                        </a:xfrm>
                        <a:custGeom>
                          <a:avLst/>
                          <a:gdLst>
                            <a:gd name="connsiteX0" fmla="*/ 338901 w 677802"/>
                            <a:gd name="connsiteY0" fmla="*/ 0 h 853156"/>
                            <a:gd name="connsiteX1" fmla="*/ 0 w 677802"/>
                            <a:gd name="connsiteY1" fmla="*/ 366232 h 853156"/>
                            <a:gd name="connsiteX2" fmla="*/ 76526 w 677802"/>
                            <a:gd name="connsiteY2" fmla="*/ 579849 h 853156"/>
                            <a:gd name="connsiteX3" fmla="*/ 76526 w 677802"/>
                            <a:gd name="connsiteY3" fmla="*/ 634510 h 853156"/>
                            <a:gd name="connsiteX4" fmla="*/ 163984 w 677802"/>
                            <a:gd name="connsiteY4" fmla="*/ 732901 h 853156"/>
                            <a:gd name="connsiteX5" fmla="*/ 163984 w 677802"/>
                            <a:gd name="connsiteY5" fmla="*/ 820359 h 853156"/>
                            <a:gd name="connsiteX6" fmla="*/ 196781 w 677802"/>
                            <a:gd name="connsiteY6" fmla="*/ 853156 h 853156"/>
                            <a:gd name="connsiteX7" fmla="*/ 481021 w 677802"/>
                            <a:gd name="connsiteY7" fmla="*/ 853156 h 853156"/>
                            <a:gd name="connsiteX8" fmla="*/ 513818 w 677802"/>
                            <a:gd name="connsiteY8" fmla="*/ 820359 h 853156"/>
                            <a:gd name="connsiteX9" fmla="*/ 513818 w 677802"/>
                            <a:gd name="connsiteY9" fmla="*/ 732464 h 853156"/>
                            <a:gd name="connsiteX10" fmla="*/ 601276 w 677802"/>
                            <a:gd name="connsiteY10" fmla="*/ 634073 h 853156"/>
                            <a:gd name="connsiteX11" fmla="*/ 601276 w 677802"/>
                            <a:gd name="connsiteY11" fmla="*/ 579411 h 853156"/>
                            <a:gd name="connsiteX12" fmla="*/ 677802 w 677802"/>
                            <a:gd name="connsiteY12" fmla="*/ 365794 h 853156"/>
                            <a:gd name="connsiteX13" fmla="*/ 338901 w 677802"/>
                            <a:gd name="connsiteY13" fmla="*/ 0 h 853156"/>
                            <a:gd name="connsiteX14" fmla="*/ 543007 w 677802"/>
                            <a:gd name="connsiteY14" fmla="*/ 547817 h 853156"/>
                            <a:gd name="connsiteX15" fmla="*/ 535682 w 677802"/>
                            <a:gd name="connsiteY15" fmla="*/ 568479 h 853156"/>
                            <a:gd name="connsiteX16" fmla="*/ 535682 w 677802"/>
                            <a:gd name="connsiteY16" fmla="*/ 634073 h 853156"/>
                            <a:gd name="connsiteX17" fmla="*/ 504435 w 677802"/>
                            <a:gd name="connsiteY17" fmla="*/ 666870 h 853156"/>
                            <a:gd name="connsiteX18" fmla="*/ 502885 w 677802"/>
                            <a:gd name="connsiteY18" fmla="*/ 666870 h 853156"/>
                            <a:gd name="connsiteX19" fmla="*/ 481021 w 677802"/>
                            <a:gd name="connsiteY19" fmla="*/ 666870 h 853156"/>
                            <a:gd name="connsiteX20" fmla="*/ 448224 w 677802"/>
                            <a:gd name="connsiteY20" fmla="*/ 699667 h 853156"/>
                            <a:gd name="connsiteX21" fmla="*/ 448224 w 677802"/>
                            <a:gd name="connsiteY21" fmla="*/ 787125 h 853156"/>
                            <a:gd name="connsiteX22" fmla="*/ 404495 w 677802"/>
                            <a:gd name="connsiteY22" fmla="*/ 787125 h 853156"/>
                            <a:gd name="connsiteX23" fmla="*/ 404495 w 677802"/>
                            <a:gd name="connsiteY23" fmla="*/ 721531 h 853156"/>
                            <a:gd name="connsiteX24" fmla="*/ 360766 w 677802"/>
                            <a:gd name="connsiteY24" fmla="*/ 721531 h 853156"/>
                            <a:gd name="connsiteX25" fmla="*/ 360766 w 677802"/>
                            <a:gd name="connsiteY25" fmla="*/ 787125 h 853156"/>
                            <a:gd name="connsiteX26" fmla="*/ 317036 w 677802"/>
                            <a:gd name="connsiteY26" fmla="*/ 787125 h 853156"/>
                            <a:gd name="connsiteX27" fmla="*/ 317036 w 677802"/>
                            <a:gd name="connsiteY27" fmla="*/ 721531 h 853156"/>
                            <a:gd name="connsiteX28" fmla="*/ 273307 w 677802"/>
                            <a:gd name="connsiteY28" fmla="*/ 721531 h 853156"/>
                            <a:gd name="connsiteX29" fmla="*/ 273307 w 677802"/>
                            <a:gd name="connsiteY29" fmla="*/ 787125 h 853156"/>
                            <a:gd name="connsiteX30" fmla="*/ 229578 w 677802"/>
                            <a:gd name="connsiteY30" fmla="*/ 787125 h 853156"/>
                            <a:gd name="connsiteX31" fmla="*/ 229578 w 677802"/>
                            <a:gd name="connsiteY31" fmla="*/ 699667 h 853156"/>
                            <a:gd name="connsiteX32" fmla="*/ 196781 w 677802"/>
                            <a:gd name="connsiteY32" fmla="*/ 666870 h 853156"/>
                            <a:gd name="connsiteX33" fmla="*/ 174917 w 677802"/>
                            <a:gd name="connsiteY33" fmla="*/ 666870 h 853156"/>
                            <a:gd name="connsiteX34" fmla="*/ 142120 w 677802"/>
                            <a:gd name="connsiteY34" fmla="*/ 635622 h 853156"/>
                            <a:gd name="connsiteX35" fmla="*/ 142120 w 677802"/>
                            <a:gd name="connsiteY35" fmla="*/ 634073 h 853156"/>
                            <a:gd name="connsiteX36" fmla="*/ 142120 w 677802"/>
                            <a:gd name="connsiteY36" fmla="*/ 568479 h 853156"/>
                            <a:gd name="connsiteX37" fmla="*/ 134795 w 677802"/>
                            <a:gd name="connsiteY37" fmla="*/ 547817 h 853156"/>
                            <a:gd name="connsiteX38" fmla="*/ 65594 w 677802"/>
                            <a:gd name="connsiteY38" fmla="*/ 366232 h 853156"/>
                            <a:gd name="connsiteX39" fmla="*/ 338901 w 677802"/>
                            <a:gd name="connsiteY39" fmla="*/ 65594 h 853156"/>
                            <a:gd name="connsiteX40" fmla="*/ 612208 w 677802"/>
                            <a:gd name="connsiteY40" fmla="*/ 366232 h 853156"/>
                            <a:gd name="connsiteX41" fmla="*/ 543007 w 677802"/>
                            <a:gd name="connsiteY41" fmla="*/ 547817 h 85315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  <a:cxn ang="0">
                              <a:pos x="connsiteX36" y="connsiteY36"/>
                            </a:cxn>
                            <a:cxn ang="0">
                              <a:pos x="connsiteX37" y="connsiteY37"/>
                            </a:cxn>
                            <a:cxn ang="0">
                              <a:pos x="connsiteX38" y="connsiteY38"/>
                            </a:cxn>
                            <a:cxn ang="0">
                              <a:pos x="connsiteX39" y="connsiteY39"/>
                            </a:cxn>
                            <a:cxn ang="0">
                              <a:pos x="connsiteX40" y="connsiteY40"/>
                            </a:cxn>
                            <a:cxn ang="0">
                              <a:pos x="connsiteX41" y="connsiteY41"/>
                            </a:cxn>
                          </a:cxnLst>
                          <a:rect l="l" t="t" r="r" b="b"/>
                          <a:pathLst>
                            <a:path w="677802" h="853156">
                              <a:moveTo>
                                <a:pt x="338901" y="0"/>
                              </a:moveTo>
                              <a:cubicBezTo>
                                <a:pt x="152068" y="0"/>
                                <a:pt x="0" y="163984"/>
                                <a:pt x="0" y="366232"/>
                              </a:cubicBezTo>
                              <a:cubicBezTo>
                                <a:pt x="0" y="446366"/>
                                <a:pt x="22958" y="510866"/>
                                <a:pt x="76526" y="579849"/>
                              </a:cubicBezTo>
                              <a:lnTo>
                                <a:pt x="76526" y="634510"/>
                              </a:lnTo>
                              <a:cubicBezTo>
                                <a:pt x="75700" y="685045"/>
                                <a:pt x="113702" y="727797"/>
                                <a:pt x="163984" y="732901"/>
                              </a:cubicBezTo>
                              <a:lnTo>
                                <a:pt x="163984" y="820359"/>
                              </a:lnTo>
                              <a:cubicBezTo>
                                <a:pt x="163984" y="838473"/>
                                <a:pt x="178668" y="853156"/>
                                <a:pt x="196781" y="853156"/>
                              </a:cubicBezTo>
                              <a:lnTo>
                                <a:pt x="481021" y="853156"/>
                              </a:lnTo>
                              <a:cubicBezTo>
                                <a:pt x="499135" y="853156"/>
                                <a:pt x="513818" y="838473"/>
                                <a:pt x="513818" y="820359"/>
                              </a:cubicBezTo>
                              <a:lnTo>
                                <a:pt x="513818" y="732464"/>
                              </a:lnTo>
                              <a:cubicBezTo>
                                <a:pt x="564100" y="727359"/>
                                <a:pt x="602103" y="684607"/>
                                <a:pt x="601276" y="634073"/>
                              </a:cubicBezTo>
                              <a:lnTo>
                                <a:pt x="601276" y="579411"/>
                              </a:lnTo>
                              <a:cubicBezTo>
                                <a:pt x="654844" y="510429"/>
                                <a:pt x="677802" y="445928"/>
                                <a:pt x="677802" y="365794"/>
                              </a:cubicBezTo>
                              <a:cubicBezTo>
                                <a:pt x="677802" y="163984"/>
                                <a:pt x="525734" y="0"/>
                                <a:pt x="338901" y="0"/>
                              </a:cubicBezTo>
                              <a:close/>
                              <a:moveTo>
                                <a:pt x="543007" y="547817"/>
                              </a:moveTo>
                              <a:cubicBezTo>
                                <a:pt x="538268" y="553660"/>
                                <a:pt x="535681" y="560956"/>
                                <a:pt x="535682" y="568479"/>
                              </a:cubicBezTo>
                              <a:lnTo>
                                <a:pt x="535682" y="634073"/>
                              </a:lnTo>
                              <a:cubicBezTo>
                                <a:pt x="536110" y="651758"/>
                                <a:pt x="522120" y="666442"/>
                                <a:pt x="504435" y="666870"/>
                              </a:cubicBezTo>
                              <a:cubicBezTo>
                                <a:pt x="503919" y="666882"/>
                                <a:pt x="503401" y="666882"/>
                                <a:pt x="502885" y="666870"/>
                              </a:cubicBezTo>
                              <a:lnTo>
                                <a:pt x="481021" y="666870"/>
                              </a:lnTo>
                              <a:cubicBezTo>
                                <a:pt x="462907" y="666870"/>
                                <a:pt x="448224" y="681553"/>
                                <a:pt x="448224" y="699667"/>
                              </a:cubicBezTo>
                              <a:lnTo>
                                <a:pt x="448224" y="787125"/>
                              </a:lnTo>
                              <a:lnTo>
                                <a:pt x="404495" y="787125"/>
                              </a:lnTo>
                              <a:lnTo>
                                <a:pt x="404495" y="721531"/>
                              </a:lnTo>
                              <a:lnTo>
                                <a:pt x="360766" y="721531"/>
                              </a:lnTo>
                              <a:lnTo>
                                <a:pt x="360766" y="787125"/>
                              </a:lnTo>
                              <a:lnTo>
                                <a:pt x="317036" y="787125"/>
                              </a:lnTo>
                              <a:lnTo>
                                <a:pt x="317036" y="721531"/>
                              </a:lnTo>
                              <a:lnTo>
                                <a:pt x="273307" y="721531"/>
                              </a:lnTo>
                              <a:lnTo>
                                <a:pt x="273307" y="787125"/>
                              </a:lnTo>
                              <a:lnTo>
                                <a:pt x="229578" y="787125"/>
                              </a:lnTo>
                              <a:lnTo>
                                <a:pt x="229578" y="699667"/>
                              </a:lnTo>
                              <a:cubicBezTo>
                                <a:pt x="229578" y="681553"/>
                                <a:pt x="214895" y="666870"/>
                                <a:pt x="196781" y="666870"/>
                              </a:cubicBezTo>
                              <a:lnTo>
                                <a:pt x="174917" y="666870"/>
                              </a:lnTo>
                              <a:cubicBezTo>
                                <a:pt x="157231" y="667297"/>
                                <a:pt x="142547" y="653307"/>
                                <a:pt x="142120" y="635622"/>
                              </a:cubicBezTo>
                              <a:cubicBezTo>
                                <a:pt x="142108" y="635106"/>
                                <a:pt x="142108" y="634589"/>
                                <a:pt x="142120" y="634073"/>
                              </a:cubicBezTo>
                              <a:lnTo>
                                <a:pt x="142120" y="568479"/>
                              </a:lnTo>
                              <a:cubicBezTo>
                                <a:pt x="142121" y="560956"/>
                                <a:pt x="139534" y="553660"/>
                                <a:pt x="134795" y="547817"/>
                              </a:cubicBezTo>
                              <a:cubicBezTo>
                                <a:pt x="85600" y="487143"/>
                                <a:pt x="65594" y="434559"/>
                                <a:pt x="65594" y="366232"/>
                              </a:cubicBezTo>
                              <a:cubicBezTo>
                                <a:pt x="65594" y="200498"/>
                                <a:pt x="188145" y="65594"/>
                                <a:pt x="338901" y="65594"/>
                              </a:cubicBezTo>
                              <a:cubicBezTo>
                                <a:pt x="489657" y="65594"/>
                                <a:pt x="612208" y="200498"/>
                                <a:pt x="612208" y="366232"/>
                              </a:cubicBezTo>
                              <a:cubicBezTo>
                                <a:pt x="612208" y="434559"/>
                                <a:pt x="592202" y="487143"/>
                                <a:pt x="543007" y="54781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</p:grpSp>
                </p:grpSp>
                <p:grpSp>
                  <p:nvGrpSpPr>
                    <p:cNvPr id="595" name="Group 594">
                      <a:extLst>
                        <a:ext uri="{FF2B5EF4-FFF2-40B4-BE49-F238E27FC236}">
                          <a16:creationId xmlns:a16="http://schemas.microsoft.com/office/drawing/2014/main" id="{A6E8BE4B-0146-4EC6-BE04-DC07540169F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8626548" y="3152883"/>
                      <a:ext cx="589513" cy="510222"/>
                      <a:chOff x="7543024" y="1218017"/>
                      <a:chExt cx="1049500" cy="1049500"/>
                    </a:xfrm>
                  </p:grpSpPr>
                  <p:sp>
                    <p:nvSpPr>
                      <p:cNvPr id="617" name="Freeform: Shape 616">
                        <a:extLst>
                          <a:ext uri="{FF2B5EF4-FFF2-40B4-BE49-F238E27FC236}">
                            <a16:creationId xmlns:a16="http://schemas.microsoft.com/office/drawing/2014/main" id="{09CD86B8-CC65-44F0-B65A-2C38EB7BDC8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8834" y="1354307"/>
                        <a:ext cx="597877" cy="776920"/>
                      </a:xfrm>
                      <a:custGeom>
                        <a:avLst/>
                        <a:gdLst>
                          <a:gd name="connsiteX0" fmla="*/ 188635 w 597877"/>
                          <a:gd name="connsiteY0" fmla="*/ 19183 h 776920"/>
                          <a:gd name="connsiteX1" fmla="*/ 239790 w 597877"/>
                          <a:gd name="connsiteY1" fmla="*/ 9592 h 776920"/>
                          <a:gd name="connsiteX2" fmla="*/ 258974 w 597877"/>
                          <a:gd name="connsiteY2" fmla="*/ 3197 h 776920"/>
                          <a:gd name="connsiteX3" fmla="*/ 268565 w 597877"/>
                          <a:gd name="connsiteY3" fmla="*/ 0 h 776920"/>
                          <a:gd name="connsiteX4" fmla="*/ 399651 w 597877"/>
                          <a:gd name="connsiteY4" fmla="*/ 3197 h 776920"/>
                          <a:gd name="connsiteX5" fmla="*/ 428425 w 597877"/>
                          <a:gd name="connsiteY5" fmla="*/ 19183 h 776920"/>
                          <a:gd name="connsiteX6" fmla="*/ 434820 w 597877"/>
                          <a:gd name="connsiteY6" fmla="*/ 25578 h 776920"/>
                          <a:gd name="connsiteX7" fmla="*/ 444411 w 597877"/>
                          <a:gd name="connsiteY7" fmla="*/ 28775 h 776920"/>
                          <a:gd name="connsiteX8" fmla="*/ 463595 w 597877"/>
                          <a:gd name="connsiteY8" fmla="*/ 47958 h 776920"/>
                          <a:gd name="connsiteX9" fmla="*/ 469989 w 597877"/>
                          <a:gd name="connsiteY9" fmla="*/ 54353 h 776920"/>
                          <a:gd name="connsiteX10" fmla="*/ 476383 w 597877"/>
                          <a:gd name="connsiteY10" fmla="*/ 63944 h 776920"/>
                          <a:gd name="connsiteX11" fmla="*/ 492370 w 597877"/>
                          <a:gd name="connsiteY11" fmla="*/ 79930 h 776920"/>
                          <a:gd name="connsiteX12" fmla="*/ 498764 w 597877"/>
                          <a:gd name="connsiteY12" fmla="*/ 86325 h 776920"/>
                          <a:gd name="connsiteX13" fmla="*/ 508356 w 597877"/>
                          <a:gd name="connsiteY13" fmla="*/ 92719 h 776920"/>
                          <a:gd name="connsiteX14" fmla="*/ 514750 w 597877"/>
                          <a:gd name="connsiteY14" fmla="*/ 102311 h 776920"/>
                          <a:gd name="connsiteX15" fmla="*/ 517947 w 597877"/>
                          <a:gd name="connsiteY15" fmla="*/ 111902 h 776920"/>
                          <a:gd name="connsiteX16" fmla="*/ 537130 w 597877"/>
                          <a:gd name="connsiteY16" fmla="*/ 137480 h 776920"/>
                          <a:gd name="connsiteX17" fmla="*/ 546722 w 597877"/>
                          <a:gd name="connsiteY17" fmla="*/ 153466 h 776920"/>
                          <a:gd name="connsiteX18" fmla="*/ 556314 w 597877"/>
                          <a:gd name="connsiteY18" fmla="*/ 169452 h 776920"/>
                          <a:gd name="connsiteX19" fmla="*/ 572300 w 597877"/>
                          <a:gd name="connsiteY19" fmla="*/ 188635 h 776920"/>
                          <a:gd name="connsiteX20" fmla="*/ 585088 w 597877"/>
                          <a:gd name="connsiteY20" fmla="*/ 207818 h 776920"/>
                          <a:gd name="connsiteX21" fmla="*/ 588286 w 597877"/>
                          <a:gd name="connsiteY21" fmla="*/ 220607 h 776920"/>
                          <a:gd name="connsiteX22" fmla="*/ 591483 w 597877"/>
                          <a:gd name="connsiteY22" fmla="*/ 230199 h 776920"/>
                          <a:gd name="connsiteX23" fmla="*/ 594680 w 597877"/>
                          <a:gd name="connsiteY23" fmla="*/ 268565 h 776920"/>
                          <a:gd name="connsiteX24" fmla="*/ 597877 w 597877"/>
                          <a:gd name="connsiteY24" fmla="*/ 294143 h 776920"/>
                          <a:gd name="connsiteX25" fmla="*/ 591483 w 597877"/>
                          <a:gd name="connsiteY25" fmla="*/ 393256 h 776920"/>
                          <a:gd name="connsiteX26" fmla="*/ 588286 w 597877"/>
                          <a:gd name="connsiteY26" fmla="*/ 402848 h 776920"/>
                          <a:gd name="connsiteX27" fmla="*/ 575497 w 597877"/>
                          <a:gd name="connsiteY27" fmla="*/ 418834 h 776920"/>
                          <a:gd name="connsiteX28" fmla="*/ 565905 w 597877"/>
                          <a:gd name="connsiteY28" fmla="*/ 473186 h 776920"/>
                          <a:gd name="connsiteX29" fmla="*/ 556314 w 597877"/>
                          <a:gd name="connsiteY29" fmla="*/ 505158 h 776920"/>
                          <a:gd name="connsiteX30" fmla="*/ 553116 w 597877"/>
                          <a:gd name="connsiteY30" fmla="*/ 514750 h 776920"/>
                          <a:gd name="connsiteX31" fmla="*/ 549919 w 597877"/>
                          <a:gd name="connsiteY31" fmla="*/ 524341 h 776920"/>
                          <a:gd name="connsiteX32" fmla="*/ 543525 w 597877"/>
                          <a:gd name="connsiteY32" fmla="*/ 533933 h 776920"/>
                          <a:gd name="connsiteX33" fmla="*/ 540328 w 597877"/>
                          <a:gd name="connsiteY33" fmla="*/ 569102 h 776920"/>
                          <a:gd name="connsiteX34" fmla="*/ 537130 w 597877"/>
                          <a:gd name="connsiteY34" fmla="*/ 578694 h 776920"/>
                          <a:gd name="connsiteX35" fmla="*/ 533933 w 597877"/>
                          <a:gd name="connsiteY35" fmla="*/ 591483 h 776920"/>
                          <a:gd name="connsiteX36" fmla="*/ 527539 w 597877"/>
                          <a:gd name="connsiteY36" fmla="*/ 613863 h 776920"/>
                          <a:gd name="connsiteX37" fmla="*/ 521144 w 597877"/>
                          <a:gd name="connsiteY37" fmla="*/ 645835 h 776920"/>
                          <a:gd name="connsiteX38" fmla="*/ 495567 w 597877"/>
                          <a:gd name="connsiteY38" fmla="*/ 668215 h 776920"/>
                          <a:gd name="connsiteX39" fmla="*/ 476383 w 597877"/>
                          <a:gd name="connsiteY39" fmla="*/ 674610 h 776920"/>
                          <a:gd name="connsiteX40" fmla="*/ 473186 w 597877"/>
                          <a:gd name="connsiteY40" fmla="*/ 684202 h 776920"/>
                          <a:gd name="connsiteX41" fmla="*/ 460397 w 597877"/>
                          <a:gd name="connsiteY41" fmla="*/ 700188 h 776920"/>
                          <a:gd name="connsiteX42" fmla="*/ 457200 w 597877"/>
                          <a:gd name="connsiteY42" fmla="*/ 770526 h 776920"/>
                          <a:gd name="connsiteX43" fmla="*/ 438017 w 597877"/>
                          <a:gd name="connsiteY43" fmla="*/ 776920 h 776920"/>
                          <a:gd name="connsiteX44" fmla="*/ 175846 w 597877"/>
                          <a:gd name="connsiteY44" fmla="*/ 773723 h 776920"/>
                          <a:gd name="connsiteX45" fmla="*/ 172649 w 597877"/>
                          <a:gd name="connsiteY45" fmla="*/ 764132 h 776920"/>
                          <a:gd name="connsiteX46" fmla="*/ 166255 w 597877"/>
                          <a:gd name="connsiteY46" fmla="*/ 655427 h 776920"/>
                          <a:gd name="connsiteX47" fmla="*/ 150269 w 597877"/>
                          <a:gd name="connsiteY47" fmla="*/ 645835 h 776920"/>
                          <a:gd name="connsiteX48" fmla="*/ 99114 w 597877"/>
                          <a:gd name="connsiteY48" fmla="*/ 642638 h 776920"/>
                          <a:gd name="connsiteX49" fmla="*/ 89522 w 597877"/>
                          <a:gd name="connsiteY49" fmla="*/ 639441 h 776920"/>
                          <a:gd name="connsiteX50" fmla="*/ 86325 w 597877"/>
                          <a:gd name="connsiteY50" fmla="*/ 629849 h 776920"/>
                          <a:gd name="connsiteX51" fmla="*/ 79930 w 597877"/>
                          <a:gd name="connsiteY51" fmla="*/ 617060 h 776920"/>
                          <a:gd name="connsiteX52" fmla="*/ 76733 w 597877"/>
                          <a:gd name="connsiteY52" fmla="*/ 527539 h 776920"/>
                          <a:gd name="connsiteX53" fmla="*/ 70339 w 597877"/>
                          <a:gd name="connsiteY53" fmla="*/ 517947 h 776920"/>
                          <a:gd name="connsiteX54" fmla="*/ 51156 w 597877"/>
                          <a:gd name="connsiteY54" fmla="*/ 492369 h 776920"/>
                          <a:gd name="connsiteX55" fmla="*/ 44761 w 597877"/>
                          <a:gd name="connsiteY55" fmla="*/ 473186 h 776920"/>
                          <a:gd name="connsiteX56" fmla="*/ 41564 w 597877"/>
                          <a:gd name="connsiteY56" fmla="*/ 463595 h 776920"/>
                          <a:gd name="connsiteX57" fmla="*/ 28775 w 597877"/>
                          <a:gd name="connsiteY57" fmla="*/ 434820 h 776920"/>
                          <a:gd name="connsiteX58" fmla="*/ 22381 w 597877"/>
                          <a:gd name="connsiteY58" fmla="*/ 409242 h 776920"/>
                          <a:gd name="connsiteX59" fmla="*/ 9592 w 597877"/>
                          <a:gd name="connsiteY59" fmla="*/ 377270 h 776920"/>
                          <a:gd name="connsiteX60" fmla="*/ 6395 w 597877"/>
                          <a:gd name="connsiteY60" fmla="*/ 364481 h 776920"/>
                          <a:gd name="connsiteX61" fmla="*/ 0 w 597877"/>
                          <a:gd name="connsiteY61" fmla="*/ 345298 h 776920"/>
                          <a:gd name="connsiteX62" fmla="*/ 3197 w 597877"/>
                          <a:gd name="connsiteY62" fmla="*/ 265368 h 776920"/>
                          <a:gd name="connsiteX63" fmla="*/ 6395 w 597877"/>
                          <a:gd name="connsiteY63" fmla="*/ 236593 h 776920"/>
                          <a:gd name="connsiteX64" fmla="*/ 15986 w 597877"/>
                          <a:gd name="connsiteY64" fmla="*/ 198227 h 776920"/>
                          <a:gd name="connsiteX65" fmla="*/ 19183 w 597877"/>
                          <a:gd name="connsiteY65" fmla="*/ 188635 h 776920"/>
                          <a:gd name="connsiteX66" fmla="*/ 25578 w 597877"/>
                          <a:gd name="connsiteY66" fmla="*/ 182241 h 776920"/>
                          <a:gd name="connsiteX67" fmla="*/ 41564 w 597877"/>
                          <a:gd name="connsiteY67" fmla="*/ 159860 h 776920"/>
                          <a:gd name="connsiteX68" fmla="*/ 51156 w 597877"/>
                          <a:gd name="connsiteY68" fmla="*/ 140677 h 776920"/>
                          <a:gd name="connsiteX69" fmla="*/ 67142 w 597877"/>
                          <a:gd name="connsiteY69" fmla="*/ 121494 h 776920"/>
                          <a:gd name="connsiteX70" fmla="*/ 76733 w 597877"/>
                          <a:gd name="connsiteY70" fmla="*/ 99113 h 776920"/>
                          <a:gd name="connsiteX71" fmla="*/ 86325 w 597877"/>
                          <a:gd name="connsiteY71" fmla="*/ 92719 h 776920"/>
                          <a:gd name="connsiteX72" fmla="*/ 99114 w 597877"/>
                          <a:gd name="connsiteY72" fmla="*/ 76733 h 776920"/>
                          <a:gd name="connsiteX73" fmla="*/ 108705 w 597877"/>
                          <a:gd name="connsiteY73" fmla="*/ 73536 h 776920"/>
                          <a:gd name="connsiteX74" fmla="*/ 137480 w 597877"/>
                          <a:gd name="connsiteY74" fmla="*/ 51155 h 776920"/>
                          <a:gd name="connsiteX75" fmla="*/ 156663 w 597877"/>
                          <a:gd name="connsiteY75" fmla="*/ 31972 h 776920"/>
                          <a:gd name="connsiteX76" fmla="*/ 163058 w 597877"/>
                          <a:gd name="connsiteY76" fmla="*/ 25578 h 776920"/>
                          <a:gd name="connsiteX77" fmla="*/ 169452 w 597877"/>
                          <a:gd name="connsiteY77" fmla="*/ 19183 h 776920"/>
                          <a:gd name="connsiteX78" fmla="*/ 188635 w 597877"/>
                          <a:gd name="connsiteY78" fmla="*/ 19183 h 7769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</a:cxnLst>
                        <a:rect l="l" t="t" r="r" b="b"/>
                        <a:pathLst>
                          <a:path w="597877" h="776920">
                            <a:moveTo>
                              <a:pt x="188635" y="19183"/>
                            </a:moveTo>
                            <a:cubicBezTo>
                              <a:pt x="227315" y="15315"/>
                              <a:pt x="210445" y="19373"/>
                              <a:pt x="239790" y="9592"/>
                            </a:cubicBezTo>
                            <a:lnTo>
                              <a:pt x="258974" y="3197"/>
                            </a:lnTo>
                            <a:lnTo>
                              <a:pt x="268565" y="0"/>
                            </a:lnTo>
                            <a:cubicBezTo>
                              <a:pt x="312260" y="1066"/>
                              <a:pt x="355988" y="1212"/>
                              <a:pt x="399651" y="3197"/>
                            </a:cubicBezTo>
                            <a:cubicBezTo>
                              <a:pt x="408072" y="3580"/>
                              <a:pt x="425731" y="16489"/>
                              <a:pt x="428425" y="19183"/>
                            </a:cubicBezTo>
                            <a:cubicBezTo>
                              <a:pt x="430557" y="21315"/>
                              <a:pt x="432235" y="24027"/>
                              <a:pt x="434820" y="25578"/>
                            </a:cubicBezTo>
                            <a:cubicBezTo>
                              <a:pt x="437710" y="27312"/>
                              <a:pt x="441214" y="27709"/>
                              <a:pt x="444411" y="28775"/>
                            </a:cubicBezTo>
                            <a:lnTo>
                              <a:pt x="463595" y="47958"/>
                            </a:lnTo>
                            <a:cubicBezTo>
                              <a:pt x="465727" y="50090"/>
                              <a:pt x="468317" y="51845"/>
                              <a:pt x="469989" y="54353"/>
                            </a:cubicBezTo>
                            <a:cubicBezTo>
                              <a:pt x="472120" y="57550"/>
                              <a:pt x="473853" y="61052"/>
                              <a:pt x="476383" y="63944"/>
                            </a:cubicBezTo>
                            <a:cubicBezTo>
                              <a:pt x="481346" y="69615"/>
                              <a:pt x="487041" y="74601"/>
                              <a:pt x="492370" y="79930"/>
                            </a:cubicBezTo>
                            <a:cubicBezTo>
                              <a:pt x="494502" y="82062"/>
                              <a:pt x="496256" y="84653"/>
                              <a:pt x="498764" y="86325"/>
                            </a:cubicBezTo>
                            <a:lnTo>
                              <a:pt x="508356" y="92719"/>
                            </a:lnTo>
                            <a:cubicBezTo>
                              <a:pt x="510487" y="95916"/>
                              <a:pt x="513032" y="98874"/>
                              <a:pt x="514750" y="102311"/>
                            </a:cubicBezTo>
                            <a:cubicBezTo>
                              <a:pt x="516257" y="105325"/>
                              <a:pt x="516310" y="108956"/>
                              <a:pt x="517947" y="111902"/>
                            </a:cubicBezTo>
                            <a:cubicBezTo>
                              <a:pt x="526984" y="128168"/>
                              <a:pt x="527430" y="127778"/>
                              <a:pt x="537130" y="137480"/>
                            </a:cubicBezTo>
                            <a:cubicBezTo>
                              <a:pt x="546191" y="164655"/>
                              <a:pt x="533554" y="131517"/>
                              <a:pt x="546722" y="153466"/>
                            </a:cubicBezTo>
                            <a:cubicBezTo>
                              <a:pt x="559171" y="174216"/>
                              <a:pt x="540112" y="153250"/>
                              <a:pt x="556314" y="169452"/>
                            </a:cubicBezTo>
                            <a:cubicBezTo>
                              <a:pt x="573768" y="204363"/>
                              <a:pt x="551211" y="164533"/>
                              <a:pt x="572300" y="188635"/>
                            </a:cubicBezTo>
                            <a:cubicBezTo>
                              <a:pt x="577361" y="194418"/>
                              <a:pt x="585088" y="207818"/>
                              <a:pt x="585088" y="207818"/>
                            </a:cubicBezTo>
                            <a:cubicBezTo>
                              <a:pt x="586154" y="212081"/>
                              <a:pt x="587079" y="216382"/>
                              <a:pt x="588286" y="220607"/>
                            </a:cubicBezTo>
                            <a:cubicBezTo>
                              <a:pt x="589212" y="223848"/>
                              <a:pt x="591038" y="226858"/>
                              <a:pt x="591483" y="230199"/>
                            </a:cubicBezTo>
                            <a:cubicBezTo>
                              <a:pt x="593179" y="242919"/>
                              <a:pt x="593403" y="255796"/>
                              <a:pt x="594680" y="268565"/>
                            </a:cubicBezTo>
                            <a:cubicBezTo>
                              <a:pt x="595535" y="277115"/>
                              <a:pt x="596811" y="285617"/>
                              <a:pt x="597877" y="294143"/>
                            </a:cubicBezTo>
                            <a:cubicBezTo>
                              <a:pt x="595937" y="346536"/>
                              <a:pt x="601447" y="358380"/>
                              <a:pt x="591483" y="393256"/>
                            </a:cubicBezTo>
                            <a:cubicBezTo>
                              <a:pt x="590557" y="396497"/>
                              <a:pt x="589793" y="399834"/>
                              <a:pt x="588286" y="402848"/>
                            </a:cubicBezTo>
                            <a:cubicBezTo>
                              <a:pt x="584254" y="410911"/>
                              <a:pt x="581442" y="412888"/>
                              <a:pt x="575497" y="418834"/>
                            </a:cubicBezTo>
                            <a:cubicBezTo>
                              <a:pt x="563684" y="454270"/>
                              <a:pt x="572673" y="422423"/>
                              <a:pt x="565905" y="473186"/>
                            </a:cubicBezTo>
                            <a:cubicBezTo>
                              <a:pt x="564831" y="481239"/>
                              <a:pt x="558333" y="499100"/>
                              <a:pt x="556314" y="505158"/>
                            </a:cubicBezTo>
                            <a:lnTo>
                              <a:pt x="553116" y="514750"/>
                            </a:lnTo>
                            <a:cubicBezTo>
                              <a:pt x="552050" y="517947"/>
                              <a:pt x="551788" y="521537"/>
                              <a:pt x="549919" y="524341"/>
                            </a:cubicBezTo>
                            <a:lnTo>
                              <a:pt x="543525" y="533933"/>
                            </a:lnTo>
                            <a:cubicBezTo>
                              <a:pt x="542459" y="545656"/>
                              <a:pt x="541993" y="557449"/>
                              <a:pt x="540328" y="569102"/>
                            </a:cubicBezTo>
                            <a:cubicBezTo>
                              <a:pt x="539851" y="572438"/>
                              <a:pt x="538056" y="575453"/>
                              <a:pt x="537130" y="578694"/>
                            </a:cubicBezTo>
                            <a:cubicBezTo>
                              <a:pt x="535923" y="582919"/>
                              <a:pt x="535140" y="587258"/>
                              <a:pt x="533933" y="591483"/>
                            </a:cubicBezTo>
                            <a:cubicBezTo>
                              <a:pt x="529138" y="608266"/>
                              <a:pt x="531825" y="593862"/>
                              <a:pt x="527539" y="613863"/>
                            </a:cubicBezTo>
                            <a:cubicBezTo>
                              <a:pt x="525262" y="624490"/>
                              <a:pt x="527172" y="636792"/>
                              <a:pt x="521144" y="645835"/>
                            </a:cubicBezTo>
                            <a:cubicBezTo>
                              <a:pt x="513684" y="657026"/>
                              <a:pt x="511555" y="662885"/>
                              <a:pt x="495567" y="668215"/>
                            </a:cubicBezTo>
                            <a:lnTo>
                              <a:pt x="476383" y="674610"/>
                            </a:lnTo>
                            <a:cubicBezTo>
                              <a:pt x="475317" y="677807"/>
                              <a:pt x="475291" y="681570"/>
                              <a:pt x="473186" y="684202"/>
                            </a:cubicBezTo>
                            <a:cubicBezTo>
                              <a:pt x="456657" y="704865"/>
                              <a:pt x="468436" y="676075"/>
                              <a:pt x="460397" y="700188"/>
                            </a:cubicBezTo>
                            <a:cubicBezTo>
                              <a:pt x="459331" y="723634"/>
                              <a:pt x="463772" y="747995"/>
                              <a:pt x="457200" y="770526"/>
                            </a:cubicBezTo>
                            <a:cubicBezTo>
                              <a:pt x="455313" y="776997"/>
                              <a:pt x="438017" y="776920"/>
                              <a:pt x="438017" y="776920"/>
                            </a:cubicBezTo>
                            <a:lnTo>
                              <a:pt x="175846" y="773723"/>
                            </a:lnTo>
                            <a:cubicBezTo>
                              <a:pt x="172480" y="773561"/>
                              <a:pt x="172954" y="767488"/>
                              <a:pt x="172649" y="764132"/>
                            </a:cubicBezTo>
                            <a:cubicBezTo>
                              <a:pt x="172620" y="763808"/>
                              <a:pt x="167633" y="663233"/>
                              <a:pt x="166255" y="655427"/>
                            </a:cubicBezTo>
                            <a:cubicBezTo>
                              <a:pt x="165300" y="650013"/>
                              <a:pt x="153976" y="646225"/>
                              <a:pt x="150269" y="645835"/>
                            </a:cubicBezTo>
                            <a:cubicBezTo>
                              <a:pt x="133278" y="644047"/>
                              <a:pt x="116166" y="643704"/>
                              <a:pt x="99114" y="642638"/>
                            </a:cubicBezTo>
                            <a:cubicBezTo>
                              <a:pt x="95917" y="641572"/>
                              <a:pt x="91905" y="641824"/>
                              <a:pt x="89522" y="639441"/>
                            </a:cubicBezTo>
                            <a:cubicBezTo>
                              <a:pt x="87139" y="637058"/>
                              <a:pt x="87653" y="632947"/>
                              <a:pt x="86325" y="629849"/>
                            </a:cubicBezTo>
                            <a:cubicBezTo>
                              <a:pt x="84447" y="625468"/>
                              <a:pt x="82062" y="621323"/>
                              <a:pt x="79930" y="617060"/>
                            </a:cubicBezTo>
                            <a:cubicBezTo>
                              <a:pt x="78864" y="587220"/>
                              <a:pt x="79609" y="557260"/>
                              <a:pt x="76733" y="527539"/>
                            </a:cubicBezTo>
                            <a:cubicBezTo>
                              <a:pt x="76363" y="523714"/>
                              <a:pt x="72739" y="520948"/>
                              <a:pt x="70339" y="517947"/>
                            </a:cubicBezTo>
                            <a:cubicBezTo>
                              <a:pt x="61679" y="507122"/>
                              <a:pt x="57535" y="511504"/>
                              <a:pt x="51156" y="492369"/>
                            </a:cubicBezTo>
                            <a:lnTo>
                              <a:pt x="44761" y="473186"/>
                            </a:lnTo>
                            <a:cubicBezTo>
                              <a:pt x="43695" y="469989"/>
                              <a:pt x="43433" y="466399"/>
                              <a:pt x="41564" y="463595"/>
                            </a:cubicBezTo>
                            <a:cubicBezTo>
                              <a:pt x="31432" y="448395"/>
                              <a:pt x="36384" y="457647"/>
                              <a:pt x="28775" y="434820"/>
                            </a:cubicBezTo>
                            <a:cubicBezTo>
                              <a:pt x="19075" y="405722"/>
                              <a:pt x="33953" y="451672"/>
                              <a:pt x="22381" y="409242"/>
                            </a:cubicBezTo>
                            <a:cubicBezTo>
                              <a:pt x="10876" y="367058"/>
                              <a:pt x="21548" y="409155"/>
                              <a:pt x="9592" y="377270"/>
                            </a:cubicBezTo>
                            <a:cubicBezTo>
                              <a:pt x="8049" y="373156"/>
                              <a:pt x="7658" y="368690"/>
                              <a:pt x="6395" y="364481"/>
                            </a:cubicBezTo>
                            <a:cubicBezTo>
                              <a:pt x="4458" y="358025"/>
                              <a:pt x="0" y="345298"/>
                              <a:pt x="0" y="345298"/>
                            </a:cubicBezTo>
                            <a:cubicBezTo>
                              <a:pt x="1066" y="318655"/>
                              <a:pt x="1631" y="291987"/>
                              <a:pt x="3197" y="265368"/>
                            </a:cubicBezTo>
                            <a:cubicBezTo>
                              <a:pt x="3764" y="255734"/>
                              <a:pt x="5119" y="246159"/>
                              <a:pt x="6395" y="236593"/>
                            </a:cubicBezTo>
                            <a:cubicBezTo>
                              <a:pt x="9266" y="215064"/>
                              <a:pt x="9033" y="219086"/>
                              <a:pt x="15986" y="198227"/>
                            </a:cubicBezTo>
                            <a:cubicBezTo>
                              <a:pt x="17052" y="195030"/>
                              <a:pt x="16800" y="191018"/>
                              <a:pt x="19183" y="188635"/>
                            </a:cubicBezTo>
                            <a:lnTo>
                              <a:pt x="25578" y="182241"/>
                            </a:lnTo>
                            <a:cubicBezTo>
                              <a:pt x="33508" y="158449"/>
                              <a:pt x="21336" y="190203"/>
                              <a:pt x="41564" y="159860"/>
                            </a:cubicBezTo>
                            <a:cubicBezTo>
                              <a:pt x="59884" y="132380"/>
                              <a:pt x="37922" y="167146"/>
                              <a:pt x="51156" y="140677"/>
                            </a:cubicBezTo>
                            <a:cubicBezTo>
                              <a:pt x="55609" y="131771"/>
                              <a:pt x="60068" y="128567"/>
                              <a:pt x="67142" y="121494"/>
                            </a:cubicBezTo>
                            <a:cubicBezTo>
                              <a:pt x="69363" y="114831"/>
                              <a:pt x="72344" y="104380"/>
                              <a:pt x="76733" y="99113"/>
                            </a:cubicBezTo>
                            <a:cubicBezTo>
                              <a:pt x="79193" y="96161"/>
                              <a:pt x="83128" y="94850"/>
                              <a:pt x="86325" y="92719"/>
                            </a:cubicBezTo>
                            <a:cubicBezTo>
                              <a:pt x="89231" y="88360"/>
                              <a:pt x="94050" y="79772"/>
                              <a:pt x="99114" y="76733"/>
                            </a:cubicBezTo>
                            <a:cubicBezTo>
                              <a:pt x="102004" y="74999"/>
                              <a:pt x="105508" y="74602"/>
                              <a:pt x="108705" y="73536"/>
                            </a:cubicBezTo>
                            <a:cubicBezTo>
                              <a:pt x="130271" y="51970"/>
                              <a:pt x="119309" y="57213"/>
                              <a:pt x="137480" y="51155"/>
                            </a:cubicBezTo>
                            <a:lnTo>
                              <a:pt x="156663" y="31972"/>
                            </a:lnTo>
                            <a:lnTo>
                              <a:pt x="163058" y="25578"/>
                            </a:lnTo>
                            <a:cubicBezTo>
                              <a:pt x="165190" y="23446"/>
                              <a:pt x="166592" y="20136"/>
                              <a:pt x="169452" y="19183"/>
                            </a:cubicBezTo>
                            <a:cubicBezTo>
                              <a:pt x="189646" y="12452"/>
                              <a:pt x="181895" y="12789"/>
                              <a:pt x="188635" y="19183"/>
                            </a:cubicBezTo>
                            <a:close/>
                          </a:path>
                        </a:pathLst>
                      </a:custGeom>
                      <a:solidFill>
                        <a:schemeClr val="tx1"/>
                      </a:solidFill>
                      <a:ln>
                        <a:solidFill>
                          <a:srgbClr val="FFFF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grpSp>
                    <p:nvGrpSpPr>
                      <p:cNvPr id="618" name="Content Placeholder 8" descr="Skull">
                        <a:extLst>
                          <a:ext uri="{FF2B5EF4-FFF2-40B4-BE49-F238E27FC236}">
                            <a16:creationId xmlns:a16="http://schemas.microsoft.com/office/drawing/2014/main" id="{30437FE9-E066-4A0A-9FFA-57FA1082AAE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543024" y="1218017"/>
                        <a:ext cx="1049500" cy="1049500"/>
                        <a:chOff x="7543024" y="1218017"/>
                        <a:chExt cx="1049500" cy="1049500"/>
                      </a:xfrm>
                    </p:grpSpPr>
                    <p:sp>
                      <p:nvSpPr>
                        <p:cNvPr id="619" name="Freeform: Shape 618">
                          <a:extLst>
                            <a:ext uri="{FF2B5EF4-FFF2-40B4-BE49-F238E27FC236}">
                              <a16:creationId xmlns:a16="http://schemas.microsoft.com/office/drawing/2014/main" id="{CDE3D8AD-A55A-4BD8-8553-C98FEC8FA9A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86006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20" name="Freeform: Shape 619">
                          <a:extLst>
                            <a:ext uri="{FF2B5EF4-FFF2-40B4-BE49-F238E27FC236}">
                              <a16:creationId xmlns:a16="http://schemas.microsoft.com/office/drawing/2014/main" id="{4C2DE6C9-0EEF-4159-A79B-7AAACF8AF85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10057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21" name="Freeform: Shape 620">
                          <a:extLst>
                            <a:ext uri="{FF2B5EF4-FFF2-40B4-BE49-F238E27FC236}">
                              <a16:creationId xmlns:a16="http://schemas.microsoft.com/office/drawing/2014/main" id="{92B53199-CED4-4362-B8F7-CAB79D4BD60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019413" y="1862375"/>
                          <a:ext cx="96724" cy="88105"/>
                        </a:xfrm>
                        <a:custGeom>
                          <a:avLst/>
                          <a:gdLst>
                            <a:gd name="connsiteX0" fmla="*/ 93511 w 96724"/>
                            <a:gd name="connsiteY0" fmla="*/ 53997 h 88105"/>
                            <a:gd name="connsiteX1" fmla="*/ 85789 w 96724"/>
                            <a:gd name="connsiteY1" fmla="*/ 84896 h 88105"/>
                            <a:gd name="connsiteX2" fmla="*/ 74270 w 96724"/>
                            <a:gd name="connsiteY2" fmla="*/ 88105 h 88105"/>
                            <a:gd name="connsiteX3" fmla="*/ 22451 w 96724"/>
                            <a:gd name="connsiteY3" fmla="*/ 88105 h 88105"/>
                            <a:gd name="connsiteX4" fmla="*/ 0 w 96724"/>
                            <a:gd name="connsiteY4" fmla="*/ 65516 h 88105"/>
                            <a:gd name="connsiteX5" fmla="*/ 3210 w 96724"/>
                            <a:gd name="connsiteY5" fmla="*/ 53997 h 88105"/>
                            <a:gd name="connsiteX6" fmla="*/ 29119 w 96724"/>
                            <a:gd name="connsiteY6" fmla="*/ 10923 h 88105"/>
                            <a:gd name="connsiteX7" fmla="*/ 59851 w 96724"/>
                            <a:gd name="connsiteY7" fmla="*/ 3173 h 88105"/>
                            <a:gd name="connsiteX8" fmla="*/ 67601 w 96724"/>
                            <a:gd name="connsiteY8" fmla="*/ 10923 h 8810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96724" h="88105">
                              <a:moveTo>
                                <a:pt x="93511" y="53997"/>
                              </a:moveTo>
                              <a:cubicBezTo>
                                <a:pt x="99910" y="64661"/>
                                <a:pt x="96454" y="78495"/>
                                <a:pt x="85789" y="84896"/>
                              </a:cubicBezTo>
                              <a:cubicBezTo>
                                <a:pt x="82308" y="86984"/>
                                <a:pt x="78329" y="88093"/>
                                <a:pt x="74270" y="88105"/>
                              </a:cubicBezTo>
                              <a:lnTo>
                                <a:pt x="22451" y="88105"/>
                              </a:lnTo>
                              <a:cubicBezTo>
                                <a:pt x="10013" y="88067"/>
                                <a:pt x="-38" y="77954"/>
                                <a:pt x="0" y="65516"/>
                              </a:cubicBezTo>
                              <a:cubicBezTo>
                                <a:pt x="12" y="61457"/>
                                <a:pt x="1122" y="57476"/>
                                <a:pt x="3210" y="53997"/>
                              </a:cubicBezTo>
                              <a:lnTo>
                                <a:pt x="29119" y="10923"/>
                              </a:lnTo>
                              <a:cubicBezTo>
                                <a:pt x="35466" y="297"/>
                                <a:pt x="49225" y="-3173"/>
                                <a:pt x="59851" y="3173"/>
                              </a:cubicBezTo>
                              <a:cubicBezTo>
                                <a:pt x="63037" y="5076"/>
                                <a:pt x="65699" y="7739"/>
                                <a:pt x="67601" y="1092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22" name="Freeform: Shape 621">
                          <a:extLst>
                            <a:ext uri="{FF2B5EF4-FFF2-40B4-BE49-F238E27FC236}">
                              <a16:creationId xmlns:a16="http://schemas.microsoft.com/office/drawing/2014/main" id="{D9835E58-A8BC-4C68-8EC6-0B452113B1B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728872" y="1316407"/>
                          <a:ext cx="677802" cy="853156"/>
                        </a:xfrm>
                        <a:custGeom>
                          <a:avLst/>
                          <a:gdLst>
                            <a:gd name="connsiteX0" fmla="*/ 338901 w 677802"/>
                            <a:gd name="connsiteY0" fmla="*/ 0 h 853156"/>
                            <a:gd name="connsiteX1" fmla="*/ 0 w 677802"/>
                            <a:gd name="connsiteY1" fmla="*/ 366232 h 853156"/>
                            <a:gd name="connsiteX2" fmla="*/ 76526 w 677802"/>
                            <a:gd name="connsiteY2" fmla="*/ 579849 h 853156"/>
                            <a:gd name="connsiteX3" fmla="*/ 76526 w 677802"/>
                            <a:gd name="connsiteY3" fmla="*/ 634510 h 853156"/>
                            <a:gd name="connsiteX4" fmla="*/ 163984 w 677802"/>
                            <a:gd name="connsiteY4" fmla="*/ 732901 h 853156"/>
                            <a:gd name="connsiteX5" fmla="*/ 163984 w 677802"/>
                            <a:gd name="connsiteY5" fmla="*/ 820359 h 853156"/>
                            <a:gd name="connsiteX6" fmla="*/ 196781 w 677802"/>
                            <a:gd name="connsiteY6" fmla="*/ 853156 h 853156"/>
                            <a:gd name="connsiteX7" fmla="*/ 481021 w 677802"/>
                            <a:gd name="connsiteY7" fmla="*/ 853156 h 853156"/>
                            <a:gd name="connsiteX8" fmla="*/ 513818 w 677802"/>
                            <a:gd name="connsiteY8" fmla="*/ 820359 h 853156"/>
                            <a:gd name="connsiteX9" fmla="*/ 513818 w 677802"/>
                            <a:gd name="connsiteY9" fmla="*/ 732464 h 853156"/>
                            <a:gd name="connsiteX10" fmla="*/ 601276 w 677802"/>
                            <a:gd name="connsiteY10" fmla="*/ 634073 h 853156"/>
                            <a:gd name="connsiteX11" fmla="*/ 601276 w 677802"/>
                            <a:gd name="connsiteY11" fmla="*/ 579411 h 853156"/>
                            <a:gd name="connsiteX12" fmla="*/ 677802 w 677802"/>
                            <a:gd name="connsiteY12" fmla="*/ 365794 h 853156"/>
                            <a:gd name="connsiteX13" fmla="*/ 338901 w 677802"/>
                            <a:gd name="connsiteY13" fmla="*/ 0 h 853156"/>
                            <a:gd name="connsiteX14" fmla="*/ 543007 w 677802"/>
                            <a:gd name="connsiteY14" fmla="*/ 547817 h 853156"/>
                            <a:gd name="connsiteX15" fmla="*/ 535682 w 677802"/>
                            <a:gd name="connsiteY15" fmla="*/ 568479 h 853156"/>
                            <a:gd name="connsiteX16" fmla="*/ 535682 w 677802"/>
                            <a:gd name="connsiteY16" fmla="*/ 634073 h 853156"/>
                            <a:gd name="connsiteX17" fmla="*/ 504435 w 677802"/>
                            <a:gd name="connsiteY17" fmla="*/ 666870 h 853156"/>
                            <a:gd name="connsiteX18" fmla="*/ 502885 w 677802"/>
                            <a:gd name="connsiteY18" fmla="*/ 666870 h 853156"/>
                            <a:gd name="connsiteX19" fmla="*/ 481021 w 677802"/>
                            <a:gd name="connsiteY19" fmla="*/ 666870 h 853156"/>
                            <a:gd name="connsiteX20" fmla="*/ 448224 w 677802"/>
                            <a:gd name="connsiteY20" fmla="*/ 699667 h 853156"/>
                            <a:gd name="connsiteX21" fmla="*/ 448224 w 677802"/>
                            <a:gd name="connsiteY21" fmla="*/ 787125 h 853156"/>
                            <a:gd name="connsiteX22" fmla="*/ 404495 w 677802"/>
                            <a:gd name="connsiteY22" fmla="*/ 787125 h 853156"/>
                            <a:gd name="connsiteX23" fmla="*/ 404495 w 677802"/>
                            <a:gd name="connsiteY23" fmla="*/ 721531 h 853156"/>
                            <a:gd name="connsiteX24" fmla="*/ 360766 w 677802"/>
                            <a:gd name="connsiteY24" fmla="*/ 721531 h 853156"/>
                            <a:gd name="connsiteX25" fmla="*/ 360766 w 677802"/>
                            <a:gd name="connsiteY25" fmla="*/ 787125 h 853156"/>
                            <a:gd name="connsiteX26" fmla="*/ 317036 w 677802"/>
                            <a:gd name="connsiteY26" fmla="*/ 787125 h 853156"/>
                            <a:gd name="connsiteX27" fmla="*/ 317036 w 677802"/>
                            <a:gd name="connsiteY27" fmla="*/ 721531 h 853156"/>
                            <a:gd name="connsiteX28" fmla="*/ 273307 w 677802"/>
                            <a:gd name="connsiteY28" fmla="*/ 721531 h 853156"/>
                            <a:gd name="connsiteX29" fmla="*/ 273307 w 677802"/>
                            <a:gd name="connsiteY29" fmla="*/ 787125 h 853156"/>
                            <a:gd name="connsiteX30" fmla="*/ 229578 w 677802"/>
                            <a:gd name="connsiteY30" fmla="*/ 787125 h 853156"/>
                            <a:gd name="connsiteX31" fmla="*/ 229578 w 677802"/>
                            <a:gd name="connsiteY31" fmla="*/ 699667 h 853156"/>
                            <a:gd name="connsiteX32" fmla="*/ 196781 w 677802"/>
                            <a:gd name="connsiteY32" fmla="*/ 666870 h 853156"/>
                            <a:gd name="connsiteX33" fmla="*/ 174917 w 677802"/>
                            <a:gd name="connsiteY33" fmla="*/ 666870 h 853156"/>
                            <a:gd name="connsiteX34" fmla="*/ 142120 w 677802"/>
                            <a:gd name="connsiteY34" fmla="*/ 635622 h 853156"/>
                            <a:gd name="connsiteX35" fmla="*/ 142120 w 677802"/>
                            <a:gd name="connsiteY35" fmla="*/ 634073 h 853156"/>
                            <a:gd name="connsiteX36" fmla="*/ 142120 w 677802"/>
                            <a:gd name="connsiteY36" fmla="*/ 568479 h 853156"/>
                            <a:gd name="connsiteX37" fmla="*/ 134795 w 677802"/>
                            <a:gd name="connsiteY37" fmla="*/ 547817 h 853156"/>
                            <a:gd name="connsiteX38" fmla="*/ 65594 w 677802"/>
                            <a:gd name="connsiteY38" fmla="*/ 366232 h 853156"/>
                            <a:gd name="connsiteX39" fmla="*/ 338901 w 677802"/>
                            <a:gd name="connsiteY39" fmla="*/ 65594 h 853156"/>
                            <a:gd name="connsiteX40" fmla="*/ 612208 w 677802"/>
                            <a:gd name="connsiteY40" fmla="*/ 366232 h 853156"/>
                            <a:gd name="connsiteX41" fmla="*/ 543007 w 677802"/>
                            <a:gd name="connsiteY41" fmla="*/ 547817 h 85315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  <a:cxn ang="0">
                              <a:pos x="connsiteX36" y="connsiteY36"/>
                            </a:cxn>
                            <a:cxn ang="0">
                              <a:pos x="connsiteX37" y="connsiteY37"/>
                            </a:cxn>
                            <a:cxn ang="0">
                              <a:pos x="connsiteX38" y="connsiteY38"/>
                            </a:cxn>
                            <a:cxn ang="0">
                              <a:pos x="connsiteX39" y="connsiteY39"/>
                            </a:cxn>
                            <a:cxn ang="0">
                              <a:pos x="connsiteX40" y="connsiteY40"/>
                            </a:cxn>
                            <a:cxn ang="0">
                              <a:pos x="connsiteX41" y="connsiteY41"/>
                            </a:cxn>
                          </a:cxnLst>
                          <a:rect l="l" t="t" r="r" b="b"/>
                          <a:pathLst>
                            <a:path w="677802" h="853156">
                              <a:moveTo>
                                <a:pt x="338901" y="0"/>
                              </a:moveTo>
                              <a:cubicBezTo>
                                <a:pt x="152068" y="0"/>
                                <a:pt x="0" y="163984"/>
                                <a:pt x="0" y="366232"/>
                              </a:cubicBezTo>
                              <a:cubicBezTo>
                                <a:pt x="0" y="446366"/>
                                <a:pt x="22958" y="510866"/>
                                <a:pt x="76526" y="579849"/>
                              </a:cubicBezTo>
                              <a:lnTo>
                                <a:pt x="76526" y="634510"/>
                              </a:lnTo>
                              <a:cubicBezTo>
                                <a:pt x="75700" y="685045"/>
                                <a:pt x="113702" y="727797"/>
                                <a:pt x="163984" y="732901"/>
                              </a:cubicBezTo>
                              <a:lnTo>
                                <a:pt x="163984" y="820359"/>
                              </a:lnTo>
                              <a:cubicBezTo>
                                <a:pt x="163984" y="838473"/>
                                <a:pt x="178668" y="853156"/>
                                <a:pt x="196781" y="853156"/>
                              </a:cubicBezTo>
                              <a:lnTo>
                                <a:pt x="481021" y="853156"/>
                              </a:lnTo>
                              <a:cubicBezTo>
                                <a:pt x="499135" y="853156"/>
                                <a:pt x="513818" y="838473"/>
                                <a:pt x="513818" y="820359"/>
                              </a:cubicBezTo>
                              <a:lnTo>
                                <a:pt x="513818" y="732464"/>
                              </a:lnTo>
                              <a:cubicBezTo>
                                <a:pt x="564100" y="727359"/>
                                <a:pt x="602103" y="684607"/>
                                <a:pt x="601276" y="634073"/>
                              </a:cubicBezTo>
                              <a:lnTo>
                                <a:pt x="601276" y="579411"/>
                              </a:lnTo>
                              <a:cubicBezTo>
                                <a:pt x="654844" y="510429"/>
                                <a:pt x="677802" y="445928"/>
                                <a:pt x="677802" y="365794"/>
                              </a:cubicBezTo>
                              <a:cubicBezTo>
                                <a:pt x="677802" y="163984"/>
                                <a:pt x="525734" y="0"/>
                                <a:pt x="338901" y="0"/>
                              </a:cubicBezTo>
                              <a:close/>
                              <a:moveTo>
                                <a:pt x="543007" y="547817"/>
                              </a:moveTo>
                              <a:cubicBezTo>
                                <a:pt x="538268" y="553660"/>
                                <a:pt x="535681" y="560956"/>
                                <a:pt x="535682" y="568479"/>
                              </a:cubicBezTo>
                              <a:lnTo>
                                <a:pt x="535682" y="634073"/>
                              </a:lnTo>
                              <a:cubicBezTo>
                                <a:pt x="536110" y="651758"/>
                                <a:pt x="522120" y="666442"/>
                                <a:pt x="504435" y="666870"/>
                              </a:cubicBezTo>
                              <a:cubicBezTo>
                                <a:pt x="503919" y="666882"/>
                                <a:pt x="503401" y="666882"/>
                                <a:pt x="502885" y="666870"/>
                              </a:cubicBezTo>
                              <a:lnTo>
                                <a:pt x="481021" y="666870"/>
                              </a:lnTo>
                              <a:cubicBezTo>
                                <a:pt x="462907" y="666870"/>
                                <a:pt x="448224" y="681553"/>
                                <a:pt x="448224" y="699667"/>
                              </a:cubicBezTo>
                              <a:lnTo>
                                <a:pt x="448224" y="787125"/>
                              </a:lnTo>
                              <a:lnTo>
                                <a:pt x="404495" y="787125"/>
                              </a:lnTo>
                              <a:lnTo>
                                <a:pt x="404495" y="721531"/>
                              </a:lnTo>
                              <a:lnTo>
                                <a:pt x="360766" y="721531"/>
                              </a:lnTo>
                              <a:lnTo>
                                <a:pt x="360766" y="787125"/>
                              </a:lnTo>
                              <a:lnTo>
                                <a:pt x="317036" y="787125"/>
                              </a:lnTo>
                              <a:lnTo>
                                <a:pt x="317036" y="721531"/>
                              </a:lnTo>
                              <a:lnTo>
                                <a:pt x="273307" y="721531"/>
                              </a:lnTo>
                              <a:lnTo>
                                <a:pt x="273307" y="787125"/>
                              </a:lnTo>
                              <a:lnTo>
                                <a:pt x="229578" y="787125"/>
                              </a:lnTo>
                              <a:lnTo>
                                <a:pt x="229578" y="699667"/>
                              </a:lnTo>
                              <a:cubicBezTo>
                                <a:pt x="229578" y="681553"/>
                                <a:pt x="214895" y="666870"/>
                                <a:pt x="196781" y="666870"/>
                              </a:cubicBezTo>
                              <a:lnTo>
                                <a:pt x="174917" y="666870"/>
                              </a:lnTo>
                              <a:cubicBezTo>
                                <a:pt x="157231" y="667297"/>
                                <a:pt x="142547" y="653307"/>
                                <a:pt x="142120" y="635622"/>
                              </a:cubicBezTo>
                              <a:cubicBezTo>
                                <a:pt x="142108" y="635106"/>
                                <a:pt x="142108" y="634589"/>
                                <a:pt x="142120" y="634073"/>
                              </a:cubicBezTo>
                              <a:lnTo>
                                <a:pt x="142120" y="568479"/>
                              </a:lnTo>
                              <a:cubicBezTo>
                                <a:pt x="142121" y="560956"/>
                                <a:pt x="139534" y="553660"/>
                                <a:pt x="134795" y="547817"/>
                              </a:cubicBezTo>
                              <a:cubicBezTo>
                                <a:pt x="85600" y="487143"/>
                                <a:pt x="65594" y="434559"/>
                                <a:pt x="65594" y="366232"/>
                              </a:cubicBezTo>
                              <a:cubicBezTo>
                                <a:pt x="65594" y="200498"/>
                                <a:pt x="188145" y="65594"/>
                                <a:pt x="338901" y="65594"/>
                              </a:cubicBezTo>
                              <a:cubicBezTo>
                                <a:pt x="489657" y="65594"/>
                                <a:pt x="612208" y="200498"/>
                                <a:pt x="612208" y="366232"/>
                              </a:cubicBezTo>
                              <a:cubicBezTo>
                                <a:pt x="612208" y="434559"/>
                                <a:pt x="592202" y="487143"/>
                                <a:pt x="543007" y="54781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 dirty="0"/>
                        </a:p>
                      </p:txBody>
                    </p:sp>
                  </p:grpSp>
                </p:grpSp>
                <p:grpSp>
                  <p:nvGrpSpPr>
                    <p:cNvPr id="596" name="Group 595">
                      <a:extLst>
                        <a:ext uri="{FF2B5EF4-FFF2-40B4-BE49-F238E27FC236}">
                          <a16:creationId xmlns:a16="http://schemas.microsoft.com/office/drawing/2014/main" id="{A389975A-7E7B-4389-8048-5751A9C56711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8634175" y="3611285"/>
                      <a:ext cx="589513" cy="510222"/>
                      <a:chOff x="7543024" y="1218017"/>
                      <a:chExt cx="1049500" cy="1049500"/>
                    </a:xfrm>
                  </p:grpSpPr>
                  <p:sp>
                    <p:nvSpPr>
                      <p:cNvPr id="611" name="Freeform: Shape 610">
                        <a:extLst>
                          <a:ext uri="{FF2B5EF4-FFF2-40B4-BE49-F238E27FC236}">
                            <a16:creationId xmlns:a16="http://schemas.microsoft.com/office/drawing/2014/main" id="{50C4B73C-3788-4001-A0D9-979FEC701C9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8834" y="1354307"/>
                        <a:ext cx="597877" cy="776920"/>
                      </a:xfrm>
                      <a:custGeom>
                        <a:avLst/>
                        <a:gdLst>
                          <a:gd name="connsiteX0" fmla="*/ 188635 w 597877"/>
                          <a:gd name="connsiteY0" fmla="*/ 19183 h 776920"/>
                          <a:gd name="connsiteX1" fmla="*/ 239790 w 597877"/>
                          <a:gd name="connsiteY1" fmla="*/ 9592 h 776920"/>
                          <a:gd name="connsiteX2" fmla="*/ 258974 w 597877"/>
                          <a:gd name="connsiteY2" fmla="*/ 3197 h 776920"/>
                          <a:gd name="connsiteX3" fmla="*/ 268565 w 597877"/>
                          <a:gd name="connsiteY3" fmla="*/ 0 h 776920"/>
                          <a:gd name="connsiteX4" fmla="*/ 399651 w 597877"/>
                          <a:gd name="connsiteY4" fmla="*/ 3197 h 776920"/>
                          <a:gd name="connsiteX5" fmla="*/ 428425 w 597877"/>
                          <a:gd name="connsiteY5" fmla="*/ 19183 h 776920"/>
                          <a:gd name="connsiteX6" fmla="*/ 434820 w 597877"/>
                          <a:gd name="connsiteY6" fmla="*/ 25578 h 776920"/>
                          <a:gd name="connsiteX7" fmla="*/ 444411 w 597877"/>
                          <a:gd name="connsiteY7" fmla="*/ 28775 h 776920"/>
                          <a:gd name="connsiteX8" fmla="*/ 463595 w 597877"/>
                          <a:gd name="connsiteY8" fmla="*/ 47958 h 776920"/>
                          <a:gd name="connsiteX9" fmla="*/ 469989 w 597877"/>
                          <a:gd name="connsiteY9" fmla="*/ 54353 h 776920"/>
                          <a:gd name="connsiteX10" fmla="*/ 476383 w 597877"/>
                          <a:gd name="connsiteY10" fmla="*/ 63944 h 776920"/>
                          <a:gd name="connsiteX11" fmla="*/ 492370 w 597877"/>
                          <a:gd name="connsiteY11" fmla="*/ 79930 h 776920"/>
                          <a:gd name="connsiteX12" fmla="*/ 498764 w 597877"/>
                          <a:gd name="connsiteY12" fmla="*/ 86325 h 776920"/>
                          <a:gd name="connsiteX13" fmla="*/ 508356 w 597877"/>
                          <a:gd name="connsiteY13" fmla="*/ 92719 h 776920"/>
                          <a:gd name="connsiteX14" fmla="*/ 514750 w 597877"/>
                          <a:gd name="connsiteY14" fmla="*/ 102311 h 776920"/>
                          <a:gd name="connsiteX15" fmla="*/ 517947 w 597877"/>
                          <a:gd name="connsiteY15" fmla="*/ 111902 h 776920"/>
                          <a:gd name="connsiteX16" fmla="*/ 537130 w 597877"/>
                          <a:gd name="connsiteY16" fmla="*/ 137480 h 776920"/>
                          <a:gd name="connsiteX17" fmla="*/ 546722 w 597877"/>
                          <a:gd name="connsiteY17" fmla="*/ 153466 h 776920"/>
                          <a:gd name="connsiteX18" fmla="*/ 556314 w 597877"/>
                          <a:gd name="connsiteY18" fmla="*/ 169452 h 776920"/>
                          <a:gd name="connsiteX19" fmla="*/ 572300 w 597877"/>
                          <a:gd name="connsiteY19" fmla="*/ 188635 h 776920"/>
                          <a:gd name="connsiteX20" fmla="*/ 585088 w 597877"/>
                          <a:gd name="connsiteY20" fmla="*/ 207818 h 776920"/>
                          <a:gd name="connsiteX21" fmla="*/ 588286 w 597877"/>
                          <a:gd name="connsiteY21" fmla="*/ 220607 h 776920"/>
                          <a:gd name="connsiteX22" fmla="*/ 591483 w 597877"/>
                          <a:gd name="connsiteY22" fmla="*/ 230199 h 776920"/>
                          <a:gd name="connsiteX23" fmla="*/ 594680 w 597877"/>
                          <a:gd name="connsiteY23" fmla="*/ 268565 h 776920"/>
                          <a:gd name="connsiteX24" fmla="*/ 597877 w 597877"/>
                          <a:gd name="connsiteY24" fmla="*/ 294143 h 776920"/>
                          <a:gd name="connsiteX25" fmla="*/ 591483 w 597877"/>
                          <a:gd name="connsiteY25" fmla="*/ 393256 h 776920"/>
                          <a:gd name="connsiteX26" fmla="*/ 588286 w 597877"/>
                          <a:gd name="connsiteY26" fmla="*/ 402848 h 776920"/>
                          <a:gd name="connsiteX27" fmla="*/ 575497 w 597877"/>
                          <a:gd name="connsiteY27" fmla="*/ 418834 h 776920"/>
                          <a:gd name="connsiteX28" fmla="*/ 565905 w 597877"/>
                          <a:gd name="connsiteY28" fmla="*/ 473186 h 776920"/>
                          <a:gd name="connsiteX29" fmla="*/ 556314 w 597877"/>
                          <a:gd name="connsiteY29" fmla="*/ 505158 h 776920"/>
                          <a:gd name="connsiteX30" fmla="*/ 553116 w 597877"/>
                          <a:gd name="connsiteY30" fmla="*/ 514750 h 776920"/>
                          <a:gd name="connsiteX31" fmla="*/ 549919 w 597877"/>
                          <a:gd name="connsiteY31" fmla="*/ 524341 h 776920"/>
                          <a:gd name="connsiteX32" fmla="*/ 543525 w 597877"/>
                          <a:gd name="connsiteY32" fmla="*/ 533933 h 776920"/>
                          <a:gd name="connsiteX33" fmla="*/ 540328 w 597877"/>
                          <a:gd name="connsiteY33" fmla="*/ 569102 h 776920"/>
                          <a:gd name="connsiteX34" fmla="*/ 537130 w 597877"/>
                          <a:gd name="connsiteY34" fmla="*/ 578694 h 776920"/>
                          <a:gd name="connsiteX35" fmla="*/ 533933 w 597877"/>
                          <a:gd name="connsiteY35" fmla="*/ 591483 h 776920"/>
                          <a:gd name="connsiteX36" fmla="*/ 527539 w 597877"/>
                          <a:gd name="connsiteY36" fmla="*/ 613863 h 776920"/>
                          <a:gd name="connsiteX37" fmla="*/ 521144 w 597877"/>
                          <a:gd name="connsiteY37" fmla="*/ 645835 h 776920"/>
                          <a:gd name="connsiteX38" fmla="*/ 495567 w 597877"/>
                          <a:gd name="connsiteY38" fmla="*/ 668215 h 776920"/>
                          <a:gd name="connsiteX39" fmla="*/ 476383 w 597877"/>
                          <a:gd name="connsiteY39" fmla="*/ 674610 h 776920"/>
                          <a:gd name="connsiteX40" fmla="*/ 473186 w 597877"/>
                          <a:gd name="connsiteY40" fmla="*/ 684202 h 776920"/>
                          <a:gd name="connsiteX41" fmla="*/ 460397 w 597877"/>
                          <a:gd name="connsiteY41" fmla="*/ 700188 h 776920"/>
                          <a:gd name="connsiteX42" fmla="*/ 457200 w 597877"/>
                          <a:gd name="connsiteY42" fmla="*/ 770526 h 776920"/>
                          <a:gd name="connsiteX43" fmla="*/ 438017 w 597877"/>
                          <a:gd name="connsiteY43" fmla="*/ 776920 h 776920"/>
                          <a:gd name="connsiteX44" fmla="*/ 175846 w 597877"/>
                          <a:gd name="connsiteY44" fmla="*/ 773723 h 776920"/>
                          <a:gd name="connsiteX45" fmla="*/ 172649 w 597877"/>
                          <a:gd name="connsiteY45" fmla="*/ 764132 h 776920"/>
                          <a:gd name="connsiteX46" fmla="*/ 166255 w 597877"/>
                          <a:gd name="connsiteY46" fmla="*/ 655427 h 776920"/>
                          <a:gd name="connsiteX47" fmla="*/ 150269 w 597877"/>
                          <a:gd name="connsiteY47" fmla="*/ 645835 h 776920"/>
                          <a:gd name="connsiteX48" fmla="*/ 99114 w 597877"/>
                          <a:gd name="connsiteY48" fmla="*/ 642638 h 776920"/>
                          <a:gd name="connsiteX49" fmla="*/ 89522 w 597877"/>
                          <a:gd name="connsiteY49" fmla="*/ 639441 h 776920"/>
                          <a:gd name="connsiteX50" fmla="*/ 86325 w 597877"/>
                          <a:gd name="connsiteY50" fmla="*/ 629849 h 776920"/>
                          <a:gd name="connsiteX51" fmla="*/ 79930 w 597877"/>
                          <a:gd name="connsiteY51" fmla="*/ 617060 h 776920"/>
                          <a:gd name="connsiteX52" fmla="*/ 76733 w 597877"/>
                          <a:gd name="connsiteY52" fmla="*/ 527539 h 776920"/>
                          <a:gd name="connsiteX53" fmla="*/ 70339 w 597877"/>
                          <a:gd name="connsiteY53" fmla="*/ 517947 h 776920"/>
                          <a:gd name="connsiteX54" fmla="*/ 51156 w 597877"/>
                          <a:gd name="connsiteY54" fmla="*/ 492369 h 776920"/>
                          <a:gd name="connsiteX55" fmla="*/ 44761 w 597877"/>
                          <a:gd name="connsiteY55" fmla="*/ 473186 h 776920"/>
                          <a:gd name="connsiteX56" fmla="*/ 41564 w 597877"/>
                          <a:gd name="connsiteY56" fmla="*/ 463595 h 776920"/>
                          <a:gd name="connsiteX57" fmla="*/ 28775 w 597877"/>
                          <a:gd name="connsiteY57" fmla="*/ 434820 h 776920"/>
                          <a:gd name="connsiteX58" fmla="*/ 22381 w 597877"/>
                          <a:gd name="connsiteY58" fmla="*/ 409242 h 776920"/>
                          <a:gd name="connsiteX59" fmla="*/ 9592 w 597877"/>
                          <a:gd name="connsiteY59" fmla="*/ 377270 h 776920"/>
                          <a:gd name="connsiteX60" fmla="*/ 6395 w 597877"/>
                          <a:gd name="connsiteY60" fmla="*/ 364481 h 776920"/>
                          <a:gd name="connsiteX61" fmla="*/ 0 w 597877"/>
                          <a:gd name="connsiteY61" fmla="*/ 345298 h 776920"/>
                          <a:gd name="connsiteX62" fmla="*/ 3197 w 597877"/>
                          <a:gd name="connsiteY62" fmla="*/ 265368 h 776920"/>
                          <a:gd name="connsiteX63" fmla="*/ 6395 w 597877"/>
                          <a:gd name="connsiteY63" fmla="*/ 236593 h 776920"/>
                          <a:gd name="connsiteX64" fmla="*/ 15986 w 597877"/>
                          <a:gd name="connsiteY64" fmla="*/ 198227 h 776920"/>
                          <a:gd name="connsiteX65" fmla="*/ 19183 w 597877"/>
                          <a:gd name="connsiteY65" fmla="*/ 188635 h 776920"/>
                          <a:gd name="connsiteX66" fmla="*/ 25578 w 597877"/>
                          <a:gd name="connsiteY66" fmla="*/ 182241 h 776920"/>
                          <a:gd name="connsiteX67" fmla="*/ 41564 w 597877"/>
                          <a:gd name="connsiteY67" fmla="*/ 159860 h 776920"/>
                          <a:gd name="connsiteX68" fmla="*/ 51156 w 597877"/>
                          <a:gd name="connsiteY68" fmla="*/ 140677 h 776920"/>
                          <a:gd name="connsiteX69" fmla="*/ 67142 w 597877"/>
                          <a:gd name="connsiteY69" fmla="*/ 121494 h 776920"/>
                          <a:gd name="connsiteX70" fmla="*/ 76733 w 597877"/>
                          <a:gd name="connsiteY70" fmla="*/ 99113 h 776920"/>
                          <a:gd name="connsiteX71" fmla="*/ 86325 w 597877"/>
                          <a:gd name="connsiteY71" fmla="*/ 92719 h 776920"/>
                          <a:gd name="connsiteX72" fmla="*/ 99114 w 597877"/>
                          <a:gd name="connsiteY72" fmla="*/ 76733 h 776920"/>
                          <a:gd name="connsiteX73" fmla="*/ 108705 w 597877"/>
                          <a:gd name="connsiteY73" fmla="*/ 73536 h 776920"/>
                          <a:gd name="connsiteX74" fmla="*/ 137480 w 597877"/>
                          <a:gd name="connsiteY74" fmla="*/ 51155 h 776920"/>
                          <a:gd name="connsiteX75" fmla="*/ 156663 w 597877"/>
                          <a:gd name="connsiteY75" fmla="*/ 31972 h 776920"/>
                          <a:gd name="connsiteX76" fmla="*/ 163058 w 597877"/>
                          <a:gd name="connsiteY76" fmla="*/ 25578 h 776920"/>
                          <a:gd name="connsiteX77" fmla="*/ 169452 w 597877"/>
                          <a:gd name="connsiteY77" fmla="*/ 19183 h 776920"/>
                          <a:gd name="connsiteX78" fmla="*/ 188635 w 597877"/>
                          <a:gd name="connsiteY78" fmla="*/ 19183 h 7769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</a:cxnLst>
                        <a:rect l="l" t="t" r="r" b="b"/>
                        <a:pathLst>
                          <a:path w="597877" h="776920">
                            <a:moveTo>
                              <a:pt x="188635" y="19183"/>
                            </a:moveTo>
                            <a:cubicBezTo>
                              <a:pt x="227315" y="15315"/>
                              <a:pt x="210445" y="19373"/>
                              <a:pt x="239790" y="9592"/>
                            </a:cubicBezTo>
                            <a:lnTo>
                              <a:pt x="258974" y="3197"/>
                            </a:lnTo>
                            <a:lnTo>
                              <a:pt x="268565" y="0"/>
                            </a:lnTo>
                            <a:cubicBezTo>
                              <a:pt x="312260" y="1066"/>
                              <a:pt x="355988" y="1212"/>
                              <a:pt x="399651" y="3197"/>
                            </a:cubicBezTo>
                            <a:cubicBezTo>
                              <a:pt x="408072" y="3580"/>
                              <a:pt x="425731" y="16489"/>
                              <a:pt x="428425" y="19183"/>
                            </a:cubicBezTo>
                            <a:cubicBezTo>
                              <a:pt x="430557" y="21315"/>
                              <a:pt x="432235" y="24027"/>
                              <a:pt x="434820" y="25578"/>
                            </a:cubicBezTo>
                            <a:cubicBezTo>
                              <a:pt x="437710" y="27312"/>
                              <a:pt x="441214" y="27709"/>
                              <a:pt x="444411" y="28775"/>
                            </a:cubicBezTo>
                            <a:lnTo>
                              <a:pt x="463595" y="47958"/>
                            </a:lnTo>
                            <a:cubicBezTo>
                              <a:pt x="465727" y="50090"/>
                              <a:pt x="468317" y="51845"/>
                              <a:pt x="469989" y="54353"/>
                            </a:cubicBezTo>
                            <a:cubicBezTo>
                              <a:pt x="472120" y="57550"/>
                              <a:pt x="473853" y="61052"/>
                              <a:pt x="476383" y="63944"/>
                            </a:cubicBezTo>
                            <a:cubicBezTo>
                              <a:pt x="481346" y="69615"/>
                              <a:pt x="487041" y="74601"/>
                              <a:pt x="492370" y="79930"/>
                            </a:cubicBezTo>
                            <a:cubicBezTo>
                              <a:pt x="494502" y="82062"/>
                              <a:pt x="496256" y="84653"/>
                              <a:pt x="498764" y="86325"/>
                            </a:cubicBezTo>
                            <a:lnTo>
                              <a:pt x="508356" y="92719"/>
                            </a:lnTo>
                            <a:cubicBezTo>
                              <a:pt x="510487" y="95916"/>
                              <a:pt x="513032" y="98874"/>
                              <a:pt x="514750" y="102311"/>
                            </a:cubicBezTo>
                            <a:cubicBezTo>
                              <a:pt x="516257" y="105325"/>
                              <a:pt x="516310" y="108956"/>
                              <a:pt x="517947" y="111902"/>
                            </a:cubicBezTo>
                            <a:cubicBezTo>
                              <a:pt x="526984" y="128168"/>
                              <a:pt x="527430" y="127778"/>
                              <a:pt x="537130" y="137480"/>
                            </a:cubicBezTo>
                            <a:cubicBezTo>
                              <a:pt x="546191" y="164655"/>
                              <a:pt x="533554" y="131517"/>
                              <a:pt x="546722" y="153466"/>
                            </a:cubicBezTo>
                            <a:cubicBezTo>
                              <a:pt x="559171" y="174216"/>
                              <a:pt x="540112" y="153250"/>
                              <a:pt x="556314" y="169452"/>
                            </a:cubicBezTo>
                            <a:cubicBezTo>
                              <a:pt x="573768" y="204363"/>
                              <a:pt x="551211" y="164533"/>
                              <a:pt x="572300" y="188635"/>
                            </a:cubicBezTo>
                            <a:cubicBezTo>
                              <a:pt x="577361" y="194418"/>
                              <a:pt x="585088" y="207818"/>
                              <a:pt x="585088" y="207818"/>
                            </a:cubicBezTo>
                            <a:cubicBezTo>
                              <a:pt x="586154" y="212081"/>
                              <a:pt x="587079" y="216382"/>
                              <a:pt x="588286" y="220607"/>
                            </a:cubicBezTo>
                            <a:cubicBezTo>
                              <a:pt x="589212" y="223848"/>
                              <a:pt x="591038" y="226858"/>
                              <a:pt x="591483" y="230199"/>
                            </a:cubicBezTo>
                            <a:cubicBezTo>
                              <a:pt x="593179" y="242919"/>
                              <a:pt x="593403" y="255796"/>
                              <a:pt x="594680" y="268565"/>
                            </a:cubicBezTo>
                            <a:cubicBezTo>
                              <a:pt x="595535" y="277115"/>
                              <a:pt x="596811" y="285617"/>
                              <a:pt x="597877" y="294143"/>
                            </a:cubicBezTo>
                            <a:cubicBezTo>
                              <a:pt x="595937" y="346536"/>
                              <a:pt x="601447" y="358380"/>
                              <a:pt x="591483" y="393256"/>
                            </a:cubicBezTo>
                            <a:cubicBezTo>
                              <a:pt x="590557" y="396497"/>
                              <a:pt x="589793" y="399834"/>
                              <a:pt x="588286" y="402848"/>
                            </a:cubicBezTo>
                            <a:cubicBezTo>
                              <a:pt x="584254" y="410911"/>
                              <a:pt x="581442" y="412888"/>
                              <a:pt x="575497" y="418834"/>
                            </a:cubicBezTo>
                            <a:cubicBezTo>
                              <a:pt x="563684" y="454270"/>
                              <a:pt x="572673" y="422423"/>
                              <a:pt x="565905" y="473186"/>
                            </a:cubicBezTo>
                            <a:cubicBezTo>
                              <a:pt x="564831" y="481239"/>
                              <a:pt x="558333" y="499100"/>
                              <a:pt x="556314" y="505158"/>
                            </a:cubicBezTo>
                            <a:lnTo>
                              <a:pt x="553116" y="514750"/>
                            </a:lnTo>
                            <a:cubicBezTo>
                              <a:pt x="552050" y="517947"/>
                              <a:pt x="551788" y="521537"/>
                              <a:pt x="549919" y="524341"/>
                            </a:cubicBezTo>
                            <a:lnTo>
                              <a:pt x="543525" y="533933"/>
                            </a:lnTo>
                            <a:cubicBezTo>
                              <a:pt x="542459" y="545656"/>
                              <a:pt x="541993" y="557449"/>
                              <a:pt x="540328" y="569102"/>
                            </a:cubicBezTo>
                            <a:cubicBezTo>
                              <a:pt x="539851" y="572438"/>
                              <a:pt x="538056" y="575453"/>
                              <a:pt x="537130" y="578694"/>
                            </a:cubicBezTo>
                            <a:cubicBezTo>
                              <a:pt x="535923" y="582919"/>
                              <a:pt x="535140" y="587258"/>
                              <a:pt x="533933" y="591483"/>
                            </a:cubicBezTo>
                            <a:cubicBezTo>
                              <a:pt x="529138" y="608266"/>
                              <a:pt x="531825" y="593862"/>
                              <a:pt x="527539" y="613863"/>
                            </a:cubicBezTo>
                            <a:cubicBezTo>
                              <a:pt x="525262" y="624490"/>
                              <a:pt x="527172" y="636792"/>
                              <a:pt x="521144" y="645835"/>
                            </a:cubicBezTo>
                            <a:cubicBezTo>
                              <a:pt x="513684" y="657026"/>
                              <a:pt x="511555" y="662885"/>
                              <a:pt x="495567" y="668215"/>
                            </a:cubicBezTo>
                            <a:lnTo>
                              <a:pt x="476383" y="674610"/>
                            </a:lnTo>
                            <a:cubicBezTo>
                              <a:pt x="475317" y="677807"/>
                              <a:pt x="475291" y="681570"/>
                              <a:pt x="473186" y="684202"/>
                            </a:cubicBezTo>
                            <a:cubicBezTo>
                              <a:pt x="456657" y="704865"/>
                              <a:pt x="468436" y="676075"/>
                              <a:pt x="460397" y="700188"/>
                            </a:cubicBezTo>
                            <a:cubicBezTo>
                              <a:pt x="459331" y="723634"/>
                              <a:pt x="463772" y="747995"/>
                              <a:pt x="457200" y="770526"/>
                            </a:cubicBezTo>
                            <a:cubicBezTo>
                              <a:pt x="455313" y="776997"/>
                              <a:pt x="438017" y="776920"/>
                              <a:pt x="438017" y="776920"/>
                            </a:cubicBezTo>
                            <a:lnTo>
                              <a:pt x="175846" y="773723"/>
                            </a:lnTo>
                            <a:cubicBezTo>
                              <a:pt x="172480" y="773561"/>
                              <a:pt x="172954" y="767488"/>
                              <a:pt x="172649" y="764132"/>
                            </a:cubicBezTo>
                            <a:cubicBezTo>
                              <a:pt x="172620" y="763808"/>
                              <a:pt x="167633" y="663233"/>
                              <a:pt x="166255" y="655427"/>
                            </a:cubicBezTo>
                            <a:cubicBezTo>
                              <a:pt x="165300" y="650013"/>
                              <a:pt x="153976" y="646225"/>
                              <a:pt x="150269" y="645835"/>
                            </a:cubicBezTo>
                            <a:cubicBezTo>
                              <a:pt x="133278" y="644047"/>
                              <a:pt x="116166" y="643704"/>
                              <a:pt x="99114" y="642638"/>
                            </a:cubicBezTo>
                            <a:cubicBezTo>
                              <a:pt x="95917" y="641572"/>
                              <a:pt x="91905" y="641824"/>
                              <a:pt x="89522" y="639441"/>
                            </a:cubicBezTo>
                            <a:cubicBezTo>
                              <a:pt x="87139" y="637058"/>
                              <a:pt x="87653" y="632947"/>
                              <a:pt x="86325" y="629849"/>
                            </a:cubicBezTo>
                            <a:cubicBezTo>
                              <a:pt x="84447" y="625468"/>
                              <a:pt x="82062" y="621323"/>
                              <a:pt x="79930" y="617060"/>
                            </a:cubicBezTo>
                            <a:cubicBezTo>
                              <a:pt x="78864" y="587220"/>
                              <a:pt x="79609" y="557260"/>
                              <a:pt x="76733" y="527539"/>
                            </a:cubicBezTo>
                            <a:cubicBezTo>
                              <a:pt x="76363" y="523714"/>
                              <a:pt x="72739" y="520948"/>
                              <a:pt x="70339" y="517947"/>
                            </a:cubicBezTo>
                            <a:cubicBezTo>
                              <a:pt x="61679" y="507122"/>
                              <a:pt x="57535" y="511504"/>
                              <a:pt x="51156" y="492369"/>
                            </a:cubicBezTo>
                            <a:lnTo>
                              <a:pt x="44761" y="473186"/>
                            </a:lnTo>
                            <a:cubicBezTo>
                              <a:pt x="43695" y="469989"/>
                              <a:pt x="43433" y="466399"/>
                              <a:pt x="41564" y="463595"/>
                            </a:cubicBezTo>
                            <a:cubicBezTo>
                              <a:pt x="31432" y="448395"/>
                              <a:pt x="36384" y="457647"/>
                              <a:pt x="28775" y="434820"/>
                            </a:cubicBezTo>
                            <a:cubicBezTo>
                              <a:pt x="19075" y="405722"/>
                              <a:pt x="33953" y="451672"/>
                              <a:pt x="22381" y="409242"/>
                            </a:cubicBezTo>
                            <a:cubicBezTo>
                              <a:pt x="10876" y="367058"/>
                              <a:pt x="21548" y="409155"/>
                              <a:pt x="9592" y="377270"/>
                            </a:cubicBezTo>
                            <a:cubicBezTo>
                              <a:pt x="8049" y="373156"/>
                              <a:pt x="7658" y="368690"/>
                              <a:pt x="6395" y="364481"/>
                            </a:cubicBezTo>
                            <a:cubicBezTo>
                              <a:pt x="4458" y="358025"/>
                              <a:pt x="0" y="345298"/>
                              <a:pt x="0" y="345298"/>
                            </a:cubicBezTo>
                            <a:cubicBezTo>
                              <a:pt x="1066" y="318655"/>
                              <a:pt x="1631" y="291987"/>
                              <a:pt x="3197" y="265368"/>
                            </a:cubicBezTo>
                            <a:cubicBezTo>
                              <a:pt x="3764" y="255734"/>
                              <a:pt x="5119" y="246159"/>
                              <a:pt x="6395" y="236593"/>
                            </a:cubicBezTo>
                            <a:cubicBezTo>
                              <a:pt x="9266" y="215064"/>
                              <a:pt x="9033" y="219086"/>
                              <a:pt x="15986" y="198227"/>
                            </a:cubicBezTo>
                            <a:cubicBezTo>
                              <a:pt x="17052" y="195030"/>
                              <a:pt x="16800" y="191018"/>
                              <a:pt x="19183" y="188635"/>
                            </a:cubicBezTo>
                            <a:lnTo>
                              <a:pt x="25578" y="182241"/>
                            </a:lnTo>
                            <a:cubicBezTo>
                              <a:pt x="33508" y="158449"/>
                              <a:pt x="21336" y="190203"/>
                              <a:pt x="41564" y="159860"/>
                            </a:cubicBezTo>
                            <a:cubicBezTo>
                              <a:pt x="59884" y="132380"/>
                              <a:pt x="37922" y="167146"/>
                              <a:pt x="51156" y="140677"/>
                            </a:cubicBezTo>
                            <a:cubicBezTo>
                              <a:pt x="55609" y="131771"/>
                              <a:pt x="60068" y="128567"/>
                              <a:pt x="67142" y="121494"/>
                            </a:cubicBezTo>
                            <a:cubicBezTo>
                              <a:pt x="69363" y="114831"/>
                              <a:pt x="72344" y="104380"/>
                              <a:pt x="76733" y="99113"/>
                            </a:cubicBezTo>
                            <a:cubicBezTo>
                              <a:pt x="79193" y="96161"/>
                              <a:pt x="83128" y="94850"/>
                              <a:pt x="86325" y="92719"/>
                            </a:cubicBezTo>
                            <a:cubicBezTo>
                              <a:pt x="89231" y="88360"/>
                              <a:pt x="94050" y="79772"/>
                              <a:pt x="99114" y="76733"/>
                            </a:cubicBezTo>
                            <a:cubicBezTo>
                              <a:pt x="102004" y="74999"/>
                              <a:pt x="105508" y="74602"/>
                              <a:pt x="108705" y="73536"/>
                            </a:cubicBezTo>
                            <a:cubicBezTo>
                              <a:pt x="130271" y="51970"/>
                              <a:pt x="119309" y="57213"/>
                              <a:pt x="137480" y="51155"/>
                            </a:cubicBezTo>
                            <a:lnTo>
                              <a:pt x="156663" y="31972"/>
                            </a:lnTo>
                            <a:lnTo>
                              <a:pt x="163058" y="25578"/>
                            </a:lnTo>
                            <a:cubicBezTo>
                              <a:pt x="165190" y="23446"/>
                              <a:pt x="166592" y="20136"/>
                              <a:pt x="169452" y="19183"/>
                            </a:cubicBezTo>
                            <a:cubicBezTo>
                              <a:pt x="189646" y="12452"/>
                              <a:pt x="181895" y="12789"/>
                              <a:pt x="188635" y="19183"/>
                            </a:cubicBezTo>
                            <a:close/>
                          </a:path>
                        </a:pathLst>
                      </a:custGeom>
                      <a:solidFill>
                        <a:schemeClr val="tx1"/>
                      </a:solidFill>
                      <a:ln>
                        <a:solidFill>
                          <a:srgbClr val="FFFF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grpSp>
                    <p:nvGrpSpPr>
                      <p:cNvPr id="612" name="Content Placeholder 8" descr="Skull">
                        <a:extLst>
                          <a:ext uri="{FF2B5EF4-FFF2-40B4-BE49-F238E27FC236}">
                            <a16:creationId xmlns:a16="http://schemas.microsoft.com/office/drawing/2014/main" id="{4868E278-C6F7-419B-9CC7-3499685F8DA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543024" y="1218017"/>
                        <a:ext cx="1049500" cy="1049500"/>
                        <a:chOff x="7543024" y="1218017"/>
                        <a:chExt cx="1049500" cy="1049500"/>
                      </a:xfrm>
                    </p:grpSpPr>
                    <p:sp>
                      <p:nvSpPr>
                        <p:cNvPr id="613" name="Freeform: Shape 612">
                          <a:extLst>
                            <a:ext uri="{FF2B5EF4-FFF2-40B4-BE49-F238E27FC236}">
                              <a16:creationId xmlns:a16="http://schemas.microsoft.com/office/drawing/2014/main" id="{07A0EA40-8147-42F3-8E9A-09FC3E7214F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86006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14" name="Freeform: Shape 613">
                          <a:extLst>
                            <a:ext uri="{FF2B5EF4-FFF2-40B4-BE49-F238E27FC236}">
                              <a16:creationId xmlns:a16="http://schemas.microsoft.com/office/drawing/2014/main" id="{319112CA-647D-4E22-B369-E62B21A6A2C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10057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15" name="Freeform: Shape 614">
                          <a:extLst>
                            <a:ext uri="{FF2B5EF4-FFF2-40B4-BE49-F238E27FC236}">
                              <a16:creationId xmlns:a16="http://schemas.microsoft.com/office/drawing/2014/main" id="{C4BC32F1-12CF-4282-BD7F-DD68F07A645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019413" y="1862375"/>
                          <a:ext cx="96724" cy="88105"/>
                        </a:xfrm>
                        <a:custGeom>
                          <a:avLst/>
                          <a:gdLst>
                            <a:gd name="connsiteX0" fmla="*/ 93511 w 96724"/>
                            <a:gd name="connsiteY0" fmla="*/ 53997 h 88105"/>
                            <a:gd name="connsiteX1" fmla="*/ 85789 w 96724"/>
                            <a:gd name="connsiteY1" fmla="*/ 84896 h 88105"/>
                            <a:gd name="connsiteX2" fmla="*/ 74270 w 96724"/>
                            <a:gd name="connsiteY2" fmla="*/ 88105 h 88105"/>
                            <a:gd name="connsiteX3" fmla="*/ 22451 w 96724"/>
                            <a:gd name="connsiteY3" fmla="*/ 88105 h 88105"/>
                            <a:gd name="connsiteX4" fmla="*/ 0 w 96724"/>
                            <a:gd name="connsiteY4" fmla="*/ 65516 h 88105"/>
                            <a:gd name="connsiteX5" fmla="*/ 3210 w 96724"/>
                            <a:gd name="connsiteY5" fmla="*/ 53997 h 88105"/>
                            <a:gd name="connsiteX6" fmla="*/ 29119 w 96724"/>
                            <a:gd name="connsiteY6" fmla="*/ 10923 h 88105"/>
                            <a:gd name="connsiteX7" fmla="*/ 59851 w 96724"/>
                            <a:gd name="connsiteY7" fmla="*/ 3173 h 88105"/>
                            <a:gd name="connsiteX8" fmla="*/ 67601 w 96724"/>
                            <a:gd name="connsiteY8" fmla="*/ 10923 h 8810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96724" h="88105">
                              <a:moveTo>
                                <a:pt x="93511" y="53997"/>
                              </a:moveTo>
                              <a:cubicBezTo>
                                <a:pt x="99910" y="64661"/>
                                <a:pt x="96454" y="78495"/>
                                <a:pt x="85789" y="84896"/>
                              </a:cubicBezTo>
                              <a:cubicBezTo>
                                <a:pt x="82308" y="86984"/>
                                <a:pt x="78329" y="88093"/>
                                <a:pt x="74270" y="88105"/>
                              </a:cubicBezTo>
                              <a:lnTo>
                                <a:pt x="22451" y="88105"/>
                              </a:lnTo>
                              <a:cubicBezTo>
                                <a:pt x="10013" y="88067"/>
                                <a:pt x="-38" y="77954"/>
                                <a:pt x="0" y="65516"/>
                              </a:cubicBezTo>
                              <a:cubicBezTo>
                                <a:pt x="12" y="61457"/>
                                <a:pt x="1122" y="57476"/>
                                <a:pt x="3210" y="53997"/>
                              </a:cubicBezTo>
                              <a:lnTo>
                                <a:pt x="29119" y="10923"/>
                              </a:lnTo>
                              <a:cubicBezTo>
                                <a:pt x="35466" y="297"/>
                                <a:pt x="49225" y="-3173"/>
                                <a:pt x="59851" y="3173"/>
                              </a:cubicBezTo>
                              <a:cubicBezTo>
                                <a:pt x="63037" y="5076"/>
                                <a:pt x="65699" y="7739"/>
                                <a:pt x="67601" y="1092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16" name="Freeform: Shape 615">
                          <a:extLst>
                            <a:ext uri="{FF2B5EF4-FFF2-40B4-BE49-F238E27FC236}">
                              <a16:creationId xmlns:a16="http://schemas.microsoft.com/office/drawing/2014/main" id="{E7143699-81DA-4BFF-B164-C739F11104C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728872" y="1316407"/>
                          <a:ext cx="677802" cy="853156"/>
                        </a:xfrm>
                        <a:custGeom>
                          <a:avLst/>
                          <a:gdLst>
                            <a:gd name="connsiteX0" fmla="*/ 338901 w 677802"/>
                            <a:gd name="connsiteY0" fmla="*/ 0 h 853156"/>
                            <a:gd name="connsiteX1" fmla="*/ 0 w 677802"/>
                            <a:gd name="connsiteY1" fmla="*/ 366232 h 853156"/>
                            <a:gd name="connsiteX2" fmla="*/ 76526 w 677802"/>
                            <a:gd name="connsiteY2" fmla="*/ 579849 h 853156"/>
                            <a:gd name="connsiteX3" fmla="*/ 76526 w 677802"/>
                            <a:gd name="connsiteY3" fmla="*/ 634510 h 853156"/>
                            <a:gd name="connsiteX4" fmla="*/ 163984 w 677802"/>
                            <a:gd name="connsiteY4" fmla="*/ 732901 h 853156"/>
                            <a:gd name="connsiteX5" fmla="*/ 163984 w 677802"/>
                            <a:gd name="connsiteY5" fmla="*/ 820359 h 853156"/>
                            <a:gd name="connsiteX6" fmla="*/ 196781 w 677802"/>
                            <a:gd name="connsiteY6" fmla="*/ 853156 h 853156"/>
                            <a:gd name="connsiteX7" fmla="*/ 481021 w 677802"/>
                            <a:gd name="connsiteY7" fmla="*/ 853156 h 853156"/>
                            <a:gd name="connsiteX8" fmla="*/ 513818 w 677802"/>
                            <a:gd name="connsiteY8" fmla="*/ 820359 h 853156"/>
                            <a:gd name="connsiteX9" fmla="*/ 513818 w 677802"/>
                            <a:gd name="connsiteY9" fmla="*/ 732464 h 853156"/>
                            <a:gd name="connsiteX10" fmla="*/ 601276 w 677802"/>
                            <a:gd name="connsiteY10" fmla="*/ 634073 h 853156"/>
                            <a:gd name="connsiteX11" fmla="*/ 601276 w 677802"/>
                            <a:gd name="connsiteY11" fmla="*/ 579411 h 853156"/>
                            <a:gd name="connsiteX12" fmla="*/ 677802 w 677802"/>
                            <a:gd name="connsiteY12" fmla="*/ 365794 h 853156"/>
                            <a:gd name="connsiteX13" fmla="*/ 338901 w 677802"/>
                            <a:gd name="connsiteY13" fmla="*/ 0 h 853156"/>
                            <a:gd name="connsiteX14" fmla="*/ 543007 w 677802"/>
                            <a:gd name="connsiteY14" fmla="*/ 547817 h 853156"/>
                            <a:gd name="connsiteX15" fmla="*/ 535682 w 677802"/>
                            <a:gd name="connsiteY15" fmla="*/ 568479 h 853156"/>
                            <a:gd name="connsiteX16" fmla="*/ 535682 w 677802"/>
                            <a:gd name="connsiteY16" fmla="*/ 634073 h 853156"/>
                            <a:gd name="connsiteX17" fmla="*/ 504435 w 677802"/>
                            <a:gd name="connsiteY17" fmla="*/ 666870 h 853156"/>
                            <a:gd name="connsiteX18" fmla="*/ 502885 w 677802"/>
                            <a:gd name="connsiteY18" fmla="*/ 666870 h 853156"/>
                            <a:gd name="connsiteX19" fmla="*/ 481021 w 677802"/>
                            <a:gd name="connsiteY19" fmla="*/ 666870 h 853156"/>
                            <a:gd name="connsiteX20" fmla="*/ 448224 w 677802"/>
                            <a:gd name="connsiteY20" fmla="*/ 699667 h 853156"/>
                            <a:gd name="connsiteX21" fmla="*/ 448224 w 677802"/>
                            <a:gd name="connsiteY21" fmla="*/ 787125 h 853156"/>
                            <a:gd name="connsiteX22" fmla="*/ 404495 w 677802"/>
                            <a:gd name="connsiteY22" fmla="*/ 787125 h 853156"/>
                            <a:gd name="connsiteX23" fmla="*/ 404495 w 677802"/>
                            <a:gd name="connsiteY23" fmla="*/ 721531 h 853156"/>
                            <a:gd name="connsiteX24" fmla="*/ 360766 w 677802"/>
                            <a:gd name="connsiteY24" fmla="*/ 721531 h 853156"/>
                            <a:gd name="connsiteX25" fmla="*/ 360766 w 677802"/>
                            <a:gd name="connsiteY25" fmla="*/ 787125 h 853156"/>
                            <a:gd name="connsiteX26" fmla="*/ 317036 w 677802"/>
                            <a:gd name="connsiteY26" fmla="*/ 787125 h 853156"/>
                            <a:gd name="connsiteX27" fmla="*/ 317036 w 677802"/>
                            <a:gd name="connsiteY27" fmla="*/ 721531 h 853156"/>
                            <a:gd name="connsiteX28" fmla="*/ 273307 w 677802"/>
                            <a:gd name="connsiteY28" fmla="*/ 721531 h 853156"/>
                            <a:gd name="connsiteX29" fmla="*/ 273307 w 677802"/>
                            <a:gd name="connsiteY29" fmla="*/ 787125 h 853156"/>
                            <a:gd name="connsiteX30" fmla="*/ 229578 w 677802"/>
                            <a:gd name="connsiteY30" fmla="*/ 787125 h 853156"/>
                            <a:gd name="connsiteX31" fmla="*/ 229578 w 677802"/>
                            <a:gd name="connsiteY31" fmla="*/ 699667 h 853156"/>
                            <a:gd name="connsiteX32" fmla="*/ 196781 w 677802"/>
                            <a:gd name="connsiteY32" fmla="*/ 666870 h 853156"/>
                            <a:gd name="connsiteX33" fmla="*/ 174917 w 677802"/>
                            <a:gd name="connsiteY33" fmla="*/ 666870 h 853156"/>
                            <a:gd name="connsiteX34" fmla="*/ 142120 w 677802"/>
                            <a:gd name="connsiteY34" fmla="*/ 635622 h 853156"/>
                            <a:gd name="connsiteX35" fmla="*/ 142120 w 677802"/>
                            <a:gd name="connsiteY35" fmla="*/ 634073 h 853156"/>
                            <a:gd name="connsiteX36" fmla="*/ 142120 w 677802"/>
                            <a:gd name="connsiteY36" fmla="*/ 568479 h 853156"/>
                            <a:gd name="connsiteX37" fmla="*/ 134795 w 677802"/>
                            <a:gd name="connsiteY37" fmla="*/ 547817 h 853156"/>
                            <a:gd name="connsiteX38" fmla="*/ 65594 w 677802"/>
                            <a:gd name="connsiteY38" fmla="*/ 366232 h 853156"/>
                            <a:gd name="connsiteX39" fmla="*/ 338901 w 677802"/>
                            <a:gd name="connsiteY39" fmla="*/ 65594 h 853156"/>
                            <a:gd name="connsiteX40" fmla="*/ 612208 w 677802"/>
                            <a:gd name="connsiteY40" fmla="*/ 366232 h 853156"/>
                            <a:gd name="connsiteX41" fmla="*/ 543007 w 677802"/>
                            <a:gd name="connsiteY41" fmla="*/ 547817 h 85315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  <a:cxn ang="0">
                              <a:pos x="connsiteX36" y="connsiteY36"/>
                            </a:cxn>
                            <a:cxn ang="0">
                              <a:pos x="connsiteX37" y="connsiteY37"/>
                            </a:cxn>
                            <a:cxn ang="0">
                              <a:pos x="connsiteX38" y="connsiteY38"/>
                            </a:cxn>
                            <a:cxn ang="0">
                              <a:pos x="connsiteX39" y="connsiteY39"/>
                            </a:cxn>
                            <a:cxn ang="0">
                              <a:pos x="connsiteX40" y="connsiteY40"/>
                            </a:cxn>
                            <a:cxn ang="0">
                              <a:pos x="connsiteX41" y="connsiteY41"/>
                            </a:cxn>
                          </a:cxnLst>
                          <a:rect l="l" t="t" r="r" b="b"/>
                          <a:pathLst>
                            <a:path w="677802" h="853156">
                              <a:moveTo>
                                <a:pt x="338901" y="0"/>
                              </a:moveTo>
                              <a:cubicBezTo>
                                <a:pt x="152068" y="0"/>
                                <a:pt x="0" y="163984"/>
                                <a:pt x="0" y="366232"/>
                              </a:cubicBezTo>
                              <a:cubicBezTo>
                                <a:pt x="0" y="446366"/>
                                <a:pt x="22958" y="510866"/>
                                <a:pt x="76526" y="579849"/>
                              </a:cubicBezTo>
                              <a:lnTo>
                                <a:pt x="76526" y="634510"/>
                              </a:lnTo>
                              <a:cubicBezTo>
                                <a:pt x="75700" y="685045"/>
                                <a:pt x="113702" y="727797"/>
                                <a:pt x="163984" y="732901"/>
                              </a:cubicBezTo>
                              <a:lnTo>
                                <a:pt x="163984" y="820359"/>
                              </a:lnTo>
                              <a:cubicBezTo>
                                <a:pt x="163984" y="838473"/>
                                <a:pt x="178668" y="853156"/>
                                <a:pt x="196781" y="853156"/>
                              </a:cubicBezTo>
                              <a:lnTo>
                                <a:pt x="481021" y="853156"/>
                              </a:lnTo>
                              <a:cubicBezTo>
                                <a:pt x="499135" y="853156"/>
                                <a:pt x="513818" y="838473"/>
                                <a:pt x="513818" y="820359"/>
                              </a:cubicBezTo>
                              <a:lnTo>
                                <a:pt x="513818" y="732464"/>
                              </a:lnTo>
                              <a:cubicBezTo>
                                <a:pt x="564100" y="727359"/>
                                <a:pt x="602103" y="684607"/>
                                <a:pt x="601276" y="634073"/>
                              </a:cubicBezTo>
                              <a:lnTo>
                                <a:pt x="601276" y="579411"/>
                              </a:lnTo>
                              <a:cubicBezTo>
                                <a:pt x="654844" y="510429"/>
                                <a:pt x="677802" y="445928"/>
                                <a:pt x="677802" y="365794"/>
                              </a:cubicBezTo>
                              <a:cubicBezTo>
                                <a:pt x="677802" y="163984"/>
                                <a:pt x="525734" y="0"/>
                                <a:pt x="338901" y="0"/>
                              </a:cubicBezTo>
                              <a:close/>
                              <a:moveTo>
                                <a:pt x="543007" y="547817"/>
                              </a:moveTo>
                              <a:cubicBezTo>
                                <a:pt x="538268" y="553660"/>
                                <a:pt x="535681" y="560956"/>
                                <a:pt x="535682" y="568479"/>
                              </a:cubicBezTo>
                              <a:lnTo>
                                <a:pt x="535682" y="634073"/>
                              </a:lnTo>
                              <a:cubicBezTo>
                                <a:pt x="536110" y="651758"/>
                                <a:pt x="522120" y="666442"/>
                                <a:pt x="504435" y="666870"/>
                              </a:cubicBezTo>
                              <a:cubicBezTo>
                                <a:pt x="503919" y="666882"/>
                                <a:pt x="503401" y="666882"/>
                                <a:pt x="502885" y="666870"/>
                              </a:cubicBezTo>
                              <a:lnTo>
                                <a:pt x="481021" y="666870"/>
                              </a:lnTo>
                              <a:cubicBezTo>
                                <a:pt x="462907" y="666870"/>
                                <a:pt x="448224" y="681553"/>
                                <a:pt x="448224" y="699667"/>
                              </a:cubicBezTo>
                              <a:lnTo>
                                <a:pt x="448224" y="787125"/>
                              </a:lnTo>
                              <a:lnTo>
                                <a:pt x="404495" y="787125"/>
                              </a:lnTo>
                              <a:lnTo>
                                <a:pt x="404495" y="721531"/>
                              </a:lnTo>
                              <a:lnTo>
                                <a:pt x="360766" y="721531"/>
                              </a:lnTo>
                              <a:lnTo>
                                <a:pt x="360766" y="787125"/>
                              </a:lnTo>
                              <a:lnTo>
                                <a:pt x="317036" y="787125"/>
                              </a:lnTo>
                              <a:lnTo>
                                <a:pt x="317036" y="721531"/>
                              </a:lnTo>
                              <a:lnTo>
                                <a:pt x="273307" y="721531"/>
                              </a:lnTo>
                              <a:lnTo>
                                <a:pt x="273307" y="787125"/>
                              </a:lnTo>
                              <a:lnTo>
                                <a:pt x="229578" y="787125"/>
                              </a:lnTo>
                              <a:lnTo>
                                <a:pt x="229578" y="699667"/>
                              </a:lnTo>
                              <a:cubicBezTo>
                                <a:pt x="229578" y="681553"/>
                                <a:pt x="214895" y="666870"/>
                                <a:pt x="196781" y="666870"/>
                              </a:cubicBezTo>
                              <a:lnTo>
                                <a:pt x="174917" y="666870"/>
                              </a:lnTo>
                              <a:cubicBezTo>
                                <a:pt x="157231" y="667297"/>
                                <a:pt x="142547" y="653307"/>
                                <a:pt x="142120" y="635622"/>
                              </a:cubicBezTo>
                              <a:cubicBezTo>
                                <a:pt x="142108" y="635106"/>
                                <a:pt x="142108" y="634589"/>
                                <a:pt x="142120" y="634073"/>
                              </a:cubicBezTo>
                              <a:lnTo>
                                <a:pt x="142120" y="568479"/>
                              </a:lnTo>
                              <a:cubicBezTo>
                                <a:pt x="142121" y="560956"/>
                                <a:pt x="139534" y="553660"/>
                                <a:pt x="134795" y="547817"/>
                              </a:cubicBezTo>
                              <a:cubicBezTo>
                                <a:pt x="85600" y="487143"/>
                                <a:pt x="65594" y="434559"/>
                                <a:pt x="65594" y="366232"/>
                              </a:cubicBezTo>
                              <a:cubicBezTo>
                                <a:pt x="65594" y="200498"/>
                                <a:pt x="188145" y="65594"/>
                                <a:pt x="338901" y="65594"/>
                              </a:cubicBezTo>
                              <a:cubicBezTo>
                                <a:pt x="489657" y="65594"/>
                                <a:pt x="612208" y="200498"/>
                                <a:pt x="612208" y="366232"/>
                              </a:cubicBezTo>
                              <a:cubicBezTo>
                                <a:pt x="612208" y="434559"/>
                                <a:pt x="592202" y="487143"/>
                                <a:pt x="543007" y="54781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</p:grpSp>
                </p:grpSp>
                <p:grpSp>
                  <p:nvGrpSpPr>
                    <p:cNvPr id="597" name="Group 596">
                      <a:extLst>
                        <a:ext uri="{FF2B5EF4-FFF2-40B4-BE49-F238E27FC236}">
                          <a16:creationId xmlns:a16="http://schemas.microsoft.com/office/drawing/2014/main" id="{E2F3A15F-5457-4B72-9E36-2F44F63AF31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8312897" y="3208787"/>
                      <a:ext cx="380727" cy="414768"/>
                      <a:chOff x="7728873" y="1316406"/>
                      <a:chExt cx="677802" cy="853156"/>
                    </a:xfrm>
                  </p:grpSpPr>
                  <p:sp>
                    <p:nvSpPr>
                      <p:cNvPr id="605" name="Freeform: Shape 604">
                        <a:extLst>
                          <a:ext uri="{FF2B5EF4-FFF2-40B4-BE49-F238E27FC236}">
                            <a16:creationId xmlns:a16="http://schemas.microsoft.com/office/drawing/2014/main" id="{C5E9D41B-DC04-4608-AB33-CD4C285F3A9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8834" y="1354307"/>
                        <a:ext cx="597877" cy="776920"/>
                      </a:xfrm>
                      <a:custGeom>
                        <a:avLst/>
                        <a:gdLst>
                          <a:gd name="connsiteX0" fmla="*/ 188635 w 597877"/>
                          <a:gd name="connsiteY0" fmla="*/ 19183 h 776920"/>
                          <a:gd name="connsiteX1" fmla="*/ 239790 w 597877"/>
                          <a:gd name="connsiteY1" fmla="*/ 9592 h 776920"/>
                          <a:gd name="connsiteX2" fmla="*/ 258974 w 597877"/>
                          <a:gd name="connsiteY2" fmla="*/ 3197 h 776920"/>
                          <a:gd name="connsiteX3" fmla="*/ 268565 w 597877"/>
                          <a:gd name="connsiteY3" fmla="*/ 0 h 776920"/>
                          <a:gd name="connsiteX4" fmla="*/ 399651 w 597877"/>
                          <a:gd name="connsiteY4" fmla="*/ 3197 h 776920"/>
                          <a:gd name="connsiteX5" fmla="*/ 428425 w 597877"/>
                          <a:gd name="connsiteY5" fmla="*/ 19183 h 776920"/>
                          <a:gd name="connsiteX6" fmla="*/ 434820 w 597877"/>
                          <a:gd name="connsiteY6" fmla="*/ 25578 h 776920"/>
                          <a:gd name="connsiteX7" fmla="*/ 444411 w 597877"/>
                          <a:gd name="connsiteY7" fmla="*/ 28775 h 776920"/>
                          <a:gd name="connsiteX8" fmla="*/ 463595 w 597877"/>
                          <a:gd name="connsiteY8" fmla="*/ 47958 h 776920"/>
                          <a:gd name="connsiteX9" fmla="*/ 469989 w 597877"/>
                          <a:gd name="connsiteY9" fmla="*/ 54353 h 776920"/>
                          <a:gd name="connsiteX10" fmla="*/ 476383 w 597877"/>
                          <a:gd name="connsiteY10" fmla="*/ 63944 h 776920"/>
                          <a:gd name="connsiteX11" fmla="*/ 492370 w 597877"/>
                          <a:gd name="connsiteY11" fmla="*/ 79930 h 776920"/>
                          <a:gd name="connsiteX12" fmla="*/ 498764 w 597877"/>
                          <a:gd name="connsiteY12" fmla="*/ 86325 h 776920"/>
                          <a:gd name="connsiteX13" fmla="*/ 508356 w 597877"/>
                          <a:gd name="connsiteY13" fmla="*/ 92719 h 776920"/>
                          <a:gd name="connsiteX14" fmla="*/ 514750 w 597877"/>
                          <a:gd name="connsiteY14" fmla="*/ 102311 h 776920"/>
                          <a:gd name="connsiteX15" fmla="*/ 517947 w 597877"/>
                          <a:gd name="connsiteY15" fmla="*/ 111902 h 776920"/>
                          <a:gd name="connsiteX16" fmla="*/ 537130 w 597877"/>
                          <a:gd name="connsiteY16" fmla="*/ 137480 h 776920"/>
                          <a:gd name="connsiteX17" fmla="*/ 546722 w 597877"/>
                          <a:gd name="connsiteY17" fmla="*/ 153466 h 776920"/>
                          <a:gd name="connsiteX18" fmla="*/ 556314 w 597877"/>
                          <a:gd name="connsiteY18" fmla="*/ 169452 h 776920"/>
                          <a:gd name="connsiteX19" fmla="*/ 572300 w 597877"/>
                          <a:gd name="connsiteY19" fmla="*/ 188635 h 776920"/>
                          <a:gd name="connsiteX20" fmla="*/ 585088 w 597877"/>
                          <a:gd name="connsiteY20" fmla="*/ 207818 h 776920"/>
                          <a:gd name="connsiteX21" fmla="*/ 588286 w 597877"/>
                          <a:gd name="connsiteY21" fmla="*/ 220607 h 776920"/>
                          <a:gd name="connsiteX22" fmla="*/ 591483 w 597877"/>
                          <a:gd name="connsiteY22" fmla="*/ 230199 h 776920"/>
                          <a:gd name="connsiteX23" fmla="*/ 594680 w 597877"/>
                          <a:gd name="connsiteY23" fmla="*/ 268565 h 776920"/>
                          <a:gd name="connsiteX24" fmla="*/ 597877 w 597877"/>
                          <a:gd name="connsiteY24" fmla="*/ 294143 h 776920"/>
                          <a:gd name="connsiteX25" fmla="*/ 591483 w 597877"/>
                          <a:gd name="connsiteY25" fmla="*/ 393256 h 776920"/>
                          <a:gd name="connsiteX26" fmla="*/ 588286 w 597877"/>
                          <a:gd name="connsiteY26" fmla="*/ 402848 h 776920"/>
                          <a:gd name="connsiteX27" fmla="*/ 575497 w 597877"/>
                          <a:gd name="connsiteY27" fmla="*/ 418834 h 776920"/>
                          <a:gd name="connsiteX28" fmla="*/ 565905 w 597877"/>
                          <a:gd name="connsiteY28" fmla="*/ 473186 h 776920"/>
                          <a:gd name="connsiteX29" fmla="*/ 556314 w 597877"/>
                          <a:gd name="connsiteY29" fmla="*/ 505158 h 776920"/>
                          <a:gd name="connsiteX30" fmla="*/ 553116 w 597877"/>
                          <a:gd name="connsiteY30" fmla="*/ 514750 h 776920"/>
                          <a:gd name="connsiteX31" fmla="*/ 549919 w 597877"/>
                          <a:gd name="connsiteY31" fmla="*/ 524341 h 776920"/>
                          <a:gd name="connsiteX32" fmla="*/ 543525 w 597877"/>
                          <a:gd name="connsiteY32" fmla="*/ 533933 h 776920"/>
                          <a:gd name="connsiteX33" fmla="*/ 540328 w 597877"/>
                          <a:gd name="connsiteY33" fmla="*/ 569102 h 776920"/>
                          <a:gd name="connsiteX34" fmla="*/ 537130 w 597877"/>
                          <a:gd name="connsiteY34" fmla="*/ 578694 h 776920"/>
                          <a:gd name="connsiteX35" fmla="*/ 533933 w 597877"/>
                          <a:gd name="connsiteY35" fmla="*/ 591483 h 776920"/>
                          <a:gd name="connsiteX36" fmla="*/ 527539 w 597877"/>
                          <a:gd name="connsiteY36" fmla="*/ 613863 h 776920"/>
                          <a:gd name="connsiteX37" fmla="*/ 521144 w 597877"/>
                          <a:gd name="connsiteY37" fmla="*/ 645835 h 776920"/>
                          <a:gd name="connsiteX38" fmla="*/ 495567 w 597877"/>
                          <a:gd name="connsiteY38" fmla="*/ 668215 h 776920"/>
                          <a:gd name="connsiteX39" fmla="*/ 476383 w 597877"/>
                          <a:gd name="connsiteY39" fmla="*/ 674610 h 776920"/>
                          <a:gd name="connsiteX40" fmla="*/ 473186 w 597877"/>
                          <a:gd name="connsiteY40" fmla="*/ 684202 h 776920"/>
                          <a:gd name="connsiteX41" fmla="*/ 460397 w 597877"/>
                          <a:gd name="connsiteY41" fmla="*/ 700188 h 776920"/>
                          <a:gd name="connsiteX42" fmla="*/ 457200 w 597877"/>
                          <a:gd name="connsiteY42" fmla="*/ 770526 h 776920"/>
                          <a:gd name="connsiteX43" fmla="*/ 438017 w 597877"/>
                          <a:gd name="connsiteY43" fmla="*/ 776920 h 776920"/>
                          <a:gd name="connsiteX44" fmla="*/ 175846 w 597877"/>
                          <a:gd name="connsiteY44" fmla="*/ 773723 h 776920"/>
                          <a:gd name="connsiteX45" fmla="*/ 172649 w 597877"/>
                          <a:gd name="connsiteY45" fmla="*/ 764132 h 776920"/>
                          <a:gd name="connsiteX46" fmla="*/ 166255 w 597877"/>
                          <a:gd name="connsiteY46" fmla="*/ 655427 h 776920"/>
                          <a:gd name="connsiteX47" fmla="*/ 150269 w 597877"/>
                          <a:gd name="connsiteY47" fmla="*/ 645835 h 776920"/>
                          <a:gd name="connsiteX48" fmla="*/ 99114 w 597877"/>
                          <a:gd name="connsiteY48" fmla="*/ 642638 h 776920"/>
                          <a:gd name="connsiteX49" fmla="*/ 89522 w 597877"/>
                          <a:gd name="connsiteY49" fmla="*/ 639441 h 776920"/>
                          <a:gd name="connsiteX50" fmla="*/ 86325 w 597877"/>
                          <a:gd name="connsiteY50" fmla="*/ 629849 h 776920"/>
                          <a:gd name="connsiteX51" fmla="*/ 79930 w 597877"/>
                          <a:gd name="connsiteY51" fmla="*/ 617060 h 776920"/>
                          <a:gd name="connsiteX52" fmla="*/ 76733 w 597877"/>
                          <a:gd name="connsiteY52" fmla="*/ 527539 h 776920"/>
                          <a:gd name="connsiteX53" fmla="*/ 70339 w 597877"/>
                          <a:gd name="connsiteY53" fmla="*/ 517947 h 776920"/>
                          <a:gd name="connsiteX54" fmla="*/ 51156 w 597877"/>
                          <a:gd name="connsiteY54" fmla="*/ 492369 h 776920"/>
                          <a:gd name="connsiteX55" fmla="*/ 44761 w 597877"/>
                          <a:gd name="connsiteY55" fmla="*/ 473186 h 776920"/>
                          <a:gd name="connsiteX56" fmla="*/ 41564 w 597877"/>
                          <a:gd name="connsiteY56" fmla="*/ 463595 h 776920"/>
                          <a:gd name="connsiteX57" fmla="*/ 28775 w 597877"/>
                          <a:gd name="connsiteY57" fmla="*/ 434820 h 776920"/>
                          <a:gd name="connsiteX58" fmla="*/ 22381 w 597877"/>
                          <a:gd name="connsiteY58" fmla="*/ 409242 h 776920"/>
                          <a:gd name="connsiteX59" fmla="*/ 9592 w 597877"/>
                          <a:gd name="connsiteY59" fmla="*/ 377270 h 776920"/>
                          <a:gd name="connsiteX60" fmla="*/ 6395 w 597877"/>
                          <a:gd name="connsiteY60" fmla="*/ 364481 h 776920"/>
                          <a:gd name="connsiteX61" fmla="*/ 0 w 597877"/>
                          <a:gd name="connsiteY61" fmla="*/ 345298 h 776920"/>
                          <a:gd name="connsiteX62" fmla="*/ 3197 w 597877"/>
                          <a:gd name="connsiteY62" fmla="*/ 265368 h 776920"/>
                          <a:gd name="connsiteX63" fmla="*/ 6395 w 597877"/>
                          <a:gd name="connsiteY63" fmla="*/ 236593 h 776920"/>
                          <a:gd name="connsiteX64" fmla="*/ 15986 w 597877"/>
                          <a:gd name="connsiteY64" fmla="*/ 198227 h 776920"/>
                          <a:gd name="connsiteX65" fmla="*/ 19183 w 597877"/>
                          <a:gd name="connsiteY65" fmla="*/ 188635 h 776920"/>
                          <a:gd name="connsiteX66" fmla="*/ 25578 w 597877"/>
                          <a:gd name="connsiteY66" fmla="*/ 182241 h 776920"/>
                          <a:gd name="connsiteX67" fmla="*/ 41564 w 597877"/>
                          <a:gd name="connsiteY67" fmla="*/ 159860 h 776920"/>
                          <a:gd name="connsiteX68" fmla="*/ 51156 w 597877"/>
                          <a:gd name="connsiteY68" fmla="*/ 140677 h 776920"/>
                          <a:gd name="connsiteX69" fmla="*/ 67142 w 597877"/>
                          <a:gd name="connsiteY69" fmla="*/ 121494 h 776920"/>
                          <a:gd name="connsiteX70" fmla="*/ 76733 w 597877"/>
                          <a:gd name="connsiteY70" fmla="*/ 99113 h 776920"/>
                          <a:gd name="connsiteX71" fmla="*/ 86325 w 597877"/>
                          <a:gd name="connsiteY71" fmla="*/ 92719 h 776920"/>
                          <a:gd name="connsiteX72" fmla="*/ 99114 w 597877"/>
                          <a:gd name="connsiteY72" fmla="*/ 76733 h 776920"/>
                          <a:gd name="connsiteX73" fmla="*/ 108705 w 597877"/>
                          <a:gd name="connsiteY73" fmla="*/ 73536 h 776920"/>
                          <a:gd name="connsiteX74" fmla="*/ 137480 w 597877"/>
                          <a:gd name="connsiteY74" fmla="*/ 51155 h 776920"/>
                          <a:gd name="connsiteX75" fmla="*/ 156663 w 597877"/>
                          <a:gd name="connsiteY75" fmla="*/ 31972 h 776920"/>
                          <a:gd name="connsiteX76" fmla="*/ 163058 w 597877"/>
                          <a:gd name="connsiteY76" fmla="*/ 25578 h 776920"/>
                          <a:gd name="connsiteX77" fmla="*/ 169452 w 597877"/>
                          <a:gd name="connsiteY77" fmla="*/ 19183 h 776920"/>
                          <a:gd name="connsiteX78" fmla="*/ 188635 w 597877"/>
                          <a:gd name="connsiteY78" fmla="*/ 19183 h 7769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</a:cxnLst>
                        <a:rect l="l" t="t" r="r" b="b"/>
                        <a:pathLst>
                          <a:path w="597877" h="776920">
                            <a:moveTo>
                              <a:pt x="188635" y="19183"/>
                            </a:moveTo>
                            <a:cubicBezTo>
                              <a:pt x="227315" y="15315"/>
                              <a:pt x="210445" y="19373"/>
                              <a:pt x="239790" y="9592"/>
                            </a:cubicBezTo>
                            <a:lnTo>
                              <a:pt x="258974" y="3197"/>
                            </a:lnTo>
                            <a:lnTo>
                              <a:pt x="268565" y="0"/>
                            </a:lnTo>
                            <a:cubicBezTo>
                              <a:pt x="312260" y="1066"/>
                              <a:pt x="355988" y="1212"/>
                              <a:pt x="399651" y="3197"/>
                            </a:cubicBezTo>
                            <a:cubicBezTo>
                              <a:pt x="408072" y="3580"/>
                              <a:pt x="425731" y="16489"/>
                              <a:pt x="428425" y="19183"/>
                            </a:cubicBezTo>
                            <a:cubicBezTo>
                              <a:pt x="430557" y="21315"/>
                              <a:pt x="432235" y="24027"/>
                              <a:pt x="434820" y="25578"/>
                            </a:cubicBezTo>
                            <a:cubicBezTo>
                              <a:pt x="437710" y="27312"/>
                              <a:pt x="441214" y="27709"/>
                              <a:pt x="444411" y="28775"/>
                            </a:cubicBezTo>
                            <a:lnTo>
                              <a:pt x="463595" y="47958"/>
                            </a:lnTo>
                            <a:cubicBezTo>
                              <a:pt x="465727" y="50090"/>
                              <a:pt x="468317" y="51845"/>
                              <a:pt x="469989" y="54353"/>
                            </a:cubicBezTo>
                            <a:cubicBezTo>
                              <a:pt x="472120" y="57550"/>
                              <a:pt x="473853" y="61052"/>
                              <a:pt x="476383" y="63944"/>
                            </a:cubicBezTo>
                            <a:cubicBezTo>
                              <a:pt x="481346" y="69615"/>
                              <a:pt x="487041" y="74601"/>
                              <a:pt x="492370" y="79930"/>
                            </a:cubicBezTo>
                            <a:cubicBezTo>
                              <a:pt x="494502" y="82062"/>
                              <a:pt x="496256" y="84653"/>
                              <a:pt x="498764" y="86325"/>
                            </a:cubicBezTo>
                            <a:lnTo>
                              <a:pt x="508356" y="92719"/>
                            </a:lnTo>
                            <a:cubicBezTo>
                              <a:pt x="510487" y="95916"/>
                              <a:pt x="513032" y="98874"/>
                              <a:pt x="514750" y="102311"/>
                            </a:cubicBezTo>
                            <a:cubicBezTo>
                              <a:pt x="516257" y="105325"/>
                              <a:pt x="516310" y="108956"/>
                              <a:pt x="517947" y="111902"/>
                            </a:cubicBezTo>
                            <a:cubicBezTo>
                              <a:pt x="526984" y="128168"/>
                              <a:pt x="527430" y="127778"/>
                              <a:pt x="537130" y="137480"/>
                            </a:cubicBezTo>
                            <a:cubicBezTo>
                              <a:pt x="546191" y="164655"/>
                              <a:pt x="533554" y="131517"/>
                              <a:pt x="546722" y="153466"/>
                            </a:cubicBezTo>
                            <a:cubicBezTo>
                              <a:pt x="559171" y="174216"/>
                              <a:pt x="540112" y="153250"/>
                              <a:pt x="556314" y="169452"/>
                            </a:cubicBezTo>
                            <a:cubicBezTo>
                              <a:pt x="573768" y="204363"/>
                              <a:pt x="551211" y="164533"/>
                              <a:pt x="572300" y="188635"/>
                            </a:cubicBezTo>
                            <a:cubicBezTo>
                              <a:pt x="577361" y="194418"/>
                              <a:pt x="585088" y="207818"/>
                              <a:pt x="585088" y="207818"/>
                            </a:cubicBezTo>
                            <a:cubicBezTo>
                              <a:pt x="586154" y="212081"/>
                              <a:pt x="587079" y="216382"/>
                              <a:pt x="588286" y="220607"/>
                            </a:cubicBezTo>
                            <a:cubicBezTo>
                              <a:pt x="589212" y="223848"/>
                              <a:pt x="591038" y="226858"/>
                              <a:pt x="591483" y="230199"/>
                            </a:cubicBezTo>
                            <a:cubicBezTo>
                              <a:pt x="593179" y="242919"/>
                              <a:pt x="593403" y="255796"/>
                              <a:pt x="594680" y="268565"/>
                            </a:cubicBezTo>
                            <a:cubicBezTo>
                              <a:pt x="595535" y="277115"/>
                              <a:pt x="596811" y="285617"/>
                              <a:pt x="597877" y="294143"/>
                            </a:cubicBezTo>
                            <a:cubicBezTo>
                              <a:pt x="595937" y="346536"/>
                              <a:pt x="601447" y="358380"/>
                              <a:pt x="591483" y="393256"/>
                            </a:cubicBezTo>
                            <a:cubicBezTo>
                              <a:pt x="590557" y="396497"/>
                              <a:pt x="589793" y="399834"/>
                              <a:pt x="588286" y="402848"/>
                            </a:cubicBezTo>
                            <a:cubicBezTo>
                              <a:pt x="584254" y="410911"/>
                              <a:pt x="581442" y="412888"/>
                              <a:pt x="575497" y="418834"/>
                            </a:cubicBezTo>
                            <a:cubicBezTo>
                              <a:pt x="563684" y="454270"/>
                              <a:pt x="572673" y="422423"/>
                              <a:pt x="565905" y="473186"/>
                            </a:cubicBezTo>
                            <a:cubicBezTo>
                              <a:pt x="564831" y="481239"/>
                              <a:pt x="558333" y="499100"/>
                              <a:pt x="556314" y="505158"/>
                            </a:cubicBezTo>
                            <a:lnTo>
                              <a:pt x="553116" y="514750"/>
                            </a:lnTo>
                            <a:cubicBezTo>
                              <a:pt x="552050" y="517947"/>
                              <a:pt x="551788" y="521537"/>
                              <a:pt x="549919" y="524341"/>
                            </a:cubicBezTo>
                            <a:lnTo>
                              <a:pt x="543525" y="533933"/>
                            </a:lnTo>
                            <a:cubicBezTo>
                              <a:pt x="542459" y="545656"/>
                              <a:pt x="541993" y="557449"/>
                              <a:pt x="540328" y="569102"/>
                            </a:cubicBezTo>
                            <a:cubicBezTo>
                              <a:pt x="539851" y="572438"/>
                              <a:pt x="538056" y="575453"/>
                              <a:pt x="537130" y="578694"/>
                            </a:cubicBezTo>
                            <a:cubicBezTo>
                              <a:pt x="535923" y="582919"/>
                              <a:pt x="535140" y="587258"/>
                              <a:pt x="533933" y="591483"/>
                            </a:cubicBezTo>
                            <a:cubicBezTo>
                              <a:pt x="529138" y="608266"/>
                              <a:pt x="531825" y="593862"/>
                              <a:pt x="527539" y="613863"/>
                            </a:cubicBezTo>
                            <a:cubicBezTo>
                              <a:pt x="525262" y="624490"/>
                              <a:pt x="527172" y="636792"/>
                              <a:pt x="521144" y="645835"/>
                            </a:cubicBezTo>
                            <a:cubicBezTo>
                              <a:pt x="513684" y="657026"/>
                              <a:pt x="511555" y="662885"/>
                              <a:pt x="495567" y="668215"/>
                            </a:cubicBezTo>
                            <a:lnTo>
                              <a:pt x="476383" y="674610"/>
                            </a:lnTo>
                            <a:cubicBezTo>
                              <a:pt x="475317" y="677807"/>
                              <a:pt x="475291" y="681570"/>
                              <a:pt x="473186" y="684202"/>
                            </a:cubicBezTo>
                            <a:cubicBezTo>
                              <a:pt x="456657" y="704865"/>
                              <a:pt x="468436" y="676075"/>
                              <a:pt x="460397" y="700188"/>
                            </a:cubicBezTo>
                            <a:cubicBezTo>
                              <a:pt x="459331" y="723634"/>
                              <a:pt x="463772" y="747995"/>
                              <a:pt x="457200" y="770526"/>
                            </a:cubicBezTo>
                            <a:cubicBezTo>
                              <a:pt x="455313" y="776997"/>
                              <a:pt x="438017" y="776920"/>
                              <a:pt x="438017" y="776920"/>
                            </a:cubicBezTo>
                            <a:lnTo>
                              <a:pt x="175846" y="773723"/>
                            </a:lnTo>
                            <a:cubicBezTo>
                              <a:pt x="172480" y="773561"/>
                              <a:pt x="172954" y="767488"/>
                              <a:pt x="172649" y="764132"/>
                            </a:cubicBezTo>
                            <a:cubicBezTo>
                              <a:pt x="172620" y="763808"/>
                              <a:pt x="167633" y="663233"/>
                              <a:pt x="166255" y="655427"/>
                            </a:cubicBezTo>
                            <a:cubicBezTo>
                              <a:pt x="165300" y="650013"/>
                              <a:pt x="153976" y="646225"/>
                              <a:pt x="150269" y="645835"/>
                            </a:cubicBezTo>
                            <a:cubicBezTo>
                              <a:pt x="133278" y="644047"/>
                              <a:pt x="116166" y="643704"/>
                              <a:pt x="99114" y="642638"/>
                            </a:cubicBezTo>
                            <a:cubicBezTo>
                              <a:pt x="95917" y="641572"/>
                              <a:pt x="91905" y="641824"/>
                              <a:pt x="89522" y="639441"/>
                            </a:cubicBezTo>
                            <a:cubicBezTo>
                              <a:pt x="87139" y="637058"/>
                              <a:pt x="87653" y="632947"/>
                              <a:pt x="86325" y="629849"/>
                            </a:cubicBezTo>
                            <a:cubicBezTo>
                              <a:pt x="84447" y="625468"/>
                              <a:pt x="82062" y="621323"/>
                              <a:pt x="79930" y="617060"/>
                            </a:cubicBezTo>
                            <a:cubicBezTo>
                              <a:pt x="78864" y="587220"/>
                              <a:pt x="79609" y="557260"/>
                              <a:pt x="76733" y="527539"/>
                            </a:cubicBezTo>
                            <a:cubicBezTo>
                              <a:pt x="76363" y="523714"/>
                              <a:pt x="72739" y="520948"/>
                              <a:pt x="70339" y="517947"/>
                            </a:cubicBezTo>
                            <a:cubicBezTo>
                              <a:pt x="61679" y="507122"/>
                              <a:pt x="57535" y="511504"/>
                              <a:pt x="51156" y="492369"/>
                            </a:cubicBezTo>
                            <a:lnTo>
                              <a:pt x="44761" y="473186"/>
                            </a:lnTo>
                            <a:cubicBezTo>
                              <a:pt x="43695" y="469989"/>
                              <a:pt x="43433" y="466399"/>
                              <a:pt x="41564" y="463595"/>
                            </a:cubicBezTo>
                            <a:cubicBezTo>
                              <a:pt x="31432" y="448395"/>
                              <a:pt x="36384" y="457647"/>
                              <a:pt x="28775" y="434820"/>
                            </a:cubicBezTo>
                            <a:cubicBezTo>
                              <a:pt x="19075" y="405722"/>
                              <a:pt x="33953" y="451672"/>
                              <a:pt x="22381" y="409242"/>
                            </a:cubicBezTo>
                            <a:cubicBezTo>
                              <a:pt x="10876" y="367058"/>
                              <a:pt x="21548" y="409155"/>
                              <a:pt x="9592" y="377270"/>
                            </a:cubicBezTo>
                            <a:cubicBezTo>
                              <a:pt x="8049" y="373156"/>
                              <a:pt x="7658" y="368690"/>
                              <a:pt x="6395" y="364481"/>
                            </a:cubicBezTo>
                            <a:cubicBezTo>
                              <a:pt x="4458" y="358025"/>
                              <a:pt x="0" y="345298"/>
                              <a:pt x="0" y="345298"/>
                            </a:cubicBezTo>
                            <a:cubicBezTo>
                              <a:pt x="1066" y="318655"/>
                              <a:pt x="1631" y="291987"/>
                              <a:pt x="3197" y="265368"/>
                            </a:cubicBezTo>
                            <a:cubicBezTo>
                              <a:pt x="3764" y="255734"/>
                              <a:pt x="5119" y="246159"/>
                              <a:pt x="6395" y="236593"/>
                            </a:cubicBezTo>
                            <a:cubicBezTo>
                              <a:pt x="9266" y="215064"/>
                              <a:pt x="9033" y="219086"/>
                              <a:pt x="15986" y="198227"/>
                            </a:cubicBezTo>
                            <a:cubicBezTo>
                              <a:pt x="17052" y="195030"/>
                              <a:pt x="16800" y="191018"/>
                              <a:pt x="19183" y="188635"/>
                            </a:cubicBezTo>
                            <a:lnTo>
                              <a:pt x="25578" y="182241"/>
                            </a:lnTo>
                            <a:cubicBezTo>
                              <a:pt x="33508" y="158449"/>
                              <a:pt x="21336" y="190203"/>
                              <a:pt x="41564" y="159860"/>
                            </a:cubicBezTo>
                            <a:cubicBezTo>
                              <a:pt x="59884" y="132380"/>
                              <a:pt x="37922" y="167146"/>
                              <a:pt x="51156" y="140677"/>
                            </a:cubicBezTo>
                            <a:cubicBezTo>
                              <a:pt x="55609" y="131771"/>
                              <a:pt x="60068" y="128567"/>
                              <a:pt x="67142" y="121494"/>
                            </a:cubicBezTo>
                            <a:cubicBezTo>
                              <a:pt x="69363" y="114831"/>
                              <a:pt x="72344" y="104380"/>
                              <a:pt x="76733" y="99113"/>
                            </a:cubicBezTo>
                            <a:cubicBezTo>
                              <a:pt x="79193" y="96161"/>
                              <a:pt x="83128" y="94850"/>
                              <a:pt x="86325" y="92719"/>
                            </a:cubicBezTo>
                            <a:cubicBezTo>
                              <a:pt x="89231" y="88360"/>
                              <a:pt x="94050" y="79772"/>
                              <a:pt x="99114" y="76733"/>
                            </a:cubicBezTo>
                            <a:cubicBezTo>
                              <a:pt x="102004" y="74999"/>
                              <a:pt x="105508" y="74602"/>
                              <a:pt x="108705" y="73536"/>
                            </a:cubicBezTo>
                            <a:cubicBezTo>
                              <a:pt x="130271" y="51970"/>
                              <a:pt x="119309" y="57213"/>
                              <a:pt x="137480" y="51155"/>
                            </a:cubicBezTo>
                            <a:lnTo>
                              <a:pt x="156663" y="31972"/>
                            </a:lnTo>
                            <a:lnTo>
                              <a:pt x="163058" y="25578"/>
                            </a:lnTo>
                            <a:cubicBezTo>
                              <a:pt x="165190" y="23446"/>
                              <a:pt x="166592" y="20136"/>
                              <a:pt x="169452" y="19183"/>
                            </a:cubicBezTo>
                            <a:cubicBezTo>
                              <a:pt x="189646" y="12452"/>
                              <a:pt x="181895" y="12789"/>
                              <a:pt x="188635" y="19183"/>
                            </a:cubicBezTo>
                            <a:close/>
                          </a:path>
                        </a:pathLst>
                      </a:custGeom>
                      <a:solidFill>
                        <a:schemeClr val="tx1"/>
                      </a:solidFill>
                      <a:ln>
                        <a:solidFill>
                          <a:srgbClr val="FFFF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grpSp>
                    <p:nvGrpSpPr>
                      <p:cNvPr id="606" name="Content Placeholder 8" descr="Skull">
                        <a:extLst>
                          <a:ext uri="{FF2B5EF4-FFF2-40B4-BE49-F238E27FC236}">
                            <a16:creationId xmlns:a16="http://schemas.microsoft.com/office/drawing/2014/main" id="{8EDA5595-21EE-416E-810A-4339E5231C4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728873" y="1316406"/>
                        <a:ext cx="677802" cy="853156"/>
                        <a:chOff x="7728873" y="1316406"/>
                        <a:chExt cx="677802" cy="853156"/>
                      </a:xfrm>
                    </p:grpSpPr>
                    <p:sp>
                      <p:nvSpPr>
                        <p:cNvPr id="607" name="Freeform: Shape 606">
                          <a:extLst>
                            <a:ext uri="{FF2B5EF4-FFF2-40B4-BE49-F238E27FC236}">
                              <a16:creationId xmlns:a16="http://schemas.microsoft.com/office/drawing/2014/main" id="{2103FE84-5554-48ED-A626-8FF8E0E729D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86006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08" name="Freeform: Shape 607">
                          <a:extLst>
                            <a:ext uri="{FF2B5EF4-FFF2-40B4-BE49-F238E27FC236}">
                              <a16:creationId xmlns:a16="http://schemas.microsoft.com/office/drawing/2014/main" id="{3D5FFE3A-04DF-4349-942A-70F210D6DAF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10057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09" name="Freeform: Shape 608">
                          <a:extLst>
                            <a:ext uri="{FF2B5EF4-FFF2-40B4-BE49-F238E27FC236}">
                              <a16:creationId xmlns:a16="http://schemas.microsoft.com/office/drawing/2014/main" id="{02F2EF4C-12D7-477E-8C1E-55778CFAAEB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019413" y="1862375"/>
                          <a:ext cx="96724" cy="88105"/>
                        </a:xfrm>
                        <a:custGeom>
                          <a:avLst/>
                          <a:gdLst>
                            <a:gd name="connsiteX0" fmla="*/ 93511 w 96724"/>
                            <a:gd name="connsiteY0" fmla="*/ 53997 h 88105"/>
                            <a:gd name="connsiteX1" fmla="*/ 85789 w 96724"/>
                            <a:gd name="connsiteY1" fmla="*/ 84896 h 88105"/>
                            <a:gd name="connsiteX2" fmla="*/ 74270 w 96724"/>
                            <a:gd name="connsiteY2" fmla="*/ 88105 h 88105"/>
                            <a:gd name="connsiteX3" fmla="*/ 22451 w 96724"/>
                            <a:gd name="connsiteY3" fmla="*/ 88105 h 88105"/>
                            <a:gd name="connsiteX4" fmla="*/ 0 w 96724"/>
                            <a:gd name="connsiteY4" fmla="*/ 65516 h 88105"/>
                            <a:gd name="connsiteX5" fmla="*/ 3210 w 96724"/>
                            <a:gd name="connsiteY5" fmla="*/ 53997 h 88105"/>
                            <a:gd name="connsiteX6" fmla="*/ 29119 w 96724"/>
                            <a:gd name="connsiteY6" fmla="*/ 10923 h 88105"/>
                            <a:gd name="connsiteX7" fmla="*/ 59851 w 96724"/>
                            <a:gd name="connsiteY7" fmla="*/ 3173 h 88105"/>
                            <a:gd name="connsiteX8" fmla="*/ 67601 w 96724"/>
                            <a:gd name="connsiteY8" fmla="*/ 10923 h 8810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96724" h="88105">
                              <a:moveTo>
                                <a:pt x="93511" y="53997"/>
                              </a:moveTo>
                              <a:cubicBezTo>
                                <a:pt x="99910" y="64661"/>
                                <a:pt x="96454" y="78495"/>
                                <a:pt x="85789" y="84896"/>
                              </a:cubicBezTo>
                              <a:cubicBezTo>
                                <a:pt x="82308" y="86984"/>
                                <a:pt x="78329" y="88093"/>
                                <a:pt x="74270" y="88105"/>
                              </a:cubicBezTo>
                              <a:lnTo>
                                <a:pt x="22451" y="88105"/>
                              </a:lnTo>
                              <a:cubicBezTo>
                                <a:pt x="10013" y="88067"/>
                                <a:pt x="-38" y="77954"/>
                                <a:pt x="0" y="65516"/>
                              </a:cubicBezTo>
                              <a:cubicBezTo>
                                <a:pt x="12" y="61457"/>
                                <a:pt x="1122" y="57476"/>
                                <a:pt x="3210" y="53997"/>
                              </a:cubicBezTo>
                              <a:lnTo>
                                <a:pt x="29119" y="10923"/>
                              </a:lnTo>
                              <a:cubicBezTo>
                                <a:pt x="35466" y="297"/>
                                <a:pt x="49225" y="-3173"/>
                                <a:pt x="59851" y="3173"/>
                              </a:cubicBezTo>
                              <a:cubicBezTo>
                                <a:pt x="63037" y="5076"/>
                                <a:pt x="65699" y="7739"/>
                                <a:pt x="67601" y="1092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610" name="Freeform: Shape 609">
                          <a:extLst>
                            <a:ext uri="{FF2B5EF4-FFF2-40B4-BE49-F238E27FC236}">
                              <a16:creationId xmlns:a16="http://schemas.microsoft.com/office/drawing/2014/main" id="{ABE1579F-2BC1-41E0-8475-B371AA1E01B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728873" y="1316406"/>
                          <a:ext cx="677802" cy="853156"/>
                        </a:xfrm>
                        <a:custGeom>
                          <a:avLst/>
                          <a:gdLst>
                            <a:gd name="connsiteX0" fmla="*/ 338901 w 677802"/>
                            <a:gd name="connsiteY0" fmla="*/ 0 h 853156"/>
                            <a:gd name="connsiteX1" fmla="*/ 0 w 677802"/>
                            <a:gd name="connsiteY1" fmla="*/ 366232 h 853156"/>
                            <a:gd name="connsiteX2" fmla="*/ 76526 w 677802"/>
                            <a:gd name="connsiteY2" fmla="*/ 579849 h 853156"/>
                            <a:gd name="connsiteX3" fmla="*/ 76526 w 677802"/>
                            <a:gd name="connsiteY3" fmla="*/ 634510 h 853156"/>
                            <a:gd name="connsiteX4" fmla="*/ 163984 w 677802"/>
                            <a:gd name="connsiteY4" fmla="*/ 732901 h 853156"/>
                            <a:gd name="connsiteX5" fmla="*/ 163984 w 677802"/>
                            <a:gd name="connsiteY5" fmla="*/ 820359 h 853156"/>
                            <a:gd name="connsiteX6" fmla="*/ 196781 w 677802"/>
                            <a:gd name="connsiteY6" fmla="*/ 853156 h 853156"/>
                            <a:gd name="connsiteX7" fmla="*/ 481021 w 677802"/>
                            <a:gd name="connsiteY7" fmla="*/ 853156 h 853156"/>
                            <a:gd name="connsiteX8" fmla="*/ 513818 w 677802"/>
                            <a:gd name="connsiteY8" fmla="*/ 820359 h 853156"/>
                            <a:gd name="connsiteX9" fmla="*/ 513818 w 677802"/>
                            <a:gd name="connsiteY9" fmla="*/ 732464 h 853156"/>
                            <a:gd name="connsiteX10" fmla="*/ 601276 w 677802"/>
                            <a:gd name="connsiteY10" fmla="*/ 634073 h 853156"/>
                            <a:gd name="connsiteX11" fmla="*/ 601276 w 677802"/>
                            <a:gd name="connsiteY11" fmla="*/ 579411 h 853156"/>
                            <a:gd name="connsiteX12" fmla="*/ 677802 w 677802"/>
                            <a:gd name="connsiteY12" fmla="*/ 365794 h 853156"/>
                            <a:gd name="connsiteX13" fmla="*/ 338901 w 677802"/>
                            <a:gd name="connsiteY13" fmla="*/ 0 h 853156"/>
                            <a:gd name="connsiteX14" fmla="*/ 543007 w 677802"/>
                            <a:gd name="connsiteY14" fmla="*/ 547817 h 853156"/>
                            <a:gd name="connsiteX15" fmla="*/ 535682 w 677802"/>
                            <a:gd name="connsiteY15" fmla="*/ 568479 h 853156"/>
                            <a:gd name="connsiteX16" fmla="*/ 535682 w 677802"/>
                            <a:gd name="connsiteY16" fmla="*/ 634073 h 853156"/>
                            <a:gd name="connsiteX17" fmla="*/ 504435 w 677802"/>
                            <a:gd name="connsiteY17" fmla="*/ 666870 h 853156"/>
                            <a:gd name="connsiteX18" fmla="*/ 502885 w 677802"/>
                            <a:gd name="connsiteY18" fmla="*/ 666870 h 853156"/>
                            <a:gd name="connsiteX19" fmla="*/ 481021 w 677802"/>
                            <a:gd name="connsiteY19" fmla="*/ 666870 h 853156"/>
                            <a:gd name="connsiteX20" fmla="*/ 448224 w 677802"/>
                            <a:gd name="connsiteY20" fmla="*/ 699667 h 853156"/>
                            <a:gd name="connsiteX21" fmla="*/ 448224 w 677802"/>
                            <a:gd name="connsiteY21" fmla="*/ 787125 h 853156"/>
                            <a:gd name="connsiteX22" fmla="*/ 404495 w 677802"/>
                            <a:gd name="connsiteY22" fmla="*/ 787125 h 853156"/>
                            <a:gd name="connsiteX23" fmla="*/ 404495 w 677802"/>
                            <a:gd name="connsiteY23" fmla="*/ 721531 h 853156"/>
                            <a:gd name="connsiteX24" fmla="*/ 360766 w 677802"/>
                            <a:gd name="connsiteY24" fmla="*/ 721531 h 853156"/>
                            <a:gd name="connsiteX25" fmla="*/ 360766 w 677802"/>
                            <a:gd name="connsiteY25" fmla="*/ 787125 h 853156"/>
                            <a:gd name="connsiteX26" fmla="*/ 317036 w 677802"/>
                            <a:gd name="connsiteY26" fmla="*/ 787125 h 853156"/>
                            <a:gd name="connsiteX27" fmla="*/ 317036 w 677802"/>
                            <a:gd name="connsiteY27" fmla="*/ 721531 h 853156"/>
                            <a:gd name="connsiteX28" fmla="*/ 273307 w 677802"/>
                            <a:gd name="connsiteY28" fmla="*/ 721531 h 853156"/>
                            <a:gd name="connsiteX29" fmla="*/ 273307 w 677802"/>
                            <a:gd name="connsiteY29" fmla="*/ 787125 h 853156"/>
                            <a:gd name="connsiteX30" fmla="*/ 229578 w 677802"/>
                            <a:gd name="connsiteY30" fmla="*/ 787125 h 853156"/>
                            <a:gd name="connsiteX31" fmla="*/ 229578 w 677802"/>
                            <a:gd name="connsiteY31" fmla="*/ 699667 h 853156"/>
                            <a:gd name="connsiteX32" fmla="*/ 196781 w 677802"/>
                            <a:gd name="connsiteY32" fmla="*/ 666870 h 853156"/>
                            <a:gd name="connsiteX33" fmla="*/ 174917 w 677802"/>
                            <a:gd name="connsiteY33" fmla="*/ 666870 h 853156"/>
                            <a:gd name="connsiteX34" fmla="*/ 142120 w 677802"/>
                            <a:gd name="connsiteY34" fmla="*/ 635622 h 853156"/>
                            <a:gd name="connsiteX35" fmla="*/ 142120 w 677802"/>
                            <a:gd name="connsiteY35" fmla="*/ 634073 h 853156"/>
                            <a:gd name="connsiteX36" fmla="*/ 142120 w 677802"/>
                            <a:gd name="connsiteY36" fmla="*/ 568479 h 853156"/>
                            <a:gd name="connsiteX37" fmla="*/ 134795 w 677802"/>
                            <a:gd name="connsiteY37" fmla="*/ 547817 h 853156"/>
                            <a:gd name="connsiteX38" fmla="*/ 65594 w 677802"/>
                            <a:gd name="connsiteY38" fmla="*/ 366232 h 853156"/>
                            <a:gd name="connsiteX39" fmla="*/ 338901 w 677802"/>
                            <a:gd name="connsiteY39" fmla="*/ 65594 h 853156"/>
                            <a:gd name="connsiteX40" fmla="*/ 612208 w 677802"/>
                            <a:gd name="connsiteY40" fmla="*/ 366232 h 853156"/>
                            <a:gd name="connsiteX41" fmla="*/ 543007 w 677802"/>
                            <a:gd name="connsiteY41" fmla="*/ 547817 h 85315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  <a:cxn ang="0">
                              <a:pos x="connsiteX36" y="connsiteY36"/>
                            </a:cxn>
                            <a:cxn ang="0">
                              <a:pos x="connsiteX37" y="connsiteY37"/>
                            </a:cxn>
                            <a:cxn ang="0">
                              <a:pos x="connsiteX38" y="connsiteY38"/>
                            </a:cxn>
                            <a:cxn ang="0">
                              <a:pos x="connsiteX39" y="connsiteY39"/>
                            </a:cxn>
                            <a:cxn ang="0">
                              <a:pos x="connsiteX40" y="connsiteY40"/>
                            </a:cxn>
                            <a:cxn ang="0">
                              <a:pos x="connsiteX41" y="connsiteY41"/>
                            </a:cxn>
                          </a:cxnLst>
                          <a:rect l="l" t="t" r="r" b="b"/>
                          <a:pathLst>
                            <a:path w="677802" h="853156">
                              <a:moveTo>
                                <a:pt x="338901" y="0"/>
                              </a:moveTo>
                              <a:cubicBezTo>
                                <a:pt x="152068" y="0"/>
                                <a:pt x="0" y="163984"/>
                                <a:pt x="0" y="366232"/>
                              </a:cubicBezTo>
                              <a:cubicBezTo>
                                <a:pt x="0" y="446366"/>
                                <a:pt x="22958" y="510866"/>
                                <a:pt x="76526" y="579849"/>
                              </a:cubicBezTo>
                              <a:lnTo>
                                <a:pt x="76526" y="634510"/>
                              </a:lnTo>
                              <a:cubicBezTo>
                                <a:pt x="75700" y="685045"/>
                                <a:pt x="113702" y="727797"/>
                                <a:pt x="163984" y="732901"/>
                              </a:cubicBezTo>
                              <a:lnTo>
                                <a:pt x="163984" y="820359"/>
                              </a:lnTo>
                              <a:cubicBezTo>
                                <a:pt x="163984" y="838473"/>
                                <a:pt x="178668" y="853156"/>
                                <a:pt x="196781" y="853156"/>
                              </a:cubicBezTo>
                              <a:lnTo>
                                <a:pt x="481021" y="853156"/>
                              </a:lnTo>
                              <a:cubicBezTo>
                                <a:pt x="499135" y="853156"/>
                                <a:pt x="513818" y="838473"/>
                                <a:pt x="513818" y="820359"/>
                              </a:cubicBezTo>
                              <a:lnTo>
                                <a:pt x="513818" y="732464"/>
                              </a:lnTo>
                              <a:cubicBezTo>
                                <a:pt x="564100" y="727359"/>
                                <a:pt x="602103" y="684607"/>
                                <a:pt x="601276" y="634073"/>
                              </a:cubicBezTo>
                              <a:lnTo>
                                <a:pt x="601276" y="579411"/>
                              </a:lnTo>
                              <a:cubicBezTo>
                                <a:pt x="654844" y="510429"/>
                                <a:pt x="677802" y="445928"/>
                                <a:pt x="677802" y="365794"/>
                              </a:cubicBezTo>
                              <a:cubicBezTo>
                                <a:pt x="677802" y="163984"/>
                                <a:pt x="525734" y="0"/>
                                <a:pt x="338901" y="0"/>
                              </a:cubicBezTo>
                              <a:close/>
                              <a:moveTo>
                                <a:pt x="543007" y="547817"/>
                              </a:moveTo>
                              <a:cubicBezTo>
                                <a:pt x="538268" y="553660"/>
                                <a:pt x="535681" y="560956"/>
                                <a:pt x="535682" y="568479"/>
                              </a:cubicBezTo>
                              <a:lnTo>
                                <a:pt x="535682" y="634073"/>
                              </a:lnTo>
                              <a:cubicBezTo>
                                <a:pt x="536110" y="651758"/>
                                <a:pt x="522120" y="666442"/>
                                <a:pt x="504435" y="666870"/>
                              </a:cubicBezTo>
                              <a:cubicBezTo>
                                <a:pt x="503919" y="666882"/>
                                <a:pt x="503401" y="666882"/>
                                <a:pt x="502885" y="666870"/>
                              </a:cubicBezTo>
                              <a:lnTo>
                                <a:pt x="481021" y="666870"/>
                              </a:lnTo>
                              <a:cubicBezTo>
                                <a:pt x="462907" y="666870"/>
                                <a:pt x="448224" y="681553"/>
                                <a:pt x="448224" y="699667"/>
                              </a:cubicBezTo>
                              <a:lnTo>
                                <a:pt x="448224" y="787125"/>
                              </a:lnTo>
                              <a:lnTo>
                                <a:pt x="404495" y="787125"/>
                              </a:lnTo>
                              <a:lnTo>
                                <a:pt x="404495" y="721531"/>
                              </a:lnTo>
                              <a:lnTo>
                                <a:pt x="360766" y="721531"/>
                              </a:lnTo>
                              <a:lnTo>
                                <a:pt x="360766" y="787125"/>
                              </a:lnTo>
                              <a:lnTo>
                                <a:pt x="317036" y="787125"/>
                              </a:lnTo>
                              <a:lnTo>
                                <a:pt x="317036" y="721531"/>
                              </a:lnTo>
                              <a:lnTo>
                                <a:pt x="273307" y="721531"/>
                              </a:lnTo>
                              <a:lnTo>
                                <a:pt x="273307" y="787125"/>
                              </a:lnTo>
                              <a:lnTo>
                                <a:pt x="229578" y="787125"/>
                              </a:lnTo>
                              <a:lnTo>
                                <a:pt x="229578" y="699667"/>
                              </a:lnTo>
                              <a:cubicBezTo>
                                <a:pt x="229578" y="681553"/>
                                <a:pt x="214895" y="666870"/>
                                <a:pt x="196781" y="666870"/>
                              </a:cubicBezTo>
                              <a:lnTo>
                                <a:pt x="174917" y="666870"/>
                              </a:lnTo>
                              <a:cubicBezTo>
                                <a:pt x="157231" y="667297"/>
                                <a:pt x="142547" y="653307"/>
                                <a:pt x="142120" y="635622"/>
                              </a:cubicBezTo>
                              <a:cubicBezTo>
                                <a:pt x="142108" y="635106"/>
                                <a:pt x="142108" y="634589"/>
                                <a:pt x="142120" y="634073"/>
                              </a:cubicBezTo>
                              <a:lnTo>
                                <a:pt x="142120" y="568479"/>
                              </a:lnTo>
                              <a:cubicBezTo>
                                <a:pt x="142121" y="560956"/>
                                <a:pt x="139534" y="553660"/>
                                <a:pt x="134795" y="547817"/>
                              </a:cubicBezTo>
                              <a:cubicBezTo>
                                <a:pt x="85600" y="487143"/>
                                <a:pt x="65594" y="434559"/>
                                <a:pt x="65594" y="366232"/>
                              </a:cubicBezTo>
                              <a:cubicBezTo>
                                <a:pt x="65594" y="200498"/>
                                <a:pt x="188145" y="65594"/>
                                <a:pt x="338901" y="65594"/>
                              </a:cubicBezTo>
                              <a:cubicBezTo>
                                <a:pt x="489657" y="65594"/>
                                <a:pt x="612208" y="200498"/>
                                <a:pt x="612208" y="366232"/>
                              </a:cubicBezTo>
                              <a:cubicBezTo>
                                <a:pt x="612208" y="434559"/>
                                <a:pt x="592202" y="487143"/>
                                <a:pt x="543007" y="54781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</p:grpSp>
                </p:grpSp>
              </p:grpSp>
              <p:sp>
                <p:nvSpPr>
                  <p:cNvPr id="8" name="Multiplication Sign 7">
                    <a:extLst>
                      <a:ext uri="{FF2B5EF4-FFF2-40B4-BE49-F238E27FC236}">
                        <a16:creationId xmlns:a16="http://schemas.microsoft.com/office/drawing/2014/main" id="{93273697-4082-4036-9BC9-8EF89430C886}"/>
                      </a:ext>
                    </a:extLst>
                  </p:cNvPr>
                  <p:cNvSpPr/>
                  <p:nvPr/>
                </p:nvSpPr>
                <p:spPr>
                  <a:xfrm>
                    <a:off x="8452719" y="3207608"/>
                    <a:ext cx="701387" cy="673629"/>
                  </a:xfrm>
                  <a:prstGeom prst="mathMultiply">
                    <a:avLst>
                      <a:gd name="adj1" fmla="val 17531"/>
                    </a:avLst>
                  </a:prstGeom>
                  <a:solidFill>
                    <a:srgbClr val="FF0000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</p:grpSp>
            <p:grpSp>
              <p:nvGrpSpPr>
                <p:cNvPr id="38" name="Group 37">
                  <a:extLst>
                    <a:ext uri="{FF2B5EF4-FFF2-40B4-BE49-F238E27FC236}">
                      <a16:creationId xmlns:a16="http://schemas.microsoft.com/office/drawing/2014/main" id="{7C5E2F73-416F-4D8C-A9C7-FE9947AA0CAC}"/>
                    </a:ext>
                  </a:extLst>
                </p:cNvPr>
                <p:cNvGrpSpPr/>
                <p:nvPr/>
              </p:nvGrpSpPr>
              <p:grpSpPr>
                <a:xfrm>
                  <a:off x="10158250" y="2616901"/>
                  <a:ext cx="1878250" cy="1271689"/>
                  <a:chOff x="10198139" y="2684719"/>
                  <a:chExt cx="1878250" cy="1271689"/>
                </a:xfrm>
              </p:grpSpPr>
              <p:grpSp>
                <p:nvGrpSpPr>
                  <p:cNvPr id="36" name="Group 35">
                    <a:extLst>
                      <a:ext uri="{FF2B5EF4-FFF2-40B4-BE49-F238E27FC236}">
                        <a16:creationId xmlns:a16="http://schemas.microsoft.com/office/drawing/2014/main" id="{6D4C9ED1-0C4C-47F6-A485-230E3D103667}"/>
                      </a:ext>
                    </a:extLst>
                  </p:cNvPr>
                  <p:cNvGrpSpPr/>
                  <p:nvPr/>
                </p:nvGrpSpPr>
                <p:grpSpPr>
                  <a:xfrm>
                    <a:off x="10198139" y="2909895"/>
                    <a:ext cx="1717646" cy="971851"/>
                    <a:chOff x="10568165" y="3155636"/>
                    <a:chExt cx="1717646" cy="971851"/>
                  </a:xfrm>
                </p:grpSpPr>
                <p:grpSp>
                  <p:nvGrpSpPr>
                    <p:cNvPr id="793" name="Group 792">
                      <a:extLst>
                        <a:ext uri="{FF2B5EF4-FFF2-40B4-BE49-F238E27FC236}">
                          <a16:creationId xmlns:a16="http://schemas.microsoft.com/office/drawing/2014/main" id="{44C9EA07-3C9C-4D17-89C1-EA9B527BFCE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10978790" y="3155636"/>
                      <a:ext cx="589513" cy="510222"/>
                      <a:chOff x="7543024" y="1218017"/>
                      <a:chExt cx="1049500" cy="1049500"/>
                    </a:xfrm>
                  </p:grpSpPr>
                  <p:sp>
                    <p:nvSpPr>
                      <p:cNvPr id="794" name="Freeform: Shape 793">
                        <a:extLst>
                          <a:ext uri="{FF2B5EF4-FFF2-40B4-BE49-F238E27FC236}">
                            <a16:creationId xmlns:a16="http://schemas.microsoft.com/office/drawing/2014/main" id="{AE4D7F35-CEE2-4AA9-A25C-BE32A331B5E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8834" y="1354307"/>
                        <a:ext cx="597877" cy="776920"/>
                      </a:xfrm>
                      <a:custGeom>
                        <a:avLst/>
                        <a:gdLst>
                          <a:gd name="connsiteX0" fmla="*/ 188635 w 597877"/>
                          <a:gd name="connsiteY0" fmla="*/ 19183 h 776920"/>
                          <a:gd name="connsiteX1" fmla="*/ 239790 w 597877"/>
                          <a:gd name="connsiteY1" fmla="*/ 9592 h 776920"/>
                          <a:gd name="connsiteX2" fmla="*/ 258974 w 597877"/>
                          <a:gd name="connsiteY2" fmla="*/ 3197 h 776920"/>
                          <a:gd name="connsiteX3" fmla="*/ 268565 w 597877"/>
                          <a:gd name="connsiteY3" fmla="*/ 0 h 776920"/>
                          <a:gd name="connsiteX4" fmla="*/ 399651 w 597877"/>
                          <a:gd name="connsiteY4" fmla="*/ 3197 h 776920"/>
                          <a:gd name="connsiteX5" fmla="*/ 428425 w 597877"/>
                          <a:gd name="connsiteY5" fmla="*/ 19183 h 776920"/>
                          <a:gd name="connsiteX6" fmla="*/ 434820 w 597877"/>
                          <a:gd name="connsiteY6" fmla="*/ 25578 h 776920"/>
                          <a:gd name="connsiteX7" fmla="*/ 444411 w 597877"/>
                          <a:gd name="connsiteY7" fmla="*/ 28775 h 776920"/>
                          <a:gd name="connsiteX8" fmla="*/ 463595 w 597877"/>
                          <a:gd name="connsiteY8" fmla="*/ 47958 h 776920"/>
                          <a:gd name="connsiteX9" fmla="*/ 469989 w 597877"/>
                          <a:gd name="connsiteY9" fmla="*/ 54353 h 776920"/>
                          <a:gd name="connsiteX10" fmla="*/ 476383 w 597877"/>
                          <a:gd name="connsiteY10" fmla="*/ 63944 h 776920"/>
                          <a:gd name="connsiteX11" fmla="*/ 492370 w 597877"/>
                          <a:gd name="connsiteY11" fmla="*/ 79930 h 776920"/>
                          <a:gd name="connsiteX12" fmla="*/ 498764 w 597877"/>
                          <a:gd name="connsiteY12" fmla="*/ 86325 h 776920"/>
                          <a:gd name="connsiteX13" fmla="*/ 508356 w 597877"/>
                          <a:gd name="connsiteY13" fmla="*/ 92719 h 776920"/>
                          <a:gd name="connsiteX14" fmla="*/ 514750 w 597877"/>
                          <a:gd name="connsiteY14" fmla="*/ 102311 h 776920"/>
                          <a:gd name="connsiteX15" fmla="*/ 517947 w 597877"/>
                          <a:gd name="connsiteY15" fmla="*/ 111902 h 776920"/>
                          <a:gd name="connsiteX16" fmla="*/ 537130 w 597877"/>
                          <a:gd name="connsiteY16" fmla="*/ 137480 h 776920"/>
                          <a:gd name="connsiteX17" fmla="*/ 546722 w 597877"/>
                          <a:gd name="connsiteY17" fmla="*/ 153466 h 776920"/>
                          <a:gd name="connsiteX18" fmla="*/ 556314 w 597877"/>
                          <a:gd name="connsiteY18" fmla="*/ 169452 h 776920"/>
                          <a:gd name="connsiteX19" fmla="*/ 572300 w 597877"/>
                          <a:gd name="connsiteY19" fmla="*/ 188635 h 776920"/>
                          <a:gd name="connsiteX20" fmla="*/ 585088 w 597877"/>
                          <a:gd name="connsiteY20" fmla="*/ 207818 h 776920"/>
                          <a:gd name="connsiteX21" fmla="*/ 588286 w 597877"/>
                          <a:gd name="connsiteY21" fmla="*/ 220607 h 776920"/>
                          <a:gd name="connsiteX22" fmla="*/ 591483 w 597877"/>
                          <a:gd name="connsiteY22" fmla="*/ 230199 h 776920"/>
                          <a:gd name="connsiteX23" fmla="*/ 594680 w 597877"/>
                          <a:gd name="connsiteY23" fmla="*/ 268565 h 776920"/>
                          <a:gd name="connsiteX24" fmla="*/ 597877 w 597877"/>
                          <a:gd name="connsiteY24" fmla="*/ 294143 h 776920"/>
                          <a:gd name="connsiteX25" fmla="*/ 591483 w 597877"/>
                          <a:gd name="connsiteY25" fmla="*/ 393256 h 776920"/>
                          <a:gd name="connsiteX26" fmla="*/ 588286 w 597877"/>
                          <a:gd name="connsiteY26" fmla="*/ 402848 h 776920"/>
                          <a:gd name="connsiteX27" fmla="*/ 575497 w 597877"/>
                          <a:gd name="connsiteY27" fmla="*/ 418834 h 776920"/>
                          <a:gd name="connsiteX28" fmla="*/ 565905 w 597877"/>
                          <a:gd name="connsiteY28" fmla="*/ 473186 h 776920"/>
                          <a:gd name="connsiteX29" fmla="*/ 556314 w 597877"/>
                          <a:gd name="connsiteY29" fmla="*/ 505158 h 776920"/>
                          <a:gd name="connsiteX30" fmla="*/ 553116 w 597877"/>
                          <a:gd name="connsiteY30" fmla="*/ 514750 h 776920"/>
                          <a:gd name="connsiteX31" fmla="*/ 549919 w 597877"/>
                          <a:gd name="connsiteY31" fmla="*/ 524341 h 776920"/>
                          <a:gd name="connsiteX32" fmla="*/ 543525 w 597877"/>
                          <a:gd name="connsiteY32" fmla="*/ 533933 h 776920"/>
                          <a:gd name="connsiteX33" fmla="*/ 540328 w 597877"/>
                          <a:gd name="connsiteY33" fmla="*/ 569102 h 776920"/>
                          <a:gd name="connsiteX34" fmla="*/ 537130 w 597877"/>
                          <a:gd name="connsiteY34" fmla="*/ 578694 h 776920"/>
                          <a:gd name="connsiteX35" fmla="*/ 533933 w 597877"/>
                          <a:gd name="connsiteY35" fmla="*/ 591483 h 776920"/>
                          <a:gd name="connsiteX36" fmla="*/ 527539 w 597877"/>
                          <a:gd name="connsiteY36" fmla="*/ 613863 h 776920"/>
                          <a:gd name="connsiteX37" fmla="*/ 521144 w 597877"/>
                          <a:gd name="connsiteY37" fmla="*/ 645835 h 776920"/>
                          <a:gd name="connsiteX38" fmla="*/ 495567 w 597877"/>
                          <a:gd name="connsiteY38" fmla="*/ 668215 h 776920"/>
                          <a:gd name="connsiteX39" fmla="*/ 476383 w 597877"/>
                          <a:gd name="connsiteY39" fmla="*/ 674610 h 776920"/>
                          <a:gd name="connsiteX40" fmla="*/ 473186 w 597877"/>
                          <a:gd name="connsiteY40" fmla="*/ 684202 h 776920"/>
                          <a:gd name="connsiteX41" fmla="*/ 460397 w 597877"/>
                          <a:gd name="connsiteY41" fmla="*/ 700188 h 776920"/>
                          <a:gd name="connsiteX42" fmla="*/ 457200 w 597877"/>
                          <a:gd name="connsiteY42" fmla="*/ 770526 h 776920"/>
                          <a:gd name="connsiteX43" fmla="*/ 438017 w 597877"/>
                          <a:gd name="connsiteY43" fmla="*/ 776920 h 776920"/>
                          <a:gd name="connsiteX44" fmla="*/ 175846 w 597877"/>
                          <a:gd name="connsiteY44" fmla="*/ 773723 h 776920"/>
                          <a:gd name="connsiteX45" fmla="*/ 172649 w 597877"/>
                          <a:gd name="connsiteY45" fmla="*/ 764132 h 776920"/>
                          <a:gd name="connsiteX46" fmla="*/ 166255 w 597877"/>
                          <a:gd name="connsiteY46" fmla="*/ 655427 h 776920"/>
                          <a:gd name="connsiteX47" fmla="*/ 150269 w 597877"/>
                          <a:gd name="connsiteY47" fmla="*/ 645835 h 776920"/>
                          <a:gd name="connsiteX48" fmla="*/ 99114 w 597877"/>
                          <a:gd name="connsiteY48" fmla="*/ 642638 h 776920"/>
                          <a:gd name="connsiteX49" fmla="*/ 89522 w 597877"/>
                          <a:gd name="connsiteY49" fmla="*/ 639441 h 776920"/>
                          <a:gd name="connsiteX50" fmla="*/ 86325 w 597877"/>
                          <a:gd name="connsiteY50" fmla="*/ 629849 h 776920"/>
                          <a:gd name="connsiteX51" fmla="*/ 79930 w 597877"/>
                          <a:gd name="connsiteY51" fmla="*/ 617060 h 776920"/>
                          <a:gd name="connsiteX52" fmla="*/ 76733 w 597877"/>
                          <a:gd name="connsiteY52" fmla="*/ 527539 h 776920"/>
                          <a:gd name="connsiteX53" fmla="*/ 70339 w 597877"/>
                          <a:gd name="connsiteY53" fmla="*/ 517947 h 776920"/>
                          <a:gd name="connsiteX54" fmla="*/ 51156 w 597877"/>
                          <a:gd name="connsiteY54" fmla="*/ 492369 h 776920"/>
                          <a:gd name="connsiteX55" fmla="*/ 44761 w 597877"/>
                          <a:gd name="connsiteY55" fmla="*/ 473186 h 776920"/>
                          <a:gd name="connsiteX56" fmla="*/ 41564 w 597877"/>
                          <a:gd name="connsiteY56" fmla="*/ 463595 h 776920"/>
                          <a:gd name="connsiteX57" fmla="*/ 28775 w 597877"/>
                          <a:gd name="connsiteY57" fmla="*/ 434820 h 776920"/>
                          <a:gd name="connsiteX58" fmla="*/ 22381 w 597877"/>
                          <a:gd name="connsiteY58" fmla="*/ 409242 h 776920"/>
                          <a:gd name="connsiteX59" fmla="*/ 9592 w 597877"/>
                          <a:gd name="connsiteY59" fmla="*/ 377270 h 776920"/>
                          <a:gd name="connsiteX60" fmla="*/ 6395 w 597877"/>
                          <a:gd name="connsiteY60" fmla="*/ 364481 h 776920"/>
                          <a:gd name="connsiteX61" fmla="*/ 0 w 597877"/>
                          <a:gd name="connsiteY61" fmla="*/ 345298 h 776920"/>
                          <a:gd name="connsiteX62" fmla="*/ 3197 w 597877"/>
                          <a:gd name="connsiteY62" fmla="*/ 265368 h 776920"/>
                          <a:gd name="connsiteX63" fmla="*/ 6395 w 597877"/>
                          <a:gd name="connsiteY63" fmla="*/ 236593 h 776920"/>
                          <a:gd name="connsiteX64" fmla="*/ 15986 w 597877"/>
                          <a:gd name="connsiteY64" fmla="*/ 198227 h 776920"/>
                          <a:gd name="connsiteX65" fmla="*/ 19183 w 597877"/>
                          <a:gd name="connsiteY65" fmla="*/ 188635 h 776920"/>
                          <a:gd name="connsiteX66" fmla="*/ 25578 w 597877"/>
                          <a:gd name="connsiteY66" fmla="*/ 182241 h 776920"/>
                          <a:gd name="connsiteX67" fmla="*/ 41564 w 597877"/>
                          <a:gd name="connsiteY67" fmla="*/ 159860 h 776920"/>
                          <a:gd name="connsiteX68" fmla="*/ 51156 w 597877"/>
                          <a:gd name="connsiteY68" fmla="*/ 140677 h 776920"/>
                          <a:gd name="connsiteX69" fmla="*/ 67142 w 597877"/>
                          <a:gd name="connsiteY69" fmla="*/ 121494 h 776920"/>
                          <a:gd name="connsiteX70" fmla="*/ 76733 w 597877"/>
                          <a:gd name="connsiteY70" fmla="*/ 99113 h 776920"/>
                          <a:gd name="connsiteX71" fmla="*/ 86325 w 597877"/>
                          <a:gd name="connsiteY71" fmla="*/ 92719 h 776920"/>
                          <a:gd name="connsiteX72" fmla="*/ 99114 w 597877"/>
                          <a:gd name="connsiteY72" fmla="*/ 76733 h 776920"/>
                          <a:gd name="connsiteX73" fmla="*/ 108705 w 597877"/>
                          <a:gd name="connsiteY73" fmla="*/ 73536 h 776920"/>
                          <a:gd name="connsiteX74" fmla="*/ 137480 w 597877"/>
                          <a:gd name="connsiteY74" fmla="*/ 51155 h 776920"/>
                          <a:gd name="connsiteX75" fmla="*/ 156663 w 597877"/>
                          <a:gd name="connsiteY75" fmla="*/ 31972 h 776920"/>
                          <a:gd name="connsiteX76" fmla="*/ 163058 w 597877"/>
                          <a:gd name="connsiteY76" fmla="*/ 25578 h 776920"/>
                          <a:gd name="connsiteX77" fmla="*/ 169452 w 597877"/>
                          <a:gd name="connsiteY77" fmla="*/ 19183 h 776920"/>
                          <a:gd name="connsiteX78" fmla="*/ 188635 w 597877"/>
                          <a:gd name="connsiteY78" fmla="*/ 19183 h 7769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</a:cxnLst>
                        <a:rect l="l" t="t" r="r" b="b"/>
                        <a:pathLst>
                          <a:path w="597877" h="776920">
                            <a:moveTo>
                              <a:pt x="188635" y="19183"/>
                            </a:moveTo>
                            <a:cubicBezTo>
                              <a:pt x="227315" y="15315"/>
                              <a:pt x="210445" y="19373"/>
                              <a:pt x="239790" y="9592"/>
                            </a:cubicBezTo>
                            <a:lnTo>
                              <a:pt x="258974" y="3197"/>
                            </a:lnTo>
                            <a:lnTo>
                              <a:pt x="268565" y="0"/>
                            </a:lnTo>
                            <a:cubicBezTo>
                              <a:pt x="312260" y="1066"/>
                              <a:pt x="355988" y="1212"/>
                              <a:pt x="399651" y="3197"/>
                            </a:cubicBezTo>
                            <a:cubicBezTo>
                              <a:pt x="408072" y="3580"/>
                              <a:pt x="425731" y="16489"/>
                              <a:pt x="428425" y="19183"/>
                            </a:cubicBezTo>
                            <a:cubicBezTo>
                              <a:pt x="430557" y="21315"/>
                              <a:pt x="432235" y="24027"/>
                              <a:pt x="434820" y="25578"/>
                            </a:cubicBezTo>
                            <a:cubicBezTo>
                              <a:pt x="437710" y="27312"/>
                              <a:pt x="441214" y="27709"/>
                              <a:pt x="444411" y="28775"/>
                            </a:cubicBezTo>
                            <a:lnTo>
                              <a:pt x="463595" y="47958"/>
                            </a:lnTo>
                            <a:cubicBezTo>
                              <a:pt x="465727" y="50090"/>
                              <a:pt x="468317" y="51845"/>
                              <a:pt x="469989" y="54353"/>
                            </a:cubicBezTo>
                            <a:cubicBezTo>
                              <a:pt x="472120" y="57550"/>
                              <a:pt x="473853" y="61052"/>
                              <a:pt x="476383" y="63944"/>
                            </a:cubicBezTo>
                            <a:cubicBezTo>
                              <a:pt x="481346" y="69615"/>
                              <a:pt x="487041" y="74601"/>
                              <a:pt x="492370" y="79930"/>
                            </a:cubicBezTo>
                            <a:cubicBezTo>
                              <a:pt x="494502" y="82062"/>
                              <a:pt x="496256" y="84653"/>
                              <a:pt x="498764" y="86325"/>
                            </a:cubicBezTo>
                            <a:lnTo>
                              <a:pt x="508356" y="92719"/>
                            </a:lnTo>
                            <a:cubicBezTo>
                              <a:pt x="510487" y="95916"/>
                              <a:pt x="513032" y="98874"/>
                              <a:pt x="514750" y="102311"/>
                            </a:cubicBezTo>
                            <a:cubicBezTo>
                              <a:pt x="516257" y="105325"/>
                              <a:pt x="516310" y="108956"/>
                              <a:pt x="517947" y="111902"/>
                            </a:cubicBezTo>
                            <a:cubicBezTo>
                              <a:pt x="526984" y="128168"/>
                              <a:pt x="527430" y="127778"/>
                              <a:pt x="537130" y="137480"/>
                            </a:cubicBezTo>
                            <a:cubicBezTo>
                              <a:pt x="546191" y="164655"/>
                              <a:pt x="533554" y="131517"/>
                              <a:pt x="546722" y="153466"/>
                            </a:cubicBezTo>
                            <a:cubicBezTo>
                              <a:pt x="559171" y="174216"/>
                              <a:pt x="540112" y="153250"/>
                              <a:pt x="556314" y="169452"/>
                            </a:cubicBezTo>
                            <a:cubicBezTo>
                              <a:pt x="573768" y="204363"/>
                              <a:pt x="551211" y="164533"/>
                              <a:pt x="572300" y="188635"/>
                            </a:cubicBezTo>
                            <a:cubicBezTo>
                              <a:pt x="577361" y="194418"/>
                              <a:pt x="585088" y="207818"/>
                              <a:pt x="585088" y="207818"/>
                            </a:cubicBezTo>
                            <a:cubicBezTo>
                              <a:pt x="586154" y="212081"/>
                              <a:pt x="587079" y="216382"/>
                              <a:pt x="588286" y="220607"/>
                            </a:cubicBezTo>
                            <a:cubicBezTo>
                              <a:pt x="589212" y="223848"/>
                              <a:pt x="591038" y="226858"/>
                              <a:pt x="591483" y="230199"/>
                            </a:cubicBezTo>
                            <a:cubicBezTo>
                              <a:pt x="593179" y="242919"/>
                              <a:pt x="593403" y="255796"/>
                              <a:pt x="594680" y="268565"/>
                            </a:cubicBezTo>
                            <a:cubicBezTo>
                              <a:pt x="595535" y="277115"/>
                              <a:pt x="596811" y="285617"/>
                              <a:pt x="597877" y="294143"/>
                            </a:cubicBezTo>
                            <a:cubicBezTo>
                              <a:pt x="595937" y="346536"/>
                              <a:pt x="601447" y="358380"/>
                              <a:pt x="591483" y="393256"/>
                            </a:cubicBezTo>
                            <a:cubicBezTo>
                              <a:pt x="590557" y="396497"/>
                              <a:pt x="589793" y="399834"/>
                              <a:pt x="588286" y="402848"/>
                            </a:cubicBezTo>
                            <a:cubicBezTo>
                              <a:pt x="584254" y="410911"/>
                              <a:pt x="581442" y="412888"/>
                              <a:pt x="575497" y="418834"/>
                            </a:cubicBezTo>
                            <a:cubicBezTo>
                              <a:pt x="563684" y="454270"/>
                              <a:pt x="572673" y="422423"/>
                              <a:pt x="565905" y="473186"/>
                            </a:cubicBezTo>
                            <a:cubicBezTo>
                              <a:pt x="564831" y="481239"/>
                              <a:pt x="558333" y="499100"/>
                              <a:pt x="556314" y="505158"/>
                            </a:cubicBezTo>
                            <a:lnTo>
                              <a:pt x="553116" y="514750"/>
                            </a:lnTo>
                            <a:cubicBezTo>
                              <a:pt x="552050" y="517947"/>
                              <a:pt x="551788" y="521537"/>
                              <a:pt x="549919" y="524341"/>
                            </a:cubicBezTo>
                            <a:lnTo>
                              <a:pt x="543525" y="533933"/>
                            </a:lnTo>
                            <a:cubicBezTo>
                              <a:pt x="542459" y="545656"/>
                              <a:pt x="541993" y="557449"/>
                              <a:pt x="540328" y="569102"/>
                            </a:cubicBezTo>
                            <a:cubicBezTo>
                              <a:pt x="539851" y="572438"/>
                              <a:pt x="538056" y="575453"/>
                              <a:pt x="537130" y="578694"/>
                            </a:cubicBezTo>
                            <a:cubicBezTo>
                              <a:pt x="535923" y="582919"/>
                              <a:pt x="535140" y="587258"/>
                              <a:pt x="533933" y="591483"/>
                            </a:cubicBezTo>
                            <a:cubicBezTo>
                              <a:pt x="529138" y="608266"/>
                              <a:pt x="531825" y="593862"/>
                              <a:pt x="527539" y="613863"/>
                            </a:cubicBezTo>
                            <a:cubicBezTo>
                              <a:pt x="525262" y="624490"/>
                              <a:pt x="527172" y="636792"/>
                              <a:pt x="521144" y="645835"/>
                            </a:cubicBezTo>
                            <a:cubicBezTo>
                              <a:pt x="513684" y="657026"/>
                              <a:pt x="511555" y="662885"/>
                              <a:pt x="495567" y="668215"/>
                            </a:cubicBezTo>
                            <a:lnTo>
                              <a:pt x="476383" y="674610"/>
                            </a:lnTo>
                            <a:cubicBezTo>
                              <a:pt x="475317" y="677807"/>
                              <a:pt x="475291" y="681570"/>
                              <a:pt x="473186" y="684202"/>
                            </a:cubicBezTo>
                            <a:cubicBezTo>
                              <a:pt x="456657" y="704865"/>
                              <a:pt x="468436" y="676075"/>
                              <a:pt x="460397" y="700188"/>
                            </a:cubicBezTo>
                            <a:cubicBezTo>
                              <a:pt x="459331" y="723634"/>
                              <a:pt x="463772" y="747995"/>
                              <a:pt x="457200" y="770526"/>
                            </a:cubicBezTo>
                            <a:cubicBezTo>
                              <a:pt x="455313" y="776997"/>
                              <a:pt x="438017" y="776920"/>
                              <a:pt x="438017" y="776920"/>
                            </a:cubicBezTo>
                            <a:lnTo>
                              <a:pt x="175846" y="773723"/>
                            </a:lnTo>
                            <a:cubicBezTo>
                              <a:pt x="172480" y="773561"/>
                              <a:pt x="172954" y="767488"/>
                              <a:pt x="172649" y="764132"/>
                            </a:cubicBezTo>
                            <a:cubicBezTo>
                              <a:pt x="172620" y="763808"/>
                              <a:pt x="167633" y="663233"/>
                              <a:pt x="166255" y="655427"/>
                            </a:cubicBezTo>
                            <a:cubicBezTo>
                              <a:pt x="165300" y="650013"/>
                              <a:pt x="153976" y="646225"/>
                              <a:pt x="150269" y="645835"/>
                            </a:cubicBezTo>
                            <a:cubicBezTo>
                              <a:pt x="133278" y="644047"/>
                              <a:pt x="116166" y="643704"/>
                              <a:pt x="99114" y="642638"/>
                            </a:cubicBezTo>
                            <a:cubicBezTo>
                              <a:pt x="95917" y="641572"/>
                              <a:pt x="91905" y="641824"/>
                              <a:pt x="89522" y="639441"/>
                            </a:cubicBezTo>
                            <a:cubicBezTo>
                              <a:pt x="87139" y="637058"/>
                              <a:pt x="87653" y="632947"/>
                              <a:pt x="86325" y="629849"/>
                            </a:cubicBezTo>
                            <a:cubicBezTo>
                              <a:pt x="84447" y="625468"/>
                              <a:pt x="82062" y="621323"/>
                              <a:pt x="79930" y="617060"/>
                            </a:cubicBezTo>
                            <a:cubicBezTo>
                              <a:pt x="78864" y="587220"/>
                              <a:pt x="79609" y="557260"/>
                              <a:pt x="76733" y="527539"/>
                            </a:cubicBezTo>
                            <a:cubicBezTo>
                              <a:pt x="76363" y="523714"/>
                              <a:pt x="72739" y="520948"/>
                              <a:pt x="70339" y="517947"/>
                            </a:cubicBezTo>
                            <a:cubicBezTo>
                              <a:pt x="61679" y="507122"/>
                              <a:pt x="57535" y="511504"/>
                              <a:pt x="51156" y="492369"/>
                            </a:cubicBezTo>
                            <a:lnTo>
                              <a:pt x="44761" y="473186"/>
                            </a:lnTo>
                            <a:cubicBezTo>
                              <a:pt x="43695" y="469989"/>
                              <a:pt x="43433" y="466399"/>
                              <a:pt x="41564" y="463595"/>
                            </a:cubicBezTo>
                            <a:cubicBezTo>
                              <a:pt x="31432" y="448395"/>
                              <a:pt x="36384" y="457647"/>
                              <a:pt x="28775" y="434820"/>
                            </a:cubicBezTo>
                            <a:cubicBezTo>
                              <a:pt x="19075" y="405722"/>
                              <a:pt x="33953" y="451672"/>
                              <a:pt x="22381" y="409242"/>
                            </a:cubicBezTo>
                            <a:cubicBezTo>
                              <a:pt x="10876" y="367058"/>
                              <a:pt x="21548" y="409155"/>
                              <a:pt x="9592" y="377270"/>
                            </a:cubicBezTo>
                            <a:cubicBezTo>
                              <a:pt x="8049" y="373156"/>
                              <a:pt x="7658" y="368690"/>
                              <a:pt x="6395" y="364481"/>
                            </a:cubicBezTo>
                            <a:cubicBezTo>
                              <a:pt x="4458" y="358025"/>
                              <a:pt x="0" y="345298"/>
                              <a:pt x="0" y="345298"/>
                            </a:cubicBezTo>
                            <a:cubicBezTo>
                              <a:pt x="1066" y="318655"/>
                              <a:pt x="1631" y="291987"/>
                              <a:pt x="3197" y="265368"/>
                            </a:cubicBezTo>
                            <a:cubicBezTo>
                              <a:pt x="3764" y="255734"/>
                              <a:pt x="5119" y="246159"/>
                              <a:pt x="6395" y="236593"/>
                            </a:cubicBezTo>
                            <a:cubicBezTo>
                              <a:pt x="9266" y="215064"/>
                              <a:pt x="9033" y="219086"/>
                              <a:pt x="15986" y="198227"/>
                            </a:cubicBezTo>
                            <a:cubicBezTo>
                              <a:pt x="17052" y="195030"/>
                              <a:pt x="16800" y="191018"/>
                              <a:pt x="19183" y="188635"/>
                            </a:cubicBezTo>
                            <a:lnTo>
                              <a:pt x="25578" y="182241"/>
                            </a:lnTo>
                            <a:cubicBezTo>
                              <a:pt x="33508" y="158449"/>
                              <a:pt x="21336" y="190203"/>
                              <a:pt x="41564" y="159860"/>
                            </a:cubicBezTo>
                            <a:cubicBezTo>
                              <a:pt x="59884" y="132380"/>
                              <a:pt x="37922" y="167146"/>
                              <a:pt x="51156" y="140677"/>
                            </a:cubicBezTo>
                            <a:cubicBezTo>
                              <a:pt x="55609" y="131771"/>
                              <a:pt x="60068" y="128567"/>
                              <a:pt x="67142" y="121494"/>
                            </a:cubicBezTo>
                            <a:cubicBezTo>
                              <a:pt x="69363" y="114831"/>
                              <a:pt x="72344" y="104380"/>
                              <a:pt x="76733" y="99113"/>
                            </a:cubicBezTo>
                            <a:cubicBezTo>
                              <a:pt x="79193" y="96161"/>
                              <a:pt x="83128" y="94850"/>
                              <a:pt x="86325" y="92719"/>
                            </a:cubicBezTo>
                            <a:cubicBezTo>
                              <a:pt x="89231" y="88360"/>
                              <a:pt x="94050" y="79772"/>
                              <a:pt x="99114" y="76733"/>
                            </a:cubicBezTo>
                            <a:cubicBezTo>
                              <a:pt x="102004" y="74999"/>
                              <a:pt x="105508" y="74602"/>
                              <a:pt x="108705" y="73536"/>
                            </a:cubicBezTo>
                            <a:cubicBezTo>
                              <a:pt x="130271" y="51970"/>
                              <a:pt x="119309" y="57213"/>
                              <a:pt x="137480" y="51155"/>
                            </a:cubicBezTo>
                            <a:lnTo>
                              <a:pt x="156663" y="31972"/>
                            </a:lnTo>
                            <a:lnTo>
                              <a:pt x="163058" y="25578"/>
                            </a:lnTo>
                            <a:cubicBezTo>
                              <a:pt x="165190" y="23446"/>
                              <a:pt x="166592" y="20136"/>
                              <a:pt x="169452" y="19183"/>
                            </a:cubicBezTo>
                            <a:cubicBezTo>
                              <a:pt x="189646" y="12452"/>
                              <a:pt x="181895" y="12789"/>
                              <a:pt x="188635" y="19183"/>
                            </a:cubicBezTo>
                            <a:close/>
                          </a:path>
                        </a:pathLst>
                      </a:custGeom>
                      <a:solidFill>
                        <a:schemeClr val="tx1"/>
                      </a:solidFill>
                      <a:ln>
                        <a:solidFill>
                          <a:srgbClr val="FF00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grpSp>
                    <p:nvGrpSpPr>
                      <p:cNvPr id="795" name="Content Placeholder 8" descr="Skull">
                        <a:extLst>
                          <a:ext uri="{FF2B5EF4-FFF2-40B4-BE49-F238E27FC236}">
                            <a16:creationId xmlns:a16="http://schemas.microsoft.com/office/drawing/2014/main" id="{BA1049D5-CC00-4FCA-87DB-E94596EE0AB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543024" y="1218017"/>
                        <a:ext cx="1049500" cy="1049500"/>
                        <a:chOff x="7543024" y="1218017"/>
                        <a:chExt cx="1049500" cy="1049500"/>
                      </a:xfrm>
                    </p:grpSpPr>
                    <p:sp>
                      <p:nvSpPr>
                        <p:cNvPr id="796" name="Freeform: Shape 795">
                          <a:extLst>
                            <a:ext uri="{FF2B5EF4-FFF2-40B4-BE49-F238E27FC236}">
                              <a16:creationId xmlns:a16="http://schemas.microsoft.com/office/drawing/2014/main" id="{D99491AA-6DF0-4D62-ABB2-103B9542E59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86006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797" name="Freeform: Shape 796">
                          <a:extLst>
                            <a:ext uri="{FF2B5EF4-FFF2-40B4-BE49-F238E27FC236}">
                              <a16:creationId xmlns:a16="http://schemas.microsoft.com/office/drawing/2014/main" id="{508A165B-E219-496D-A99C-D099D3BA44C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10057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798" name="Freeform: Shape 797">
                          <a:extLst>
                            <a:ext uri="{FF2B5EF4-FFF2-40B4-BE49-F238E27FC236}">
                              <a16:creationId xmlns:a16="http://schemas.microsoft.com/office/drawing/2014/main" id="{954A16CC-1BEF-485D-81A9-BF6F4C5C7F6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019413" y="1862375"/>
                          <a:ext cx="96724" cy="88105"/>
                        </a:xfrm>
                        <a:custGeom>
                          <a:avLst/>
                          <a:gdLst>
                            <a:gd name="connsiteX0" fmla="*/ 93511 w 96724"/>
                            <a:gd name="connsiteY0" fmla="*/ 53997 h 88105"/>
                            <a:gd name="connsiteX1" fmla="*/ 85789 w 96724"/>
                            <a:gd name="connsiteY1" fmla="*/ 84896 h 88105"/>
                            <a:gd name="connsiteX2" fmla="*/ 74270 w 96724"/>
                            <a:gd name="connsiteY2" fmla="*/ 88105 h 88105"/>
                            <a:gd name="connsiteX3" fmla="*/ 22451 w 96724"/>
                            <a:gd name="connsiteY3" fmla="*/ 88105 h 88105"/>
                            <a:gd name="connsiteX4" fmla="*/ 0 w 96724"/>
                            <a:gd name="connsiteY4" fmla="*/ 65516 h 88105"/>
                            <a:gd name="connsiteX5" fmla="*/ 3210 w 96724"/>
                            <a:gd name="connsiteY5" fmla="*/ 53997 h 88105"/>
                            <a:gd name="connsiteX6" fmla="*/ 29119 w 96724"/>
                            <a:gd name="connsiteY6" fmla="*/ 10923 h 88105"/>
                            <a:gd name="connsiteX7" fmla="*/ 59851 w 96724"/>
                            <a:gd name="connsiteY7" fmla="*/ 3173 h 88105"/>
                            <a:gd name="connsiteX8" fmla="*/ 67601 w 96724"/>
                            <a:gd name="connsiteY8" fmla="*/ 10923 h 8810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96724" h="88105">
                              <a:moveTo>
                                <a:pt x="93511" y="53997"/>
                              </a:moveTo>
                              <a:cubicBezTo>
                                <a:pt x="99910" y="64661"/>
                                <a:pt x="96454" y="78495"/>
                                <a:pt x="85789" y="84896"/>
                              </a:cubicBezTo>
                              <a:cubicBezTo>
                                <a:pt x="82308" y="86984"/>
                                <a:pt x="78329" y="88093"/>
                                <a:pt x="74270" y="88105"/>
                              </a:cubicBezTo>
                              <a:lnTo>
                                <a:pt x="22451" y="88105"/>
                              </a:lnTo>
                              <a:cubicBezTo>
                                <a:pt x="10013" y="88067"/>
                                <a:pt x="-38" y="77954"/>
                                <a:pt x="0" y="65516"/>
                              </a:cubicBezTo>
                              <a:cubicBezTo>
                                <a:pt x="12" y="61457"/>
                                <a:pt x="1122" y="57476"/>
                                <a:pt x="3210" y="53997"/>
                              </a:cubicBezTo>
                              <a:lnTo>
                                <a:pt x="29119" y="10923"/>
                              </a:lnTo>
                              <a:cubicBezTo>
                                <a:pt x="35466" y="297"/>
                                <a:pt x="49225" y="-3173"/>
                                <a:pt x="59851" y="3173"/>
                              </a:cubicBezTo>
                              <a:cubicBezTo>
                                <a:pt x="63037" y="5076"/>
                                <a:pt x="65699" y="7739"/>
                                <a:pt x="67601" y="1092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799" name="Freeform: Shape 798">
                          <a:extLst>
                            <a:ext uri="{FF2B5EF4-FFF2-40B4-BE49-F238E27FC236}">
                              <a16:creationId xmlns:a16="http://schemas.microsoft.com/office/drawing/2014/main" id="{C2ABB38F-BB61-4D5D-8BF9-5B571221701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728872" y="1316407"/>
                          <a:ext cx="677802" cy="853156"/>
                        </a:xfrm>
                        <a:custGeom>
                          <a:avLst/>
                          <a:gdLst>
                            <a:gd name="connsiteX0" fmla="*/ 338901 w 677802"/>
                            <a:gd name="connsiteY0" fmla="*/ 0 h 853156"/>
                            <a:gd name="connsiteX1" fmla="*/ 0 w 677802"/>
                            <a:gd name="connsiteY1" fmla="*/ 366232 h 853156"/>
                            <a:gd name="connsiteX2" fmla="*/ 76526 w 677802"/>
                            <a:gd name="connsiteY2" fmla="*/ 579849 h 853156"/>
                            <a:gd name="connsiteX3" fmla="*/ 76526 w 677802"/>
                            <a:gd name="connsiteY3" fmla="*/ 634510 h 853156"/>
                            <a:gd name="connsiteX4" fmla="*/ 163984 w 677802"/>
                            <a:gd name="connsiteY4" fmla="*/ 732901 h 853156"/>
                            <a:gd name="connsiteX5" fmla="*/ 163984 w 677802"/>
                            <a:gd name="connsiteY5" fmla="*/ 820359 h 853156"/>
                            <a:gd name="connsiteX6" fmla="*/ 196781 w 677802"/>
                            <a:gd name="connsiteY6" fmla="*/ 853156 h 853156"/>
                            <a:gd name="connsiteX7" fmla="*/ 481021 w 677802"/>
                            <a:gd name="connsiteY7" fmla="*/ 853156 h 853156"/>
                            <a:gd name="connsiteX8" fmla="*/ 513818 w 677802"/>
                            <a:gd name="connsiteY8" fmla="*/ 820359 h 853156"/>
                            <a:gd name="connsiteX9" fmla="*/ 513818 w 677802"/>
                            <a:gd name="connsiteY9" fmla="*/ 732464 h 853156"/>
                            <a:gd name="connsiteX10" fmla="*/ 601276 w 677802"/>
                            <a:gd name="connsiteY10" fmla="*/ 634073 h 853156"/>
                            <a:gd name="connsiteX11" fmla="*/ 601276 w 677802"/>
                            <a:gd name="connsiteY11" fmla="*/ 579411 h 853156"/>
                            <a:gd name="connsiteX12" fmla="*/ 677802 w 677802"/>
                            <a:gd name="connsiteY12" fmla="*/ 365794 h 853156"/>
                            <a:gd name="connsiteX13" fmla="*/ 338901 w 677802"/>
                            <a:gd name="connsiteY13" fmla="*/ 0 h 853156"/>
                            <a:gd name="connsiteX14" fmla="*/ 543007 w 677802"/>
                            <a:gd name="connsiteY14" fmla="*/ 547817 h 853156"/>
                            <a:gd name="connsiteX15" fmla="*/ 535682 w 677802"/>
                            <a:gd name="connsiteY15" fmla="*/ 568479 h 853156"/>
                            <a:gd name="connsiteX16" fmla="*/ 535682 w 677802"/>
                            <a:gd name="connsiteY16" fmla="*/ 634073 h 853156"/>
                            <a:gd name="connsiteX17" fmla="*/ 504435 w 677802"/>
                            <a:gd name="connsiteY17" fmla="*/ 666870 h 853156"/>
                            <a:gd name="connsiteX18" fmla="*/ 502885 w 677802"/>
                            <a:gd name="connsiteY18" fmla="*/ 666870 h 853156"/>
                            <a:gd name="connsiteX19" fmla="*/ 481021 w 677802"/>
                            <a:gd name="connsiteY19" fmla="*/ 666870 h 853156"/>
                            <a:gd name="connsiteX20" fmla="*/ 448224 w 677802"/>
                            <a:gd name="connsiteY20" fmla="*/ 699667 h 853156"/>
                            <a:gd name="connsiteX21" fmla="*/ 448224 w 677802"/>
                            <a:gd name="connsiteY21" fmla="*/ 787125 h 853156"/>
                            <a:gd name="connsiteX22" fmla="*/ 404495 w 677802"/>
                            <a:gd name="connsiteY22" fmla="*/ 787125 h 853156"/>
                            <a:gd name="connsiteX23" fmla="*/ 404495 w 677802"/>
                            <a:gd name="connsiteY23" fmla="*/ 721531 h 853156"/>
                            <a:gd name="connsiteX24" fmla="*/ 360766 w 677802"/>
                            <a:gd name="connsiteY24" fmla="*/ 721531 h 853156"/>
                            <a:gd name="connsiteX25" fmla="*/ 360766 w 677802"/>
                            <a:gd name="connsiteY25" fmla="*/ 787125 h 853156"/>
                            <a:gd name="connsiteX26" fmla="*/ 317036 w 677802"/>
                            <a:gd name="connsiteY26" fmla="*/ 787125 h 853156"/>
                            <a:gd name="connsiteX27" fmla="*/ 317036 w 677802"/>
                            <a:gd name="connsiteY27" fmla="*/ 721531 h 853156"/>
                            <a:gd name="connsiteX28" fmla="*/ 273307 w 677802"/>
                            <a:gd name="connsiteY28" fmla="*/ 721531 h 853156"/>
                            <a:gd name="connsiteX29" fmla="*/ 273307 w 677802"/>
                            <a:gd name="connsiteY29" fmla="*/ 787125 h 853156"/>
                            <a:gd name="connsiteX30" fmla="*/ 229578 w 677802"/>
                            <a:gd name="connsiteY30" fmla="*/ 787125 h 853156"/>
                            <a:gd name="connsiteX31" fmla="*/ 229578 w 677802"/>
                            <a:gd name="connsiteY31" fmla="*/ 699667 h 853156"/>
                            <a:gd name="connsiteX32" fmla="*/ 196781 w 677802"/>
                            <a:gd name="connsiteY32" fmla="*/ 666870 h 853156"/>
                            <a:gd name="connsiteX33" fmla="*/ 174917 w 677802"/>
                            <a:gd name="connsiteY33" fmla="*/ 666870 h 853156"/>
                            <a:gd name="connsiteX34" fmla="*/ 142120 w 677802"/>
                            <a:gd name="connsiteY34" fmla="*/ 635622 h 853156"/>
                            <a:gd name="connsiteX35" fmla="*/ 142120 w 677802"/>
                            <a:gd name="connsiteY35" fmla="*/ 634073 h 853156"/>
                            <a:gd name="connsiteX36" fmla="*/ 142120 w 677802"/>
                            <a:gd name="connsiteY36" fmla="*/ 568479 h 853156"/>
                            <a:gd name="connsiteX37" fmla="*/ 134795 w 677802"/>
                            <a:gd name="connsiteY37" fmla="*/ 547817 h 853156"/>
                            <a:gd name="connsiteX38" fmla="*/ 65594 w 677802"/>
                            <a:gd name="connsiteY38" fmla="*/ 366232 h 853156"/>
                            <a:gd name="connsiteX39" fmla="*/ 338901 w 677802"/>
                            <a:gd name="connsiteY39" fmla="*/ 65594 h 853156"/>
                            <a:gd name="connsiteX40" fmla="*/ 612208 w 677802"/>
                            <a:gd name="connsiteY40" fmla="*/ 366232 h 853156"/>
                            <a:gd name="connsiteX41" fmla="*/ 543007 w 677802"/>
                            <a:gd name="connsiteY41" fmla="*/ 547817 h 85315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  <a:cxn ang="0">
                              <a:pos x="connsiteX36" y="connsiteY36"/>
                            </a:cxn>
                            <a:cxn ang="0">
                              <a:pos x="connsiteX37" y="connsiteY37"/>
                            </a:cxn>
                            <a:cxn ang="0">
                              <a:pos x="connsiteX38" y="connsiteY38"/>
                            </a:cxn>
                            <a:cxn ang="0">
                              <a:pos x="connsiteX39" y="connsiteY39"/>
                            </a:cxn>
                            <a:cxn ang="0">
                              <a:pos x="connsiteX40" y="connsiteY40"/>
                            </a:cxn>
                            <a:cxn ang="0">
                              <a:pos x="connsiteX41" y="connsiteY41"/>
                            </a:cxn>
                          </a:cxnLst>
                          <a:rect l="l" t="t" r="r" b="b"/>
                          <a:pathLst>
                            <a:path w="677802" h="853156">
                              <a:moveTo>
                                <a:pt x="338901" y="0"/>
                              </a:moveTo>
                              <a:cubicBezTo>
                                <a:pt x="152068" y="0"/>
                                <a:pt x="0" y="163984"/>
                                <a:pt x="0" y="366232"/>
                              </a:cubicBezTo>
                              <a:cubicBezTo>
                                <a:pt x="0" y="446366"/>
                                <a:pt x="22958" y="510866"/>
                                <a:pt x="76526" y="579849"/>
                              </a:cubicBezTo>
                              <a:lnTo>
                                <a:pt x="76526" y="634510"/>
                              </a:lnTo>
                              <a:cubicBezTo>
                                <a:pt x="75700" y="685045"/>
                                <a:pt x="113702" y="727797"/>
                                <a:pt x="163984" y="732901"/>
                              </a:cubicBezTo>
                              <a:lnTo>
                                <a:pt x="163984" y="820359"/>
                              </a:lnTo>
                              <a:cubicBezTo>
                                <a:pt x="163984" y="838473"/>
                                <a:pt x="178668" y="853156"/>
                                <a:pt x="196781" y="853156"/>
                              </a:cubicBezTo>
                              <a:lnTo>
                                <a:pt x="481021" y="853156"/>
                              </a:lnTo>
                              <a:cubicBezTo>
                                <a:pt x="499135" y="853156"/>
                                <a:pt x="513818" y="838473"/>
                                <a:pt x="513818" y="820359"/>
                              </a:cubicBezTo>
                              <a:lnTo>
                                <a:pt x="513818" y="732464"/>
                              </a:lnTo>
                              <a:cubicBezTo>
                                <a:pt x="564100" y="727359"/>
                                <a:pt x="602103" y="684607"/>
                                <a:pt x="601276" y="634073"/>
                              </a:cubicBezTo>
                              <a:lnTo>
                                <a:pt x="601276" y="579411"/>
                              </a:lnTo>
                              <a:cubicBezTo>
                                <a:pt x="654844" y="510429"/>
                                <a:pt x="677802" y="445928"/>
                                <a:pt x="677802" y="365794"/>
                              </a:cubicBezTo>
                              <a:cubicBezTo>
                                <a:pt x="677802" y="163984"/>
                                <a:pt x="525734" y="0"/>
                                <a:pt x="338901" y="0"/>
                              </a:cubicBezTo>
                              <a:close/>
                              <a:moveTo>
                                <a:pt x="543007" y="547817"/>
                              </a:moveTo>
                              <a:cubicBezTo>
                                <a:pt x="538268" y="553660"/>
                                <a:pt x="535681" y="560956"/>
                                <a:pt x="535682" y="568479"/>
                              </a:cubicBezTo>
                              <a:lnTo>
                                <a:pt x="535682" y="634073"/>
                              </a:lnTo>
                              <a:cubicBezTo>
                                <a:pt x="536110" y="651758"/>
                                <a:pt x="522120" y="666442"/>
                                <a:pt x="504435" y="666870"/>
                              </a:cubicBezTo>
                              <a:cubicBezTo>
                                <a:pt x="503919" y="666882"/>
                                <a:pt x="503401" y="666882"/>
                                <a:pt x="502885" y="666870"/>
                              </a:cubicBezTo>
                              <a:lnTo>
                                <a:pt x="481021" y="666870"/>
                              </a:lnTo>
                              <a:cubicBezTo>
                                <a:pt x="462907" y="666870"/>
                                <a:pt x="448224" y="681553"/>
                                <a:pt x="448224" y="699667"/>
                              </a:cubicBezTo>
                              <a:lnTo>
                                <a:pt x="448224" y="787125"/>
                              </a:lnTo>
                              <a:lnTo>
                                <a:pt x="404495" y="787125"/>
                              </a:lnTo>
                              <a:lnTo>
                                <a:pt x="404495" y="721531"/>
                              </a:lnTo>
                              <a:lnTo>
                                <a:pt x="360766" y="721531"/>
                              </a:lnTo>
                              <a:lnTo>
                                <a:pt x="360766" y="787125"/>
                              </a:lnTo>
                              <a:lnTo>
                                <a:pt x="317036" y="787125"/>
                              </a:lnTo>
                              <a:lnTo>
                                <a:pt x="317036" y="721531"/>
                              </a:lnTo>
                              <a:lnTo>
                                <a:pt x="273307" y="721531"/>
                              </a:lnTo>
                              <a:lnTo>
                                <a:pt x="273307" y="787125"/>
                              </a:lnTo>
                              <a:lnTo>
                                <a:pt x="229578" y="787125"/>
                              </a:lnTo>
                              <a:lnTo>
                                <a:pt x="229578" y="699667"/>
                              </a:lnTo>
                              <a:cubicBezTo>
                                <a:pt x="229578" y="681553"/>
                                <a:pt x="214895" y="666870"/>
                                <a:pt x="196781" y="666870"/>
                              </a:cubicBezTo>
                              <a:lnTo>
                                <a:pt x="174917" y="666870"/>
                              </a:lnTo>
                              <a:cubicBezTo>
                                <a:pt x="157231" y="667297"/>
                                <a:pt x="142547" y="653307"/>
                                <a:pt x="142120" y="635622"/>
                              </a:cubicBezTo>
                              <a:cubicBezTo>
                                <a:pt x="142108" y="635106"/>
                                <a:pt x="142108" y="634589"/>
                                <a:pt x="142120" y="634073"/>
                              </a:cubicBezTo>
                              <a:lnTo>
                                <a:pt x="142120" y="568479"/>
                              </a:lnTo>
                              <a:cubicBezTo>
                                <a:pt x="142121" y="560956"/>
                                <a:pt x="139534" y="553660"/>
                                <a:pt x="134795" y="547817"/>
                              </a:cubicBezTo>
                              <a:cubicBezTo>
                                <a:pt x="85600" y="487143"/>
                                <a:pt x="65594" y="434559"/>
                                <a:pt x="65594" y="366232"/>
                              </a:cubicBezTo>
                              <a:cubicBezTo>
                                <a:pt x="65594" y="200498"/>
                                <a:pt x="188145" y="65594"/>
                                <a:pt x="338901" y="65594"/>
                              </a:cubicBezTo>
                              <a:cubicBezTo>
                                <a:pt x="489657" y="65594"/>
                                <a:pt x="612208" y="200498"/>
                                <a:pt x="612208" y="366232"/>
                              </a:cubicBezTo>
                              <a:cubicBezTo>
                                <a:pt x="612208" y="434559"/>
                                <a:pt x="592202" y="487143"/>
                                <a:pt x="543007" y="54781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</p:grpSp>
                </p:grpSp>
                <p:grpSp>
                  <p:nvGrpSpPr>
                    <p:cNvPr id="800" name="Group 799">
                      <a:extLst>
                        <a:ext uri="{FF2B5EF4-FFF2-40B4-BE49-F238E27FC236}">
                          <a16:creationId xmlns:a16="http://schemas.microsoft.com/office/drawing/2014/main" id="{69DF2AA7-FA4B-4036-9563-FFB109040A54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11388440" y="3156405"/>
                      <a:ext cx="589513" cy="510222"/>
                      <a:chOff x="7543024" y="1218017"/>
                      <a:chExt cx="1049500" cy="1049500"/>
                    </a:xfrm>
                  </p:grpSpPr>
                  <p:sp>
                    <p:nvSpPr>
                      <p:cNvPr id="801" name="Freeform: Shape 800">
                        <a:extLst>
                          <a:ext uri="{FF2B5EF4-FFF2-40B4-BE49-F238E27FC236}">
                            <a16:creationId xmlns:a16="http://schemas.microsoft.com/office/drawing/2014/main" id="{968B8234-33BC-4176-A900-397D619075B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8834" y="1354307"/>
                        <a:ext cx="597877" cy="776920"/>
                      </a:xfrm>
                      <a:custGeom>
                        <a:avLst/>
                        <a:gdLst>
                          <a:gd name="connsiteX0" fmla="*/ 188635 w 597877"/>
                          <a:gd name="connsiteY0" fmla="*/ 19183 h 776920"/>
                          <a:gd name="connsiteX1" fmla="*/ 239790 w 597877"/>
                          <a:gd name="connsiteY1" fmla="*/ 9592 h 776920"/>
                          <a:gd name="connsiteX2" fmla="*/ 258974 w 597877"/>
                          <a:gd name="connsiteY2" fmla="*/ 3197 h 776920"/>
                          <a:gd name="connsiteX3" fmla="*/ 268565 w 597877"/>
                          <a:gd name="connsiteY3" fmla="*/ 0 h 776920"/>
                          <a:gd name="connsiteX4" fmla="*/ 399651 w 597877"/>
                          <a:gd name="connsiteY4" fmla="*/ 3197 h 776920"/>
                          <a:gd name="connsiteX5" fmla="*/ 428425 w 597877"/>
                          <a:gd name="connsiteY5" fmla="*/ 19183 h 776920"/>
                          <a:gd name="connsiteX6" fmla="*/ 434820 w 597877"/>
                          <a:gd name="connsiteY6" fmla="*/ 25578 h 776920"/>
                          <a:gd name="connsiteX7" fmla="*/ 444411 w 597877"/>
                          <a:gd name="connsiteY7" fmla="*/ 28775 h 776920"/>
                          <a:gd name="connsiteX8" fmla="*/ 463595 w 597877"/>
                          <a:gd name="connsiteY8" fmla="*/ 47958 h 776920"/>
                          <a:gd name="connsiteX9" fmla="*/ 469989 w 597877"/>
                          <a:gd name="connsiteY9" fmla="*/ 54353 h 776920"/>
                          <a:gd name="connsiteX10" fmla="*/ 476383 w 597877"/>
                          <a:gd name="connsiteY10" fmla="*/ 63944 h 776920"/>
                          <a:gd name="connsiteX11" fmla="*/ 492370 w 597877"/>
                          <a:gd name="connsiteY11" fmla="*/ 79930 h 776920"/>
                          <a:gd name="connsiteX12" fmla="*/ 498764 w 597877"/>
                          <a:gd name="connsiteY12" fmla="*/ 86325 h 776920"/>
                          <a:gd name="connsiteX13" fmla="*/ 508356 w 597877"/>
                          <a:gd name="connsiteY13" fmla="*/ 92719 h 776920"/>
                          <a:gd name="connsiteX14" fmla="*/ 514750 w 597877"/>
                          <a:gd name="connsiteY14" fmla="*/ 102311 h 776920"/>
                          <a:gd name="connsiteX15" fmla="*/ 517947 w 597877"/>
                          <a:gd name="connsiteY15" fmla="*/ 111902 h 776920"/>
                          <a:gd name="connsiteX16" fmla="*/ 537130 w 597877"/>
                          <a:gd name="connsiteY16" fmla="*/ 137480 h 776920"/>
                          <a:gd name="connsiteX17" fmla="*/ 546722 w 597877"/>
                          <a:gd name="connsiteY17" fmla="*/ 153466 h 776920"/>
                          <a:gd name="connsiteX18" fmla="*/ 556314 w 597877"/>
                          <a:gd name="connsiteY18" fmla="*/ 169452 h 776920"/>
                          <a:gd name="connsiteX19" fmla="*/ 572300 w 597877"/>
                          <a:gd name="connsiteY19" fmla="*/ 188635 h 776920"/>
                          <a:gd name="connsiteX20" fmla="*/ 585088 w 597877"/>
                          <a:gd name="connsiteY20" fmla="*/ 207818 h 776920"/>
                          <a:gd name="connsiteX21" fmla="*/ 588286 w 597877"/>
                          <a:gd name="connsiteY21" fmla="*/ 220607 h 776920"/>
                          <a:gd name="connsiteX22" fmla="*/ 591483 w 597877"/>
                          <a:gd name="connsiteY22" fmla="*/ 230199 h 776920"/>
                          <a:gd name="connsiteX23" fmla="*/ 594680 w 597877"/>
                          <a:gd name="connsiteY23" fmla="*/ 268565 h 776920"/>
                          <a:gd name="connsiteX24" fmla="*/ 597877 w 597877"/>
                          <a:gd name="connsiteY24" fmla="*/ 294143 h 776920"/>
                          <a:gd name="connsiteX25" fmla="*/ 591483 w 597877"/>
                          <a:gd name="connsiteY25" fmla="*/ 393256 h 776920"/>
                          <a:gd name="connsiteX26" fmla="*/ 588286 w 597877"/>
                          <a:gd name="connsiteY26" fmla="*/ 402848 h 776920"/>
                          <a:gd name="connsiteX27" fmla="*/ 575497 w 597877"/>
                          <a:gd name="connsiteY27" fmla="*/ 418834 h 776920"/>
                          <a:gd name="connsiteX28" fmla="*/ 565905 w 597877"/>
                          <a:gd name="connsiteY28" fmla="*/ 473186 h 776920"/>
                          <a:gd name="connsiteX29" fmla="*/ 556314 w 597877"/>
                          <a:gd name="connsiteY29" fmla="*/ 505158 h 776920"/>
                          <a:gd name="connsiteX30" fmla="*/ 553116 w 597877"/>
                          <a:gd name="connsiteY30" fmla="*/ 514750 h 776920"/>
                          <a:gd name="connsiteX31" fmla="*/ 549919 w 597877"/>
                          <a:gd name="connsiteY31" fmla="*/ 524341 h 776920"/>
                          <a:gd name="connsiteX32" fmla="*/ 543525 w 597877"/>
                          <a:gd name="connsiteY32" fmla="*/ 533933 h 776920"/>
                          <a:gd name="connsiteX33" fmla="*/ 540328 w 597877"/>
                          <a:gd name="connsiteY33" fmla="*/ 569102 h 776920"/>
                          <a:gd name="connsiteX34" fmla="*/ 537130 w 597877"/>
                          <a:gd name="connsiteY34" fmla="*/ 578694 h 776920"/>
                          <a:gd name="connsiteX35" fmla="*/ 533933 w 597877"/>
                          <a:gd name="connsiteY35" fmla="*/ 591483 h 776920"/>
                          <a:gd name="connsiteX36" fmla="*/ 527539 w 597877"/>
                          <a:gd name="connsiteY36" fmla="*/ 613863 h 776920"/>
                          <a:gd name="connsiteX37" fmla="*/ 521144 w 597877"/>
                          <a:gd name="connsiteY37" fmla="*/ 645835 h 776920"/>
                          <a:gd name="connsiteX38" fmla="*/ 495567 w 597877"/>
                          <a:gd name="connsiteY38" fmla="*/ 668215 h 776920"/>
                          <a:gd name="connsiteX39" fmla="*/ 476383 w 597877"/>
                          <a:gd name="connsiteY39" fmla="*/ 674610 h 776920"/>
                          <a:gd name="connsiteX40" fmla="*/ 473186 w 597877"/>
                          <a:gd name="connsiteY40" fmla="*/ 684202 h 776920"/>
                          <a:gd name="connsiteX41" fmla="*/ 460397 w 597877"/>
                          <a:gd name="connsiteY41" fmla="*/ 700188 h 776920"/>
                          <a:gd name="connsiteX42" fmla="*/ 457200 w 597877"/>
                          <a:gd name="connsiteY42" fmla="*/ 770526 h 776920"/>
                          <a:gd name="connsiteX43" fmla="*/ 438017 w 597877"/>
                          <a:gd name="connsiteY43" fmla="*/ 776920 h 776920"/>
                          <a:gd name="connsiteX44" fmla="*/ 175846 w 597877"/>
                          <a:gd name="connsiteY44" fmla="*/ 773723 h 776920"/>
                          <a:gd name="connsiteX45" fmla="*/ 172649 w 597877"/>
                          <a:gd name="connsiteY45" fmla="*/ 764132 h 776920"/>
                          <a:gd name="connsiteX46" fmla="*/ 166255 w 597877"/>
                          <a:gd name="connsiteY46" fmla="*/ 655427 h 776920"/>
                          <a:gd name="connsiteX47" fmla="*/ 150269 w 597877"/>
                          <a:gd name="connsiteY47" fmla="*/ 645835 h 776920"/>
                          <a:gd name="connsiteX48" fmla="*/ 99114 w 597877"/>
                          <a:gd name="connsiteY48" fmla="*/ 642638 h 776920"/>
                          <a:gd name="connsiteX49" fmla="*/ 89522 w 597877"/>
                          <a:gd name="connsiteY49" fmla="*/ 639441 h 776920"/>
                          <a:gd name="connsiteX50" fmla="*/ 86325 w 597877"/>
                          <a:gd name="connsiteY50" fmla="*/ 629849 h 776920"/>
                          <a:gd name="connsiteX51" fmla="*/ 79930 w 597877"/>
                          <a:gd name="connsiteY51" fmla="*/ 617060 h 776920"/>
                          <a:gd name="connsiteX52" fmla="*/ 76733 w 597877"/>
                          <a:gd name="connsiteY52" fmla="*/ 527539 h 776920"/>
                          <a:gd name="connsiteX53" fmla="*/ 70339 w 597877"/>
                          <a:gd name="connsiteY53" fmla="*/ 517947 h 776920"/>
                          <a:gd name="connsiteX54" fmla="*/ 51156 w 597877"/>
                          <a:gd name="connsiteY54" fmla="*/ 492369 h 776920"/>
                          <a:gd name="connsiteX55" fmla="*/ 44761 w 597877"/>
                          <a:gd name="connsiteY55" fmla="*/ 473186 h 776920"/>
                          <a:gd name="connsiteX56" fmla="*/ 41564 w 597877"/>
                          <a:gd name="connsiteY56" fmla="*/ 463595 h 776920"/>
                          <a:gd name="connsiteX57" fmla="*/ 28775 w 597877"/>
                          <a:gd name="connsiteY57" fmla="*/ 434820 h 776920"/>
                          <a:gd name="connsiteX58" fmla="*/ 22381 w 597877"/>
                          <a:gd name="connsiteY58" fmla="*/ 409242 h 776920"/>
                          <a:gd name="connsiteX59" fmla="*/ 9592 w 597877"/>
                          <a:gd name="connsiteY59" fmla="*/ 377270 h 776920"/>
                          <a:gd name="connsiteX60" fmla="*/ 6395 w 597877"/>
                          <a:gd name="connsiteY60" fmla="*/ 364481 h 776920"/>
                          <a:gd name="connsiteX61" fmla="*/ 0 w 597877"/>
                          <a:gd name="connsiteY61" fmla="*/ 345298 h 776920"/>
                          <a:gd name="connsiteX62" fmla="*/ 3197 w 597877"/>
                          <a:gd name="connsiteY62" fmla="*/ 265368 h 776920"/>
                          <a:gd name="connsiteX63" fmla="*/ 6395 w 597877"/>
                          <a:gd name="connsiteY63" fmla="*/ 236593 h 776920"/>
                          <a:gd name="connsiteX64" fmla="*/ 15986 w 597877"/>
                          <a:gd name="connsiteY64" fmla="*/ 198227 h 776920"/>
                          <a:gd name="connsiteX65" fmla="*/ 19183 w 597877"/>
                          <a:gd name="connsiteY65" fmla="*/ 188635 h 776920"/>
                          <a:gd name="connsiteX66" fmla="*/ 25578 w 597877"/>
                          <a:gd name="connsiteY66" fmla="*/ 182241 h 776920"/>
                          <a:gd name="connsiteX67" fmla="*/ 41564 w 597877"/>
                          <a:gd name="connsiteY67" fmla="*/ 159860 h 776920"/>
                          <a:gd name="connsiteX68" fmla="*/ 51156 w 597877"/>
                          <a:gd name="connsiteY68" fmla="*/ 140677 h 776920"/>
                          <a:gd name="connsiteX69" fmla="*/ 67142 w 597877"/>
                          <a:gd name="connsiteY69" fmla="*/ 121494 h 776920"/>
                          <a:gd name="connsiteX70" fmla="*/ 76733 w 597877"/>
                          <a:gd name="connsiteY70" fmla="*/ 99113 h 776920"/>
                          <a:gd name="connsiteX71" fmla="*/ 86325 w 597877"/>
                          <a:gd name="connsiteY71" fmla="*/ 92719 h 776920"/>
                          <a:gd name="connsiteX72" fmla="*/ 99114 w 597877"/>
                          <a:gd name="connsiteY72" fmla="*/ 76733 h 776920"/>
                          <a:gd name="connsiteX73" fmla="*/ 108705 w 597877"/>
                          <a:gd name="connsiteY73" fmla="*/ 73536 h 776920"/>
                          <a:gd name="connsiteX74" fmla="*/ 137480 w 597877"/>
                          <a:gd name="connsiteY74" fmla="*/ 51155 h 776920"/>
                          <a:gd name="connsiteX75" fmla="*/ 156663 w 597877"/>
                          <a:gd name="connsiteY75" fmla="*/ 31972 h 776920"/>
                          <a:gd name="connsiteX76" fmla="*/ 163058 w 597877"/>
                          <a:gd name="connsiteY76" fmla="*/ 25578 h 776920"/>
                          <a:gd name="connsiteX77" fmla="*/ 169452 w 597877"/>
                          <a:gd name="connsiteY77" fmla="*/ 19183 h 776920"/>
                          <a:gd name="connsiteX78" fmla="*/ 188635 w 597877"/>
                          <a:gd name="connsiteY78" fmla="*/ 19183 h 7769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</a:cxnLst>
                        <a:rect l="l" t="t" r="r" b="b"/>
                        <a:pathLst>
                          <a:path w="597877" h="776920">
                            <a:moveTo>
                              <a:pt x="188635" y="19183"/>
                            </a:moveTo>
                            <a:cubicBezTo>
                              <a:pt x="227315" y="15315"/>
                              <a:pt x="210445" y="19373"/>
                              <a:pt x="239790" y="9592"/>
                            </a:cubicBezTo>
                            <a:lnTo>
                              <a:pt x="258974" y="3197"/>
                            </a:lnTo>
                            <a:lnTo>
                              <a:pt x="268565" y="0"/>
                            </a:lnTo>
                            <a:cubicBezTo>
                              <a:pt x="312260" y="1066"/>
                              <a:pt x="355988" y="1212"/>
                              <a:pt x="399651" y="3197"/>
                            </a:cubicBezTo>
                            <a:cubicBezTo>
                              <a:pt x="408072" y="3580"/>
                              <a:pt x="425731" y="16489"/>
                              <a:pt x="428425" y="19183"/>
                            </a:cubicBezTo>
                            <a:cubicBezTo>
                              <a:pt x="430557" y="21315"/>
                              <a:pt x="432235" y="24027"/>
                              <a:pt x="434820" y="25578"/>
                            </a:cubicBezTo>
                            <a:cubicBezTo>
                              <a:pt x="437710" y="27312"/>
                              <a:pt x="441214" y="27709"/>
                              <a:pt x="444411" y="28775"/>
                            </a:cubicBezTo>
                            <a:lnTo>
                              <a:pt x="463595" y="47958"/>
                            </a:lnTo>
                            <a:cubicBezTo>
                              <a:pt x="465727" y="50090"/>
                              <a:pt x="468317" y="51845"/>
                              <a:pt x="469989" y="54353"/>
                            </a:cubicBezTo>
                            <a:cubicBezTo>
                              <a:pt x="472120" y="57550"/>
                              <a:pt x="473853" y="61052"/>
                              <a:pt x="476383" y="63944"/>
                            </a:cubicBezTo>
                            <a:cubicBezTo>
                              <a:pt x="481346" y="69615"/>
                              <a:pt x="487041" y="74601"/>
                              <a:pt x="492370" y="79930"/>
                            </a:cubicBezTo>
                            <a:cubicBezTo>
                              <a:pt x="494502" y="82062"/>
                              <a:pt x="496256" y="84653"/>
                              <a:pt x="498764" y="86325"/>
                            </a:cubicBezTo>
                            <a:lnTo>
                              <a:pt x="508356" y="92719"/>
                            </a:lnTo>
                            <a:cubicBezTo>
                              <a:pt x="510487" y="95916"/>
                              <a:pt x="513032" y="98874"/>
                              <a:pt x="514750" y="102311"/>
                            </a:cubicBezTo>
                            <a:cubicBezTo>
                              <a:pt x="516257" y="105325"/>
                              <a:pt x="516310" y="108956"/>
                              <a:pt x="517947" y="111902"/>
                            </a:cubicBezTo>
                            <a:cubicBezTo>
                              <a:pt x="526984" y="128168"/>
                              <a:pt x="527430" y="127778"/>
                              <a:pt x="537130" y="137480"/>
                            </a:cubicBezTo>
                            <a:cubicBezTo>
                              <a:pt x="546191" y="164655"/>
                              <a:pt x="533554" y="131517"/>
                              <a:pt x="546722" y="153466"/>
                            </a:cubicBezTo>
                            <a:cubicBezTo>
                              <a:pt x="559171" y="174216"/>
                              <a:pt x="540112" y="153250"/>
                              <a:pt x="556314" y="169452"/>
                            </a:cubicBezTo>
                            <a:cubicBezTo>
                              <a:pt x="573768" y="204363"/>
                              <a:pt x="551211" y="164533"/>
                              <a:pt x="572300" y="188635"/>
                            </a:cubicBezTo>
                            <a:cubicBezTo>
                              <a:pt x="577361" y="194418"/>
                              <a:pt x="585088" y="207818"/>
                              <a:pt x="585088" y="207818"/>
                            </a:cubicBezTo>
                            <a:cubicBezTo>
                              <a:pt x="586154" y="212081"/>
                              <a:pt x="587079" y="216382"/>
                              <a:pt x="588286" y="220607"/>
                            </a:cubicBezTo>
                            <a:cubicBezTo>
                              <a:pt x="589212" y="223848"/>
                              <a:pt x="591038" y="226858"/>
                              <a:pt x="591483" y="230199"/>
                            </a:cubicBezTo>
                            <a:cubicBezTo>
                              <a:pt x="593179" y="242919"/>
                              <a:pt x="593403" y="255796"/>
                              <a:pt x="594680" y="268565"/>
                            </a:cubicBezTo>
                            <a:cubicBezTo>
                              <a:pt x="595535" y="277115"/>
                              <a:pt x="596811" y="285617"/>
                              <a:pt x="597877" y="294143"/>
                            </a:cubicBezTo>
                            <a:cubicBezTo>
                              <a:pt x="595937" y="346536"/>
                              <a:pt x="601447" y="358380"/>
                              <a:pt x="591483" y="393256"/>
                            </a:cubicBezTo>
                            <a:cubicBezTo>
                              <a:pt x="590557" y="396497"/>
                              <a:pt x="589793" y="399834"/>
                              <a:pt x="588286" y="402848"/>
                            </a:cubicBezTo>
                            <a:cubicBezTo>
                              <a:pt x="584254" y="410911"/>
                              <a:pt x="581442" y="412888"/>
                              <a:pt x="575497" y="418834"/>
                            </a:cubicBezTo>
                            <a:cubicBezTo>
                              <a:pt x="563684" y="454270"/>
                              <a:pt x="572673" y="422423"/>
                              <a:pt x="565905" y="473186"/>
                            </a:cubicBezTo>
                            <a:cubicBezTo>
                              <a:pt x="564831" y="481239"/>
                              <a:pt x="558333" y="499100"/>
                              <a:pt x="556314" y="505158"/>
                            </a:cubicBezTo>
                            <a:lnTo>
                              <a:pt x="553116" y="514750"/>
                            </a:lnTo>
                            <a:cubicBezTo>
                              <a:pt x="552050" y="517947"/>
                              <a:pt x="551788" y="521537"/>
                              <a:pt x="549919" y="524341"/>
                            </a:cubicBezTo>
                            <a:lnTo>
                              <a:pt x="543525" y="533933"/>
                            </a:lnTo>
                            <a:cubicBezTo>
                              <a:pt x="542459" y="545656"/>
                              <a:pt x="541993" y="557449"/>
                              <a:pt x="540328" y="569102"/>
                            </a:cubicBezTo>
                            <a:cubicBezTo>
                              <a:pt x="539851" y="572438"/>
                              <a:pt x="538056" y="575453"/>
                              <a:pt x="537130" y="578694"/>
                            </a:cubicBezTo>
                            <a:cubicBezTo>
                              <a:pt x="535923" y="582919"/>
                              <a:pt x="535140" y="587258"/>
                              <a:pt x="533933" y="591483"/>
                            </a:cubicBezTo>
                            <a:cubicBezTo>
                              <a:pt x="529138" y="608266"/>
                              <a:pt x="531825" y="593862"/>
                              <a:pt x="527539" y="613863"/>
                            </a:cubicBezTo>
                            <a:cubicBezTo>
                              <a:pt x="525262" y="624490"/>
                              <a:pt x="527172" y="636792"/>
                              <a:pt x="521144" y="645835"/>
                            </a:cubicBezTo>
                            <a:cubicBezTo>
                              <a:pt x="513684" y="657026"/>
                              <a:pt x="511555" y="662885"/>
                              <a:pt x="495567" y="668215"/>
                            </a:cubicBezTo>
                            <a:lnTo>
                              <a:pt x="476383" y="674610"/>
                            </a:lnTo>
                            <a:cubicBezTo>
                              <a:pt x="475317" y="677807"/>
                              <a:pt x="475291" y="681570"/>
                              <a:pt x="473186" y="684202"/>
                            </a:cubicBezTo>
                            <a:cubicBezTo>
                              <a:pt x="456657" y="704865"/>
                              <a:pt x="468436" y="676075"/>
                              <a:pt x="460397" y="700188"/>
                            </a:cubicBezTo>
                            <a:cubicBezTo>
                              <a:pt x="459331" y="723634"/>
                              <a:pt x="463772" y="747995"/>
                              <a:pt x="457200" y="770526"/>
                            </a:cubicBezTo>
                            <a:cubicBezTo>
                              <a:pt x="455313" y="776997"/>
                              <a:pt x="438017" y="776920"/>
                              <a:pt x="438017" y="776920"/>
                            </a:cubicBezTo>
                            <a:lnTo>
                              <a:pt x="175846" y="773723"/>
                            </a:lnTo>
                            <a:cubicBezTo>
                              <a:pt x="172480" y="773561"/>
                              <a:pt x="172954" y="767488"/>
                              <a:pt x="172649" y="764132"/>
                            </a:cubicBezTo>
                            <a:cubicBezTo>
                              <a:pt x="172620" y="763808"/>
                              <a:pt x="167633" y="663233"/>
                              <a:pt x="166255" y="655427"/>
                            </a:cubicBezTo>
                            <a:cubicBezTo>
                              <a:pt x="165300" y="650013"/>
                              <a:pt x="153976" y="646225"/>
                              <a:pt x="150269" y="645835"/>
                            </a:cubicBezTo>
                            <a:cubicBezTo>
                              <a:pt x="133278" y="644047"/>
                              <a:pt x="116166" y="643704"/>
                              <a:pt x="99114" y="642638"/>
                            </a:cubicBezTo>
                            <a:cubicBezTo>
                              <a:pt x="95917" y="641572"/>
                              <a:pt x="91905" y="641824"/>
                              <a:pt x="89522" y="639441"/>
                            </a:cubicBezTo>
                            <a:cubicBezTo>
                              <a:pt x="87139" y="637058"/>
                              <a:pt x="87653" y="632947"/>
                              <a:pt x="86325" y="629849"/>
                            </a:cubicBezTo>
                            <a:cubicBezTo>
                              <a:pt x="84447" y="625468"/>
                              <a:pt x="82062" y="621323"/>
                              <a:pt x="79930" y="617060"/>
                            </a:cubicBezTo>
                            <a:cubicBezTo>
                              <a:pt x="78864" y="587220"/>
                              <a:pt x="79609" y="557260"/>
                              <a:pt x="76733" y="527539"/>
                            </a:cubicBezTo>
                            <a:cubicBezTo>
                              <a:pt x="76363" y="523714"/>
                              <a:pt x="72739" y="520948"/>
                              <a:pt x="70339" y="517947"/>
                            </a:cubicBezTo>
                            <a:cubicBezTo>
                              <a:pt x="61679" y="507122"/>
                              <a:pt x="57535" y="511504"/>
                              <a:pt x="51156" y="492369"/>
                            </a:cubicBezTo>
                            <a:lnTo>
                              <a:pt x="44761" y="473186"/>
                            </a:lnTo>
                            <a:cubicBezTo>
                              <a:pt x="43695" y="469989"/>
                              <a:pt x="43433" y="466399"/>
                              <a:pt x="41564" y="463595"/>
                            </a:cubicBezTo>
                            <a:cubicBezTo>
                              <a:pt x="31432" y="448395"/>
                              <a:pt x="36384" y="457647"/>
                              <a:pt x="28775" y="434820"/>
                            </a:cubicBezTo>
                            <a:cubicBezTo>
                              <a:pt x="19075" y="405722"/>
                              <a:pt x="33953" y="451672"/>
                              <a:pt x="22381" y="409242"/>
                            </a:cubicBezTo>
                            <a:cubicBezTo>
                              <a:pt x="10876" y="367058"/>
                              <a:pt x="21548" y="409155"/>
                              <a:pt x="9592" y="377270"/>
                            </a:cubicBezTo>
                            <a:cubicBezTo>
                              <a:pt x="8049" y="373156"/>
                              <a:pt x="7658" y="368690"/>
                              <a:pt x="6395" y="364481"/>
                            </a:cubicBezTo>
                            <a:cubicBezTo>
                              <a:pt x="4458" y="358025"/>
                              <a:pt x="0" y="345298"/>
                              <a:pt x="0" y="345298"/>
                            </a:cubicBezTo>
                            <a:cubicBezTo>
                              <a:pt x="1066" y="318655"/>
                              <a:pt x="1631" y="291987"/>
                              <a:pt x="3197" y="265368"/>
                            </a:cubicBezTo>
                            <a:cubicBezTo>
                              <a:pt x="3764" y="255734"/>
                              <a:pt x="5119" y="246159"/>
                              <a:pt x="6395" y="236593"/>
                            </a:cubicBezTo>
                            <a:cubicBezTo>
                              <a:pt x="9266" y="215064"/>
                              <a:pt x="9033" y="219086"/>
                              <a:pt x="15986" y="198227"/>
                            </a:cubicBezTo>
                            <a:cubicBezTo>
                              <a:pt x="17052" y="195030"/>
                              <a:pt x="16800" y="191018"/>
                              <a:pt x="19183" y="188635"/>
                            </a:cubicBezTo>
                            <a:lnTo>
                              <a:pt x="25578" y="182241"/>
                            </a:lnTo>
                            <a:cubicBezTo>
                              <a:pt x="33508" y="158449"/>
                              <a:pt x="21336" y="190203"/>
                              <a:pt x="41564" y="159860"/>
                            </a:cubicBezTo>
                            <a:cubicBezTo>
                              <a:pt x="59884" y="132380"/>
                              <a:pt x="37922" y="167146"/>
                              <a:pt x="51156" y="140677"/>
                            </a:cubicBezTo>
                            <a:cubicBezTo>
                              <a:pt x="55609" y="131771"/>
                              <a:pt x="60068" y="128567"/>
                              <a:pt x="67142" y="121494"/>
                            </a:cubicBezTo>
                            <a:cubicBezTo>
                              <a:pt x="69363" y="114831"/>
                              <a:pt x="72344" y="104380"/>
                              <a:pt x="76733" y="99113"/>
                            </a:cubicBezTo>
                            <a:cubicBezTo>
                              <a:pt x="79193" y="96161"/>
                              <a:pt x="83128" y="94850"/>
                              <a:pt x="86325" y="92719"/>
                            </a:cubicBezTo>
                            <a:cubicBezTo>
                              <a:pt x="89231" y="88360"/>
                              <a:pt x="94050" y="79772"/>
                              <a:pt x="99114" y="76733"/>
                            </a:cubicBezTo>
                            <a:cubicBezTo>
                              <a:pt x="102004" y="74999"/>
                              <a:pt x="105508" y="74602"/>
                              <a:pt x="108705" y="73536"/>
                            </a:cubicBezTo>
                            <a:cubicBezTo>
                              <a:pt x="130271" y="51970"/>
                              <a:pt x="119309" y="57213"/>
                              <a:pt x="137480" y="51155"/>
                            </a:cubicBezTo>
                            <a:lnTo>
                              <a:pt x="156663" y="31972"/>
                            </a:lnTo>
                            <a:lnTo>
                              <a:pt x="163058" y="25578"/>
                            </a:lnTo>
                            <a:cubicBezTo>
                              <a:pt x="165190" y="23446"/>
                              <a:pt x="166592" y="20136"/>
                              <a:pt x="169452" y="19183"/>
                            </a:cubicBezTo>
                            <a:cubicBezTo>
                              <a:pt x="189646" y="12452"/>
                              <a:pt x="181895" y="12789"/>
                              <a:pt x="188635" y="19183"/>
                            </a:cubicBezTo>
                            <a:close/>
                          </a:path>
                        </a:pathLst>
                      </a:custGeom>
                      <a:solidFill>
                        <a:schemeClr val="tx1"/>
                      </a:solidFill>
                      <a:ln>
                        <a:solidFill>
                          <a:srgbClr val="FF00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grpSp>
                    <p:nvGrpSpPr>
                      <p:cNvPr id="802" name="Content Placeholder 8" descr="Skull">
                        <a:extLst>
                          <a:ext uri="{FF2B5EF4-FFF2-40B4-BE49-F238E27FC236}">
                            <a16:creationId xmlns:a16="http://schemas.microsoft.com/office/drawing/2014/main" id="{8BDFE990-789D-4410-996D-586E6D964F7B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543024" y="1218017"/>
                        <a:ext cx="1049500" cy="1049500"/>
                        <a:chOff x="7543024" y="1218017"/>
                        <a:chExt cx="1049500" cy="1049500"/>
                      </a:xfrm>
                    </p:grpSpPr>
                    <p:sp>
                      <p:nvSpPr>
                        <p:cNvPr id="803" name="Freeform: Shape 802">
                          <a:extLst>
                            <a:ext uri="{FF2B5EF4-FFF2-40B4-BE49-F238E27FC236}">
                              <a16:creationId xmlns:a16="http://schemas.microsoft.com/office/drawing/2014/main" id="{233A7030-1B62-4DB2-AC00-50DF8A59862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86006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04" name="Freeform: Shape 803">
                          <a:extLst>
                            <a:ext uri="{FF2B5EF4-FFF2-40B4-BE49-F238E27FC236}">
                              <a16:creationId xmlns:a16="http://schemas.microsoft.com/office/drawing/2014/main" id="{590B9E3C-285B-48C4-98E1-7F910D420BA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10057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05" name="Freeform: Shape 804">
                          <a:extLst>
                            <a:ext uri="{FF2B5EF4-FFF2-40B4-BE49-F238E27FC236}">
                              <a16:creationId xmlns:a16="http://schemas.microsoft.com/office/drawing/2014/main" id="{E4E0E267-E910-4BF7-AEB7-3776BF8BA60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019413" y="1862375"/>
                          <a:ext cx="96724" cy="88105"/>
                        </a:xfrm>
                        <a:custGeom>
                          <a:avLst/>
                          <a:gdLst>
                            <a:gd name="connsiteX0" fmla="*/ 93511 w 96724"/>
                            <a:gd name="connsiteY0" fmla="*/ 53997 h 88105"/>
                            <a:gd name="connsiteX1" fmla="*/ 85789 w 96724"/>
                            <a:gd name="connsiteY1" fmla="*/ 84896 h 88105"/>
                            <a:gd name="connsiteX2" fmla="*/ 74270 w 96724"/>
                            <a:gd name="connsiteY2" fmla="*/ 88105 h 88105"/>
                            <a:gd name="connsiteX3" fmla="*/ 22451 w 96724"/>
                            <a:gd name="connsiteY3" fmla="*/ 88105 h 88105"/>
                            <a:gd name="connsiteX4" fmla="*/ 0 w 96724"/>
                            <a:gd name="connsiteY4" fmla="*/ 65516 h 88105"/>
                            <a:gd name="connsiteX5" fmla="*/ 3210 w 96724"/>
                            <a:gd name="connsiteY5" fmla="*/ 53997 h 88105"/>
                            <a:gd name="connsiteX6" fmla="*/ 29119 w 96724"/>
                            <a:gd name="connsiteY6" fmla="*/ 10923 h 88105"/>
                            <a:gd name="connsiteX7" fmla="*/ 59851 w 96724"/>
                            <a:gd name="connsiteY7" fmla="*/ 3173 h 88105"/>
                            <a:gd name="connsiteX8" fmla="*/ 67601 w 96724"/>
                            <a:gd name="connsiteY8" fmla="*/ 10923 h 8810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96724" h="88105">
                              <a:moveTo>
                                <a:pt x="93511" y="53997"/>
                              </a:moveTo>
                              <a:cubicBezTo>
                                <a:pt x="99910" y="64661"/>
                                <a:pt x="96454" y="78495"/>
                                <a:pt x="85789" y="84896"/>
                              </a:cubicBezTo>
                              <a:cubicBezTo>
                                <a:pt x="82308" y="86984"/>
                                <a:pt x="78329" y="88093"/>
                                <a:pt x="74270" y="88105"/>
                              </a:cubicBezTo>
                              <a:lnTo>
                                <a:pt x="22451" y="88105"/>
                              </a:lnTo>
                              <a:cubicBezTo>
                                <a:pt x="10013" y="88067"/>
                                <a:pt x="-38" y="77954"/>
                                <a:pt x="0" y="65516"/>
                              </a:cubicBezTo>
                              <a:cubicBezTo>
                                <a:pt x="12" y="61457"/>
                                <a:pt x="1122" y="57476"/>
                                <a:pt x="3210" y="53997"/>
                              </a:cubicBezTo>
                              <a:lnTo>
                                <a:pt x="29119" y="10923"/>
                              </a:lnTo>
                              <a:cubicBezTo>
                                <a:pt x="35466" y="297"/>
                                <a:pt x="49225" y="-3173"/>
                                <a:pt x="59851" y="3173"/>
                              </a:cubicBezTo>
                              <a:cubicBezTo>
                                <a:pt x="63037" y="5076"/>
                                <a:pt x="65699" y="7739"/>
                                <a:pt x="67601" y="1092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06" name="Freeform: Shape 805">
                          <a:extLst>
                            <a:ext uri="{FF2B5EF4-FFF2-40B4-BE49-F238E27FC236}">
                              <a16:creationId xmlns:a16="http://schemas.microsoft.com/office/drawing/2014/main" id="{EC3FDA45-ECC2-407E-8D24-ECEA5BC4D88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728872" y="1316407"/>
                          <a:ext cx="677802" cy="853156"/>
                        </a:xfrm>
                        <a:custGeom>
                          <a:avLst/>
                          <a:gdLst>
                            <a:gd name="connsiteX0" fmla="*/ 338901 w 677802"/>
                            <a:gd name="connsiteY0" fmla="*/ 0 h 853156"/>
                            <a:gd name="connsiteX1" fmla="*/ 0 w 677802"/>
                            <a:gd name="connsiteY1" fmla="*/ 366232 h 853156"/>
                            <a:gd name="connsiteX2" fmla="*/ 76526 w 677802"/>
                            <a:gd name="connsiteY2" fmla="*/ 579849 h 853156"/>
                            <a:gd name="connsiteX3" fmla="*/ 76526 w 677802"/>
                            <a:gd name="connsiteY3" fmla="*/ 634510 h 853156"/>
                            <a:gd name="connsiteX4" fmla="*/ 163984 w 677802"/>
                            <a:gd name="connsiteY4" fmla="*/ 732901 h 853156"/>
                            <a:gd name="connsiteX5" fmla="*/ 163984 w 677802"/>
                            <a:gd name="connsiteY5" fmla="*/ 820359 h 853156"/>
                            <a:gd name="connsiteX6" fmla="*/ 196781 w 677802"/>
                            <a:gd name="connsiteY6" fmla="*/ 853156 h 853156"/>
                            <a:gd name="connsiteX7" fmla="*/ 481021 w 677802"/>
                            <a:gd name="connsiteY7" fmla="*/ 853156 h 853156"/>
                            <a:gd name="connsiteX8" fmla="*/ 513818 w 677802"/>
                            <a:gd name="connsiteY8" fmla="*/ 820359 h 853156"/>
                            <a:gd name="connsiteX9" fmla="*/ 513818 w 677802"/>
                            <a:gd name="connsiteY9" fmla="*/ 732464 h 853156"/>
                            <a:gd name="connsiteX10" fmla="*/ 601276 w 677802"/>
                            <a:gd name="connsiteY10" fmla="*/ 634073 h 853156"/>
                            <a:gd name="connsiteX11" fmla="*/ 601276 w 677802"/>
                            <a:gd name="connsiteY11" fmla="*/ 579411 h 853156"/>
                            <a:gd name="connsiteX12" fmla="*/ 677802 w 677802"/>
                            <a:gd name="connsiteY12" fmla="*/ 365794 h 853156"/>
                            <a:gd name="connsiteX13" fmla="*/ 338901 w 677802"/>
                            <a:gd name="connsiteY13" fmla="*/ 0 h 853156"/>
                            <a:gd name="connsiteX14" fmla="*/ 543007 w 677802"/>
                            <a:gd name="connsiteY14" fmla="*/ 547817 h 853156"/>
                            <a:gd name="connsiteX15" fmla="*/ 535682 w 677802"/>
                            <a:gd name="connsiteY15" fmla="*/ 568479 h 853156"/>
                            <a:gd name="connsiteX16" fmla="*/ 535682 w 677802"/>
                            <a:gd name="connsiteY16" fmla="*/ 634073 h 853156"/>
                            <a:gd name="connsiteX17" fmla="*/ 504435 w 677802"/>
                            <a:gd name="connsiteY17" fmla="*/ 666870 h 853156"/>
                            <a:gd name="connsiteX18" fmla="*/ 502885 w 677802"/>
                            <a:gd name="connsiteY18" fmla="*/ 666870 h 853156"/>
                            <a:gd name="connsiteX19" fmla="*/ 481021 w 677802"/>
                            <a:gd name="connsiteY19" fmla="*/ 666870 h 853156"/>
                            <a:gd name="connsiteX20" fmla="*/ 448224 w 677802"/>
                            <a:gd name="connsiteY20" fmla="*/ 699667 h 853156"/>
                            <a:gd name="connsiteX21" fmla="*/ 448224 w 677802"/>
                            <a:gd name="connsiteY21" fmla="*/ 787125 h 853156"/>
                            <a:gd name="connsiteX22" fmla="*/ 404495 w 677802"/>
                            <a:gd name="connsiteY22" fmla="*/ 787125 h 853156"/>
                            <a:gd name="connsiteX23" fmla="*/ 404495 w 677802"/>
                            <a:gd name="connsiteY23" fmla="*/ 721531 h 853156"/>
                            <a:gd name="connsiteX24" fmla="*/ 360766 w 677802"/>
                            <a:gd name="connsiteY24" fmla="*/ 721531 h 853156"/>
                            <a:gd name="connsiteX25" fmla="*/ 360766 w 677802"/>
                            <a:gd name="connsiteY25" fmla="*/ 787125 h 853156"/>
                            <a:gd name="connsiteX26" fmla="*/ 317036 w 677802"/>
                            <a:gd name="connsiteY26" fmla="*/ 787125 h 853156"/>
                            <a:gd name="connsiteX27" fmla="*/ 317036 w 677802"/>
                            <a:gd name="connsiteY27" fmla="*/ 721531 h 853156"/>
                            <a:gd name="connsiteX28" fmla="*/ 273307 w 677802"/>
                            <a:gd name="connsiteY28" fmla="*/ 721531 h 853156"/>
                            <a:gd name="connsiteX29" fmla="*/ 273307 w 677802"/>
                            <a:gd name="connsiteY29" fmla="*/ 787125 h 853156"/>
                            <a:gd name="connsiteX30" fmla="*/ 229578 w 677802"/>
                            <a:gd name="connsiteY30" fmla="*/ 787125 h 853156"/>
                            <a:gd name="connsiteX31" fmla="*/ 229578 w 677802"/>
                            <a:gd name="connsiteY31" fmla="*/ 699667 h 853156"/>
                            <a:gd name="connsiteX32" fmla="*/ 196781 w 677802"/>
                            <a:gd name="connsiteY32" fmla="*/ 666870 h 853156"/>
                            <a:gd name="connsiteX33" fmla="*/ 174917 w 677802"/>
                            <a:gd name="connsiteY33" fmla="*/ 666870 h 853156"/>
                            <a:gd name="connsiteX34" fmla="*/ 142120 w 677802"/>
                            <a:gd name="connsiteY34" fmla="*/ 635622 h 853156"/>
                            <a:gd name="connsiteX35" fmla="*/ 142120 w 677802"/>
                            <a:gd name="connsiteY35" fmla="*/ 634073 h 853156"/>
                            <a:gd name="connsiteX36" fmla="*/ 142120 w 677802"/>
                            <a:gd name="connsiteY36" fmla="*/ 568479 h 853156"/>
                            <a:gd name="connsiteX37" fmla="*/ 134795 w 677802"/>
                            <a:gd name="connsiteY37" fmla="*/ 547817 h 853156"/>
                            <a:gd name="connsiteX38" fmla="*/ 65594 w 677802"/>
                            <a:gd name="connsiteY38" fmla="*/ 366232 h 853156"/>
                            <a:gd name="connsiteX39" fmla="*/ 338901 w 677802"/>
                            <a:gd name="connsiteY39" fmla="*/ 65594 h 853156"/>
                            <a:gd name="connsiteX40" fmla="*/ 612208 w 677802"/>
                            <a:gd name="connsiteY40" fmla="*/ 366232 h 853156"/>
                            <a:gd name="connsiteX41" fmla="*/ 543007 w 677802"/>
                            <a:gd name="connsiteY41" fmla="*/ 547817 h 85315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  <a:cxn ang="0">
                              <a:pos x="connsiteX36" y="connsiteY36"/>
                            </a:cxn>
                            <a:cxn ang="0">
                              <a:pos x="connsiteX37" y="connsiteY37"/>
                            </a:cxn>
                            <a:cxn ang="0">
                              <a:pos x="connsiteX38" y="connsiteY38"/>
                            </a:cxn>
                            <a:cxn ang="0">
                              <a:pos x="connsiteX39" y="connsiteY39"/>
                            </a:cxn>
                            <a:cxn ang="0">
                              <a:pos x="connsiteX40" y="connsiteY40"/>
                            </a:cxn>
                            <a:cxn ang="0">
                              <a:pos x="connsiteX41" y="connsiteY41"/>
                            </a:cxn>
                          </a:cxnLst>
                          <a:rect l="l" t="t" r="r" b="b"/>
                          <a:pathLst>
                            <a:path w="677802" h="853156">
                              <a:moveTo>
                                <a:pt x="338901" y="0"/>
                              </a:moveTo>
                              <a:cubicBezTo>
                                <a:pt x="152068" y="0"/>
                                <a:pt x="0" y="163984"/>
                                <a:pt x="0" y="366232"/>
                              </a:cubicBezTo>
                              <a:cubicBezTo>
                                <a:pt x="0" y="446366"/>
                                <a:pt x="22958" y="510866"/>
                                <a:pt x="76526" y="579849"/>
                              </a:cubicBezTo>
                              <a:lnTo>
                                <a:pt x="76526" y="634510"/>
                              </a:lnTo>
                              <a:cubicBezTo>
                                <a:pt x="75700" y="685045"/>
                                <a:pt x="113702" y="727797"/>
                                <a:pt x="163984" y="732901"/>
                              </a:cubicBezTo>
                              <a:lnTo>
                                <a:pt x="163984" y="820359"/>
                              </a:lnTo>
                              <a:cubicBezTo>
                                <a:pt x="163984" y="838473"/>
                                <a:pt x="178668" y="853156"/>
                                <a:pt x="196781" y="853156"/>
                              </a:cubicBezTo>
                              <a:lnTo>
                                <a:pt x="481021" y="853156"/>
                              </a:lnTo>
                              <a:cubicBezTo>
                                <a:pt x="499135" y="853156"/>
                                <a:pt x="513818" y="838473"/>
                                <a:pt x="513818" y="820359"/>
                              </a:cubicBezTo>
                              <a:lnTo>
                                <a:pt x="513818" y="732464"/>
                              </a:lnTo>
                              <a:cubicBezTo>
                                <a:pt x="564100" y="727359"/>
                                <a:pt x="602103" y="684607"/>
                                <a:pt x="601276" y="634073"/>
                              </a:cubicBezTo>
                              <a:lnTo>
                                <a:pt x="601276" y="579411"/>
                              </a:lnTo>
                              <a:cubicBezTo>
                                <a:pt x="654844" y="510429"/>
                                <a:pt x="677802" y="445928"/>
                                <a:pt x="677802" y="365794"/>
                              </a:cubicBezTo>
                              <a:cubicBezTo>
                                <a:pt x="677802" y="163984"/>
                                <a:pt x="525734" y="0"/>
                                <a:pt x="338901" y="0"/>
                              </a:cubicBezTo>
                              <a:close/>
                              <a:moveTo>
                                <a:pt x="543007" y="547817"/>
                              </a:moveTo>
                              <a:cubicBezTo>
                                <a:pt x="538268" y="553660"/>
                                <a:pt x="535681" y="560956"/>
                                <a:pt x="535682" y="568479"/>
                              </a:cubicBezTo>
                              <a:lnTo>
                                <a:pt x="535682" y="634073"/>
                              </a:lnTo>
                              <a:cubicBezTo>
                                <a:pt x="536110" y="651758"/>
                                <a:pt x="522120" y="666442"/>
                                <a:pt x="504435" y="666870"/>
                              </a:cubicBezTo>
                              <a:cubicBezTo>
                                <a:pt x="503919" y="666882"/>
                                <a:pt x="503401" y="666882"/>
                                <a:pt x="502885" y="666870"/>
                              </a:cubicBezTo>
                              <a:lnTo>
                                <a:pt x="481021" y="666870"/>
                              </a:lnTo>
                              <a:cubicBezTo>
                                <a:pt x="462907" y="666870"/>
                                <a:pt x="448224" y="681553"/>
                                <a:pt x="448224" y="699667"/>
                              </a:cubicBezTo>
                              <a:lnTo>
                                <a:pt x="448224" y="787125"/>
                              </a:lnTo>
                              <a:lnTo>
                                <a:pt x="404495" y="787125"/>
                              </a:lnTo>
                              <a:lnTo>
                                <a:pt x="404495" y="721531"/>
                              </a:lnTo>
                              <a:lnTo>
                                <a:pt x="360766" y="721531"/>
                              </a:lnTo>
                              <a:lnTo>
                                <a:pt x="360766" y="787125"/>
                              </a:lnTo>
                              <a:lnTo>
                                <a:pt x="317036" y="787125"/>
                              </a:lnTo>
                              <a:lnTo>
                                <a:pt x="317036" y="721531"/>
                              </a:lnTo>
                              <a:lnTo>
                                <a:pt x="273307" y="721531"/>
                              </a:lnTo>
                              <a:lnTo>
                                <a:pt x="273307" y="787125"/>
                              </a:lnTo>
                              <a:lnTo>
                                <a:pt x="229578" y="787125"/>
                              </a:lnTo>
                              <a:lnTo>
                                <a:pt x="229578" y="699667"/>
                              </a:lnTo>
                              <a:cubicBezTo>
                                <a:pt x="229578" y="681553"/>
                                <a:pt x="214895" y="666870"/>
                                <a:pt x="196781" y="666870"/>
                              </a:cubicBezTo>
                              <a:lnTo>
                                <a:pt x="174917" y="666870"/>
                              </a:lnTo>
                              <a:cubicBezTo>
                                <a:pt x="157231" y="667297"/>
                                <a:pt x="142547" y="653307"/>
                                <a:pt x="142120" y="635622"/>
                              </a:cubicBezTo>
                              <a:cubicBezTo>
                                <a:pt x="142108" y="635106"/>
                                <a:pt x="142108" y="634589"/>
                                <a:pt x="142120" y="634073"/>
                              </a:cubicBezTo>
                              <a:lnTo>
                                <a:pt x="142120" y="568479"/>
                              </a:lnTo>
                              <a:cubicBezTo>
                                <a:pt x="142121" y="560956"/>
                                <a:pt x="139534" y="553660"/>
                                <a:pt x="134795" y="547817"/>
                              </a:cubicBezTo>
                              <a:cubicBezTo>
                                <a:pt x="85600" y="487143"/>
                                <a:pt x="65594" y="434559"/>
                                <a:pt x="65594" y="366232"/>
                              </a:cubicBezTo>
                              <a:cubicBezTo>
                                <a:pt x="65594" y="200498"/>
                                <a:pt x="188145" y="65594"/>
                                <a:pt x="338901" y="65594"/>
                              </a:cubicBezTo>
                              <a:cubicBezTo>
                                <a:pt x="489657" y="65594"/>
                                <a:pt x="612208" y="200498"/>
                                <a:pt x="612208" y="366232"/>
                              </a:cubicBezTo>
                              <a:cubicBezTo>
                                <a:pt x="612208" y="434559"/>
                                <a:pt x="592202" y="487143"/>
                                <a:pt x="543007" y="54781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</p:grpSp>
                </p:grpSp>
                <p:grpSp>
                  <p:nvGrpSpPr>
                    <p:cNvPr id="807" name="Group 806">
                      <a:extLst>
                        <a:ext uri="{FF2B5EF4-FFF2-40B4-BE49-F238E27FC236}">
                          <a16:creationId xmlns:a16="http://schemas.microsoft.com/office/drawing/2014/main" id="{33B288EE-64CB-4E5A-9F76-621E2DB6CAC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10977368" y="3607827"/>
                      <a:ext cx="589513" cy="510222"/>
                      <a:chOff x="7543024" y="1218017"/>
                      <a:chExt cx="1049500" cy="1049500"/>
                    </a:xfrm>
                  </p:grpSpPr>
                  <p:sp>
                    <p:nvSpPr>
                      <p:cNvPr id="808" name="Freeform: Shape 807">
                        <a:extLst>
                          <a:ext uri="{FF2B5EF4-FFF2-40B4-BE49-F238E27FC236}">
                            <a16:creationId xmlns:a16="http://schemas.microsoft.com/office/drawing/2014/main" id="{9433B0D1-4DD3-43D1-B17B-ADAC1B9946F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8834" y="1354307"/>
                        <a:ext cx="597877" cy="776920"/>
                      </a:xfrm>
                      <a:custGeom>
                        <a:avLst/>
                        <a:gdLst>
                          <a:gd name="connsiteX0" fmla="*/ 188635 w 597877"/>
                          <a:gd name="connsiteY0" fmla="*/ 19183 h 776920"/>
                          <a:gd name="connsiteX1" fmla="*/ 239790 w 597877"/>
                          <a:gd name="connsiteY1" fmla="*/ 9592 h 776920"/>
                          <a:gd name="connsiteX2" fmla="*/ 258974 w 597877"/>
                          <a:gd name="connsiteY2" fmla="*/ 3197 h 776920"/>
                          <a:gd name="connsiteX3" fmla="*/ 268565 w 597877"/>
                          <a:gd name="connsiteY3" fmla="*/ 0 h 776920"/>
                          <a:gd name="connsiteX4" fmla="*/ 399651 w 597877"/>
                          <a:gd name="connsiteY4" fmla="*/ 3197 h 776920"/>
                          <a:gd name="connsiteX5" fmla="*/ 428425 w 597877"/>
                          <a:gd name="connsiteY5" fmla="*/ 19183 h 776920"/>
                          <a:gd name="connsiteX6" fmla="*/ 434820 w 597877"/>
                          <a:gd name="connsiteY6" fmla="*/ 25578 h 776920"/>
                          <a:gd name="connsiteX7" fmla="*/ 444411 w 597877"/>
                          <a:gd name="connsiteY7" fmla="*/ 28775 h 776920"/>
                          <a:gd name="connsiteX8" fmla="*/ 463595 w 597877"/>
                          <a:gd name="connsiteY8" fmla="*/ 47958 h 776920"/>
                          <a:gd name="connsiteX9" fmla="*/ 469989 w 597877"/>
                          <a:gd name="connsiteY9" fmla="*/ 54353 h 776920"/>
                          <a:gd name="connsiteX10" fmla="*/ 476383 w 597877"/>
                          <a:gd name="connsiteY10" fmla="*/ 63944 h 776920"/>
                          <a:gd name="connsiteX11" fmla="*/ 492370 w 597877"/>
                          <a:gd name="connsiteY11" fmla="*/ 79930 h 776920"/>
                          <a:gd name="connsiteX12" fmla="*/ 498764 w 597877"/>
                          <a:gd name="connsiteY12" fmla="*/ 86325 h 776920"/>
                          <a:gd name="connsiteX13" fmla="*/ 508356 w 597877"/>
                          <a:gd name="connsiteY13" fmla="*/ 92719 h 776920"/>
                          <a:gd name="connsiteX14" fmla="*/ 514750 w 597877"/>
                          <a:gd name="connsiteY14" fmla="*/ 102311 h 776920"/>
                          <a:gd name="connsiteX15" fmla="*/ 517947 w 597877"/>
                          <a:gd name="connsiteY15" fmla="*/ 111902 h 776920"/>
                          <a:gd name="connsiteX16" fmla="*/ 537130 w 597877"/>
                          <a:gd name="connsiteY16" fmla="*/ 137480 h 776920"/>
                          <a:gd name="connsiteX17" fmla="*/ 546722 w 597877"/>
                          <a:gd name="connsiteY17" fmla="*/ 153466 h 776920"/>
                          <a:gd name="connsiteX18" fmla="*/ 556314 w 597877"/>
                          <a:gd name="connsiteY18" fmla="*/ 169452 h 776920"/>
                          <a:gd name="connsiteX19" fmla="*/ 572300 w 597877"/>
                          <a:gd name="connsiteY19" fmla="*/ 188635 h 776920"/>
                          <a:gd name="connsiteX20" fmla="*/ 585088 w 597877"/>
                          <a:gd name="connsiteY20" fmla="*/ 207818 h 776920"/>
                          <a:gd name="connsiteX21" fmla="*/ 588286 w 597877"/>
                          <a:gd name="connsiteY21" fmla="*/ 220607 h 776920"/>
                          <a:gd name="connsiteX22" fmla="*/ 591483 w 597877"/>
                          <a:gd name="connsiteY22" fmla="*/ 230199 h 776920"/>
                          <a:gd name="connsiteX23" fmla="*/ 594680 w 597877"/>
                          <a:gd name="connsiteY23" fmla="*/ 268565 h 776920"/>
                          <a:gd name="connsiteX24" fmla="*/ 597877 w 597877"/>
                          <a:gd name="connsiteY24" fmla="*/ 294143 h 776920"/>
                          <a:gd name="connsiteX25" fmla="*/ 591483 w 597877"/>
                          <a:gd name="connsiteY25" fmla="*/ 393256 h 776920"/>
                          <a:gd name="connsiteX26" fmla="*/ 588286 w 597877"/>
                          <a:gd name="connsiteY26" fmla="*/ 402848 h 776920"/>
                          <a:gd name="connsiteX27" fmla="*/ 575497 w 597877"/>
                          <a:gd name="connsiteY27" fmla="*/ 418834 h 776920"/>
                          <a:gd name="connsiteX28" fmla="*/ 565905 w 597877"/>
                          <a:gd name="connsiteY28" fmla="*/ 473186 h 776920"/>
                          <a:gd name="connsiteX29" fmla="*/ 556314 w 597877"/>
                          <a:gd name="connsiteY29" fmla="*/ 505158 h 776920"/>
                          <a:gd name="connsiteX30" fmla="*/ 553116 w 597877"/>
                          <a:gd name="connsiteY30" fmla="*/ 514750 h 776920"/>
                          <a:gd name="connsiteX31" fmla="*/ 549919 w 597877"/>
                          <a:gd name="connsiteY31" fmla="*/ 524341 h 776920"/>
                          <a:gd name="connsiteX32" fmla="*/ 543525 w 597877"/>
                          <a:gd name="connsiteY32" fmla="*/ 533933 h 776920"/>
                          <a:gd name="connsiteX33" fmla="*/ 540328 w 597877"/>
                          <a:gd name="connsiteY33" fmla="*/ 569102 h 776920"/>
                          <a:gd name="connsiteX34" fmla="*/ 537130 w 597877"/>
                          <a:gd name="connsiteY34" fmla="*/ 578694 h 776920"/>
                          <a:gd name="connsiteX35" fmla="*/ 533933 w 597877"/>
                          <a:gd name="connsiteY35" fmla="*/ 591483 h 776920"/>
                          <a:gd name="connsiteX36" fmla="*/ 527539 w 597877"/>
                          <a:gd name="connsiteY36" fmla="*/ 613863 h 776920"/>
                          <a:gd name="connsiteX37" fmla="*/ 521144 w 597877"/>
                          <a:gd name="connsiteY37" fmla="*/ 645835 h 776920"/>
                          <a:gd name="connsiteX38" fmla="*/ 495567 w 597877"/>
                          <a:gd name="connsiteY38" fmla="*/ 668215 h 776920"/>
                          <a:gd name="connsiteX39" fmla="*/ 476383 w 597877"/>
                          <a:gd name="connsiteY39" fmla="*/ 674610 h 776920"/>
                          <a:gd name="connsiteX40" fmla="*/ 473186 w 597877"/>
                          <a:gd name="connsiteY40" fmla="*/ 684202 h 776920"/>
                          <a:gd name="connsiteX41" fmla="*/ 460397 w 597877"/>
                          <a:gd name="connsiteY41" fmla="*/ 700188 h 776920"/>
                          <a:gd name="connsiteX42" fmla="*/ 457200 w 597877"/>
                          <a:gd name="connsiteY42" fmla="*/ 770526 h 776920"/>
                          <a:gd name="connsiteX43" fmla="*/ 438017 w 597877"/>
                          <a:gd name="connsiteY43" fmla="*/ 776920 h 776920"/>
                          <a:gd name="connsiteX44" fmla="*/ 175846 w 597877"/>
                          <a:gd name="connsiteY44" fmla="*/ 773723 h 776920"/>
                          <a:gd name="connsiteX45" fmla="*/ 172649 w 597877"/>
                          <a:gd name="connsiteY45" fmla="*/ 764132 h 776920"/>
                          <a:gd name="connsiteX46" fmla="*/ 166255 w 597877"/>
                          <a:gd name="connsiteY46" fmla="*/ 655427 h 776920"/>
                          <a:gd name="connsiteX47" fmla="*/ 150269 w 597877"/>
                          <a:gd name="connsiteY47" fmla="*/ 645835 h 776920"/>
                          <a:gd name="connsiteX48" fmla="*/ 99114 w 597877"/>
                          <a:gd name="connsiteY48" fmla="*/ 642638 h 776920"/>
                          <a:gd name="connsiteX49" fmla="*/ 89522 w 597877"/>
                          <a:gd name="connsiteY49" fmla="*/ 639441 h 776920"/>
                          <a:gd name="connsiteX50" fmla="*/ 86325 w 597877"/>
                          <a:gd name="connsiteY50" fmla="*/ 629849 h 776920"/>
                          <a:gd name="connsiteX51" fmla="*/ 79930 w 597877"/>
                          <a:gd name="connsiteY51" fmla="*/ 617060 h 776920"/>
                          <a:gd name="connsiteX52" fmla="*/ 76733 w 597877"/>
                          <a:gd name="connsiteY52" fmla="*/ 527539 h 776920"/>
                          <a:gd name="connsiteX53" fmla="*/ 70339 w 597877"/>
                          <a:gd name="connsiteY53" fmla="*/ 517947 h 776920"/>
                          <a:gd name="connsiteX54" fmla="*/ 51156 w 597877"/>
                          <a:gd name="connsiteY54" fmla="*/ 492369 h 776920"/>
                          <a:gd name="connsiteX55" fmla="*/ 44761 w 597877"/>
                          <a:gd name="connsiteY55" fmla="*/ 473186 h 776920"/>
                          <a:gd name="connsiteX56" fmla="*/ 41564 w 597877"/>
                          <a:gd name="connsiteY56" fmla="*/ 463595 h 776920"/>
                          <a:gd name="connsiteX57" fmla="*/ 28775 w 597877"/>
                          <a:gd name="connsiteY57" fmla="*/ 434820 h 776920"/>
                          <a:gd name="connsiteX58" fmla="*/ 22381 w 597877"/>
                          <a:gd name="connsiteY58" fmla="*/ 409242 h 776920"/>
                          <a:gd name="connsiteX59" fmla="*/ 9592 w 597877"/>
                          <a:gd name="connsiteY59" fmla="*/ 377270 h 776920"/>
                          <a:gd name="connsiteX60" fmla="*/ 6395 w 597877"/>
                          <a:gd name="connsiteY60" fmla="*/ 364481 h 776920"/>
                          <a:gd name="connsiteX61" fmla="*/ 0 w 597877"/>
                          <a:gd name="connsiteY61" fmla="*/ 345298 h 776920"/>
                          <a:gd name="connsiteX62" fmla="*/ 3197 w 597877"/>
                          <a:gd name="connsiteY62" fmla="*/ 265368 h 776920"/>
                          <a:gd name="connsiteX63" fmla="*/ 6395 w 597877"/>
                          <a:gd name="connsiteY63" fmla="*/ 236593 h 776920"/>
                          <a:gd name="connsiteX64" fmla="*/ 15986 w 597877"/>
                          <a:gd name="connsiteY64" fmla="*/ 198227 h 776920"/>
                          <a:gd name="connsiteX65" fmla="*/ 19183 w 597877"/>
                          <a:gd name="connsiteY65" fmla="*/ 188635 h 776920"/>
                          <a:gd name="connsiteX66" fmla="*/ 25578 w 597877"/>
                          <a:gd name="connsiteY66" fmla="*/ 182241 h 776920"/>
                          <a:gd name="connsiteX67" fmla="*/ 41564 w 597877"/>
                          <a:gd name="connsiteY67" fmla="*/ 159860 h 776920"/>
                          <a:gd name="connsiteX68" fmla="*/ 51156 w 597877"/>
                          <a:gd name="connsiteY68" fmla="*/ 140677 h 776920"/>
                          <a:gd name="connsiteX69" fmla="*/ 67142 w 597877"/>
                          <a:gd name="connsiteY69" fmla="*/ 121494 h 776920"/>
                          <a:gd name="connsiteX70" fmla="*/ 76733 w 597877"/>
                          <a:gd name="connsiteY70" fmla="*/ 99113 h 776920"/>
                          <a:gd name="connsiteX71" fmla="*/ 86325 w 597877"/>
                          <a:gd name="connsiteY71" fmla="*/ 92719 h 776920"/>
                          <a:gd name="connsiteX72" fmla="*/ 99114 w 597877"/>
                          <a:gd name="connsiteY72" fmla="*/ 76733 h 776920"/>
                          <a:gd name="connsiteX73" fmla="*/ 108705 w 597877"/>
                          <a:gd name="connsiteY73" fmla="*/ 73536 h 776920"/>
                          <a:gd name="connsiteX74" fmla="*/ 137480 w 597877"/>
                          <a:gd name="connsiteY74" fmla="*/ 51155 h 776920"/>
                          <a:gd name="connsiteX75" fmla="*/ 156663 w 597877"/>
                          <a:gd name="connsiteY75" fmla="*/ 31972 h 776920"/>
                          <a:gd name="connsiteX76" fmla="*/ 163058 w 597877"/>
                          <a:gd name="connsiteY76" fmla="*/ 25578 h 776920"/>
                          <a:gd name="connsiteX77" fmla="*/ 169452 w 597877"/>
                          <a:gd name="connsiteY77" fmla="*/ 19183 h 776920"/>
                          <a:gd name="connsiteX78" fmla="*/ 188635 w 597877"/>
                          <a:gd name="connsiteY78" fmla="*/ 19183 h 7769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</a:cxnLst>
                        <a:rect l="l" t="t" r="r" b="b"/>
                        <a:pathLst>
                          <a:path w="597877" h="776920">
                            <a:moveTo>
                              <a:pt x="188635" y="19183"/>
                            </a:moveTo>
                            <a:cubicBezTo>
                              <a:pt x="227315" y="15315"/>
                              <a:pt x="210445" y="19373"/>
                              <a:pt x="239790" y="9592"/>
                            </a:cubicBezTo>
                            <a:lnTo>
                              <a:pt x="258974" y="3197"/>
                            </a:lnTo>
                            <a:lnTo>
                              <a:pt x="268565" y="0"/>
                            </a:lnTo>
                            <a:cubicBezTo>
                              <a:pt x="312260" y="1066"/>
                              <a:pt x="355988" y="1212"/>
                              <a:pt x="399651" y="3197"/>
                            </a:cubicBezTo>
                            <a:cubicBezTo>
                              <a:pt x="408072" y="3580"/>
                              <a:pt x="425731" y="16489"/>
                              <a:pt x="428425" y="19183"/>
                            </a:cubicBezTo>
                            <a:cubicBezTo>
                              <a:pt x="430557" y="21315"/>
                              <a:pt x="432235" y="24027"/>
                              <a:pt x="434820" y="25578"/>
                            </a:cubicBezTo>
                            <a:cubicBezTo>
                              <a:pt x="437710" y="27312"/>
                              <a:pt x="441214" y="27709"/>
                              <a:pt x="444411" y="28775"/>
                            </a:cubicBezTo>
                            <a:lnTo>
                              <a:pt x="463595" y="47958"/>
                            </a:lnTo>
                            <a:cubicBezTo>
                              <a:pt x="465727" y="50090"/>
                              <a:pt x="468317" y="51845"/>
                              <a:pt x="469989" y="54353"/>
                            </a:cubicBezTo>
                            <a:cubicBezTo>
                              <a:pt x="472120" y="57550"/>
                              <a:pt x="473853" y="61052"/>
                              <a:pt x="476383" y="63944"/>
                            </a:cubicBezTo>
                            <a:cubicBezTo>
                              <a:pt x="481346" y="69615"/>
                              <a:pt x="487041" y="74601"/>
                              <a:pt x="492370" y="79930"/>
                            </a:cubicBezTo>
                            <a:cubicBezTo>
                              <a:pt x="494502" y="82062"/>
                              <a:pt x="496256" y="84653"/>
                              <a:pt x="498764" y="86325"/>
                            </a:cubicBezTo>
                            <a:lnTo>
                              <a:pt x="508356" y="92719"/>
                            </a:lnTo>
                            <a:cubicBezTo>
                              <a:pt x="510487" y="95916"/>
                              <a:pt x="513032" y="98874"/>
                              <a:pt x="514750" y="102311"/>
                            </a:cubicBezTo>
                            <a:cubicBezTo>
                              <a:pt x="516257" y="105325"/>
                              <a:pt x="516310" y="108956"/>
                              <a:pt x="517947" y="111902"/>
                            </a:cubicBezTo>
                            <a:cubicBezTo>
                              <a:pt x="526984" y="128168"/>
                              <a:pt x="527430" y="127778"/>
                              <a:pt x="537130" y="137480"/>
                            </a:cubicBezTo>
                            <a:cubicBezTo>
                              <a:pt x="546191" y="164655"/>
                              <a:pt x="533554" y="131517"/>
                              <a:pt x="546722" y="153466"/>
                            </a:cubicBezTo>
                            <a:cubicBezTo>
                              <a:pt x="559171" y="174216"/>
                              <a:pt x="540112" y="153250"/>
                              <a:pt x="556314" y="169452"/>
                            </a:cubicBezTo>
                            <a:cubicBezTo>
                              <a:pt x="573768" y="204363"/>
                              <a:pt x="551211" y="164533"/>
                              <a:pt x="572300" y="188635"/>
                            </a:cubicBezTo>
                            <a:cubicBezTo>
                              <a:pt x="577361" y="194418"/>
                              <a:pt x="585088" y="207818"/>
                              <a:pt x="585088" y="207818"/>
                            </a:cubicBezTo>
                            <a:cubicBezTo>
                              <a:pt x="586154" y="212081"/>
                              <a:pt x="587079" y="216382"/>
                              <a:pt x="588286" y="220607"/>
                            </a:cubicBezTo>
                            <a:cubicBezTo>
                              <a:pt x="589212" y="223848"/>
                              <a:pt x="591038" y="226858"/>
                              <a:pt x="591483" y="230199"/>
                            </a:cubicBezTo>
                            <a:cubicBezTo>
                              <a:pt x="593179" y="242919"/>
                              <a:pt x="593403" y="255796"/>
                              <a:pt x="594680" y="268565"/>
                            </a:cubicBezTo>
                            <a:cubicBezTo>
                              <a:pt x="595535" y="277115"/>
                              <a:pt x="596811" y="285617"/>
                              <a:pt x="597877" y="294143"/>
                            </a:cubicBezTo>
                            <a:cubicBezTo>
                              <a:pt x="595937" y="346536"/>
                              <a:pt x="601447" y="358380"/>
                              <a:pt x="591483" y="393256"/>
                            </a:cubicBezTo>
                            <a:cubicBezTo>
                              <a:pt x="590557" y="396497"/>
                              <a:pt x="589793" y="399834"/>
                              <a:pt x="588286" y="402848"/>
                            </a:cubicBezTo>
                            <a:cubicBezTo>
                              <a:pt x="584254" y="410911"/>
                              <a:pt x="581442" y="412888"/>
                              <a:pt x="575497" y="418834"/>
                            </a:cubicBezTo>
                            <a:cubicBezTo>
                              <a:pt x="563684" y="454270"/>
                              <a:pt x="572673" y="422423"/>
                              <a:pt x="565905" y="473186"/>
                            </a:cubicBezTo>
                            <a:cubicBezTo>
                              <a:pt x="564831" y="481239"/>
                              <a:pt x="558333" y="499100"/>
                              <a:pt x="556314" y="505158"/>
                            </a:cubicBezTo>
                            <a:lnTo>
                              <a:pt x="553116" y="514750"/>
                            </a:lnTo>
                            <a:cubicBezTo>
                              <a:pt x="552050" y="517947"/>
                              <a:pt x="551788" y="521537"/>
                              <a:pt x="549919" y="524341"/>
                            </a:cubicBezTo>
                            <a:lnTo>
                              <a:pt x="543525" y="533933"/>
                            </a:lnTo>
                            <a:cubicBezTo>
                              <a:pt x="542459" y="545656"/>
                              <a:pt x="541993" y="557449"/>
                              <a:pt x="540328" y="569102"/>
                            </a:cubicBezTo>
                            <a:cubicBezTo>
                              <a:pt x="539851" y="572438"/>
                              <a:pt x="538056" y="575453"/>
                              <a:pt x="537130" y="578694"/>
                            </a:cubicBezTo>
                            <a:cubicBezTo>
                              <a:pt x="535923" y="582919"/>
                              <a:pt x="535140" y="587258"/>
                              <a:pt x="533933" y="591483"/>
                            </a:cubicBezTo>
                            <a:cubicBezTo>
                              <a:pt x="529138" y="608266"/>
                              <a:pt x="531825" y="593862"/>
                              <a:pt x="527539" y="613863"/>
                            </a:cubicBezTo>
                            <a:cubicBezTo>
                              <a:pt x="525262" y="624490"/>
                              <a:pt x="527172" y="636792"/>
                              <a:pt x="521144" y="645835"/>
                            </a:cubicBezTo>
                            <a:cubicBezTo>
                              <a:pt x="513684" y="657026"/>
                              <a:pt x="511555" y="662885"/>
                              <a:pt x="495567" y="668215"/>
                            </a:cubicBezTo>
                            <a:lnTo>
                              <a:pt x="476383" y="674610"/>
                            </a:lnTo>
                            <a:cubicBezTo>
                              <a:pt x="475317" y="677807"/>
                              <a:pt x="475291" y="681570"/>
                              <a:pt x="473186" y="684202"/>
                            </a:cubicBezTo>
                            <a:cubicBezTo>
                              <a:pt x="456657" y="704865"/>
                              <a:pt x="468436" y="676075"/>
                              <a:pt x="460397" y="700188"/>
                            </a:cubicBezTo>
                            <a:cubicBezTo>
                              <a:pt x="459331" y="723634"/>
                              <a:pt x="463772" y="747995"/>
                              <a:pt x="457200" y="770526"/>
                            </a:cubicBezTo>
                            <a:cubicBezTo>
                              <a:pt x="455313" y="776997"/>
                              <a:pt x="438017" y="776920"/>
                              <a:pt x="438017" y="776920"/>
                            </a:cubicBezTo>
                            <a:lnTo>
                              <a:pt x="175846" y="773723"/>
                            </a:lnTo>
                            <a:cubicBezTo>
                              <a:pt x="172480" y="773561"/>
                              <a:pt x="172954" y="767488"/>
                              <a:pt x="172649" y="764132"/>
                            </a:cubicBezTo>
                            <a:cubicBezTo>
                              <a:pt x="172620" y="763808"/>
                              <a:pt x="167633" y="663233"/>
                              <a:pt x="166255" y="655427"/>
                            </a:cubicBezTo>
                            <a:cubicBezTo>
                              <a:pt x="165300" y="650013"/>
                              <a:pt x="153976" y="646225"/>
                              <a:pt x="150269" y="645835"/>
                            </a:cubicBezTo>
                            <a:cubicBezTo>
                              <a:pt x="133278" y="644047"/>
                              <a:pt x="116166" y="643704"/>
                              <a:pt x="99114" y="642638"/>
                            </a:cubicBezTo>
                            <a:cubicBezTo>
                              <a:pt x="95917" y="641572"/>
                              <a:pt x="91905" y="641824"/>
                              <a:pt x="89522" y="639441"/>
                            </a:cubicBezTo>
                            <a:cubicBezTo>
                              <a:pt x="87139" y="637058"/>
                              <a:pt x="87653" y="632947"/>
                              <a:pt x="86325" y="629849"/>
                            </a:cubicBezTo>
                            <a:cubicBezTo>
                              <a:pt x="84447" y="625468"/>
                              <a:pt x="82062" y="621323"/>
                              <a:pt x="79930" y="617060"/>
                            </a:cubicBezTo>
                            <a:cubicBezTo>
                              <a:pt x="78864" y="587220"/>
                              <a:pt x="79609" y="557260"/>
                              <a:pt x="76733" y="527539"/>
                            </a:cubicBezTo>
                            <a:cubicBezTo>
                              <a:pt x="76363" y="523714"/>
                              <a:pt x="72739" y="520948"/>
                              <a:pt x="70339" y="517947"/>
                            </a:cubicBezTo>
                            <a:cubicBezTo>
                              <a:pt x="61679" y="507122"/>
                              <a:pt x="57535" y="511504"/>
                              <a:pt x="51156" y="492369"/>
                            </a:cubicBezTo>
                            <a:lnTo>
                              <a:pt x="44761" y="473186"/>
                            </a:lnTo>
                            <a:cubicBezTo>
                              <a:pt x="43695" y="469989"/>
                              <a:pt x="43433" y="466399"/>
                              <a:pt x="41564" y="463595"/>
                            </a:cubicBezTo>
                            <a:cubicBezTo>
                              <a:pt x="31432" y="448395"/>
                              <a:pt x="36384" y="457647"/>
                              <a:pt x="28775" y="434820"/>
                            </a:cubicBezTo>
                            <a:cubicBezTo>
                              <a:pt x="19075" y="405722"/>
                              <a:pt x="33953" y="451672"/>
                              <a:pt x="22381" y="409242"/>
                            </a:cubicBezTo>
                            <a:cubicBezTo>
                              <a:pt x="10876" y="367058"/>
                              <a:pt x="21548" y="409155"/>
                              <a:pt x="9592" y="377270"/>
                            </a:cubicBezTo>
                            <a:cubicBezTo>
                              <a:pt x="8049" y="373156"/>
                              <a:pt x="7658" y="368690"/>
                              <a:pt x="6395" y="364481"/>
                            </a:cubicBezTo>
                            <a:cubicBezTo>
                              <a:pt x="4458" y="358025"/>
                              <a:pt x="0" y="345298"/>
                              <a:pt x="0" y="345298"/>
                            </a:cubicBezTo>
                            <a:cubicBezTo>
                              <a:pt x="1066" y="318655"/>
                              <a:pt x="1631" y="291987"/>
                              <a:pt x="3197" y="265368"/>
                            </a:cubicBezTo>
                            <a:cubicBezTo>
                              <a:pt x="3764" y="255734"/>
                              <a:pt x="5119" y="246159"/>
                              <a:pt x="6395" y="236593"/>
                            </a:cubicBezTo>
                            <a:cubicBezTo>
                              <a:pt x="9266" y="215064"/>
                              <a:pt x="9033" y="219086"/>
                              <a:pt x="15986" y="198227"/>
                            </a:cubicBezTo>
                            <a:cubicBezTo>
                              <a:pt x="17052" y="195030"/>
                              <a:pt x="16800" y="191018"/>
                              <a:pt x="19183" y="188635"/>
                            </a:cubicBezTo>
                            <a:lnTo>
                              <a:pt x="25578" y="182241"/>
                            </a:lnTo>
                            <a:cubicBezTo>
                              <a:pt x="33508" y="158449"/>
                              <a:pt x="21336" y="190203"/>
                              <a:pt x="41564" y="159860"/>
                            </a:cubicBezTo>
                            <a:cubicBezTo>
                              <a:pt x="59884" y="132380"/>
                              <a:pt x="37922" y="167146"/>
                              <a:pt x="51156" y="140677"/>
                            </a:cubicBezTo>
                            <a:cubicBezTo>
                              <a:pt x="55609" y="131771"/>
                              <a:pt x="60068" y="128567"/>
                              <a:pt x="67142" y="121494"/>
                            </a:cubicBezTo>
                            <a:cubicBezTo>
                              <a:pt x="69363" y="114831"/>
                              <a:pt x="72344" y="104380"/>
                              <a:pt x="76733" y="99113"/>
                            </a:cubicBezTo>
                            <a:cubicBezTo>
                              <a:pt x="79193" y="96161"/>
                              <a:pt x="83128" y="94850"/>
                              <a:pt x="86325" y="92719"/>
                            </a:cubicBezTo>
                            <a:cubicBezTo>
                              <a:pt x="89231" y="88360"/>
                              <a:pt x="94050" y="79772"/>
                              <a:pt x="99114" y="76733"/>
                            </a:cubicBezTo>
                            <a:cubicBezTo>
                              <a:pt x="102004" y="74999"/>
                              <a:pt x="105508" y="74602"/>
                              <a:pt x="108705" y="73536"/>
                            </a:cubicBezTo>
                            <a:cubicBezTo>
                              <a:pt x="130271" y="51970"/>
                              <a:pt x="119309" y="57213"/>
                              <a:pt x="137480" y="51155"/>
                            </a:cubicBezTo>
                            <a:lnTo>
                              <a:pt x="156663" y="31972"/>
                            </a:lnTo>
                            <a:lnTo>
                              <a:pt x="163058" y="25578"/>
                            </a:lnTo>
                            <a:cubicBezTo>
                              <a:pt x="165190" y="23446"/>
                              <a:pt x="166592" y="20136"/>
                              <a:pt x="169452" y="19183"/>
                            </a:cubicBezTo>
                            <a:cubicBezTo>
                              <a:pt x="189646" y="12452"/>
                              <a:pt x="181895" y="12789"/>
                              <a:pt x="188635" y="19183"/>
                            </a:cubicBezTo>
                            <a:close/>
                          </a:path>
                        </a:pathLst>
                      </a:custGeom>
                      <a:solidFill>
                        <a:schemeClr val="tx1"/>
                      </a:solidFill>
                      <a:ln>
                        <a:solidFill>
                          <a:srgbClr val="FF00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grpSp>
                    <p:nvGrpSpPr>
                      <p:cNvPr id="809" name="Content Placeholder 8" descr="Skull">
                        <a:extLst>
                          <a:ext uri="{FF2B5EF4-FFF2-40B4-BE49-F238E27FC236}">
                            <a16:creationId xmlns:a16="http://schemas.microsoft.com/office/drawing/2014/main" id="{60BEAF3B-9C7E-4316-A6ED-BEEF4E9880A6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543024" y="1218017"/>
                        <a:ext cx="1049500" cy="1049500"/>
                        <a:chOff x="7543024" y="1218017"/>
                        <a:chExt cx="1049500" cy="1049500"/>
                      </a:xfrm>
                    </p:grpSpPr>
                    <p:sp>
                      <p:nvSpPr>
                        <p:cNvPr id="810" name="Freeform: Shape 809">
                          <a:extLst>
                            <a:ext uri="{FF2B5EF4-FFF2-40B4-BE49-F238E27FC236}">
                              <a16:creationId xmlns:a16="http://schemas.microsoft.com/office/drawing/2014/main" id="{E06BF0B3-EB18-4F56-A328-BB3383E8FED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86006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11" name="Freeform: Shape 810">
                          <a:extLst>
                            <a:ext uri="{FF2B5EF4-FFF2-40B4-BE49-F238E27FC236}">
                              <a16:creationId xmlns:a16="http://schemas.microsoft.com/office/drawing/2014/main" id="{61088C48-20BC-48EE-809F-66754D42861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10057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12" name="Freeform: Shape 811">
                          <a:extLst>
                            <a:ext uri="{FF2B5EF4-FFF2-40B4-BE49-F238E27FC236}">
                              <a16:creationId xmlns:a16="http://schemas.microsoft.com/office/drawing/2014/main" id="{DA25FF94-73A2-4F98-AFD7-D803CE404E0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019413" y="1862375"/>
                          <a:ext cx="96724" cy="88105"/>
                        </a:xfrm>
                        <a:custGeom>
                          <a:avLst/>
                          <a:gdLst>
                            <a:gd name="connsiteX0" fmla="*/ 93511 w 96724"/>
                            <a:gd name="connsiteY0" fmla="*/ 53997 h 88105"/>
                            <a:gd name="connsiteX1" fmla="*/ 85789 w 96724"/>
                            <a:gd name="connsiteY1" fmla="*/ 84896 h 88105"/>
                            <a:gd name="connsiteX2" fmla="*/ 74270 w 96724"/>
                            <a:gd name="connsiteY2" fmla="*/ 88105 h 88105"/>
                            <a:gd name="connsiteX3" fmla="*/ 22451 w 96724"/>
                            <a:gd name="connsiteY3" fmla="*/ 88105 h 88105"/>
                            <a:gd name="connsiteX4" fmla="*/ 0 w 96724"/>
                            <a:gd name="connsiteY4" fmla="*/ 65516 h 88105"/>
                            <a:gd name="connsiteX5" fmla="*/ 3210 w 96724"/>
                            <a:gd name="connsiteY5" fmla="*/ 53997 h 88105"/>
                            <a:gd name="connsiteX6" fmla="*/ 29119 w 96724"/>
                            <a:gd name="connsiteY6" fmla="*/ 10923 h 88105"/>
                            <a:gd name="connsiteX7" fmla="*/ 59851 w 96724"/>
                            <a:gd name="connsiteY7" fmla="*/ 3173 h 88105"/>
                            <a:gd name="connsiteX8" fmla="*/ 67601 w 96724"/>
                            <a:gd name="connsiteY8" fmla="*/ 10923 h 8810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96724" h="88105">
                              <a:moveTo>
                                <a:pt x="93511" y="53997"/>
                              </a:moveTo>
                              <a:cubicBezTo>
                                <a:pt x="99910" y="64661"/>
                                <a:pt x="96454" y="78495"/>
                                <a:pt x="85789" y="84896"/>
                              </a:cubicBezTo>
                              <a:cubicBezTo>
                                <a:pt x="82308" y="86984"/>
                                <a:pt x="78329" y="88093"/>
                                <a:pt x="74270" y="88105"/>
                              </a:cubicBezTo>
                              <a:lnTo>
                                <a:pt x="22451" y="88105"/>
                              </a:lnTo>
                              <a:cubicBezTo>
                                <a:pt x="10013" y="88067"/>
                                <a:pt x="-38" y="77954"/>
                                <a:pt x="0" y="65516"/>
                              </a:cubicBezTo>
                              <a:cubicBezTo>
                                <a:pt x="12" y="61457"/>
                                <a:pt x="1122" y="57476"/>
                                <a:pt x="3210" y="53997"/>
                              </a:cubicBezTo>
                              <a:lnTo>
                                <a:pt x="29119" y="10923"/>
                              </a:lnTo>
                              <a:cubicBezTo>
                                <a:pt x="35466" y="297"/>
                                <a:pt x="49225" y="-3173"/>
                                <a:pt x="59851" y="3173"/>
                              </a:cubicBezTo>
                              <a:cubicBezTo>
                                <a:pt x="63037" y="5076"/>
                                <a:pt x="65699" y="7739"/>
                                <a:pt x="67601" y="1092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13" name="Freeform: Shape 812">
                          <a:extLst>
                            <a:ext uri="{FF2B5EF4-FFF2-40B4-BE49-F238E27FC236}">
                              <a16:creationId xmlns:a16="http://schemas.microsoft.com/office/drawing/2014/main" id="{594FFA5C-2733-48C4-8C3D-EB15F6261AB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728872" y="1316407"/>
                          <a:ext cx="677802" cy="853156"/>
                        </a:xfrm>
                        <a:custGeom>
                          <a:avLst/>
                          <a:gdLst>
                            <a:gd name="connsiteX0" fmla="*/ 338901 w 677802"/>
                            <a:gd name="connsiteY0" fmla="*/ 0 h 853156"/>
                            <a:gd name="connsiteX1" fmla="*/ 0 w 677802"/>
                            <a:gd name="connsiteY1" fmla="*/ 366232 h 853156"/>
                            <a:gd name="connsiteX2" fmla="*/ 76526 w 677802"/>
                            <a:gd name="connsiteY2" fmla="*/ 579849 h 853156"/>
                            <a:gd name="connsiteX3" fmla="*/ 76526 w 677802"/>
                            <a:gd name="connsiteY3" fmla="*/ 634510 h 853156"/>
                            <a:gd name="connsiteX4" fmla="*/ 163984 w 677802"/>
                            <a:gd name="connsiteY4" fmla="*/ 732901 h 853156"/>
                            <a:gd name="connsiteX5" fmla="*/ 163984 w 677802"/>
                            <a:gd name="connsiteY5" fmla="*/ 820359 h 853156"/>
                            <a:gd name="connsiteX6" fmla="*/ 196781 w 677802"/>
                            <a:gd name="connsiteY6" fmla="*/ 853156 h 853156"/>
                            <a:gd name="connsiteX7" fmla="*/ 481021 w 677802"/>
                            <a:gd name="connsiteY7" fmla="*/ 853156 h 853156"/>
                            <a:gd name="connsiteX8" fmla="*/ 513818 w 677802"/>
                            <a:gd name="connsiteY8" fmla="*/ 820359 h 853156"/>
                            <a:gd name="connsiteX9" fmla="*/ 513818 w 677802"/>
                            <a:gd name="connsiteY9" fmla="*/ 732464 h 853156"/>
                            <a:gd name="connsiteX10" fmla="*/ 601276 w 677802"/>
                            <a:gd name="connsiteY10" fmla="*/ 634073 h 853156"/>
                            <a:gd name="connsiteX11" fmla="*/ 601276 w 677802"/>
                            <a:gd name="connsiteY11" fmla="*/ 579411 h 853156"/>
                            <a:gd name="connsiteX12" fmla="*/ 677802 w 677802"/>
                            <a:gd name="connsiteY12" fmla="*/ 365794 h 853156"/>
                            <a:gd name="connsiteX13" fmla="*/ 338901 w 677802"/>
                            <a:gd name="connsiteY13" fmla="*/ 0 h 853156"/>
                            <a:gd name="connsiteX14" fmla="*/ 543007 w 677802"/>
                            <a:gd name="connsiteY14" fmla="*/ 547817 h 853156"/>
                            <a:gd name="connsiteX15" fmla="*/ 535682 w 677802"/>
                            <a:gd name="connsiteY15" fmla="*/ 568479 h 853156"/>
                            <a:gd name="connsiteX16" fmla="*/ 535682 w 677802"/>
                            <a:gd name="connsiteY16" fmla="*/ 634073 h 853156"/>
                            <a:gd name="connsiteX17" fmla="*/ 504435 w 677802"/>
                            <a:gd name="connsiteY17" fmla="*/ 666870 h 853156"/>
                            <a:gd name="connsiteX18" fmla="*/ 502885 w 677802"/>
                            <a:gd name="connsiteY18" fmla="*/ 666870 h 853156"/>
                            <a:gd name="connsiteX19" fmla="*/ 481021 w 677802"/>
                            <a:gd name="connsiteY19" fmla="*/ 666870 h 853156"/>
                            <a:gd name="connsiteX20" fmla="*/ 448224 w 677802"/>
                            <a:gd name="connsiteY20" fmla="*/ 699667 h 853156"/>
                            <a:gd name="connsiteX21" fmla="*/ 448224 w 677802"/>
                            <a:gd name="connsiteY21" fmla="*/ 787125 h 853156"/>
                            <a:gd name="connsiteX22" fmla="*/ 404495 w 677802"/>
                            <a:gd name="connsiteY22" fmla="*/ 787125 h 853156"/>
                            <a:gd name="connsiteX23" fmla="*/ 404495 w 677802"/>
                            <a:gd name="connsiteY23" fmla="*/ 721531 h 853156"/>
                            <a:gd name="connsiteX24" fmla="*/ 360766 w 677802"/>
                            <a:gd name="connsiteY24" fmla="*/ 721531 h 853156"/>
                            <a:gd name="connsiteX25" fmla="*/ 360766 w 677802"/>
                            <a:gd name="connsiteY25" fmla="*/ 787125 h 853156"/>
                            <a:gd name="connsiteX26" fmla="*/ 317036 w 677802"/>
                            <a:gd name="connsiteY26" fmla="*/ 787125 h 853156"/>
                            <a:gd name="connsiteX27" fmla="*/ 317036 w 677802"/>
                            <a:gd name="connsiteY27" fmla="*/ 721531 h 853156"/>
                            <a:gd name="connsiteX28" fmla="*/ 273307 w 677802"/>
                            <a:gd name="connsiteY28" fmla="*/ 721531 h 853156"/>
                            <a:gd name="connsiteX29" fmla="*/ 273307 w 677802"/>
                            <a:gd name="connsiteY29" fmla="*/ 787125 h 853156"/>
                            <a:gd name="connsiteX30" fmla="*/ 229578 w 677802"/>
                            <a:gd name="connsiteY30" fmla="*/ 787125 h 853156"/>
                            <a:gd name="connsiteX31" fmla="*/ 229578 w 677802"/>
                            <a:gd name="connsiteY31" fmla="*/ 699667 h 853156"/>
                            <a:gd name="connsiteX32" fmla="*/ 196781 w 677802"/>
                            <a:gd name="connsiteY32" fmla="*/ 666870 h 853156"/>
                            <a:gd name="connsiteX33" fmla="*/ 174917 w 677802"/>
                            <a:gd name="connsiteY33" fmla="*/ 666870 h 853156"/>
                            <a:gd name="connsiteX34" fmla="*/ 142120 w 677802"/>
                            <a:gd name="connsiteY34" fmla="*/ 635622 h 853156"/>
                            <a:gd name="connsiteX35" fmla="*/ 142120 w 677802"/>
                            <a:gd name="connsiteY35" fmla="*/ 634073 h 853156"/>
                            <a:gd name="connsiteX36" fmla="*/ 142120 w 677802"/>
                            <a:gd name="connsiteY36" fmla="*/ 568479 h 853156"/>
                            <a:gd name="connsiteX37" fmla="*/ 134795 w 677802"/>
                            <a:gd name="connsiteY37" fmla="*/ 547817 h 853156"/>
                            <a:gd name="connsiteX38" fmla="*/ 65594 w 677802"/>
                            <a:gd name="connsiteY38" fmla="*/ 366232 h 853156"/>
                            <a:gd name="connsiteX39" fmla="*/ 338901 w 677802"/>
                            <a:gd name="connsiteY39" fmla="*/ 65594 h 853156"/>
                            <a:gd name="connsiteX40" fmla="*/ 612208 w 677802"/>
                            <a:gd name="connsiteY40" fmla="*/ 366232 h 853156"/>
                            <a:gd name="connsiteX41" fmla="*/ 543007 w 677802"/>
                            <a:gd name="connsiteY41" fmla="*/ 547817 h 85315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  <a:cxn ang="0">
                              <a:pos x="connsiteX36" y="connsiteY36"/>
                            </a:cxn>
                            <a:cxn ang="0">
                              <a:pos x="connsiteX37" y="connsiteY37"/>
                            </a:cxn>
                            <a:cxn ang="0">
                              <a:pos x="connsiteX38" y="connsiteY38"/>
                            </a:cxn>
                            <a:cxn ang="0">
                              <a:pos x="connsiteX39" y="connsiteY39"/>
                            </a:cxn>
                            <a:cxn ang="0">
                              <a:pos x="connsiteX40" y="connsiteY40"/>
                            </a:cxn>
                            <a:cxn ang="0">
                              <a:pos x="connsiteX41" y="connsiteY41"/>
                            </a:cxn>
                          </a:cxnLst>
                          <a:rect l="l" t="t" r="r" b="b"/>
                          <a:pathLst>
                            <a:path w="677802" h="853156">
                              <a:moveTo>
                                <a:pt x="338901" y="0"/>
                              </a:moveTo>
                              <a:cubicBezTo>
                                <a:pt x="152068" y="0"/>
                                <a:pt x="0" y="163984"/>
                                <a:pt x="0" y="366232"/>
                              </a:cubicBezTo>
                              <a:cubicBezTo>
                                <a:pt x="0" y="446366"/>
                                <a:pt x="22958" y="510866"/>
                                <a:pt x="76526" y="579849"/>
                              </a:cubicBezTo>
                              <a:lnTo>
                                <a:pt x="76526" y="634510"/>
                              </a:lnTo>
                              <a:cubicBezTo>
                                <a:pt x="75700" y="685045"/>
                                <a:pt x="113702" y="727797"/>
                                <a:pt x="163984" y="732901"/>
                              </a:cubicBezTo>
                              <a:lnTo>
                                <a:pt x="163984" y="820359"/>
                              </a:lnTo>
                              <a:cubicBezTo>
                                <a:pt x="163984" y="838473"/>
                                <a:pt x="178668" y="853156"/>
                                <a:pt x="196781" y="853156"/>
                              </a:cubicBezTo>
                              <a:lnTo>
                                <a:pt x="481021" y="853156"/>
                              </a:lnTo>
                              <a:cubicBezTo>
                                <a:pt x="499135" y="853156"/>
                                <a:pt x="513818" y="838473"/>
                                <a:pt x="513818" y="820359"/>
                              </a:cubicBezTo>
                              <a:lnTo>
                                <a:pt x="513818" y="732464"/>
                              </a:lnTo>
                              <a:cubicBezTo>
                                <a:pt x="564100" y="727359"/>
                                <a:pt x="602103" y="684607"/>
                                <a:pt x="601276" y="634073"/>
                              </a:cubicBezTo>
                              <a:lnTo>
                                <a:pt x="601276" y="579411"/>
                              </a:lnTo>
                              <a:cubicBezTo>
                                <a:pt x="654844" y="510429"/>
                                <a:pt x="677802" y="445928"/>
                                <a:pt x="677802" y="365794"/>
                              </a:cubicBezTo>
                              <a:cubicBezTo>
                                <a:pt x="677802" y="163984"/>
                                <a:pt x="525734" y="0"/>
                                <a:pt x="338901" y="0"/>
                              </a:cubicBezTo>
                              <a:close/>
                              <a:moveTo>
                                <a:pt x="543007" y="547817"/>
                              </a:moveTo>
                              <a:cubicBezTo>
                                <a:pt x="538268" y="553660"/>
                                <a:pt x="535681" y="560956"/>
                                <a:pt x="535682" y="568479"/>
                              </a:cubicBezTo>
                              <a:lnTo>
                                <a:pt x="535682" y="634073"/>
                              </a:lnTo>
                              <a:cubicBezTo>
                                <a:pt x="536110" y="651758"/>
                                <a:pt x="522120" y="666442"/>
                                <a:pt x="504435" y="666870"/>
                              </a:cubicBezTo>
                              <a:cubicBezTo>
                                <a:pt x="503919" y="666882"/>
                                <a:pt x="503401" y="666882"/>
                                <a:pt x="502885" y="666870"/>
                              </a:cubicBezTo>
                              <a:lnTo>
                                <a:pt x="481021" y="666870"/>
                              </a:lnTo>
                              <a:cubicBezTo>
                                <a:pt x="462907" y="666870"/>
                                <a:pt x="448224" y="681553"/>
                                <a:pt x="448224" y="699667"/>
                              </a:cubicBezTo>
                              <a:lnTo>
                                <a:pt x="448224" y="787125"/>
                              </a:lnTo>
                              <a:lnTo>
                                <a:pt x="404495" y="787125"/>
                              </a:lnTo>
                              <a:lnTo>
                                <a:pt x="404495" y="721531"/>
                              </a:lnTo>
                              <a:lnTo>
                                <a:pt x="360766" y="721531"/>
                              </a:lnTo>
                              <a:lnTo>
                                <a:pt x="360766" y="787125"/>
                              </a:lnTo>
                              <a:lnTo>
                                <a:pt x="317036" y="787125"/>
                              </a:lnTo>
                              <a:lnTo>
                                <a:pt x="317036" y="721531"/>
                              </a:lnTo>
                              <a:lnTo>
                                <a:pt x="273307" y="721531"/>
                              </a:lnTo>
                              <a:lnTo>
                                <a:pt x="273307" y="787125"/>
                              </a:lnTo>
                              <a:lnTo>
                                <a:pt x="229578" y="787125"/>
                              </a:lnTo>
                              <a:lnTo>
                                <a:pt x="229578" y="699667"/>
                              </a:lnTo>
                              <a:cubicBezTo>
                                <a:pt x="229578" y="681553"/>
                                <a:pt x="214895" y="666870"/>
                                <a:pt x="196781" y="666870"/>
                              </a:cubicBezTo>
                              <a:lnTo>
                                <a:pt x="174917" y="666870"/>
                              </a:lnTo>
                              <a:cubicBezTo>
                                <a:pt x="157231" y="667297"/>
                                <a:pt x="142547" y="653307"/>
                                <a:pt x="142120" y="635622"/>
                              </a:cubicBezTo>
                              <a:cubicBezTo>
                                <a:pt x="142108" y="635106"/>
                                <a:pt x="142108" y="634589"/>
                                <a:pt x="142120" y="634073"/>
                              </a:cubicBezTo>
                              <a:lnTo>
                                <a:pt x="142120" y="568479"/>
                              </a:lnTo>
                              <a:cubicBezTo>
                                <a:pt x="142121" y="560956"/>
                                <a:pt x="139534" y="553660"/>
                                <a:pt x="134795" y="547817"/>
                              </a:cubicBezTo>
                              <a:cubicBezTo>
                                <a:pt x="85600" y="487143"/>
                                <a:pt x="65594" y="434559"/>
                                <a:pt x="65594" y="366232"/>
                              </a:cubicBezTo>
                              <a:cubicBezTo>
                                <a:pt x="65594" y="200498"/>
                                <a:pt x="188145" y="65594"/>
                                <a:pt x="338901" y="65594"/>
                              </a:cubicBezTo>
                              <a:cubicBezTo>
                                <a:pt x="489657" y="65594"/>
                                <a:pt x="612208" y="200498"/>
                                <a:pt x="612208" y="366232"/>
                              </a:cubicBezTo>
                              <a:cubicBezTo>
                                <a:pt x="612208" y="434559"/>
                                <a:pt x="592202" y="487143"/>
                                <a:pt x="543007" y="54781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</p:grpSp>
                </p:grpSp>
                <p:grpSp>
                  <p:nvGrpSpPr>
                    <p:cNvPr id="814" name="Group 813">
                      <a:extLst>
                        <a:ext uri="{FF2B5EF4-FFF2-40B4-BE49-F238E27FC236}">
                          <a16:creationId xmlns:a16="http://schemas.microsoft.com/office/drawing/2014/main" id="{D121AE31-A3E0-4115-B25B-D32910EFCF6C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11387018" y="3608597"/>
                      <a:ext cx="589513" cy="510222"/>
                      <a:chOff x="7543024" y="1218017"/>
                      <a:chExt cx="1049500" cy="1049500"/>
                    </a:xfrm>
                  </p:grpSpPr>
                  <p:sp>
                    <p:nvSpPr>
                      <p:cNvPr id="815" name="Freeform: Shape 814">
                        <a:extLst>
                          <a:ext uri="{FF2B5EF4-FFF2-40B4-BE49-F238E27FC236}">
                            <a16:creationId xmlns:a16="http://schemas.microsoft.com/office/drawing/2014/main" id="{1BD461C5-254E-4660-AFF0-15841D2833C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8834" y="1354307"/>
                        <a:ext cx="597877" cy="776920"/>
                      </a:xfrm>
                      <a:custGeom>
                        <a:avLst/>
                        <a:gdLst>
                          <a:gd name="connsiteX0" fmla="*/ 188635 w 597877"/>
                          <a:gd name="connsiteY0" fmla="*/ 19183 h 776920"/>
                          <a:gd name="connsiteX1" fmla="*/ 239790 w 597877"/>
                          <a:gd name="connsiteY1" fmla="*/ 9592 h 776920"/>
                          <a:gd name="connsiteX2" fmla="*/ 258974 w 597877"/>
                          <a:gd name="connsiteY2" fmla="*/ 3197 h 776920"/>
                          <a:gd name="connsiteX3" fmla="*/ 268565 w 597877"/>
                          <a:gd name="connsiteY3" fmla="*/ 0 h 776920"/>
                          <a:gd name="connsiteX4" fmla="*/ 399651 w 597877"/>
                          <a:gd name="connsiteY4" fmla="*/ 3197 h 776920"/>
                          <a:gd name="connsiteX5" fmla="*/ 428425 w 597877"/>
                          <a:gd name="connsiteY5" fmla="*/ 19183 h 776920"/>
                          <a:gd name="connsiteX6" fmla="*/ 434820 w 597877"/>
                          <a:gd name="connsiteY6" fmla="*/ 25578 h 776920"/>
                          <a:gd name="connsiteX7" fmla="*/ 444411 w 597877"/>
                          <a:gd name="connsiteY7" fmla="*/ 28775 h 776920"/>
                          <a:gd name="connsiteX8" fmla="*/ 463595 w 597877"/>
                          <a:gd name="connsiteY8" fmla="*/ 47958 h 776920"/>
                          <a:gd name="connsiteX9" fmla="*/ 469989 w 597877"/>
                          <a:gd name="connsiteY9" fmla="*/ 54353 h 776920"/>
                          <a:gd name="connsiteX10" fmla="*/ 476383 w 597877"/>
                          <a:gd name="connsiteY10" fmla="*/ 63944 h 776920"/>
                          <a:gd name="connsiteX11" fmla="*/ 492370 w 597877"/>
                          <a:gd name="connsiteY11" fmla="*/ 79930 h 776920"/>
                          <a:gd name="connsiteX12" fmla="*/ 498764 w 597877"/>
                          <a:gd name="connsiteY12" fmla="*/ 86325 h 776920"/>
                          <a:gd name="connsiteX13" fmla="*/ 508356 w 597877"/>
                          <a:gd name="connsiteY13" fmla="*/ 92719 h 776920"/>
                          <a:gd name="connsiteX14" fmla="*/ 514750 w 597877"/>
                          <a:gd name="connsiteY14" fmla="*/ 102311 h 776920"/>
                          <a:gd name="connsiteX15" fmla="*/ 517947 w 597877"/>
                          <a:gd name="connsiteY15" fmla="*/ 111902 h 776920"/>
                          <a:gd name="connsiteX16" fmla="*/ 537130 w 597877"/>
                          <a:gd name="connsiteY16" fmla="*/ 137480 h 776920"/>
                          <a:gd name="connsiteX17" fmla="*/ 546722 w 597877"/>
                          <a:gd name="connsiteY17" fmla="*/ 153466 h 776920"/>
                          <a:gd name="connsiteX18" fmla="*/ 556314 w 597877"/>
                          <a:gd name="connsiteY18" fmla="*/ 169452 h 776920"/>
                          <a:gd name="connsiteX19" fmla="*/ 572300 w 597877"/>
                          <a:gd name="connsiteY19" fmla="*/ 188635 h 776920"/>
                          <a:gd name="connsiteX20" fmla="*/ 585088 w 597877"/>
                          <a:gd name="connsiteY20" fmla="*/ 207818 h 776920"/>
                          <a:gd name="connsiteX21" fmla="*/ 588286 w 597877"/>
                          <a:gd name="connsiteY21" fmla="*/ 220607 h 776920"/>
                          <a:gd name="connsiteX22" fmla="*/ 591483 w 597877"/>
                          <a:gd name="connsiteY22" fmla="*/ 230199 h 776920"/>
                          <a:gd name="connsiteX23" fmla="*/ 594680 w 597877"/>
                          <a:gd name="connsiteY23" fmla="*/ 268565 h 776920"/>
                          <a:gd name="connsiteX24" fmla="*/ 597877 w 597877"/>
                          <a:gd name="connsiteY24" fmla="*/ 294143 h 776920"/>
                          <a:gd name="connsiteX25" fmla="*/ 591483 w 597877"/>
                          <a:gd name="connsiteY25" fmla="*/ 393256 h 776920"/>
                          <a:gd name="connsiteX26" fmla="*/ 588286 w 597877"/>
                          <a:gd name="connsiteY26" fmla="*/ 402848 h 776920"/>
                          <a:gd name="connsiteX27" fmla="*/ 575497 w 597877"/>
                          <a:gd name="connsiteY27" fmla="*/ 418834 h 776920"/>
                          <a:gd name="connsiteX28" fmla="*/ 565905 w 597877"/>
                          <a:gd name="connsiteY28" fmla="*/ 473186 h 776920"/>
                          <a:gd name="connsiteX29" fmla="*/ 556314 w 597877"/>
                          <a:gd name="connsiteY29" fmla="*/ 505158 h 776920"/>
                          <a:gd name="connsiteX30" fmla="*/ 553116 w 597877"/>
                          <a:gd name="connsiteY30" fmla="*/ 514750 h 776920"/>
                          <a:gd name="connsiteX31" fmla="*/ 549919 w 597877"/>
                          <a:gd name="connsiteY31" fmla="*/ 524341 h 776920"/>
                          <a:gd name="connsiteX32" fmla="*/ 543525 w 597877"/>
                          <a:gd name="connsiteY32" fmla="*/ 533933 h 776920"/>
                          <a:gd name="connsiteX33" fmla="*/ 540328 w 597877"/>
                          <a:gd name="connsiteY33" fmla="*/ 569102 h 776920"/>
                          <a:gd name="connsiteX34" fmla="*/ 537130 w 597877"/>
                          <a:gd name="connsiteY34" fmla="*/ 578694 h 776920"/>
                          <a:gd name="connsiteX35" fmla="*/ 533933 w 597877"/>
                          <a:gd name="connsiteY35" fmla="*/ 591483 h 776920"/>
                          <a:gd name="connsiteX36" fmla="*/ 527539 w 597877"/>
                          <a:gd name="connsiteY36" fmla="*/ 613863 h 776920"/>
                          <a:gd name="connsiteX37" fmla="*/ 521144 w 597877"/>
                          <a:gd name="connsiteY37" fmla="*/ 645835 h 776920"/>
                          <a:gd name="connsiteX38" fmla="*/ 495567 w 597877"/>
                          <a:gd name="connsiteY38" fmla="*/ 668215 h 776920"/>
                          <a:gd name="connsiteX39" fmla="*/ 476383 w 597877"/>
                          <a:gd name="connsiteY39" fmla="*/ 674610 h 776920"/>
                          <a:gd name="connsiteX40" fmla="*/ 473186 w 597877"/>
                          <a:gd name="connsiteY40" fmla="*/ 684202 h 776920"/>
                          <a:gd name="connsiteX41" fmla="*/ 460397 w 597877"/>
                          <a:gd name="connsiteY41" fmla="*/ 700188 h 776920"/>
                          <a:gd name="connsiteX42" fmla="*/ 457200 w 597877"/>
                          <a:gd name="connsiteY42" fmla="*/ 770526 h 776920"/>
                          <a:gd name="connsiteX43" fmla="*/ 438017 w 597877"/>
                          <a:gd name="connsiteY43" fmla="*/ 776920 h 776920"/>
                          <a:gd name="connsiteX44" fmla="*/ 175846 w 597877"/>
                          <a:gd name="connsiteY44" fmla="*/ 773723 h 776920"/>
                          <a:gd name="connsiteX45" fmla="*/ 172649 w 597877"/>
                          <a:gd name="connsiteY45" fmla="*/ 764132 h 776920"/>
                          <a:gd name="connsiteX46" fmla="*/ 166255 w 597877"/>
                          <a:gd name="connsiteY46" fmla="*/ 655427 h 776920"/>
                          <a:gd name="connsiteX47" fmla="*/ 150269 w 597877"/>
                          <a:gd name="connsiteY47" fmla="*/ 645835 h 776920"/>
                          <a:gd name="connsiteX48" fmla="*/ 99114 w 597877"/>
                          <a:gd name="connsiteY48" fmla="*/ 642638 h 776920"/>
                          <a:gd name="connsiteX49" fmla="*/ 89522 w 597877"/>
                          <a:gd name="connsiteY49" fmla="*/ 639441 h 776920"/>
                          <a:gd name="connsiteX50" fmla="*/ 86325 w 597877"/>
                          <a:gd name="connsiteY50" fmla="*/ 629849 h 776920"/>
                          <a:gd name="connsiteX51" fmla="*/ 79930 w 597877"/>
                          <a:gd name="connsiteY51" fmla="*/ 617060 h 776920"/>
                          <a:gd name="connsiteX52" fmla="*/ 76733 w 597877"/>
                          <a:gd name="connsiteY52" fmla="*/ 527539 h 776920"/>
                          <a:gd name="connsiteX53" fmla="*/ 70339 w 597877"/>
                          <a:gd name="connsiteY53" fmla="*/ 517947 h 776920"/>
                          <a:gd name="connsiteX54" fmla="*/ 51156 w 597877"/>
                          <a:gd name="connsiteY54" fmla="*/ 492369 h 776920"/>
                          <a:gd name="connsiteX55" fmla="*/ 44761 w 597877"/>
                          <a:gd name="connsiteY55" fmla="*/ 473186 h 776920"/>
                          <a:gd name="connsiteX56" fmla="*/ 41564 w 597877"/>
                          <a:gd name="connsiteY56" fmla="*/ 463595 h 776920"/>
                          <a:gd name="connsiteX57" fmla="*/ 28775 w 597877"/>
                          <a:gd name="connsiteY57" fmla="*/ 434820 h 776920"/>
                          <a:gd name="connsiteX58" fmla="*/ 22381 w 597877"/>
                          <a:gd name="connsiteY58" fmla="*/ 409242 h 776920"/>
                          <a:gd name="connsiteX59" fmla="*/ 9592 w 597877"/>
                          <a:gd name="connsiteY59" fmla="*/ 377270 h 776920"/>
                          <a:gd name="connsiteX60" fmla="*/ 6395 w 597877"/>
                          <a:gd name="connsiteY60" fmla="*/ 364481 h 776920"/>
                          <a:gd name="connsiteX61" fmla="*/ 0 w 597877"/>
                          <a:gd name="connsiteY61" fmla="*/ 345298 h 776920"/>
                          <a:gd name="connsiteX62" fmla="*/ 3197 w 597877"/>
                          <a:gd name="connsiteY62" fmla="*/ 265368 h 776920"/>
                          <a:gd name="connsiteX63" fmla="*/ 6395 w 597877"/>
                          <a:gd name="connsiteY63" fmla="*/ 236593 h 776920"/>
                          <a:gd name="connsiteX64" fmla="*/ 15986 w 597877"/>
                          <a:gd name="connsiteY64" fmla="*/ 198227 h 776920"/>
                          <a:gd name="connsiteX65" fmla="*/ 19183 w 597877"/>
                          <a:gd name="connsiteY65" fmla="*/ 188635 h 776920"/>
                          <a:gd name="connsiteX66" fmla="*/ 25578 w 597877"/>
                          <a:gd name="connsiteY66" fmla="*/ 182241 h 776920"/>
                          <a:gd name="connsiteX67" fmla="*/ 41564 w 597877"/>
                          <a:gd name="connsiteY67" fmla="*/ 159860 h 776920"/>
                          <a:gd name="connsiteX68" fmla="*/ 51156 w 597877"/>
                          <a:gd name="connsiteY68" fmla="*/ 140677 h 776920"/>
                          <a:gd name="connsiteX69" fmla="*/ 67142 w 597877"/>
                          <a:gd name="connsiteY69" fmla="*/ 121494 h 776920"/>
                          <a:gd name="connsiteX70" fmla="*/ 76733 w 597877"/>
                          <a:gd name="connsiteY70" fmla="*/ 99113 h 776920"/>
                          <a:gd name="connsiteX71" fmla="*/ 86325 w 597877"/>
                          <a:gd name="connsiteY71" fmla="*/ 92719 h 776920"/>
                          <a:gd name="connsiteX72" fmla="*/ 99114 w 597877"/>
                          <a:gd name="connsiteY72" fmla="*/ 76733 h 776920"/>
                          <a:gd name="connsiteX73" fmla="*/ 108705 w 597877"/>
                          <a:gd name="connsiteY73" fmla="*/ 73536 h 776920"/>
                          <a:gd name="connsiteX74" fmla="*/ 137480 w 597877"/>
                          <a:gd name="connsiteY74" fmla="*/ 51155 h 776920"/>
                          <a:gd name="connsiteX75" fmla="*/ 156663 w 597877"/>
                          <a:gd name="connsiteY75" fmla="*/ 31972 h 776920"/>
                          <a:gd name="connsiteX76" fmla="*/ 163058 w 597877"/>
                          <a:gd name="connsiteY76" fmla="*/ 25578 h 776920"/>
                          <a:gd name="connsiteX77" fmla="*/ 169452 w 597877"/>
                          <a:gd name="connsiteY77" fmla="*/ 19183 h 776920"/>
                          <a:gd name="connsiteX78" fmla="*/ 188635 w 597877"/>
                          <a:gd name="connsiteY78" fmla="*/ 19183 h 7769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</a:cxnLst>
                        <a:rect l="l" t="t" r="r" b="b"/>
                        <a:pathLst>
                          <a:path w="597877" h="776920">
                            <a:moveTo>
                              <a:pt x="188635" y="19183"/>
                            </a:moveTo>
                            <a:cubicBezTo>
                              <a:pt x="227315" y="15315"/>
                              <a:pt x="210445" y="19373"/>
                              <a:pt x="239790" y="9592"/>
                            </a:cubicBezTo>
                            <a:lnTo>
                              <a:pt x="258974" y="3197"/>
                            </a:lnTo>
                            <a:lnTo>
                              <a:pt x="268565" y="0"/>
                            </a:lnTo>
                            <a:cubicBezTo>
                              <a:pt x="312260" y="1066"/>
                              <a:pt x="355988" y="1212"/>
                              <a:pt x="399651" y="3197"/>
                            </a:cubicBezTo>
                            <a:cubicBezTo>
                              <a:pt x="408072" y="3580"/>
                              <a:pt x="425731" y="16489"/>
                              <a:pt x="428425" y="19183"/>
                            </a:cubicBezTo>
                            <a:cubicBezTo>
                              <a:pt x="430557" y="21315"/>
                              <a:pt x="432235" y="24027"/>
                              <a:pt x="434820" y="25578"/>
                            </a:cubicBezTo>
                            <a:cubicBezTo>
                              <a:pt x="437710" y="27312"/>
                              <a:pt x="441214" y="27709"/>
                              <a:pt x="444411" y="28775"/>
                            </a:cubicBezTo>
                            <a:lnTo>
                              <a:pt x="463595" y="47958"/>
                            </a:lnTo>
                            <a:cubicBezTo>
                              <a:pt x="465727" y="50090"/>
                              <a:pt x="468317" y="51845"/>
                              <a:pt x="469989" y="54353"/>
                            </a:cubicBezTo>
                            <a:cubicBezTo>
                              <a:pt x="472120" y="57550"/>
                              <a:pt x="473853" y="61052"/>
                              <a:pt x="476383" y="63944"/>
                            </a:cubicBezTo>
                            <a:cubicBezTo>
                              <a:pt x="481346" y="69615"/>
                              <a:pt x="487041" y="74601"/>
                              <a:pt x="492370" y="79930"/>
                            </a:cubicBezTo>
                            <a:cubicBezTo>
                              <a:pt x="494502" y="82062"/>
                              <a:pt x="496256" y="84653"/>
                              <a:pt x="498764" y="86325"/>
                            </a:cubicBezTo>
                            <a:lnTo>
                              <a:pt x="508356" y="92719"/>
                            </a:lnTo>
                            <a:cubicBezTo>
                              <a:pt x="510487" y="95916"/>
                              <a:pt x="513032" y="98874"/>
                              <a:pt x="514750" y="102311"/>
                            </a:cubicBezTo>
                            <a:cubicBezTo>
                              <a:pt x="516257" y="105325"/>
                              <a:pt x="516310" y="108956"/>
                              <a:pt x="517947" y="111902"/>
                            </a:cubicBezTo>
                            <a:cubicBezTo>
                              <a:pt x="526984" y="128168"/>
                              <a:pt x="527430" y="127778"/>
                              <a:pt x="537130" y="137480"/>
                            </a:cubicBezTo>
                            <a:cubicBezTo>
                              <a:pt x="546191" y="164655"/>
                              <a:pt x="533554" y="131517"/>
                              <a:pt x="546722" y="153466"/>
                            </a:cubicBezTo>
                            <a:cubicBezTo>
                              <a:pt x="559171" y="174216"/>
                              <a:pt x="540112" y="153250"/>
                              <a:pt x="556314" y="169452"/>
                            </a:cubicBezTo>
                            <a:cubicBezTo>
                              <a:pt x="573768" y="204363"/>
                              <a:pt x="551211" y="164533"/>
                              <a:pt x="572300" y="188635"/>
                            </a:cubicBezTo>
                            <a:cubicBezTo>
                              <a:pt x="577361" y="194418"/>
                              <a:pt x="585088" y="207818"/>
                              <a:pt x="585088" y="207818"/>
                            </a:cubicBezTo>
                            <a:cubicBezTo>
                              <a:pt x="586154" y="212081"/>
                              <a:pt x="587079" y="216382"/>
                              <a:pt x="588286" y="220607"/>
                            </a:cubicBezTo>
                            <a:cubicBezTo>
                              <a:pt x="589212" y="223848"/>
                              <a:pt x="591038" y="226858"/>
                              <a:pt x="591483" y="230199"/>
                            </a:cubicBezTo>
                            <a:cubicBezTo>
                              <a:pt x="593179" y="242919"/>
                              <a:pt x="593403" y="255796"/>
                              <a:pt x="594680" y="268565"/>
                            </a:cubicBezTo>
                            <a:cubicBezTo>
                              <a:pt x="595535" y="277115"/>
                              <a:pt x="596811" y="285617"/>
                              <a:pt x="597877" y="294143"/>
                            </a:cubicBezTo>
                            <a:cubicBezTo>
                              <a:pt x="595937" y="346536"/>
                              <a:pt x="601447" y="358380"/>
                              <a:pt x="591483" y="393256"/>
                            </a:cubicBezTo>
                            <a:cubicBezTo>
                              <a:pt x="590557" y="396497"/>
                              <a:pt x="589793" y="399834"/>
                              <a:pt x="588286" y="402848"/>
                            </a:cubicBezTo>
                            <a:cubicBezTo>
                              <a:pt x="584254" y="410911"/>
                              <a:pt x="581442" y="412888"/>
                              <a:pt x="575497" y="418834"/>
                            </a:cubicBezTo>
                            <a:cubicBezTo>
                              <a:pt x="563684" y="454270"/>
                              <a:pt x="572673" y="422423"/>
                              <a:pt x="565905" y="473186"/>
                            </a:cubicBezTo>
                            <a:cubicBezTo>
                              <a:pt x="564831" y="481239"/>
                              <a:pt x="558333" y="499100"/>
                              <a:pt x="556314" y="505158"/>
                            </a:cubicBezTo>
                            <a:lnTo>
                              <a:pt x="553116" y="514750"/>
                            </a:lnTo>
                            <a:cubicBezTo>
                              <a:pt x="552050" y="517947"/>
                              <a:pt x="551788" y="521537"/>
                              <a:pt x="549919" y="524341"/>
                            </a:cubicBezTo>
                            <a:lnTo>
                              <a:pt x="543525" y="533933"/>
                            </a:lnTo>
                            <a:cubicBezTo>
                              <a:pt x="542459" y="545656"/>
                              <a:pt x="541993" y="557449"/>
                              <a:pt x="540328" y="569102"/>
                            </a:cubicBezTo>
                            <a:cubicBezTo>
                              <a:pt x="539851" y="572438"/>
                              <a:pt x="538056" y="575453"/>
                              <a:pt x="537130" y="578694"/>
                            </a:cubicBezTo>
                            <a:cubicBezTo>
                              <a:pt x="535923" y="582919"/>
                              <a:pt x="535140" y="587258"/>
                              <a:pt x="533933" y="591483"/>
                            </a:cubicBezTo>
                            <a:cubicBezTo>
                              <a:pt x="529138" y="608266"/>
                              <a:pt x="531825" y="593862"/>
                              <a:pt x="527539" y="613863"/>
                            </a:cubicBezTo>
                            <a:cubicBezTo>
                              <a:pt x="525262" y="624490"/>
                              <a:pt x="527172" y="636792"/>
                              <a:pt x="521144" y="645835"/>
                            </a:cubicBezTo>
                            <a:cubicBezTo>
                              <a:pt x="513684" y="657026"/>
                              <a:pt x="511555" y="662885"/>
                              <a:pt x="495567" y="668215"/>
                            </a:cubicBezTo>
                            <a:lnTo>
                              <a:pt x="476383" y="674610"/>
                            </a:lnTo>
                            <a:cubicBezTo>
                              <a:pt x="475317" y="677807"/>
                              <a:pt x="475291" y="681570"/>
                              <a:pt x="473186" y="684202"/>
                            </a:cubicBezTo>
                            <a:cubicBezTo>
                              <a:pt x="456657" y="704865"/>
                              <a:pt x="468436" y="676075"/>
                              <a:pt x="460397" y="700188"/>
                            </a:cubicBezTo>
                            <a:cubicBezTo>
                              <a:pt x="459331" y="723634"/>
                              <a:pt x="463772" y="747995"/>
                              <a:pt x="457200" y="770526"/>
                            </a:cubicBezTo>
                            <a:cubicBezTo>
                              <a:pt x="455313" y="776997"/>
                              <a:pt x="438017" y="776920"/>
                              <a:pt x="438017" y="776920"/>
                            </a:cubicBezTo>
                            <a:lnTo>
                              <a:pt x="175846" y="773723"/>
                            </a:lnTo>
                            <a:cubicBezTo>
                              <a:pt x="172480" y="773561"/>
                              <a:pt x="172954" y="767488"/>
                              <a:pt x="172649" y="764132"/>
                            </a:cubicBezTo>
                            <a:cubicBezTo>
                              <a:pt x="172620" y="763808"/>
                              <a:pt x="167633" y="663233"/>
                              <a:pt x="166255" y="655427"/>
                            </a:cubicBezTo>
                            <a:cubicBezTo>
                              <a:pt x="165300" y="650013"/>
                              <a:pt x="153976" y="646225"/>
                              <a:pt x="150269" y="645835"/>
                            </a:cubicBezTo>
                            <a:cubicBezTo>
                              <a:pt x="133278" y="644047"/>
                              <a:pt x="116166" y="643704"/>
                              <a:pt x="99114" y="642638"/>
                            </a:cubicBezTo>
                            <a:cubicBezTo>
                              <a:pt x="95917" y="641572"/>
                              <a:pt x="91905" y="641824"/>
                              <a:pt x="89522" y="639441"/>
                            </a:cubicBezTo>
                            <a:cubicBezTo>
                              <a:pt x="87139" y="637058"/>
                              <a:pt x="87653" y="632947"/>
                              <a:pt x="86325" y="629849"/>
                            </a:cubicBezTo>
                            <a:cubicBezTo>
                              <a:pt x="84447" y="625468"/>
                              <a:pt x="82062" y="621323"/>
                              <a:pt x="79930" y="617060"/>
                            </a:cubicBezTo>
                            <a:cubicBezTo>
                              <a:pt x="78864" y="587220"/>
                              <a:pt x="79609" y="557260"/>
                              <a:pt x="76733" y="527539"/>
                            </a:cubicBezTo>
                            <a:cubicBezTo>
                              <a:pt x="76363" y="523714"/>
                              <a:pt x="72739" y="520948"/>
                              <a:pt x="70339" y="517947"/>
                            </a:cubicBezTo>
                            <a:cubicBezTo>
                              <a:pt x="61679" y="507122"/>
                              <a:pt x="57535" y="511504"/>
                              <a:pt x="51156" y="492369"/>
                            </a:cubicBezTo>
                            <a:lnTo>
                              <a:pt x="44761" y="473186"/>
                            </a:lnTo>
                            <a:cubicBezTo>
                              <a:pt x="43695" y="469989"/>
                              <a:pt x="43433" y="466399"/>
                              <a:pt x="41564" y="463595"/>
                            </a:cubicBezTo>
                            <a:cubicBezTo>
                              <a:pt x="31432" y="448395"/>
                              <a:pt x="36384" y="457647"/>
                              <a:pt x="28775" y="434820"/>
                            </a:cubicBezTo>
                            <a:cubicBezTo>
                              <a:pt x="19075" y="405722"/>
                              <a:pt x="33953" y="451672"/>
                              <a:pt x="22381" y="409242"/>
                            </a:cubicBezTo>
                            <a:cubicBezTo>
                              <a:pt x="10876" y="367058"/>
                              <a:pt x="21548" y="409155"/>
                              <a:pt x="9592" y="377270"/>
                            </a:cubicBezTo>
                            <a:cubicBezTo>
                              <a:pt x="8049" y="373156"/>
                              <a:pt x="7658" y="368690"/>
                              <a:pt x="6395" y="364481"/>
                            </a:cubicBezTo>
                            <a:cubicBezTo>
                              <a:pt x="4458" y="358025"/>
                              <a:pt x="0" y="345298"/>
                              <a:pt x="0" y="345298"/>
                            </a:cubicBezTo>
                            <a:cubicBezTo>
                              <a:pt x="1066" y="318655"/>
                              <a:pt x="1631" y="291987"/>
                              <a:pt x="3197" y="265368"/>
                            </a:cubicBezTo>
                            <a:cubicBezTo>
                              <a:pt x="3764" y="255734"/>
                              <a:pt x="5119" y="246159"/>
                              <a:pt x="6395" y="236593"/>
                            </a:cubicBezTo>
                            <a:cubicBezTo>
                              <a:pt x="9266" y="215064"/>
                              <a:pt x="9033" y="219086"/>
                              <a:pt x="15986" y="198227"/>
                            </a:cubicBezTo>
                            <a:cubicBezTo>
                              <a:pt x="17052" y="195030"/>
                              <a:pt x="16800" y="191018"/>
                              <a:pt x="19183" y="188635"/>
                            </a:cubicBezTo>
                            <a:lnTo>
                              <a:pt x="25578" y="182241"/>
                            </a:lnTo>
                            <a:cubicBezTo>
                              <a:pt x="33508" y="158449"/>
                              <a:pt x="21336" y="190203"/>
                              <a:pt x="41564" y="159860"/>
                            </a:cubicBezTo>
                            <a:cubicBezTo>
                              <a:pt x="59884" y="132380"/>
                              <a:pt x="37922" y="167146"/>
                              <a:pt x="51156" y="140677"/>
                            </a:cubicBezTo>
                            <a:cubicBezTo>
                              <a:pt x="55609" y="131771"/>
                              <a:pt x="60068" y="128567"/>
                              <a:pt x="67142" y="121494"/>
                            </a:cubicBezTo>
                            <a:cubicBezTo>
                              <a:pt x="69363" y="114831"/>
                              <a:pt x="72344" y="104380"/>
                              <a:pt x="76733" y="99113"/>
                            </a:cubicBezTo>
                            <a:cubicBezTo>
                              <a:pt x="79193" y="96161"/>
                              <a:pt x="83128" y="94850"/>
                              <a:pt x="86325" y="92719"/>
                            </a:cubicBezTo>
                            <a:cubicBezTo>
                              <a:pt x="89231" y="88360"/>
                              <a:pt x="94050" y="79772"/>
                              <a:pt x="99114" y="76733"/>
                            </a:cubicBezTo>
                            <a:cubicBezTo>
                              <a:pt x="102004" y="74999"/>
                              <a:pt x="105508" y="74602"/>
                              <a:pt x="108705" y="73536"/>
                            </a:cubicBezTo>
                            <a:cubicBezTo>
                              <a:pt x="130271" y="51970"/>
                              <a:pt x="119309" y="57213"/>
                              <a:pt x="137480" y="51155"/>
                            </a:cubicBezTo>
                            <a:lnTo>
                              <a:pt x="156663" y="31972"/>
                            </a:lnTo>
                            <a:lnTo>
                              <a:pt x="163058" y="25578"/>
                            </a:lnTo>
                            <a:cubicBezTo>
                              <a:pt x="165190" y="23446"/>
                              <a:pt x="166592" y="20136"/>
                              <a:pt x="169452" y="19183"/>
                            </a:cubicBezTo>
                            <a:cubicBezTo>
                              <a:pt x="189646" y="12452"/>
                              <a:pt x="181895" y="12789"/>
                              <a:pt x="188635" y="19183"/>
                            </a:cubicBezTo>
                            <a:close/>
                          </a:path>
                        </a:pathLst>
                      </a:custGeom>
                      <a:solidFill>
                        <a:schemeClr val="tx1"/>
                      </a:solidFill>
                      <a:ln>
                        <a:solidFill>
                          <a:srgbClr val="FF00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grpSp>
                    <p:nvGrpSpPr>
                      <p:cNvPr id="816" name="Content Placeholder 8" descr="Skull">
                        <a:extLst>
                          <a:ext uri="{FF2B5EF4-FFF2-40B4-BE49-F238E27FC236}">
                            <a16:creationId xmlns:a16="http://schemas.microsoft.com/office/drawing/2014/main" id="{1FD5568C-5D76-4D38-93AC-DEDA29CB04B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543024" y="1218017"/>
                        <a:ext cx="1049500" cy="1049500"/>
                        <a:chOff x="7543024" y="1218017"/>
                        <a:chExt cx="1049500" cy="1049500"/>
                      </a:xfrm>
                    </p:grpSpPr>
                    <p:sp>
                      <p:nvSpPr>
                        <p:cNvPr id="817" name="Freeform: Shape 816">
                          <a:extLst>
                            <a:ext uri="{FF2B5EF4-FFF2-40B4-BE49-F238E27FC236}">
                              <a16:creationId xmlns:a16="http://schemas.microsoft.com/office/drawing/2014/main" id="{414FA288-70C7-4439-8D8B-57DEE1B6C4B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86006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18" name="Freeform: Shape 817">
                          <a:extLst>
                            <a:ext uri="{FF2B5EF4-FFF2-40B4-BE49-F238E27FC236}">
                              <a16:creationId xmlns:a16="http://schemas.microsoft.com/office/drawing/2014/main" id="{68724A3E-B226-444E-9D3F-E05A2DFAA9F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10057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19" name="Freeform: Shape 818">
                          <a:extLst>
                            <a:ext uri="{FF2B5EF4-FFF2-40B4-BE49-F238E27FC236}">
                              <a16:creationId xmlns:a16="http://schemas.microsoft.com/office/drawing/2014/main" id="{1A91B882-270C-480C-BCD8-DC60DD23406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019413" y="1862375"/>
                          <a:ext cx="96724" cy="88105"/>
                        </a:xfrm>
                        <a:custGeom>
                          <a:avLst/>
                          <a:gdLst>
                            <a:gd name="connsiteX0" fmla="*/ 93511 w 96724"/>
                            <a:gd name="connsiteY0" fmla="*/ 53997 h 88105"/>
                            <a:gd name="connsiteX1" fmla="*/ 85789 w 96724"/>
                            <a:gd name="connsiteY1" fmla="*/ 84896 h 88105"/>
                            <a:gd name="connsiteX2" fmla="*/ 74270 w 96724"/>
                            <a:gd name="connsiteY2" fmla="*/ 88105 h 88105"/>
                            <a:gd name="connsiteX3" fmla="*/ 22451 w 96724"/>
                            <a:gd name="connsiteY3" fmla="*/ 88105 h 88105"/>
                            <a:gd name="connsiteX4" fmla="*/ 0 w 96724"/>
                            <a:gd name="connsiteY4" fmla="*/ 65516 h 88105"/>
                            <a:gd name="connsiteX5" fmla="*/ 3210 w 96724"/>
                            <a:gd name="connsiteY5" fmla="*/ 53997 h 88105"/>
                            <a:gd name="connsiteX6" fmla="*/ 29119 w 96724"/>
                            <a:gd name="connsiteY6" fmla="*/ 10923 h 88105"/>
                            <a:gd name="connsiteX7" fmla="*/ 59851 w 96724"/>
                            <a:gd name="connsiteY7" fmla="*/ 3173 h 88105"/>
                            <a:gd name="connsiteX8" fmla="*/ 67601 w 96724"/>
                            <a:gd name="connsiteY8" fmla="*/ 10923 h 8810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96724" h="88105">
                              <a:moveTo>
                                <a:pt x="93511" y="53997"/>
                              </a:moveTo>
                              <a:cubicBezTo>
                                <a:pt x="99910" y="64661"/>
                                <a:pt x="96454" y="78495"/>
                                <a:pt x="85789" y="84896"/>
                              </a:cubicBezTo>
                              <a:cubicBezTo>
                                <a:pt x="82308" y="86984"/>
                                <a:pt x="78329" y="88093"/>
                                <a:pt x="74270" y="88105"/>
                              </a:cubicBezTo>
                              <a:lnTo>
                                <a:pt x="22451" y="88105"/>
                              </a:lnTo>
                              <a:cubicBezTo>
                                <a:pt x="10013" y="88067"/>
                                <a:pt x="-38" y="77954"/>
                                <a:pt x="0" y="65516"/>
                              </a:cubicBezTo>
                              <a:cubicBezTo>
                                <a:pt x="12" y="61457"/>
                                <a:pt x="1122" y="57476"/>
                                <a:pt x="3210" y="53997"/>
                              </a:cubicBezTo>
                              <a:lnTo>
                                <a:pt x="29119" y="10923"/>
                              </a:lnTo>
                              <a:cubicBezTo>
                                <a:pt x="35466" y="297"/>
                                <a:pt x="49225" y="-3173"/>
                                <a:pt x="59851" y="3173"/>
                              </a:cubicBezTo>
                              <a:cubicBezTo>
                                <a:pt x="63037" y="5076"/>
                                <a:pt x="65699" y="7739"/>
                                <a:pt x="67601" y="1092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20" name="Freeform: Shape 819">
                          <a:extLst>
                            <a:ext uri="{FF2B5EF4-FFF2-40B4-BE49-F238E27FC236}">
                              <a16:creationId xmlns:a16="http://schemas.microsoft.com/office/drawing/2014/main" id="{3850870C-FD72-412F-9D57-A47DFDBF209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728872" y="1316407"/>
                          <a:ext cx="677802" cy="853156"/>
                        </a:xfrm>
                        <a:custGeom>
                          <a:avLst/>
                          <a:gdLst>
                            <a:gd name="connsiteX0" fmla="*/ 338901 w 677802"/>
                            <a:gd name="connsiteY0" fmla="*/ 0 h 853156"/>
                            <a:gd name="connsiteX1" fmla="*/ 0 w 677802"/>
                            <a:gd name="connsiteY1" fmla="*/ 366232 h 853156"/>
                            <a:gd name="connsiteX2" fmla="*/ 76526 w 677802"/>
                            <a:gd name="connsiteY2" fmla="*/ 579849 h 853156"/>
                            <a:gd name="connsiteX3" fmla="*/ 76526 w 677802"/>
                            <a:gd name="connsiteY3" fmla="*/ 634510 h 853156"/>
                            <a:gd name="connsiteX4" fmla="*/ 163984 w 677802"/>
                            <a:gd name="connsiteY4" fmla="*/ 732901 h 853156"/>
                            <a:gd name="connsiteX5" fmla="*/ 163984 w 677802"/>
                            <a:gd name="connsiteY5" fmla="*/ 820359 h 853156"/>
                            <a:gd name="connsiteX6" fmla="*/ 196781 w 677802"/>
                            <a:gd name="connsiteY6" fmla="*/ 853156 h 853156"/>
                            <a:gd name="connsiteX7" fmla="*/ 481021 w 677802"/>
                            <a:gd name="connsiteY7" fmla="*/ 853156 h 853156"/>
                            <a:gd name="connsiteX8" fmla="*/ 513818 w 677802"/>
                            <a:gd name="connsiteY8" fmla="*/ 820359 h 853156"/>
                            <a:gd name="connsiteX9" fmla="*/ 513818 w 677802"/>
                            <a:gd name="connsiteY9" fmla="*/ 732464 h 853156"/>
                            <a:gd name="connsiteX10" fmla="*/ 601276 w 677802"/>
                            <a:gd name="connsiteY10" fmla="*/ 634073 h 853156"/>
                            <a:gd name="connsiteX11" fmla="*/ 601276 w 677802"/>
                            <a:gd name="connsiteY11" fmla="*/ 579411 h 853156"/>
                            <a:gd name="connsiteX12" fmla="*/ 677802 w 677802"/>
                            <a:gd name="connsiteY12" fmla="*/ 365794 h 853156"/>
                            <a:gd name="connsiteX13" fmla="*/ 338901 w 677802"/>
                            <a:gd name="connsiteY13" fmla="*/ 0 h 853156"/>
                            <a:gd name="connsiteX14" fmla="*/ 543007 w 677802"/>
                            <a:gd name="connsiteY14" fmla="*/ 547817 h 853156"/>
                            <a:gd name="connsiteX15" fmla="*/ 535682 w 677802"/>
                            <a:gd name="connsiteY15" fmla="*/ 568479 h 853156"/>
                            <a:gd name="connsiteX16" fmla="*/ 535682 w 677802"/>
                            <a:gd name="connsiteY16" fmla="*/ 634073 h 853156"/>
                            <a:gd name="connsiteX17" fmla="*/ 504435 w 677802"/>
                            <a:gd name="connsiteY17" fmla="*/ 666870 h 853156"/>
                            <a:gd name="connsiteX18" fmla="*/ 502885 w 677802"/>
                            <a:gd name="connsiteY18" fmla="*/ 666870 h 853156"/>
                            <a:gd name="connsiteX19" fmla="*/ 481021 w 677802"/>
                            <a:gd name="connsiteY19" fmla="*/ 666870 h 853156"/>
                            <a:gd name="connsiteX20" fmla="*/ 448224 w 677802"/>
                            <a:gd name="connsiteY20" fmla="*/ 699667 h 853156"/>
                            <a:gd name="connsiteX21" fmla="*/ 448224 w 677802"/>
                            <a:gd name="connsiteY21" fmla="*/ 787125 h 853156"/>
                            <a:gd name="connsiteX22" fmla="*/ 404495 w 677802"/>
                            <a:gd name="connsiteY22" fmla="*/ 787125 h 853156"/>
                            <a:gd name="connsiteX23" fmla="*/ 404495 w 677802"/>
                            <a:gd name="connsiteY23" fmla="*/ 721531 h 853156"/>
                            <a:gd name="connsiteX24" fmla="*/ 360766 w 677802"/>
                            <a:gd name="connsiteY24" fmla="*/ 721531 h 853156"/>
                            <a:gd name="connsiteX25" fmla="*/ 360766 w 677802"/>
                            <a:gd name="connsiteY25" fmla="*/ 787125 h 853156"/>
                            <a:gd name="connsiteX26" fmla="*/ 317036 w 677802"/>
                            <a:gd name="connsiteY26" fmla="*/ 787125 h 853156"/>
                            <a:gd name="connsiteX27" fmla="*/ 317036 w 677802"/>
                            <a:gd name="connsiteY27" fmla="*/ 721531 h 853156"/>
                            <a:gd name="connsiteX28" fmla="*/ 273307 w 677802"/>
                            <a:gd name="connsiteY28" fmla="*/ 721531 h 853156"/>
                            <a:gd name="connsiteX29" fmla="*/ 273307 w 677802"/>
                            <a:gd name="connsiteY29" fmla="*/ 787125 h 853156"/>
                            <a:gd name="connsiteX30" fmla="*/ 229578 w 677802"/>
                            <a:gd name="connsiteY30" fmla="*/ 787125 h 853156"/>
                            <a:gd name="connsiteX31" fmla="*/ 229578 w 677802"/>
                            <a:gd name="connsiteY31" fmla="*/ 699667 h 853156"/>
                            <a:gd name="connsiteX32" fmla="*/ 196781 w 677802"/>
                            <a:gd name="connsiteY32" fmla="*/ 666870 h 853156"/>
                            <a:gd name="connsiteX33" fmla="*/ 174917 w 677802"/>
                            <a:gd name="connsiteY33" fmla="*/ 666870 h 853156"/>
                            <a:gd name="connsiteX34" fmla="*/ 142120 w 677802"/>
                            <a:gd name="connsiteY34" fmla="*/ 635622 h 853156"/>
                            <a:gd name="connsiteX35" fmla="*/ 142120 w 677802"/>
                            <a:gd name="connsiteY35" fmla="*/ 634073 h 853156"/>
                            <a:gd name="connsiteX36" fmla="*/ 142120 w 677802"/>
                            <a:gd name="connsiteY36" fmla="*/ 568479 h 853156"/>
                            <a:gd name="connsiteX37" fmla="*/ 134795 w 677802"/>
                            <a:gd name="connsiteY37" fmla="*/ 547817 h 853156"/>
                            <a:gd name="connsiteX38" fmla="*/ 65594 w 677802"/>
                            <a:gd name="connsiteY38" fmla="*/ 366232 h 853156"/>
                            <a:gd name="connsiteX39" fmla="*/ 338901 w 677802"/>
                            <a:gd name="connsiteY39" fmla="*/ 65594 h 853156"/>
                            <a:gd name="connsiteX40" fmla="*/ 612208 w 677802"/>
                            <a:gd name="connsiteY40" fmla="*/ 366232 h 853156"/>
                            <a:gd name="connsiteX41" fmla="*/ 543007 w 677802"/>
                            <a:gd name="connsiteY41" fmla="*/ 547817 h 85315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  <a:cxn ang="0">
                              <a:pos x="connsiteX36" y="connsiteY36"/>
                            </a:cxn>
                            <a:cxn ang="0">
                              <a:pos x="connsiteX37" y="connsiteY37"/>
                            </a:cxn>
                            <a:cxn ang="0">
                              <a:pos x="connsiteX38" y="connsiteY38"/>
                            </a:cxn>
                            <a:cxn ang="0">
                              <a:pos x="connsiteX39" y="connsiteY39"/>
                            </a:cxn>
                            <a:cxn ang="0">
                              <a:pos x="connsiteX40" y="connsiteY40"/>
                            </a:cxn>
                            <a:cxn ang="0">
                              <a:pos x="connsiteX41" y="connsiteY41"/>
                            </a:cxn>
                          </a:cxnLst>
                          <a:rect l="l" t="t" r="r" b="b"/>
                          <a:pathLst>
                            <a:path w="677802" h="853156">
                              <a:moveTo>
                                <a:pt x="338901" y="0"/>
                              </a:moveTo>
                              <a:cubicBezTo>
                                <a:pt x="152068" y="0"/>
                                <a:pt x="0" y="163984"/>
                                <a:pt x="0" y="366232"/>
                              </a:cubicBezTo>
                              <a:cubicBezTo>
                                <a:pt x="0" y="446366"/>
                                <a:pt x="22958" y="510866"/>
                                <a:pt x="76526" y="579849"/>
                              </a:cubicBezTo>
                              <a:lnTo>
                                <a:pt x="76526" y="634510"/>
                              </a:lnTo>
                              <a:cubicBezTo>
                                <a:pt x="75700" y="685045"/>
                                <a:pt x="113702" y="727797"/>
                                <a:pt x="163984" y="732901"/>
                              </a:cubicBezTo>
                              <a:lnTo>
                                <a:pt x="163984" y="820359"/>
                              </a:lnTo>
                              <a:cubicBezTo>
                                <a:pt x="163984" y="838473"/>
                                <a:pt x="178668" y="853156"/>
                                <a:pt x="196781" y="853156"/>
                              </a:cubicBezTo>
                              <a:lnTo>
                                <a:pt x="481021" y="853156"/>
                              </a:lnTo>
                              <a:cubicBezTo>
                                <a:pt x="499135" y="853156"/>
                                <a:pt x="513818" y="838473"/>
                                <a:pt x="513818" y="820359"/>
                              </a:cubicBezTo>
                              <a:lnTo>
                                <a:pt x="513818" y="732464"/>
                              </a:lnTo>
                              <a:cubicBezTo>
                                <a:pt x="564100" y="727359"/>
                                <a:pt x="602103" y="684607"/>
                                <a:pt x="601276" y="634073"/>
                              </a:cubicBezTo>
                              <a:lnTo>
                                <a:pt x="601276" y="579411"/>
                              </a:lnTo>
                              <a:cubicBezTo>
                                <a:pt x="654844" y="510429"/>
                                <a:pt x="677802" y="445928"/>
                                <a:pt x="677802" y="365794"/>
                              </a:cubicBezTo>
                              <a:cubicBezTo>
                                <a:pt x="677802" y="163984"/>
                                <a:pt x="525734" y="0"/>
                                <a:pt x="338901" y="0"/>
                              </a:cubicBezTo>
                              <a:close/>
                              <a:moveTo>
                                <a:pt x="543007" y="547817"/>
                              </a:moveTo>
                              <a:cubicBezTo>
                                <a:pt x="538268" y="553660"/>
                                <a:pt x="535681" y="560956"/>
                                <a:pt x="535682" y="568479"/>
                              </a:cubicBezTo>
                              <a:lnTo>
                                <a:pt x="535682" y="634073"/>
                              </a:lnTo>
                              <a:cubicBezTo>
                                <a:pt x="536110" y="651758"/>
                                <a:pt x="522120" y="666442"/>
                                <a:pt x="504435" y="666870"/>
                              </a:cubicBezTo>
                              <a:cubicBezTo>
                                <a:pt x="503919" y="666882"/>
                                <a:pt x="503401" y="666882"/>
                                <a:pt x="502885" y="666870"/>
                              </a:cubicBezTo>
                              <a:lnTo>
                                <a:pt x="481021" y="666870"/>
                              </a:lnTo>
                              <a:cubicBezTo>
                                <a:pt x="462907" y="666870"/>
                                <a:pt x="448224" y="681553"/>
                                <a:pt x="448224" y="699667"/>
                              </a:cubicBezTo>
                              <a:lnTo>
                                <a:pt x="448224" y="787125"/>
                              </a:lnTo>
                              <a:lnTo>
                                <a:pt x="404495" y="787125"/>
                              </a:lnTo>
                              <a:lnTo>
                                <a:pt x="404495" y="721531"/>
                              </a:lnTo>
                              <a:lnTo>
                                <a:pt x="360766" y="721531"/>
                              </a:lnTo>
                              <a:lnTo>
                                <a:pt x="360766" y="787125"/>
                              </a:lnTo>
                              <a:lnTo>
                                <a:pt x="317036" y="787125"/>
                              </a:lnTo>
                              <a:lnTo>
                                <a:pt x="317036" y="721531"/>
                              </a:lnTo>
                              <a:lnTo>
                                <a:pt x="273307" y="721531"/>
                              </a:lnTo>
                              <a:lnTo>
                                <a:pt x="273307" y="787125"/>
                              </a:lnTo>
                              <a:lnTo>
                                <a:pt x="229578" y="787125"/>
                              </a:lnTo>
                              <a:lnTo>
                                <a:pt x="229578" y="699667"/>
                              </a:lnTo>
                              <a:cubicBezTo>
                                <a:pt x="229578" y="681553"/>
                                <a:pt x="214895" y="666870"/>
                                <a:pt x="196781" y="666870"/>
                              </a:cubicBezTo>
                              <a:lnTo>
                                <a:pt x="174917" y="666870"/>
                              </a:lnTo>
                              <a:cubicBezTo>
                                <a:pt x="157231" y="667297"/>
                                <a:pt x="142547" y="653307"/>
                                <a:pt x="142120" y="635622"/>
                              </a:cubicBezTo>
                              <a:cubicBezTo>
                                <a:pt x="142108" y="635106"/>
                                <a:pt x="142108" y="634589"/>
                                <a:pt x="142120" y="634073"/>
                              </a:cubicBezTo>
                              <a:lnTo>
                                <a:pt x="142120" y="568479"/>
                              </a:lnTo>
                              <a:cubicBezTo>
                                <a:pt x="142121" y="560956"/>
                                <a:pt x="139534" y="553660"/>
                                <a:pt x="134795" y="547817"/>
                              </a:cubicBezTo>
                              <a:cubicBezTo>
                                <a:pt x="85600" y="487143"/>
                                <a:pt x="65594" y="434559"/>
                                <a:pt x="65594" y="366232"/>
                              </a:cubicBezTo>
                              <a:cubicBezTo>
                                <a:pt x="65594" y="200498"/>
                                <a:pt x="188145" y="65594"/>
                                <a:pt x="338901" y="65594"/>
                              </a:cubicBezTo>
                              <a:cubicBezTo>
                                <a:pt x="489657" y="65594"/>
                                <a:pt x="612208" y="200498"/>
                                <a:pt x="612208" y="366232"/>
                              </a:cubicBezTo>
                              <a:cubicBezTo>
                                <a:pt x="612208" y="434559"/>
                                <a:pt x="592202" y="487143"/>
                                <a:pt x="543007" y="54781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</p:grpSp>
                </p:grpSp>
                <p:grpSp>
                  <p:nvGrpSpPr>
                    <p:cNvPr id="821" name="Group 820">
                      <a:extLst>
                        <a:ext uri="{FF2B5EF4-FFF2-40B4-BE49-F238E27FC236}">
                          <a16:creationId xmlns:a16="http://schemas.microsoft.com/office/drawing/2014/main" id="{4C4D975D-0CFF-4D03-BC54-60045238E3F3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10568165" y="3158863"/>
                      <a:ext cx="589513" cy="510222"/>
                      <a:chOff x="7543024" y="1218017"/>
                      <a:chExt cx="1049500" cy="1049500"/>
                    </a:xfrm>
                  </p:grpSpPr>
                  <p:sp>
                    <p:nvSpPr>
                      <p:cNvPr id="822" name="Freeform: Shape 821">
                        <a:extLst>
                          <a:ext uri="{FF2B5EF4-FFF2-40B4-BE49-F238E27FC236}">
                            <a16:creationId xmlns:a16="http://schemas.microsoft.com/office/drawing/2014/main" id="{A4259E24-7F01-4C79-BC45-084EA9EE723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8834" y="1354307"/>
                        <a:ext cx="597877" cy="776920"/>
                      </a:xfrm>
                      <a:custGeom>
                        <a:avLst/>
                        <a:gdLst>
                          <a:gd name="connsiteX0" fmla="*/ 188635 w 597877"/>
                          <a:gd name="connsiteY0" fmla="*/ 19183 h 776920"/>
                          <a:gd name="connsiteX1" fmla="*/ 239790 w 597877"/>
                          <a:gd name="connsiteY1" fmla="*/ 9592 h 776920"/>
                          <a:gd name="connsiteX2" fmla="*/ 258974 w 597877"/>
                          <a:gd name="connsiteY2" fmla="*/ 3197 h 776920"/>
                          <a:gd name="connsiteX3" fmla="*/ 268565 w 597877"/>
                          <a:gd name="connsiteY3" fmla="*/ 0 h 776920"/>
                          <a:gd name="connsiteX4" fmla="*/ 399651 w 597877"/>
                          <a:gd name="connsiteY4" fmla="*/ 3197 h 776920"/>
                          <a:gd name="connsiteX5" fmla="*/ 428425 w 597877"/>
                          <a:gd name="connsiteY5" fmla="*/ 19183 h 776920"/>
                          <a:gd name="connsiteX6" fmla="*/ 434820 w 597877"/>
                          <a:gd name="connsiteY6" fmla="*/ 25578 h 776920"/>
                          <a:gd name="connsiteX7" fmla="*/ 444411 w 597877"/>
                          <a:gd name="connsiteY7" fmla="*/ 28775 h 776920"/>
                          <a:gd name="connsiteX8" fmla="*/ 463595 w 597877"/>
                          <a:gd name="connsiteY8" fmla="*/ 47958 h 776920"/>
                          <a:gd name="connsiteX9" fmla="*/ 469989 w 597877"/>
                          <a:gd name="connsiteY9" fmla="*/ 54353 h 776920"/>
                          <a:gd name="connsiteX10" fmla="*/ 476383 w 597877"/>
                          <a:gd name="connsiteY10" fmla="*/ 63944 h 776920"/>
                          <a:gd name="connsiteX11" fmla="*/ 492370 w 597877"/>
                          <a:gd name="connsiteY11" fmla="*/ 79930 h 776920"/>
                          <a:gd name="connsiteX12" fmla="*/ 498764 w 597877"/>
                          <a:gd name="connsiteY12" fmla="*/ 86325 h 776920"/>
                          <a:gd name="connsiteX13" fmla="*/ 508356 w 597877"/>
                          <a:gd name="connsiteY13" fmla="*/ 92719 h 776920"/>
                          <a:gd name="connsiteX14" fmla="*/ 514750 w 597877"/>
                          <a:gd name="connsiteY14" fmla="*/ 102311 h 776920"/>
                          <a:gd name="connsiteX15" fmla="*/ 517947 w 597877"/>
                          <a:gd name="connsiteY15" fmla="*/ 111902 h 776920"/>
                          <a:gd name="connsiteX16" fmla="*/ 537130 w 597877"/>
                          <a:gd name="connsiteY16" fmla="*/ 137480 h 776920"/>
                          <a:gd name="connsiteX17" fmla="*/ 546722 w 597877"/>
                          <a:gd name="connsiteY17" fmla="*/ 153466 h 776920"/>
                          <a:gd name="connsiteX18" fmla="*/ 556314 w 597877"/>
                          <a:gd name="connsiteY18" fmla="*/ 169452 h 776920"/>
                          <a:gd name="connsiteX19" fmla="*/ 572300 w 597877"/>
                          <a:gd name="connsiteY19" fmla="*/ 188635 h 776920"/>
                          <a:gd name="connsiteX20" fmla="*/ 585088 w 597877"/>
                          <a:gd name="connsiteY20" fmla="*/ 207818 h 776920"/>
                          <a:gd name="connsiteX21" fmla="*/ 588286 w 597877"/>
                          <a:gd name="connsiteY21" fmla="*/ 220607 h 776920"/>
                          <a:gd name="connsiteX22" fmla="*/ 591483 w 597877"/>
                          <a:gd name="connsiteY22" fmla="*/ 230199 h 776920"/>
                          <a:gd name="connsiteX23" fmla="*/ 594680 w 597877"/>
                          <a:gd name="connsiteY23" fmla="*/ 268565 h 776920"/>
                          <a:gd name="connsiteX24" fmla="*/ 597877 w 597877"/>
                          <a:gd name="connsiteY24" fmla="*/ 294143 h 776920"/>
                          <a:gd name="connsiteX25" fmla="*/ 591483 w 597877"/>
                          <a:gd name="connsiteY25" fmla="*/ 393256 h 776920"/>
                          <a:gd name="connsiteX26" fmla="*/ 588286 w 597877"/>
                          <a:gd name="connsiteY26" fmla="*/ 402848 h 776920"/>
                          <a:gd name="connsiteX27" fmla="*/ 575497 w 597877"/>
                          <a:gd name="connsiteY27" fmla="*/ 418834 h 776920"/>
                          <a:gd name="connsiteX28" fmla="*/ 565905 w 597877"/>
                          <a:gd name="connsiteY28" fmla="*/ 473186 h 776920"/>
                          <a:gd name="connsiteX29" fmla="*/ 556314 w 597877"/>
                          <a:gd name="connsiteY29" fmla="*/ 505158 h 776920"/>
                          <a:gd name="connsiteX30" fmla="*/ 553116 w 597877"/>
                          <a:gd name="connsiteY30" fmla="*/ 514750 h 776920"/>
                          <a:gd name="connsiteX31" fmla="*/ 549919 w 597877"/>
                          <a:gd name="connsiteY31" fmla="*/ 524341 h 776920"/>
                          <a:gd name="connsiteX32" fmla="*/ 543525 w 597877"/>
                          <a:gd name="connsiteY32" fmla="*/ 533933 h 776920"/>
                          <a:gd name="connsiteX33" fmla="*/ 540328 w 597877"/>
                          <a:gd name="connsiteY33" fmla="*/ 569102 h 776920"/>
                          <a:gd name="connsiteX34" fmla="*/ 537130 w 597877"/>
                          <a:gd name="connsiteY34" fmla="*/ 578694 h 776920"/>
                          <a:gd name="connsiteX35" fmla="*/ 533933 w 597877"/>
                          <a:gd name="connsiteY35" fmla="*/ 591483 h 776920"/>
                          <a:gd name="connsiteX36" fmla="*/ 527539 w 597877"/>
                          <a:gd name="connsiteY36" fmla="*/ 613863 h 776920"/>
                          <a:gd name="connsiteX37" fmla="*/ 521144 w 597877"/>
                          <a:gd name="connsiteY37" fmla="*/ 645835 h 776920"/>
                          <a:gd name="connsiteX38" fmla="*/ 495567 w 597877"/>
                          <a:gd name="connsiteY38" fmla="*/ 668215 h 776920"/>
                          <a:gd name="connsiteX39" fmla="*/ 476383 w 597877"/>
                          <a:gd name="connsiteY39" fmla="*/ 674610 h 776920"/>
                          <a:gd name="connsiteX40" fmla="*/ 473186 w 597877"/>
                          <a:gd name="connsiteY40" fmla="*/ 684202 h 776920"/>
                          <a:gd name="connsiteX41" fmla="*/ 460397 w 597877"/>
                          <a:gd name="connsiteY41" fmla="*/ 700188 h 776920"/>
                          <a:gd name="connsiteX42" fmla="*/ 457200 w 597877"/>
                          <a:gd name="connsiteY42" fmla="*/ 770526 h 776920"/>
                          <a:gd name="connsiteX43" fmla="*/ 438017 w 597877"/>
                          <a:gd name="connsiteY43" fmla="*/ 776920 h 776920"/>
                          <a:gd name="connsiteX44" fmla="*/ 175846 w 597877"/>
                          <a:gd name="connsiteY44" fmla="*/ 773723 h 776920"/>
                          <a:gd name="connsiteX45" fmla="*/ 172649 w 597877"/>
                          <a:gd name="connsiteY45" fmla="*/ 764132 h 776920"/>
                          <a:gd name="connsiteX46" fmla="*/ 166255 w 597877"/>
                          <a:gd name="connsiteY46" fmla="*/ 655427 h 776920"/>
                          <a:gd name="connsiteX47" fmla="*/ 150269 w 597877"/>
                          <a:gd name="connsiteY47" fmla="*/ 645835 h 776920"/>
                          <a:gd name="connsiteX48" fmla="*/ 99114 w 597877"/>
                          <a:gd name="connsiteY48" fmla="*/ 642638 h 776920"/>
                          <a:gd name="connsiteX49" fmla="*/ 89522 w 597877"/>
                          <a:gd name="connsiteY49" fmla="*/ 639441 h 776920"/>
                          <a:gd name="connsiteX50" fmla="*/ 86325 w 597877"/>
                          <a:gd name="connsiteY50" fmla="*/ 629849 h 776920"/>
                          <a:gd name="connsiteX51" fmla="*/ 79930 w 597877"/>
                          <a:gd name="connsiteY51" fmla="*/ 617060 h 776920"/>
                          <a:gd name="connsiteX52" fmla="*/ 76733 w 597877"/>
                          <a:gd name="connsiteY52" fmla="*/ 527539 h 776920"/>
                          <a:gd name="connsiteX53" fmla="*/ 70339 w 597877"/>
                          <a:gd name="connsiteY53" fmla="*/ 517947 h 776920"/>
                          <a:gd name="connsiteX54" fmla="*/ 51156 w 597877"/>
                          <a:gd name="connsiteY54" fmla="*/ 492369 h 776920"/>
                          <a:gd name="connsiteX55" fmla="*/ 44761 w 597877"/>
                          <a:gd name="connsiteY55" fmla="*/ 473186 h 776920"/>
                          <a:gd name="connsiteX56" fmla="*/ 41564 w 597877"/>
                          <a:gd name="connsiteY56" fmla="*/ 463595 h 776920"/>
                          <a:gd name="connsiteX57" fmla="*/ 28775 w 597877"/>
                          <a:gd name="connsiteY57" fmla="*/ 434820 h 776920"/>
                          <a:gd name="connsiteX58" fmla="*/ 22381 w 597877"/>
                          <a:gd name="connsiteY58" fmla="*/ 409242 h 776920"/>
                          <a:gd name="connsiteX59" fmla="*/ 9592 w 597877"/>
                          <a:gd name="connsiteY59" fmla="*/ 377270 h 776920"/>
                          <a:gd name="connsiteX60" fmla="*/ 6395 w 597877"/>
                          <a:gd name="connsiteY60" fmla="*/ 364481 h 776920"/>
                          <a:gd name="connsiteX61" fmla="*/ 0 w 597877"/>
                          <a:gd name="connsiteY61" fmla="*/ 345298 h 776920"/>
                          <a:gd name="connsiteX62" fmla="*/ 3197 w 597877"/>
                          <a:gd name="connsiteY62" fmla="*/ 265368 h 776920"/>
                          <a:gd name="connsiteX63" fmla="*/ 6395 w 597877"/>
                          <a:gd name="connsiteY63" fmla="*/ 236593 h 776920"/>
                          <a:gd name="connsiteX64" fmla="*/ 15986 w 597877"/>
                          <a:gd name="connsiteY64" fmla="*/ 198227 h 776920"/>
                          <a:gd name="connsiteX65" fmla="*/ 19183 w 597877"/>
                          <a:gd name="connsiteY65" fmla="*/ 188635 h 776920"/>
                          <a:gd name="connsiteX66" fmla="*/ 25578 w 597877"/>
                          <a:gd name="connsiteY66" fmla="*/ 182241 h 776920"/>
                          <a:gd name="connsiteX67" fmla="*/ 41564 w 597877"/>
                          <a:gd name="connsiteY67" fmla="*/ 159860 h 776920"/>
                          <a:gd name="connsiteX68" fmla="*/ 51156 w 597877"/>
                          <a:gd name="connsiteY68" fmla="*/ 140677 h 776920"/>
                          <a:gd name="connsiteX69" fmla="*/ 67142 w 597877"/>
                          <a:gd name="connsiteY69" fmla="*/ 121494 h 776920"/>
                          <a:gd name="connsiteX70" fmla="*/ 76733 w 597877"/>
                          <a:gd name="connsiteY70" fmla="*/ 99113 h 776920"/>
                          <a:gd name="connsiteX71" fmla="*/ 86325 w 597877"/>
                          <a:gd name="connsiteY71" fmla="*/ 92719 h 776920"/>
                          <a:gd name="connsiteX72" fmla="*/ 99114 w 597877"/>
                          <a:gd name="connsiteY72" fmla="*/ 76733 h 776920"/>
                          <a:gd name="connsiteX73" fmla="*/ 108705 w 597877"/>
                          <a:gd name="connsiteY73" fmla="*/ 73536 h 776920"/>
                          <a:gd name="connsiteX74" fmla="*/ 137480 w 597877"/>
                          <a:gd name="connsiteY74" fmla="*/ 51155 h 776920"/>
                          <a:gd name="connsiteX75" fmla="*/ 156663 w 597877"/>
                          <a:gd name="connsiteY75" fmla="*/ 31972 h 776920"/>
                          <a:gd name="connsiteX76" fmla="*/ 163058 w 597877"/>
                          <a:gd name="connsiteY76" fmla="*/ 25578 h 776920"/>
                          <a:gd name="connsiteX77" fmla="*/ 169452 w 597877"/>
                          <a:gd name="connsiteY77" fmla="*/ 19183 h 776920"/>
                          <a:gd name="connsiteX78" fmla="*/ 188635 w 597877"/>
                          <a:gd name="connsiteY78" fmla="*/ 19183 h 7769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</a:cxnLst>
                        <a:rect l="l" t="t" r="r" b="b"/>
                        <a:pathLst>
                          <a:path w="597877" h="776920">
                            <a:moveTo>
                              <a:pt x="188635" y="19183"/>
                            </a:moveTo>
                            <a:cubicBezTo>
                              <a:pt x="227315" y="15315"/>
                              <a:pt x="210445" y="19373"/>
                              <a:pt x="239790" y="9592"/>
                            </a:cubicBezTo>
                            <a:lnTo>
                              <a:pt x="258974" y="3197"/>
                            </a:lnTo>
                            <a:lnTo>
                              <a:pt x="268565" y="0"/>
                            </a:lnTo>
                            <a:cubicBezTo>
                              <a:pt x="312260" y="1066"/>
                              <a:pt x="355988" y="1212"/>
                              <a:pt x="399651" y="3197"/>
                            </a:cubicBezTo>
                            <a:cubicBezTo>
                              <a:pt x="408072" y="3580"/>
                              <a:pt x="425731" y="16489"/>
                              <a:pt x="428425" y="19183"/>
                            </a:cubicBezTo>
                            <a:cubicBezTo>
                              <a:pt x="430557" y="21315"/>
                              <a:pt x="432235" y="24027"/>
                              <a:pt x="434820" y="25578"/>
                            </a:cubicBezTo>
                            <a:cubicBezTo>
                              <a:pt x="437710" y="27312"/>
                              <a:pt x="441214" y="27709"/>
                              <a:pt x="444411" y="28775"/>
                            </a:cubicBezTo>
                            <a:lnTo>
                              <a:pt x="463595" y="47958"/>
                            </a:lnTo>
                            <a:cubicBezTo>
                              <a:pt x="465727" y="50090"/>
                              <a:pt x="468317" y="51845"/>
                              <a:pt x="469989" y="54353"/>
                            </a:cubicBezTo>
                            <a:cubicBezTo>
                              <a:pt x="472120" y="57550"/>
                              <a:pt x="473853" y="61052"/>
                              <a:pt x="476383" y="63944"/>
                            </a:cubicBezTo>
                            <a:cubicBezTo>
                              <a:pt x="481346" y="69615"/>
                              <a:pt x="487041" y="74601"/>
                              <a:pt x="492370" y="79930"/>
                            </a:cubicBezTo>
                            <a:cubicBezTo>
                              <a:pt x="494502" y="82062"/>
                              <a:pt x="496256" y="84653"/>
                              <a:pt x="498764" y="86325"/>
                            </a:cubicBezTo>
                            <a:lnTo>
                              <a:pt x="508356" y="92719"/>
                            </a:lnTo>
                            <a:cubicBezTo>
                              <a:pt x="510487" y="95916"/>
                              <a:pt x="513032" y="98874"/>
                              <a:pt x="514750" y="102311"/>
                            </a:cubicBezTo>
                            <a:cubicBezTo>
                              <a:pt x="516257" y="105325"/>
                              <a:pt x="516310" y="108956"/>
                              <a:pt x="517947" y="111902"/>
                            </a:cubicBezTo>
                            <a:cubicBezTo>
                              <a:pt x="526984" y="128168"/>
                              <a:pt x="527430" y="127778"/>
                              <a:pt x="537130" y="137480"/>
                            </a:cubicBezTo>
                            <a:cubicBezTo>
                              <a:pt x="546191" y="164655"/>
                              <a:pt x="533554" y="131517"/>
                              <a:pt x="546722" y="153466"/>
                            </a:cubicBezTo>
                            <a:cubicBezTo>
                              <a:pt x="559171" y="174216"/>
                              <a:pt x="540112" y="153250"/>
                              <a:pt x="556314" y="169452"/>
                            </a:cubicBezTo>
                            <a:cubicBezTo>
                              <a:pt x="573768" y="204363"/>
                              <a:pt x="551211" y="164533"/>
                              <a:pt x="572300" y="188635"/>
                            </a:cubicBezTo>
                            <a:cubicBezTo>
                              <a:pt x="577361" y="194418"/>
                              <a:pt x="585088" y="207818"/>
                              <a:pt x="585088" y="207818"/>
                            </a:cubicBezTo>
                            <a:cubicBezTo>
                              <a:pt x="586154" y="212081"/>
                              <a:pt x="587079" y="216382"/>
                              <a:pt x="588286" y="220607"/>
                            </a:cubicBezTo>
                            <a:cubicBezTo>
                              <a:pt x="589212" y="223848"/>
                              <a:pt x="591038" y="226858"/>
                              <a:pt x="591483" y="230199"/>
                            </a:cubicBezTo>
                            <a:cubicBezTo>
                              <a:pt x="593179" y="242919"/>
                              <a:pt x="593403" y="255796"/>
                              <a:pt x="594680" y="268565"/>
                            </a:cubicBezTo>
                            <a:cubicBezTo>
                              <a:pt x="595535" y="277115"/>
                              <a:pt x="596811" y="285617"/>
                              <a:pt x="597877" y="294143"/>
                            </a:cubicBezTo>
                            <a:cubicBezTo>
                              <a:pt x="595937" y="346536"/>
                              <a:pt x="601447" y="358380"/>
                              <a:pt x="591483" y="393256"/>
                            </a:cubicBezTo>
                            <a:cubicBezTo>
                              <a:pt x="590557" y="396497"/>
                              <a:pt x="589793" y="399834"/>
                              <a:pt x="588286" y="402848"/>
                            </a:cubicBezTo>
                            <a:cubicBezTo>
                              <a:pt x="584254" y="410911"/>
                              <a:pt x="581442" y="412888"/>
                              <a:pt x="575497" y="418834"/>
                            </a:cubicBezTo>
                            <a:cubicBezTo>
                              <a:pt x="563684" y="454270"/>
                              <a:pt x="572673" y="422423"/>
                              <a:pt x="565905" y="473186"/>
                            </a:cubicBezTo>
                            <a:cubicBezTo>
                              <a:pt x="564831" y="481239"/>
                              <a:pt x="558333" y="499100"/>
                              <a:pt x="556314" y="505158"/>
                            </a:cubicBezTo>
                            <a:lnTo>
                              <a:pt x="553116" y="514750"/>
                            </a:lnTo>
                            <a:cubicBezTo>
                              <a:pt x="552050" y="517947"/>
                              <a:pt x="551788" y="521537"/>
                              <a:pt x="549919" y="524341"/>
                            </a:cubicBezTo>
                            <a:lnTo>
                              <a:pt x="543525" y="533933"/>
                            </a:lnTo>
                            <a:cubicBezTo>
                              <a:pt x="542459" y="545656"/>
                              <a:pt x="541993" y="557449"/>
                              <a:pt x="540328" y="569102"/>
                            </a:cubicBezTo>
                            <a:cubicBezTo>
                              <a:pt x="539851" y="572438"/>
                              <a:pt x="538056" y="575453"/>
                              <a:pt x="537130" y="578694"/>
                            </a:cubicBezTo>
                            <a:cubicBezTo>
                              <a:pt x="535923" y="582919"/>
                              <a:pt x="535140" y="587258"/>
                              <a:pt x="533933" y="591483"/>
                            </a:cubicBezTo>
                            <a:cubicBezTo>
                              <a:pt x="529138" y="608266"/>
                              <a:pt x="531825" y="593862"/>
                              <a:pt x="527539" y="613863"/>
                            </a:cubicBezTo>
                            <a:cubicBezTo>
                              <a:pt x="525262" y="624490"/>
                              <a:pt x="527172" y="636792"/>
                              <a:pt x="521144" y="645835"/>
                            </a:cubicBezTo>
                            <a:cubicBezTo>
                              <a:pt x="513684" y="657026"/>
                              <a:pt x="511555" y="662885"/>
                              <a:pt x="495567" y="668215"/>
                            </a:cubicBezTo>
                            <a:lnTo>
                              <a:pt x="476383" y="674610"/>
                            </a:lnTo>
                            <a:cubicBezTo>
                              <a:pt x="475317" y="677807"/>
                              <a:pt x="475291" y="681570"/>
                              <a:pt x="473186" y="684202"/>
                            </a:cubicBezTo>
                            <a:cubicBezTo>
                              <a:pt x="456657" y="704865"/>
                              <a:pt x="468436" y="676075"/>
                              <a:pt x="460397" y="700188"/>
                            </a:cubicBezTo>
                            <a:cubicBezTo>
                              <a:pt x="459331" y="723634"/>
                              <a:pt x="463772" y="747995"/>
                              <a:pt x="457200" y="770526"/>
                            </a:cubicBezTo>
                            <a:cubicBezTo>
                              <a:pt x="455313" y="776997"/>
                              <a:pt x="438017" y="776920"/>
                              <a:pt x="438017" y="776920"/>
                            </a:cubicBezTo>
                            <a:lnTo>
                              <a:pt x="175846" y="773723"/>
                            </a:lnTo>
                            <a:cubicBezTo>
                              <a:pt x="172480" y="773561"/>
                              <a:pt x="172954" y="767488"/>
                              <a:pt x="172649" y="764132"/>
                            </a:cubicBezTo>
                            <a:cubicBezTo>
                              <a:pt x="172620" y="763808"/>
                              <a:pt x="167633" y="663233"/>
                              <a:pt x="166255" y="655427"/>
                            </a:cubicBezTo>
                            <a:cubicBezTo>
                              <a:pt x="165300" y="650013"/>
                              <a:pt x="153976" y="646225"/>
                              <a:pt x="150269" y="645835"/>
                            </a:cubicBezTo>
                            <a:cubicBezTo>
                              <a:pt x="133278" y="644047"/>
                              <a:pt x="116166" y="643704"/>
                              <a:pt x="99114" y="642638"/>
                            </a:cubicBezTo>
                            <a:cubicBezTo>
                              <a:pt x="95917" y="641572"/>
                              <a:pt x="91905" y="641824"/>
                              <a:pt x="89522" y="639441"/>
                            </a:cubicBezTo>
                            <a:cubicBezTo>
                              <a:pt x="87139" y="637058"/>
                              <a:pt x="87653" y="632947"/>
                              <a:pt x="86325" y="629849"/>
                            </a:cubicBezTo>
                            <a:cubicBezTo>
                              <a:pt x="84447" y="625468"/>
                              <a:pt x="82062" y="621323"/>
                              <a:pt x="79930" y="617060"/>
                            </a:cubicBezTo>
                            <a:cubicBezTo>
                              <a:pt x="78864" y="587220"/>
                              <a:pt x="79609" y="557260"/>
                              <a:pt x="76733" y="527539"/>
                            </a:cubicBezTo>
                            <a:cubicBezTo>
                              <a:pt x="76363" y="523714"/>
                              <a:pt x="72739" y="520948"/>
                              <a:pt x="70339" y="517947"/>
                            </a:cubicBezTo>
                            <a:cubicBezTo>
                              <a:pt x="61679" y="507122"/>
                              <a:pt x="57535" y="511504"/>
                              <a:pt x="51156" y="492369"/>
                            </a:cubicBezTo>
                            <a:lnTo>
                              <a:pt x="44761" y="473186"/>
                            </a:lnTo>
                            <a:cubicBezTo>
                              <a:pt x="43695" y="469989"/>
                              <a:pt x="43433" y="466399"/>
                              <a:pt x="41564" y="463595"/>
                            </a:cubicBezTo>
                            <a:cubicBezTo>
                              <a:pt x="31432" y="448395"/>
                              <a:pt x="36384" y="457647"/>
                              <a:pt x="28775" y="434820"/>
                            </a:cubicBezTo>
                            <a:cubicBezTo>
                              <a:pt x="19075" y="405722"/>
                              <a:pt x="33953" y="451672"/>
                              <a:pt x="22381" y="409242"/>
                            </a:cubicBezTo>
                            <a:cubicBezTo>
                              <a:pt x="10876" y="367058"/>
                              <a:pt x="21548" y="409155"/>
                              <a:pt x="9592" y="377270"/>
                            </a:cubicBezTo>
                            <a:cubicBezTo>
                              <a:pt x="8049" y="373156"/>
                              <a:pt x="7658" y="368690"/>
                              <a:pt x="6395" y="364481"/>
                            </a:cubicBezTo>
                            <a:cubicBezTo>
                              <a:pt x="4458" y="358025"/>
                              <a:pt x="0" y="345298"/>
                              <a:pt x="0" y="345298"/>
                            </a:cubicBezTo>
                            <a:cubicBezTo>
                              <a:pt x="1066" y="318655"/>
                              <a:pt x="1631" y="291987"/>
                              <a:pt x="3197" y="265368"/>
                            </a:cubicBezTo>
                            <a:cubicBezTo>
                              <a:pt x="3764" y="255734"/>
                              <a:pt x="5119" y="246159"/>
                              <a:pt x="6395" y="236593"/>
                            </a:cubicBezTo>
                            <a:cubicBezTo>
                              <a:pt x="9266" y="215064"/>
                              <a:pt x="9033" y="219086"/>
                              <a:pt x="15986" y="198227"/>
                            </a:cubicBezTo>
                            <a:cubicBezTo>
                              <a:pt x="17052" y="195030"/>
                              <a:pt x="16800" y="191018"/>
                              <a:pt x="19183" y="188635"/>
                            </a:cubicBezTo>
                            <a:lnTo>
                              <a:pt x="25578" y="182241"/>
                            </a:lnTo>
                            <a:cubicBezTo>
                              <a:pt x="33508" y="158449"/>
                              <a:pt x="21336" y="190203"/>
                              <a:pt x="41564" y="159860"/>
                            </a:cubicBezTo>
                            <a:cubicBezTo>
                              <a:pt x="59884" y="132380"/>
                              <a:pt x="37922" y="167146"/>
                              <a:pt x="51156" y="140677"/>
                            </a:cubicBezTo>
                            <a:cubicBezTo>
                              <a:pt x="55609" y="131771"/>
                              <a:pt x="60068" y="128567"/>
                              <a:pt x="67142" y="121494"/>
                            </a:cubicBezTo>
                            <a:cubicBezTo>
                              <a:pt x="69363" y="114831"/>
                              <a:pt x="72344" y="104380"/>
                              <a:pt x="76733" y="99113"/>
                            </a:cubicBezTo>
                            <a:cubicBezTo>
                              <a:pt x="79193" y="96161"/>
                              <a:pt x="83128" y="94850"/>
                              <a:pt x="86325" y="92719"/>
                            </a:cubicBezTo>
                            <a:cubicBezTo>
                              <a:pt x="89231" y="88360"/>
                              <a:pt x="94050" y="79772"/>
                              <a:pt x="99114" y="76733"/>
                            </a:cubicBezTo>
                            <a:cubicBezTo>
                              <a:pt x="102004" y="74999"/>
                              <a:pt x="105508" y="74602"/>
                              <a:pt x="108705" y="73536"/>
                            </a:cubicBezTo>
                            <a:cubicBezTo>
                              <a:pt x="130271" y="51970"/>
                              <a:pt x="119309" y="57213"/>
                              <a:pt x="137480" y="51155"/>
                            </a:cubicBezTo>
                            <a:lnTo>
                              <a:pt x="156663" y="31972"/>
                            </a:lnTo>
                            <a:lnTo>
                              <a:pt x="163058" y="25578"/>
                            </a:lnTo>
                            <a:cubicBezTo>
                              <a:pt x="165190" y="23446"/>
                              <a:pt x="166592" y="20136"/>
                              <a:pt x="169452" y="19183"/>
                            </a:cubicBezTo>
                            <a:cubicBezTo>
                              <a:pt x="189646" y="12452"/>
                              <a:pt x="181895" y="12789"/>
                              <a:pt x="188635" y="19183"/>
                            </a:cubicBezTo>
                            <a:close/>
                          </a:path>
                        </a:pathLst>
                      </a:custGeom>
                      <a:solidFill>
                        <a:schemeClr val="tx1"/>
                      </a:solidFill>
                      <a:ln>
                        <a:solidFill>
                          <a:srgbClr val="FF00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grpSp>
                    <p:nvGrpSpPr>
                      <p:cNvPr id="823" name="Content Placeholder 8" descr="Skull">
                        <a:extLst>
                          <a:ext uri="{FF2B5EF4-FFF2-40B4-BE49-F238E27FC236}">
                            <a16:creationId xmlns:a16="http://schemas.microsoft.com/office/drawing/2014/main" id="{9D563821-5CE5-45E7-AF64-8CE705910B79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543024" y="1218017"/>
                        <a:ext cx="1049500" cy="1049500"/>
                        <a:chOff x="7543024" y="1218017"/>
                        <a:chExt cx="1049500" cy="1049500"/>
                      </a:xfrm>
                    </p:grpSpPr>
                    <p:sp>
                      <p:nvSpPr>
                        <p:cNvPr id="824" name="Freeform: Shape 823">
                          <a:extLst>
                            <a:ext uri="{FF2B5EF4-FFF2-40B4-BE49-F238E27FC236}">
                              <a16:creationId xmlns:a16="http://schemas.microsoft.com/office/drawing/2014/main" id="{A843C3CB-1C10-4FC8-8CF9-469037431AB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86006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25" name="Freeform: Shape 824">
                          <a:extLst>
                            <a:ext uri="{FF2B5EF4-FFF2-40B4-BE49-F238E27FC236}">
                              <a16:creationId xmlns:a16="http://schemas.microsoft.com/office/drawing/2014/main" id="{0DF14635-4C5F-409F-8E0A-A632950BCE9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10057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26" name="Freeform: Shape 825">
                          <a:extLst>
                            <a:ext uri="{FF2B5EF4-FFF2-40B4-BE49-F238E27FC236}">
                              <a16:creationId xmlns:a16="http://schemas.microsoft.com/office/drawing/2014/main" id="{E41A3897-F345-4125-8482-12B70A2E7A6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019413" y="1862375"/>
                          <a:ext cx="96724" cy="88105"/>
                        </a:xfrm>
                        <a:custGeom>
                          <a:avLst/>
                          <a:gdLst>
                            <a:gd name="connsiteX0" fmla="*/ 93511 w 96724"/>
                            <a:gd name="connsiteY0" fmla="*/ 53997 h 88105"/>
                            <a:gd name="connsiteX1" fmla="*/ 85789 w 96724"/>
                            <a:gd name="connsiteY1" fmla="*/ 84896 h 88105"/>
                            <a:gd name="connsiteX2" fmla="*/ 74270 w 96724"/>
                            <a:gd name="connsiteY2" fmla="*/ 88105 h 88105"/>
                            <a:gd name="connsiteX3" fmla="*/ 22451 w 96724"/>
                            <a:gd name="connsiteY3" fmla="*/ 88105 h 88105"/>
                            <a:gd name="connsiteX4" fmla="*/ 0 w 96724"/>
                            <a:gd name="connsiteY4" fmla="*/ 65516 h 88105"/>
                            <a:gd name="connsiteX5" fmla="*/ 3210 w 96724"/>
                            <a:gd name="connsiteY5" fmla="*/ 53997 h 88105"/>
                            <a:gd name="connsiteX6" fmla="*/ 29119 w 96724"/>
                            <a:gd name="connsiteY6" fmla="*/ 10923 h 88105"/>
                            <a:gd name="connsiteX7" fmla="*/ 59851 w 96724"/>
                            <a:gd name="connsiteY7" fmla="*/ 3173 h 88105"/>
                            <a:gd name="connsiteX8" fmla="*/ 67601 w 96724"/>
                            <a:gd name="connsiteY8" fmla="*/ 10923 h 8810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96724" h="88105">
                              <a:moveTo>
                                <a:pt x="93511" y="53997"/>
                              </a:moveTo>
                              <a:cubicBezTo>
                                <a:pt x="99910" y="64661"/>
                                <a:pt x="96454" y="78495"/>
                                <a:pt x="85789" y="84896"/>
                              </a:cubicBezTo>
                              <a:cubicBezTo>
                                <a:pt x="82308" y="86984"/>
                                <a:pt x="78329" y="88093"/>
                                <a:pt x="74270" y="88105"/>
                              </a:cubicBezTo>
                              <a:lnTo>
                                <a:pt x="22451" y="88105"/>
                              </a:lnTo>
                              <a:cubicBezTo>
                                <a:pt x="10013" y="88067"/>
                                <a:pt x="-38" y="77954"/>
                                <a:pt x="0" y="65516"/>
                              </a:cubicBezTo>
                              <a:cubicBezTo>
                                <a:pt x="12" y="61457"/>
                                <a:pt x="1122" y="57476"/>
                                <a:pt x="3210" y="53997"/>
                              </a:cubicBezTo>
                              <a:lnTo>
                                <a:pt x="29119" y="10923"/>
                              </a:lnTo>
                              <a:cubicBezTo>
                                <a:pt x="35466" y="297"/>
                                <a:pt x="49225" y="-3173"/>
                                <a:pt x="59851" y="3173"/>
                              </a:cubicBezTo>
                              <a:cubicBezTo>
                                <a:pt x="63037" y="5076"/>
                                <a:pt x="65699" y="7739"/>
                                <a:pt x="67601" y="1092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27" name="Freeform: Shape 826">
                          <a:extLst>
                            <a:ext uri="{FF2B5EF4-FFF2-40B4-BE49-F238E27FC236}">
                              <a16:creationId xmlns:a16="http://schemas.microsoft.com/office/drawing/2014/main" id="{E99C010A-ED4C-47B1-92D6-619A9D44F89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728872" y="1316407"/>
                          <a:ext cx="677802" cy="853156"/>
                        </a:xfrm>
                        <a:custGeom>
                          <a:avLst/>
                          <a:gdLst>
                            <a:gd name="connsiteX0" fmla="*/ 338901 w 677802"/>
                            <a:gd name="connsiteY0" fmla="*/ 0 h 853156"/>
                            <a:gd name="connsiteX1" fmla="*/ 0 w 677802"/>
                            <a:gd name="connsiteY1" fmla="*/ 366232 h 853156"/>
                            <a:gd name="connsiteX2" fmla="*/ 76526 w 677802"/>
                            <a:gd name="connsiteY2" fmla="*/ 579849 h 853156"/>
                            <a:gd name="connsiteX3" fmla="*/ 76526 w 677802"/>
                            <a:gd name="connsiteY3" fmla="*/ 634510 h 853156"/>
                            <a:gd name="connsiteX4" fmla="*/ 163984 w 677802"/>
                            <a:gd name="connsiteY4" fmla="*/ 732901 h 853156"/>
                            <a:gd name="connsiteX5" fmla="*/ 163984 w 677802"/>
                            <a:gd name="connsiteY5" fmla="*/ 820359 h 853156"/>
                            <a:gd name="connsiteX6" fmla="*/ 196781 w 677802"/>
                            <a:gd name="connsiteY6" fmla="*/ 853156 h 853156"/>
                            <a:gd name="connsiteX7" fmla="*/ 481021 w 677802"/>
                            <a:gd name="connsiteY7" fmla="*/ 853156 h 853156"/>
                            <a:gd name="connsiteX8" fmla="*/ 513818 w 677802"/>
                            <a:gd name="connsiteY8" fmla="*/ 820359 h 853156"/>
                            <a:gd name="connsiteX9" fmla="*/ 513818 w 677802"/>
                            <a:gd name="connsiteY9" fmla="*/ 732464 h 853156"/>
                            <a:gd name="connsiteX10" fmla="*/ 601276 w 677802"/>
                            <a:gd name="connsiteY10" fmla="*/ 634073 h 853156"/>
                            <a:gd name="connsiteX11" fmla="*/ 601276 w 677802"/>
                            <a:gd name="connsiteY11" fmla="*/ 579411 h 853156"/>
                            <a:gd name="connsiteX12" fmla="*/ 677802 w 677802"/>
                            <a:gd name="connsiteY12" fmla="*/ 365794 h 853156"/>
                            <a:gd name="connsiteX13" fmla="*/ 338901 w 677802"/>
                            <a:gd name="connsiteY13" fmla="*/ 0 h 853156"/>
                            <a:gd name="connsiteX14" fmla="*/ 543007 w 677802"/>
                            <a:gd name="connsiteY14" fmla="*/ 547817 h 853156"/>
                            <a:gd name="connsiteX15" fmla="*/ 535682 w 677802"/>
                            <a:gd name="connsiteY15" fmla="*/ 568479 h 853156"/>
                            <a:gd name="connsiteX16" fmla="*/ 535682 w 677802"/>
                            <a:gd name="connsiteY16" fmla="*/ 634073 h 853156"/>
                            <a:gd name="connsiteX17" fmla="*/ 504435 w 677802"/>
                            <a:gd name="connsiteY17" fmla="*/ 666870 h 853156"/>
                            <a:gd name="connsiteX18" fmla="*/ 502885 w 677802"/>
                            <a:gd name="connsiteY18" fmla="*/ 666870 h 853156"/>
                            <a:gd name="connsiteX19" fmla="*/ 481021 w 677802"/>
                            <a:gd name="connsiteY19" fmla="*/ 666870 h 853156"/>
                            <a:gd name="connsiteX20" fmla="*/ 448224 w 677802"/>
                            <a:gd name="connsiteY20" fmla="*/ 699667 h 853156"/>
                            <a:gd name="connsiteX21" fmla="*/ 448224 w 677802"/>
                            <a:gd name="connsiteY21" fmla="*/ 787125 h 853156"/>
                            <a:gd name="connsiteX22" fmla="*/ 404495 w 677802"/>
                            <a:gd name="connsiteY22" fmla="*/ 787125 h 853156"/>
                            <a:gd name="connsiteX23" fmla="*/ 404495 w 677802"/>
                            <a:gd name="connsiteY23" fmla="*/ 721531 h 853156"/>
                            <a:gd name="connsiteX24" fmla="*/ 360766 w 677802"/>
                            <a:gd name="connsiteY24" fmla="*/ 721531 h 853156"/>
                            <a:gd name="connsiteX25" fmla="*/ 360766 w 677802"/>
                            <a:gd name="connsiteY25" fmla="*/ 787125 h 853156"/>
                            <a:gd name="connsiteX26" fmla="*/ 317036 w 677802"/>
                            <a:gd name="connsiteY26" fmla="*/ 787125 h 853156"/>
                            <a:gd name="connsiteX27" fmla="*/ 317036 w 677802"/>
                            <a:gd name="connsiteY27" fmla="*/ 721531 h 853156"/>
                            <a:gd name="connsiteX28" fmla="*/ 273307 w 677802"/>
                            <a:gd name="connsiteY28" fmla="*/ 721531 h 853156"/>
                            <a:gd name="connsiteX29" fmla="*/ 273307 w 677802"/>
                            <a:gd name="connsiteY29" fmla="*/ 787125 h 853156"/>
                            <a:gd name="connsiteX30" fmla="*/ 229578 w 677802"/>
                            <a:gd name="connsiteY30" fmla="*/ 787125 h 853156"/>
                            <a:gd name="connsiteX31" fmla="*/ 229578 w 677802"/>
                            <a:gd name="connsiteY31" fmla="*/ 699667 h 853156"/>
                            <a:gd name="connsiteX32" fmla="*/ 196781 w 677802"/>
                            <a:gd name="connsiteY32" fmla="*/ 666870 h 853156"/>
                            <a:gd name="connsiteX33" fmla="*/ 174917 w 677802"/>
                            <a:gd name="connsiteY33" fmla="*/ 666870 h 853156"/>
                            <a:gd name="connsiteX34" fmla="*/ 142120 w 677802"/>
                            <a:gd name="connsiteY34" fmla="*/ 635622 h 853156"/>
                            <a:gd name="connsiteX35" fmla="*/ 142120 w 677802"/>
                            <a:gd name="connsiteY35" fmla="*/ 634073 h 853156"/>
                            <a:gd name="connsiteX36" fmla="*/ 142120 w 677802"/>
                            <a:gd name="connsiteY36" fmla="*/ 568479 h 853156"/>
                            <a:gd name="connsiteX37" fmla="*/ 134795 w 677802"/>
                            <a:gd name="connsiteY37" fmla="*/ 547817 h 853156"/>
                            <a:gd name="connsiteX38" fmla="*/ 65594 w 677802"/>
                            <a:gd name="connsiteY38" fmla="*/ 366232 h 853156"/>
                            <a:gd name="connsiteX39" fmla="*/ 338901 w 677802"/>
                            <a:gd name="connsiteY39" fmla="*/ 65594 h 853156"/>
                            <a:gd name="connsiteX40" fmla="*/ 612208 w 677802"/>
                            <a:gd name="connsiteY40" fmla="*/ 366232 h 853156"/>
                            <a:gd name="connsiteX41" fmla="*/ 543007 w 677802"/>
                            <a:gd name="connsiteY41" fmla="*/ 547817 h 85315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  <a:cxn ang="0">
                              <a:pos x="connsiteX36" y="connsiteY36"/>
                            </a:cxn>
                            <a:cxn ang="0">
                              <a:pos x="connsiteX37" y="connsiteY37"/>
                            </a:cxn>
                            <a:cxn ang="0">
                              <a:pos x="connsiteX38" y="connsiteY38"/>
                            </a:cxn>
                            <a:cxn ang="0">
                              <a:pos x="connsiteX39" y="connsiteY39"/>
                            </a:cxn>
                            <a:cxn ang="0">
                              <a:pos x="connsiteX40" y="connsiteY40"/>
                            </a:cxn>
                            <a:cxn ang="0">
                              <a:pos x="connsiteX41" y="connsiteY41"/>
                            </a:cxn>
                          </a:cxnLst>
                          <a:rect l="l" t="t" r="r" b="b"/>
                          <a:pathLst>
                            <a:path w="677802" h="853156">
                              <a:moveTo>
                                <a:pt x="338901" y="0"/>
                              </a:moveTo>
                              <a:cubicBezTo>
                                <a:pt x="152068" y="0"/>
                                <a:pt x="0" y="163984"/>
                                <a:pt x="0" y="366232"/>
                              </a:cubicBezTo>
                              <a:cubicBezTo>
                                <a:pt x="0" y="446366"/>
                                <a:pt x="22958" y="510866"/>
                                <a:pt x="76526" y="579849"/>
                              </a:cubicBezTo>
                              <a:lnTo>
                                <a:pt x="76526" y="634510"/>
                              </a:lnTo>
                              <a:cubicBezTo>
                                <a:pt x="75700" y="685045"/>
                                <a:pt x="113702" y="727797"/>
                                <a:pt x="163984" y="732901"/>
                              </a:cubicBezTo>
                              <a:lnTo>
                                <a:pt x="163984" y="820359"/>
                              </a:lnTo>
                              <a:cubicBezTo>
                                <a:pt x="163984" y="838473"/>
                                <a:pt x="178668" y="853156"/>
                                <a:pt x="196781" y="853156"/>
                              </a:cubicBezTo>
                              <a:lnTo>
                                <a:pt x="481021" y="853156"/>
                              </a:lnTo>
                              <a:cubicBezTo>
                                <a:pt x="499135" y="853156"/>
                                <a:pt x="513818" y="838473"/>
                                <a:pt x="513818" y="820359"/>
                              </a:cubicBezTo>
                              <a:lnTo>
                                <a:pt x="513818" y="732464"/>
                              </a:lnTo>
                              <a:cubicBezTo>
                                <a:pt x="564100" y="727359"/>
                                <a:pt x="602103" y="684607"/>
                                <a:pt x="601276" y="634073"/>
                              </a:cubicBezTo>
                              <a:lnTo>
                                <a:pt x="601276" y="579411"/>
                              </a:lnTo>
                              <a:cubicBezTo>
                                <a:pt x="654844" y="510429"/>
                                <a:pt x="677802" y="445928"/>
                                <a:pt x="677802" y="365794"/>
                              </a:cubicBezTo>
                              <a:cubicBezTo>
                                <a:pt x="677802" y="163984"/>
                                <a:pt x="525734" y="0"/>
                                <a:pt x="338901" y="0"/>
                              </a:cubicBezTo>
                              <a:close/>
                              <a:moveTo>
                                <a:pt x="543007" y="547817"/>
                              </a:moveTo>
                              <a:cubicBezTo>
                                <a:pt x="538268" y="553660"/>
                                <a:pt x="535681" y="560956"/>
                                <a:pt x="535682" y="568479"/>
                              </a:cubicBezTo>
                              <a:lnTo>
                                <a:pt x="535682" y="634073"/>
                              </a:lnTo>
                              <a:cubicBezTo>
                                <a:pt x="536110" y="651758"/>
                                <a:pt x="522120" y="666442"/>
                                <a:pt x="504435" y="666870"/>
                              </a:cubicBezTo>
                              <a:cubicBezTo>
                                <a:pt x="503919" y="666882"/>
                                <a:pt x="503401" y="666882"/>
                                <a:pt x="502885" y="666870"/>
                              </a:cubicBezTo>
                              <a:lnTo>
                                <a:pt x="481021" y="666870"/>
                              </a:lnTo>
                              <a:cubicBezTo>
                                <a:pt x="462907" y="666870"/>
                                <a:pt x="448224" y="681553"/>
                                <a:pt x="448224" y="699667"/>
                              </a:cubicBezTo>
                              <a:lnTo>
                                <a:pt x="448224" y="787125"/>
                              </a:lnTo>
                              <a:lnTo>
                                <a:pt x="404495" y="787125"/>
                              </a:lnTo>
                              <a:lnTo>
                                <a:pt x="404495" y="721531"/>
                              </a:lnTo>
                              <a:lnTo>
                                <a:pt x="360766" y="721531"/>
                              </a:lnTo>
                              <a:lnTo>
                                <a:pt x="360766" y="787125"/>
                              </a:lnTo>
                              <a:lnTo>
                                <a:pt x="317036" y="787125"/>
                              </a:lnTo>
                              <a:lnTo>
                                <a:pt x="317036" y="721531"/>
                              </a:lnTo>
                              <a:lnTo>
                                <a:pt x="273307" y="721531"/>
                              </a:lnTo>
                              <a:lnTo>
                                <a:pt x="273307" y="787125"/>
                              </a:lnTo>
                              <a:lnTo>
                                <a:pt x="229578" y="787125"/>
                              </a:lnTo>
                              <a:lnTo>
                                <a:pt x="229578" y="699667"/>
                              </a:lnTo>
                              <a:cubicBezTo>
                                <a:pt x="229578" y="681553"/>
                                <a:pt x="214895" y="666870"/>
                                <a:pt x="196781" y="666870"/>
                              </a:cubicBezTo>
                              <a:lnTo>
                                <a:pt x="174917" y="666870"/>
                              </a:lnTo>
                              <a:cubicBezTo>
                                <a:pt x="157231" y="667297"/>
                                <a:pt x="142547" y="653307"/>
                                <a:pt x="142120" y="635622"/>
                              </a:cubicBezTo>
                              <a:cubicBezTo>
                                <a:pt x="142108" y="635106"/>
                                <a:pt x="142108" y="634589"/>
                                <a:pt x="142120" y="634073"/>
                              </a:cubicBezTo>
                              <a:lnTo>
                                <a:pt x="142120" y="568479"/>
                              </a:lnTo>
                              <a:cubicBezTo>
                                <a:pt x="142121" y="560956"/>
                                <a:pt x="139534" y="553660"/>
                                <a:pt x="134795" y="547817"/>
                              </a:cubicBezTo>
                              <a:cubicBezTo>
                                <a:pt x="85600" y="487143"/>
                                <a:pt x="65594" y="434559"/>
                                <a:pt x="65594" y="366232"/>
                              </a:cubicBezTo>
                              <a:cubicBezTo>
                                <a:pt x="65594" y="200498"/>
                                <a:pt x="188145" y="65594"/>
                                <a:pt x="338901" y="65594"/>
                              </a:cubicBezTo>
                              <a:cubicBezTo>
                                <a:pt x="489657" y="65594"/>
                                <a:pt x="612208" y="200498"/>
                                <a:pt x="612208" y="366232"/>
                              </a:cubicBezTo>
                              <a:cubicBezTo>
                                <a:pt x="612208" y="434559"/>
                                <a:pt x="592202" y="487143"/>
                                <a:pt x="543007" y="54781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 dirty="0"/>
                        </a:p>
                      </p:txBody>
                    </p:sp>
                  </p:grpSp>
                </p:grpSp>
                <p:grpSp>
                  <p:nvGrpSpPr>
                    <p:cNvPr id="828" name="Group 827">
                      <a:extLst>
                        <a:ext uri="{FF2B5EF4-FFF2-40B4-BE49-F238E27FC236}">
                          <a16:creationId xmlns:a16="http://schemas.microsoft.com/office/drawing/2014/main" id="{D8263D1F-21E8-41C0-A44B-C46615D376D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10575792" y="3617265"/>
                      <a:ext cx="589513" cy="510222"/>
                      <a:chOff x="7543024" y="1218017"/>
                      <a:chExt cx="1049500" cy="1049500"/>
                    </a:xfrm>
                  </p:grpSpPr>
                  <p:sp>
                    <p:nvSpPr>
                      <p:cNvPr id="829" name="Freeform: Shape 828">
                        <a:extLst>
                          <a:ext uri="{FF2B5EF4-FFF2-40B4-BE49-F238E27FC236}">
                            <a16:creationId xmlns:a16="http://schemas.microsoft.com/office/drawing/2014/main" id="{8997F5FB-94B0-4DCE-B820-9BF6AB804FB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8834" y="1354307"/>
                        <a:ext cx="597877" cy="776920"/>
                      </a:xfrm>
                      <a:custGeom>
                        <a:avLst/>
                        <a:gdLst>
                          <a:gd name="connsiteX0" fmla="*/ 188635 w 597877"/>
                          <a:gd name="connsiteY0" fmla="*/ 19183 h 776920"/>
                          <a:gd name="connsiteX1" fmla="*/ 239790 w 597877"/>
                          <a:gd name="connsiteY1" fmla="*/ 9592 h 776920"/>
                          <a:gd name="connsiteX2" fmla="*/ 258974 w 597877"/>
                          <a:gd name="connsiteY2" fmla="*/ 3197 h 776920"/>
                          <a:gd name="connsiteX3" fmla="*/ 268565 w 597877"/>
                          <a:gd name="connsiteY3" fmla="*/ 0 h 776920"/>
                          <a:gd name="connsiteX4" fmla="*/ 399651 w 597877"/>
                          <a:gd name="connsiteY4" fmla="*/ 3197 h 776920"/>
                          <a:gd name="connsiteX5" fmla="*/ 428425 w 597877"/>
                          <a:gd name="connsiteY5" fmla="*/ 19183 h 776920"/>
                          <a:gd name="connsiteX6" fmla="*/ 434820 w 597877"/>
                          <a:gd name="connsiteY6" fmla="*/ 25578 h 776920"/>
                          <a:gd name="connsiteX7" fmla="*/ 444411 w 597877"/>
                          <a:gd name="connsiteY7" fmla="*/ 28775 h 776920"/>
                          <a:gd name="connsiteX8" fmla="*/ 463595 w 597877"/>
                          <a:gd name="connsiteY8" fmla="*/ 47958 h 776920"/>
                          <a:gd name="connsiteX9" fmla="*/ 469989 w 597877"/>
                          <a:gd name="connsiteY9" fmla="*/ 54353 h 776920"/>
                          <a:gd name="connsiteX10" fmla="*/ 476383 w 597877"/>
                          <a:gd name="connsiteY10" fmla="*/ 63944 h 776920"/>
                          <a:gd name="connsiteX11" fmla="*/ 492370 w 597877"/>
                          <a:gd name="connsiteY11" fmla="*/ 79930 h 776920"/>
                          <a:gd name="connsiteX12" fmla="*/ 498764 w 597877"/>
                          <a:gd name="connsiteY12" fmla="*/ 86325 h 776920"/>
                          <a:gd name="connsiteX13" fmla="*/ 508356 w 597877"/>
                          <a:gd name="connsiteY13" fmla="*/ 92719 h 776920"/>
                          <a:gd name="connsiteX14" fmla="*/ 514750 w 597877"/>
                          <a:gd name="connsiteY14" fmla="*/ 102311 h 776920"/>
                          <a:gd name="connsiteX15" fmla="*/ 517947 w 597877"/>
                          <a:gd name="connsiteY15" fmla="*/ 111902 h 776920"/>
                          <a:gd name="connsiteX16" fmla="*/ 537130 w 597877"/>
                          <a:gd name="connsiteY16" fmla="*/ 137480 h 776920"/>
                          <a:gd name="connsiteX17" fmla="*/ 546722 w 597877"/>
                          <a:gd name="connsiteY17" fmla="*/ 153466 h 776920"/>
                          <a:gd name="connsiteX18" fmla="*/ 556314 w 597877"/>
                          <a:gd name="connsiteY18" fmla="*/ 169452 h 776920"/>
                          <a:gd name="connsiteX19" fmla="*/ 572300 w 597877"/>
                          <a:gd name="connsiteY19" fmla="*/ 188635 h 776920"/>
                          <a:gd name="connsiteX20" fmla="*/ 585088 w 597877"/>
                          <a:gd name="connsiteY20" fmla="*/ 207818 h 776920"/>
                          <a:gd name="connsiteX21" fmla="*/ 588286 w 597877"/>
                          <a:gd name="connsiteY21" fmla="*/ 220607 h 776920"/>
                          <a:gd name="connsiteX22" fmla="*/ 591483 w 597877"/>
                          <a:gd name="connsiteY22" fmla="*/ 230199 h 776920"/>
                          <a:gd name="connsiteX23" fmla="*/ 594680 w 597877"/>
                          <a:gd name="connsiteY23" fmla="*/ 268565 h 776920"/>
                          <a:gd name="connsiteX24" fmla="*/ 597877 w 597877"/>
                          <a:gd name="connsiteY24" fmla="*/ 294143 h 776920"/>
                          <a:gd name="connsiteX25" fmla="*/ 591483 w 597877"/>
                          <a:gd name="connsiteY25" fmla="*/ 393256 h 776920"/>
                          <a:gd name="connsiteX26" fmla="*/ 588286 w 597877"/>
                          <a:gd name="connsiteY26" fmla="*/ 402848 h 776920"/>
                          <a:gd name="connsiteX27" fmla="*/ 575497 w 597877"/>
                          <a:gd name="connsiteY27" fmla="*/ 418834 h 776920"/>
                          <a:gd name="connsiteX28" fmla="*/ 565905 w 597877"/>
                          <a:gd name="connsiteY28" fmla="*/ 473186 h 776920"/>
                          <a:gd name="connsiteX29" fmla="*/ 556314 w 597877"/>
                          <a:gd name="connsiteY29" fmla="*/ 505158 h 776920"/>
                          <a:gd name="connsiteX30" fmla="*/ 553116 w 597877"/>
                          <a:gd name="connsiteY30" fmla="*/ 514750 h 776920"/>
                          <a:gd name="connsiteX31" fmla="*/ 549919 w 597877"/>
                          <a:gd name="connsiteY31" fmla="*/ 524341 h 776920"/>
                          <a:gd name="connsiteX32" fmla="*/ 543525 w 597877"/>
                          <a:gd name="connsiteY32" fmla="*/ 533933 h 776920"/>
                          <a:gd name="connsiteX33" fmla="*/ 540328 w 597877"/>
                          <a:gd name="connsiteY33" fmla="*/ 569102 h 776920"/>
                          <a:gd name="connsiteX34" fmla="*/ 537130 w 597877"/>
                          <a:gd name="connsiteY34" fmla="*/ 578694 h 776920"/>
                          <a:gd name="connsiteX35" fmla="*/ 533933 w 597877"/>
                          <a:gd name="connsiteY35" fmla="*/ 591483 h 776920"/>
                          <a:gd name="connsiteX36" fmla="*/ 527539 w 597877"/>
                          <a:gd name="connsiteY36" fmla="*/ 613863 h 776920"/>
                          <a:gd name="connsiteX37" fmla="*/ 521144 w 597877"/>
                          <a:gd name="connsiteY37" fmla="*/ 645835 h 776920"/>
                          <a:gd name="connsiteX38" fmla="*/ 495567 w 597877"/>
                          <a:gd name="connsiteY38" fmla="*/ 668215 h 776920"/>
                          <a:gd name="connsiteX39" fmla="*/ 476383 w 597877"/>
                          <a:gd name="connsiteY39" fmla="*/ 674610 h 776920"/>
                          <a:gd name="connsiteX40" fmla="*/ 473186 w 597877"/>
                          <a:gd name="connsiteY40" fmla="*/ 684202 h 776920"/>
                          <a:gd name="connsiteX41" fmla="*/ 460397 w 597877"/>
                          <a:gd name="connsiteY41" fmla="*/ 700188 h 776920"/>
                          <a:gd name="connsiteX42" fmla="*/ 457200 w 597877"/>
                          <a:gd name="connsiteY42" fmla="*/ 770526 h 776920"/>
                          <a:gd name="connsiteX43" fmla="*/ 438017 w 597877"/>
                          <a:gd name="connsiteY43" fmla="*/ 776920 h 776920"/>
                          <a:gd name="connsiteX44" fmla="*/ 175846 w 597877"/>
                          <a:gd name="connsiteY44" fmla="*/ 773723 h 776920"/>
                          <a:gd name="connsiteX45" fmla="*/ 172649 w 597877"/>
                          <a:gd name="connsiteY45" fmla="*/ 764132 h 776920"/>
                          <a:gd name="connsiteX46" fmla="*/ 166255 w 597877"/>
                          <a:gd name="connsiteY46" fmla="*/ 655427 h 776920"/>
                          <a:gd name="connsiteX47" fmla="*/ 150269 w 597877"/>
                          <a:gd name="connsiteY47" fmla="*/ 645835 h 776920"/>
                          <a:gd name="connsiteX48" fmla="*/ 99114 w 597877"/>
                          <a:gd name="connsiteY48" fmla="*/ 642638 h 776920"/>
                          <a:gd name="connsiteX49" fmla="*/ 89522 w 597877"/>
                          <a:gd name="connsiteY49" fmla="*/ 639441 h 776920"/>
                          <a:gd name="connsiteX50" fmla="*/ 86325 w 597877"/>
                          <a:gd name="connsiteY50" fmla="*/ 629849 h 776920"/>
                          <a:gd name="connsiteX51" fmla="*/ 79930 w 597877"/>
                          <a:gd name="connsiteY51" fmla="*/ 617060 h 776920"/>
                          <a:gd name="connsiteX52" fmla="*/ 76733 w 597877"/>
                          <a:gd name="connsiteY52" fmla="*/ 527539 h 776920"/>
                          <a:gd name="connsiteX53" fmla="*/ 70339 w 597877"/>
                          <a:gd name="connsiteY53" fmla="*/ 517947 h 776920"/>
                          <a:gd name="connsiteX54" fmla="*/ 51156 w 597877"/>
                          <a:gd name="connsiteY54" fmla="*/ 492369 h 776920"/>
                          <a:gd name="connsiteX55" fmla="*/ 44761 w 597877"/>
                          <a:gd name="connsiteY55" fmla="*/ 473186 h 776920"/>
                          <a:gd name="connsiteX56" fmla="*/ 41564 w 597877"/>
                          <a:gd name="connsiteY56" fmla="*/ 463595 h 776920"/>
                          <a:gd name="connsiteX57" fmla="*/ 28775 w 597877"/>
                          <a:gd name="connsiteY57" fmla="*/ 434820 h 776920"/>
                          <a:gd name="connsiteX58" fmla="*/ 22381 w 597877"/>
                          <a:gd name="connsiteY58" fmla="*/ 409242 h 776920"/>
                          <a:gd name="connsiteX59" fmla="*/ 9592 w 597877"/>
                          <a:gd name="connsiteY59" fmla="*/ 377270 h 776920"/>
                          <a:gd name="connsiteX60" fmla="*/ 6395 w 597877"/>
                          <a:gd name="connsiteY60" fmla="*/ 364481 h 776920"/>
                          <a:gd name="connsiteX61" fmla="*/ 0 w 597877"/>
                          <a:gd name="connsiteY61" fmla="*/ 345298 h 776920"/>
                          <a:gd name="connsiteX62" fmla="*/ 3197 w 597877"/>
                          <a:gd name="connsiteY62" fmla="*/ 265368 h 776920"/>
                          <a:gd name="connsiteX63" fmla="*/ 6395 w 597877"/>
                          <a:gd name="connsiteY63" fmla="*/ 236593 h 776920"/>
                          <a:gd name="connsiteX64" fmla="*/ 15986 w 597877"/>
                          <a:gd name="connsiteY64" fmla="*/ 198227 h 776920"/>
                          <a:gd name="connsiteX65" fmla="*/ 19183 w 597877"/>
                          <a:gd name="connsiteY65" fmla="*/ 188635 h 776920"/>
                          <a:gd name="connsiteX66" fmla="*/ 25578 w 597877"/>
                          <a:gd name="connsiteY66" fmla="*/ 182241 h 776920"/>
                          <a:gd name="connsiteX67" fmla="*/ 41564 w 597877"/>
                          <a:gd name="connsiteY67" fmla="*/ 159860 h 776920"/>
                          <a:gd name="connsiteX68" fmla="*/ 51156 w 597877"/>
                          <a:gd name="connsiteY68" fmla="*/ 140677 h 776920"/>
                          <a:gd name="connsiteX69" fmla="*/ 67142 w 597877"/>
                          <a:gd name="connsiteY69" fmla="*/ 121494 h 776920"/>
                          <a:gd name="connsiteX70" fmla="*/ 76733 w 597877"/>
                          <a:gd name="connsiteY70" fmla="*/ 99113 h 776920"/>
                          <a:gd name="connsiteX71" fmla="*/ 86325 w 597877"/>
                          <a:gd name="connsiteY71" fmla="*/ 92719 h 776920"/>
                          <a:gd name="connsiteX72" fmla="*/ 99114 w 597877"/>
                          <a:gd name="connsiteY72" fmla="*/ 76733 h 776920"/>
                          <a:gd name="connsiteX73" fmla="*/ 108705 w 597877"/>
                          <a:gd name="connsiteY73" fmla="*/ 73536 h 776920"/>
                          <a:gd name="connsiteX74" fmla="*/ 137480 w 597877"/>
                          <a:gd name="connsiteY74" fmla="*/ 51155 h 776920"/>
                          <a:gd name="connsiteX75" fmla="*/ 156663 w 597877"/>
                          <a:gd name="connsiteY75" fmla="*/ 31972 h 776920"/>
                          <a:gd name="connsiteX76" fmla="*/ 163058 w 597877"/>
                          <a:gd name="connsiteY76" fmla="*/ 25578 h 776920"/>
                          <a:gd name="connsiteX77" fmla="*/ 169452 w 597877"/>
                          <a:gd name="connsiteY77" fmla="*/ 19183 h 776920"/>
                          <a:gd name="connsiteX78" fmla="*/ 188635 w 597877"/>
                          <a:gd name="connsiteY78" fmla="*/ 19183 h 7769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</a:cxnLst>
                        <a:rect l="l" t="t" r="r" b="b"/>
                        <a:pathLst>
                          <a:path w="597877" h="776920">
                            <a:moveTo>
                              <a:pt x="188635" y="19183"/>
                            </a:moveTo>
                            <a:cubicBezTo>
                              <a:pt x="227315" y="15315"/>
                              <a:pt x="210445" y="19373"/>
                              <a:pt x="239790" y="9592"/>
                            </a:cubicBezTo>
                            <a:lnTo>
                              <a:pt x="258974" y="3197"/>
                            </a:lnTo>
                            <a:lnTo>
                              <a:pt x="268565" y="0"/>
                            </a:lnTo>
                            <a:cubicBezTo>
                              <a:pt x="312260" y="1066"/>
                              <a:pt x="355988" y="1212"/>
                              <a:pt x="399651" y="3197"/>
                            </a:cubicBezTo>
                            <a:cubicBezTo>
                              <a:pt x="408072" y="3580"/>
                              <a:pt x="425731" y="16489"/>
                              <a:pt x="428425" y="19183"/>
                            </a:cubicBezTo>
                            <a:cubicBezTo>
                              <a:pt x="430557" y="21315"/>
                              <a:pt x="432235" y="24027"/>
                              <a:pt x="434820" y="25578"/>
                            </a:cubicBezTo>
                            <a:cubicBezTo>
                              <a:pt x="437710" y="27312"/>
                              <a:pt x="441214" y="27709"/>
                              <a:pt x="444411" y="28775"/>
                            </a:cubicBezTo>
                            <a:lnTo>
                              <a:pt x="463595" y="47958"/>
                            </a:lnTo>
                            <a:cubicBezTo>
                              <a:pt x="465727" y="50090"/>
                              <a:pt x="468317" y="51845"/>
                              <a:pt x="469989" y="54353"/>
                            </a:cubicBezTo>
                            <a:cubicBezTo>
                              <a:pt x="472120" y="57550"/>
                              <a:pt x="473853" y="61052"/>
                              <a:pt x="476383" y="63944"/>
                            </a:cubicBezTo>
                            <a:cubicBezTo>
                              <a:pt x="481346" y="69615"/>
                              <a:pt x="487041" y="74601"/>
                              <a:pt x="492370" y="79930"/>
                            </a:cubicBezTo>
                            <a:cubicBezTo>
                              <a:pt x="494502" y="82062"/>
                              <a:pt x="496256" y="84653"/>
                              <a:pt x="498764" y="86325"/>
                            </a:cubicBezTo>
                            <a:lnTo>
                              <a:pt x="508356" y="92719"/>
                            </a:lnTo>
                            <a:cubicBezTo>
                              <a:pt x="510487" y="95916"/>
                              <a:pt x="513032" y="98874"/>
                              <a:pt x="514750" y="102311"/>
                            </a:cubicBezTo>
                            <a:cubicBezTo>
                              <a:pt x="516257" y="105325"/>
                              <a:pt x="516310" y="108956"/>
                              <a:pt x="517947" y="111902"/>
                            </a:cubicBezTo>
                            <a:cubicBezTo>
                              <a:pt x="526984" y="128168"/>
                              <a:pt x="527430" y="127778"/>
                              <a:pt x="537130" y="137480"/>
                            </a:cubicBezTo>
                            <a:cubicBezTo>
                              <a:pt x="546191" y="164655"/>
                              <a:pt x="533554" y="131517"/>
                              <a:pt x="546722" y="153466"/>
                            </a:cubicBezTo>
                            <a:cubicBezTo>
                              <a:pt x="559171" y="174216"/>
                              <a:pt x="540112" y="153250"/>
                              <a:pt x="556314" y="169452"/>
                            </a:cubicBezTo>
                            <a:cubicBezTo>
                              <a:pt x="573768" y="204363"/>
                              <a:pt x="551211" y="164533"/>
                              <a:pt x="572300" y="188635"/>
                            </a:cubicBezTo>
                            <a:cubicBezTo>
                              <a:pt x="577361" y="194418"/>
                              <a:pt x="585088" y="207818"/>
                              <a:pt x="585088" y="207818"/>
                            </a:cubicBezTo>
                            <a:cubicBezTo>
                              <a:pt x="586154" y="212081"/>
                              <a:pt x="587079" y="216382"/>
                              <a:pt x="588286" y="220607"/>
                            </a:cubicBezTo>
                            <a:cubicBezTo>
                              <a:pt x="589212" y="223848"/>
                              <a:pt x="591038" y="226858"/>
                              <a:pt x="591483" y="230199"/>
                            </a:cubicBezTo>
                            <a:cubicBezTo>
                              <a:pt x="593179" y="242919"/>
                              <a:pt x="593403" y="255796"/>
                              <a:pt x="594680" y="268565"/>
                            </a:cubicBezTo>
                            <a:cubicBezTo>
                              <a:pt x="595535" y="277115"/>
                              <a:pt x="596811" y="285617"/>
                              <a:pt x="597877" y="294143"/>
                            </a:cubicBezTo>
                            <a:cubicBezTo>
                              <a:pt x="595937" y="346536"/>
                              <a:pt x="601447" y="358380"/>
                              <a:pt x="591483" y="393256"/>
                            </a:cubicBezTo>
                            <a:cubicBezTo>
                              <a:pt x="590557" y="396497"/>
                              <a:pt x="589793" y="399834"/>
                              <a:pt x="588286" y="402848"/>
                            </a:cubicBezTo>
                            <a:cubicBezTo>
                              <a:pt x="584254" y="410911"/>
                              <a:pt x="581442" y="412888"/>
                              <a:pt x="575497" y="418834"/>
                            </a:cubicBezTo>
                            <a:cubicBezTo>
                              <a:pt x="563684" y="454270"/>
                              <a:pt x="572673" y="422423"/>
                              <a:pt x="565905" y="473186"/>
                            </a:cubicBezTo>
                            <a:cubicBezTo>
                              <a:pt x="564831" y="481239"/>
                              <a:pt x="558333" y="499100"/>
                              <a:pt x="556314" y="505158"/>
                            </a:cubicBezTo>
                            <a:lnTo>
                              <a:pt x="553116" y="514750"/>
                            </a:lnTo>
                            <a:cubicBezTo>
                              <a:pt x="552050" y="517947"/>
                              <a:pt x="551788" y="521537"/>
                              <a:pt x="549919" y="524341"/>
                            </a:cubicBezTo>
                            <a:lnTo>
                              <a:pt x="543525" y="533933"/>
                            </a:lnTo>
                            <a:cubicBezTo>
                              <a:pt x="542459" y="545656"/>
                              <a:pt x="541993" y="557449"/>
                              <a:pt x="540328" y="569102"/>
                            </a:cubicBezTo>
                            <a:cubicBezTo>
                              <a:pt x="539851" y="572438"/>
                              <a:pt x="538056" y="575453"/>
                              <a:pt x="537130" y="578694"/>
                            </a:cubicBezTo>
                            <a:cubicBezTo>
                              <a:pt x="535923" y="582919"/>
                              <a:pt x="535140" y="587258"/>
                              <a:pt x="533933" y="591483"/>
                            </a:cubicBezTo>
                            <a:cubicBezTo>
                              <a:pt x="529138" y="608266"/>
                              <a:pt x="531825" y="593862"/>
                              <a:pt x="527539" y="613863"/>
                            </a:cubicBezTo>
                            <a:cubicBezTo>
                              <a:pt x="525262" y="624490"/>
                              <a:pt x="527172" y="636792"/>
                              <a:pt x="521144" y="645835"/>
                            </a:cubicBezTo>
                            <a:cubicBezTo>
                              <a:pt x="513684" y="657026"/>
                              <a:pt x="511555" y="662885"/>
                              <a:pt x="495567" y="668215"/>
                            </a:cubicBezTo>
                            <a:lnTo>
                              <a:pt x="476383" y="674610"/>
                            </a:lnTo>
                            <a:cubicBezTo>
                              <a:pt x="475317" y="677807"/>
                              <a:pt x="475291" y="681570"/>
                              <a:pt x="473186" y="684202"/>
                            </a:cubicBezTo>
                            <a:cubicBezTo>
                              <a:pt x="456657" y="704865"/>
                              <a:pt x="468436" y="676075"/>
                              <a:pt x="460397" y="700188"/>
                            </a:cubicBezTo>
                            <a:cubicBezTo>
                              <a:pt x="459331" y="723634"/>
                              <a:pt x="463772" y="747995"/>
                              <a:pt x="457200" y="770526"/>
                            </a:cubicBezTo>
                            <a:cubicBezTo>
                              <a:pt x="455313" y="776997"/>
                              <a:pt x="438017" y="776920"/>
                              <a:pt x="438017" y="776920"/>
                            </a:cubicBezTo>
                            <a:lnTo>
                              <a:pt x="175846" y="773723"/>
                            </a:lnTo>
                            <a:cubicBezTo>
                              <a:pt x="172480" y="773561"/>
                              <a:pt x="172954" y="767488"/>
                              <a:pt x="172649" y="764132"/>
                            </a:cubicBezTo>
                            <a:cubicBezTo>
                              <a:pt x="172620" y="763808"/>
                              <a:pt x="167633" y="663233"/>
                              <a:pt x="166255" y="655427"/>
                            </a:cubicBezTo>
                            <a:cubicBezTo>
                              <a:pt x="165300" y="650013"/>
                              <a:pt x="153976" y="646225"/>
                              <a:pt x="150269" y="645835"/>
                            </a:cubicBezTo>
                            <a:cubicBezTo>
                              <a:pt x="133278" y="644047"/>
                              <a:pt x="116166" y="643704"/>
                              <a:pt x="99114" y="642638"/>
                            </a:cubicBezTo>
                            <a:cubicBezTo>
                              <a:pt x="95917" y="641572"/>
                              <a:pt x="91905" y="641824"/>
                              <a:pt x="89522" y="639441"/>
                            </a:cubicBezTo>
                            <a:cubicBezTo>
                              <a:pt x="87139" y="637058"/>
                              <a:pt x="87653" y="632947"/>
                              <a:pt x="86325" y="629849"/>
                            </a:cubicBezTo>
                            <a:cubicBezTo>
                              <a:pt x="84447" y="625468"/>
                              <a:pt x="82062" y="621323"/>
                              <a:pt x="79930" y="617060"/>
                            </a:cubicBezTo>
                            <a:cubicBezTo>
                              <a:pt x="78864" y="587220"/>
                              <a:pt x="79609" y="557260"/>
                              <a:pt x="76733" y="527539"/>
                            </a:cubicBezTo>
                            <a:cubicBezTo>
                              <a:pt x="76363" y="523714"/>
                              <a:pt x="72739" y="520948"/>
                              <a:pt x="70339" y="517947"/>
                            </a:cubicBezTo>
                            <a:cubicBezTo>
                              <a:pt x="61679" y="507122"/>
                              <a:pt x="57535" y="511504"/>
                              <a:pt x="51156" y="492369"/>
                            </a:cubicBezTo>
                            <a:lnTo>
                              <a:pt x="44761" y="473186"/>
                            </a:lnTo>
                            <a:cubicBezTo>
                              <a:pt x="43695" y="469989"/>
                              <a:pt x="43433" y="466399"/>
                              <a:pt x="41564" y="463595"/>
                            </a:cubicBezTo>
                            <a:cubicBezTo>
                              <a:pt x="31432" y="448395"/>
                              <a:pt x="36384" y="457647"/>
                              <a:pt x="28775" y="434820"/>
                            </a:cubicBezTo>
                            <a:cubicBezTo>
                              <a:pt x="19075" y="405722"/>
                              <a:pt x="33953" y="451672"/>
                              <a:pt x="22381" y="409242"/>
                            </a:cubicBezTo>
                            <a:cubicBezTo>
                              <a:pt x="10876" y="367058"/>
                              <a:pt x="21548" y="409155"/>
                              <a:pt x="9592" y="377270"/>
                            </a:cubicBezTo>
                            <a:cubicBezTo>
                              <a:pt x="8049" y="373156"/>
                              <a:pt x="7658" y="368690"/>
                              <a:pt x="6395" y="364481"/>
                            </a:cubicBezTo>
                            <a:cubicBezTo>
                              <a:pt x="4458" y="358025"/>
                              <a:pt x="0" y="345298"/>
                              <a:pt x="0" y="345298"/>
                            </a:cubicBezTo>
                            <a:cubicBezTo>
                              <a:pt x="1066" y="318655"/>
                              <a:pt x="1631" y="291987"/>
                              <a:pt x="3197" y="265368"/>
                            </a:cubicBezTo>
                            <a:cubicBezTo>
                              <a:pt x="3764" y="255734"/>
                              <a:pt x="5119" y="246159"/>
                              <a:pt x="6395" y="236593"/>
                            </a:cubicBezTo>
                            <a:cubicBezTo>
                              <a:pt x="9266" y="215064"/>
                              <a:pt x="9033" y="219086"/>
                              <a:pt x="15986" y="198227"/>
                            </a:cubicBezTo>
                            <a:cubicBezTo>
                              <a:pt x="17052" y="195030"/>
                              <a:pt x="16800" y="191018"/>
                              <a:pt x="19183" y="188635"/>
                            </a:cubicBezTo>
                            <a:lnTo>
                              <a:pt x="25578" y="182241"/>
                            </a:lnTo>
                            <a:cubicBezTo>
                              <a:pt x="33508" y="158449"/>
                              <a:pt x="21336" y="190203"/>
                              <a:pt x="41564" y="159860"/>
                            </a:cubicBezTo>
                            <a:cubicBezTo>
                              <a:pt x="59884" y="132380"/>
                              <a:pt x="37922" y="167146"/>
                              <a:pt x="51156" y="140677"/>
                            </a:cubicBezTo>
                            <a:cubicBezTo>
                              <a:pt x="55609" y="131771"/>
                              <a:pt x="60068" y="128567"/>
                              <a:pt x="67142" y="121494"/>
                            </a:cubicBezTo>
                            <a:cubicBezTo>
                              <a:pt x="69363" y="114831"/>
                              <a:pt x="72344" y="104380"/>
                              <a:pt x="76733" y="99113"/>
                            </a:cubicBezTo>
                            <a:cubicBezTo>
                              <a:pt x="79193" y="96161"/>
                              <a:pt x="83128" y="94850"/>
                              <a:pt x="86325" y="92719"/>
                            </a:cubicBezTo>
                            <a:cubicBezTo>
                              <a:pt x="89231" y="88360"/>
                              <a:pt x="94050" y="79772"/>
                              <a:pt x="99114" y="76733"/>
                            </a:cubicBezTo>
                            <a:cubicBezTo>
                              <a:pt x="102004" y="74999"/>
                              <a:pt x="105508" y="74602"/>
                              <a:pt x="108705" y="73536"/>
                            </a:cubicBezTo>
                            <a:cubicBezTo>
                              <a:pt x="130271" y="51970"/>
                              <a:pt x="119309" y="57213"/>
                              <a:pt x="137480" y="51155"/>
                            </a:cubicBezTo>
                            <a:lnTo>
                              <a:pt x="156663" y="31972"/>
                            </a:lnTo>
                            <a:lnTo>
                              <a:pt x="163058" y="25578"/>
                            </a:lnTo>
                            <a:cubicBezTo>
                              <a:pt x="165190" y="23446"/>
                              <a:pt x="166592" y="20136"/>
                              <a:pt x="169452" y="19183"/>
                            </a:cubicBezTo>
                            <a:cubicBezTo>
                              <a:pt x="189646" y="12452"/>
                              <a:pt x="181895" y="12789"/>
                              <a:pt x="188635" y="19183"/>
                            </a:cubicBezTo>
                            <a:close/>
                          </a:path>
                        </a:pathLst>
                      </a:custGeom>
                      <a:solidFill>
                        <a:schemeClr val="tx1"/>
                      </a:solidFill>
                      <a:ln>
                        <a:solidFill>
                          <a:srgbClr val="FF00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grpSp>
                    <p:nvGrpSpPr>
                      <p:cNvPr id="830" name="Content Placeholder 8" descr="Skull">
                        <a:extLst>
                          <a:ext uri="{FF2B5EF4-FFF2-40B4-BE49-F238E27FC236}">
                            <a16:creationId xmlns:a16="http://schemas.microsoft.com/office/drawing/2014/main" id="{C0BD5067-1448-407D-922A-6DFB0C3810C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543024" y="1218017"/>
                        <a:ext cx="1049500" cy="1049500"/>
                        <a:chOff x="7543024" y="1218017"/>
                        <a:chExt cx="1049500" cy="1049500"/>
                      </a:xfrm>
                    </p:grpSpPr>
                    <p:sp>
                      <p:nvSpPr>
                        <p:cNvPr id="831" name="Freeform: Shape 830">
                          <a:extLst>
                            <a:ext uri="{FF2B5EF4-FFF2-40B4-BE49-F238E27FC236}">
                              <a16:creationId xmlns:a16="http://schemas.microsoft.com/office/drawing/2014/main" id="{AAA104CC-4F21-4C5B-88A5-E6E3613C8C3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86006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32" name="Freeform: Shape 831">
                          <a:extLst>
                            <a:ext uri="{FF2B5EF4-FFF2-40B4-BE49-F238E27FC236}">
                              <a16:creationId xmlns:a16="http://schemas.microsoft.com/office/drawing/2014/main" id="{AAF237AC-DA85-4874-A88D-1FC701BADC2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10057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33" name="Freeform: Shape 832">
                          <a:extLst>
                            <a:ext uri="{FF2B5EF4-FFF2-40B4-BE49-F238E27FC236}">
                              <a16:creationId xmlns:a16="http://schemas.microsoft.com/office/drawing/2014/main" id="{D9275B01-75D5-436B-AE25-E7F435694BD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019413" y="1862375"/>
                          <a:ext cx="96724" cy="88105"/>
                        </a:xfrm>
                        <a:custGeom>
                          <a:avLst/>
                          <a:gdLst>
                            <a:gd name="connsiteX0" fmla="*/ 93511 w 96724"/>
                            <a:gd name="connsiteY0" fmla="*/ 53997 h 88105"/>
                            <a:gd name="connsiteX1" fmla="*/ 85789 w 96724"/>
                            <a:gd name="connsiteY1" fmla="*/ 84896 h 88105"/>
                            <a:gd name="connsiteX2" fmla="*/ 74270 w 96724"/>
                            <a:gd name="connsiteY2" fmla="*/ 88105 h 88105"/>
                            <a:gd name="connsiteX3" fmla="*/ 22451 w 96724"/>
                            <a:gd name="connsiteY3" fmla="*/ 88105 h 88105"/>
                            <a:gd name="connsiteX4" fmla="*/ 0 w 96724"/>
                            <a:gd name="connsiteY4" fmla="*/ 65516 h 88105"/>
                            <a:gd name="connsiteX5" fmla="*/ 3210 w 96724"/>
                            <a:gd name="connsiteY5" fmla="*/ 53997 h 88105"/>
                            <a:gd name="connsiteX6" fmla="*/ 29119 w 96724"/>
                            <a:gd name="connsiteY6" fmla="*/ 10923 h 88105"/>
                            <a:gd name="connsiteX7" fmla="*/ 59851 w 96724"/>
                            <a:gd name="connsiteY7" fmla="*/ 3173 h 88105"/>
                            <a:gd name="connsiteX8" fmla="*/ 67601 w 96724"/>
                            <a:gd name="connsiteY8" fmla="*/ 10923 h 8810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96724" h="88105">
                              <a:moveTo>
                                <a:pt x="93511" y="53997"/>
                              </a:moveTo>
                              <a:cubicBezTo>
                                <a:pt x="99910" y="64661"/>
                                <a:pt x="96454" y="78495"/>
                                <a:pt x="85789" y="84896"/>
                              </a:cubicBezTo>
                              <a:cubicBezTo>
                                <a:pt x="82308" y="86984"/>
                                <a:pt x="78329" y="88093"/>
                                <a:pt x="74270" y="88105"/>
                              </a:cubicBezTo>
                              <a:lnTo>
                                <a:pt x="22451" y="88105"/>
                              </a:lnTo>
                              <a:cubicBezTo>
                                <a:pt x="10013" y="88067"/>
                                <a:pt x="-38" y="77954"/>
                                <a:pt x="0" y="65516"/>
                              </a:cubicBezTo>
                              <a:cubicBezTo>
                                <a:pt x="12" y="61457"/>
                                <a:pt x="1122" y="57476"/>
                                <a:pt x="3210" y="53997"/>
                              </a:cubicBezTo>
                              <a:lnTo>
                                <a:pt x="29119" y="10923"/>
                              </a:lnTo>
                              <a:cubicBezTo>
                                <a:pt x="35466" y="297"/>
                                <a:pt x="49225" y="-3173"/>
                                <a:pt x="59851" y="3173"/>
                              </a:cubicBezTo>
                              <a:cubicBezTo>
                                <a:pt x="63037" y="5076"/>
                                <a:pt x="65699" y="7739"/>
                                <a:pt x="67601" y="1092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34" name="Freeform: Shape 833">
                          <a:extLst>
                            <a:ext uri="{FF2B5EF4-FFF2-40B4-BE49-F238E27FC236}">
                              <a16:creationId xmlns:a16="http://schemas.microsoft.com/office/drawing/2014/main" id="{815C0BBF-F195-480F-A2F1-797D401501AE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728872" y="1316407"/>
                          <a:ext cx="677802" cy="853156"/>
                        </a:xfrm>
                        <a:custGeom>
                          <a:avLst/>
                          <a:gdLst>
                            <a:gd name="connsiteX0" fmla="*/ 338901 w 677802"/>
                            <a:gd name="connsiteY0" fmla="*/ 0 h 853156"/>
                            <a:gd name="connsiteX1" fmla="*/ 0 w 677802"/>
                            <a:gd name="connsiteY1" fmla="*/ 366232 h 853156"/>
                            <a:gd name="connsiteX2" fmla="*/ 76526 w 677802"/>
                            <a:gd name="connsiteY2" fmla="*/ 579849 h 853156"/>
                            <a:gd name="connsiteX3" fmla="*/ 76526 w 677802"/>
                            <a:gd name="connsiteY3" fmla="*/ 634510 h 853156"/>
                            <a:gd name="connsiteX4" fmla="*/ 163984 w 677802"/>
                            <a:gd name="connsiteY4" fmla="*/ 732901 h 853156"/>
                            <a:gd name="connsiteX5" fmla="*/ 163984 w 677802"/>
                            <a:gd name="connsiteY5" fmla="*/ 820359 h 853156"/>
                            <a:gd name="connsiteX6" fmla="*/ 196781 w 677802"/>
                            <a:gd name="connsiteY6" fmla="*/ 853156 h 853156"/>
                            <a:gd name="connsiteX7" fmla="*/ 481021 w 677802"/>
                            <a:gd name="connsiteY7" fmla="*/ 853156 h 853156"/>
                            <a:gd name="connsiteX8" fmla="*/ 513818 w 677802"/>
                            <a:gd name="connsiteY8" fmla="*/ 820359 h 853156"/>
                            <a:gd name="connsiteX9" fmla="*/ 513818 w 677802"/>
                            <a:gd name="connsiteY9" fmla="*/ 732464 h 853156"/>
                            <a:gd name="connsiteX10" fmla="*/ 601276 w 677802"/>
                            <a:gd name="connsiteY10" fmla="*/ 634073 h 853156"/>
                            <a:gd name="connsiteX11" fmla="*/ 601276 w 677802"/>
                            <a:gd name="connsiteY11" fmla="*/ 579411 h 853156"/>
                            <a:gd name="connsiteX12" fmla="*/ 677802 w 677802"/>
                            <a:gd name="connsiteY12" fmla="*/ 365794 h 853156"/>
                            <a:gd name="connsiteX13" fmla="*/ 338901 w 677802"/>
                            <a:gd name="connsiteY13" fmla="*/ 0 h 853156"/>
                            <a:gd name="connsiteX14" fmla="*/ 543007 w 677802"/>
                            <a:gd name="connsiteY14" fmla="*/ 547817 h 853156"/>
                            <a:gd name="connsiteX15" fmla="*/ 535682 w 677802"/>
                            <a:gd name="connsiteY15" fmla="*/ 568479 h 853156"/>
                            <a:gd name="connsiteX16" fmla="*/ 535682 w 677802"/>
                            <a:gd name="connsiteY16" fmla="*/ 634073 h 853156"/>
                            <a:gd name="connsiteX17" fmla="*/ 504435 w 677802"/>
                            <a:gd name="connsiteY17" fmla="*/ 666870 h 853156"/>
                            <a:gd name="connsiteX18" fmla="*/ 502885 w 677802"/>
                            <a:gd name="connsiteY18" fmla="*/ 666870 h 853156"/>
                            <a:gd name="connsiteX19" fmla="*/ 481021 w 677802"/>
                            <a:gd name="connsiteY19" fmla="*/ 666870 h 853156"/>
                            <a:gd name="connsiteX20" fmla="*/ 448224 w 677802"/>
                            <a:gd name="connsiteY20" fmla="*/ 699667 h 853156"/>
                            <a:gd name="connsiteX21" fmla="*/ 448224 w 677802"/>
                            <a:gd name="connsiteY21" fmla="*/ 787125 h 853156"/>
                            <a:gd name="connsiteX22" fmla="*/ 404495 w 677802"/>
                            <a:gd name="connsiteY22" fmla="*/ 787125 h 853156"/>
                            <a:gd name="connsiteX23" fmla="*/ 404495 w 677802"/>
                            <a:gd name="connsiteY23" fmla="*/ 721531 h 853156"/>
                            <a:gd name="connsiteX24" fmla="*/ 360766 w 677802"/>
                            <a:gd name="connsiteY24" fmla="*/ 721531 h 853156"/>
                            <a:gd name="connsiteX25" fmla="*/ 360766 w 677802"/>
                            <a:gd name="connsiteY25" fmla="*/ 787125 h 853156"/>
                            <a:gd name="connsiteX26" fmla="*/ 317036 w 677802"/>
                            <a:gd name="connsiteY26" fmla="*/ 787125 h 853156"/>
                            <a:gd name="connsiteX27" fmla="*/ 317036 w 677802"/>
                            <a:gd name="connsiteY27" fmla="*/ 721531 h 853156"/>
                            <a:gd name="connsiteX28" fmla="*/ 273307 w 677802"/>
                            <a:gd name="connsiteY28" fmla="*/ 721531 h 853156"/>
                            <a:gd name="connsiteX29" fmla="*/ 273307 w 677802"/>
                            <a:gd name="connsiteY29" fmla="*/ 787125 h 853156"/>
                            <a:gd name="connsiteX30" fmla="*/ 229578 w 677802"/>
                            <a:gd name="connsiteY30" fmla="*/ 787125 h 853156"/>
                            <a:gd name="connsiteX31" fmla="*/ 229578 w 677802"/>
                            <a:gd name="connsiteY31" fmla="*/ 699667 h 853156"/>
                            <a:gd name="connsiteX32" fmla="*/ 196781 w 677802"/>
                            <a:gd name="connsiteY32" fmla="*/ 666870 h 853156"/>
                            <a:gd name="connsiteX33" fmla="*/ 174917 w 677802"/>
                            <a:gd name="connsiteY33" fmla="*/ 666870 h 853156"/>
                            <a:gd name="connsiteX34" fmla="*/ 142120 w 677802"/>
                            <a:gd name="connsiteY34" fmla="*/ 635622 h 853156"/>
                            <a:gd name="connsiteX35" fmla="*/ 142120 w 677802"/>
                            <a:gd name="connsiteY35" fmla="*/ 634073 h 853156"/>
                            <a:gd name="connsiteX36" fmla="*/ 142120 w 677802"/>
                            <a:gd name="connsiteY36" fmla="*/ 568479 h 853156"/>
                            <a:gd name="connsiteX37" fmla="*/ 134795 w 677802"/>
                            <a:gd name="connsiteY37" fmla="*/ 547817 h 853156"/>
                            <a:gd name="connsiteX38" fmla="*/ 65594 w 677802"/>
                            <a:gd name="connsiteY38" fmla="*/ 366232 h 853156"/>
                            <a:gd name="connsiteX39" fmla="*/ 338901 w 677802"/>
                            <a:gd name="connsiteY39" fmla="*/ 65594 h 853156"/>
                            <a:gd name="connsiteX40" fmla="*/ 612208 w 677802"/>
                            <a:gd name="connsiteY40" fmla="*/ 366232 h 853156"/>
                            <a:gd name="connsiteX41" fmla="*/ 543007 w 677802"/>
                            <a:gd name="connsiteY41" fmla="*/ 547817 h 85315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  <a:cxn ang="0">
                              <a:pos x="connsiteX36" y="connsiteY36"/>
                            </a:cxn>
                            <a:cxn ang="0">
                              <a:pos x="connsiteX37" y="connsiteY37"/>
                            </a:cxn>
                            <a:cxn ang="0">
                              <a:pos x="connsiteX38" y="connsiteY38"/>
                            </a:cxn>
                            <a:cxn ang="0">
                              <a:pos x="connsiteX39" y="connsiteY39"/>
                            </a:cxn>
                            <a:cxn ang="0">
                              <a:pos x="connsiteX40" y="connsiteY40"/>
                            </a:cxn>
                            <a:cxn ang="0">
                              <a:pos x="connsiteX41" y="connsiteY41"/>
                            </a:cxn>
                          </a:cxnLst>
                          <a:rect l="l" t="t" r="r" b="b"/>
                          <a:pathLst>
                            <a:path w="677802" h="853156">
                              <a:moveTo>
                                <a:pt x="338901" y="0"/>
                              </a:moveTo>
                              <a:cubicBezTo>
                                <a:pt x="152068" y="0"/>
                                <a:pt x="0" y="163984"/>
                                <a:pt x="0" y="366232"/>
                              </a:cubicBezTo>
                              <a:cubicBezTo>
                                <a:pt x="0" y="446366"/>
                                <a:pt x="22958" y="510866"/>
                                <a:pt x="76526" y="579849"/>
                              </a:cubicBezTo>
                              <a:lnTo>
                                <a:pt x="76526" y="634510"/>
                              </a:lnTo>
                              <a:cubicBezTo>
                                <a:pt x="75700" y="685045"/>
                                <a:pt x="113702" y="727797"/>
                                <a:pt x="163984" y="732901"/>
                              </a:cubicBezTo>
                              <a:lnTo>
                                <a:pt x="163984" y="820359"/>
                              </a:lnTo>
                              <a:cubicBezTo>
                                <a:pt x="163984" y="838473"/>
                                <a:pt x="178668" y="853156"/>
                                <a:pt x="196781" y="853156"/>
                              </a:cubicBezTo>
                              <a:lnTo>
                                <a:pt x="481021" y="853156"/>
                              </a:lnTo>
                              <a:cubicBezTo>
                                <a:pt x="499135" y="853156"/>
                                <a:pt x="513818" y="838473"/>
                                <a:pt x="513818" y="820359"/>
                              </a:cubicBezTo>
                              <a:lnTo>
                                <a:pt x="513818" y="732464"/>
                              </a:lnTo>
                              <a:cubicBezTo>
                                <a:pt x="564100" y="727359"/>
                                <a:pt x="602103" y="684607"/>
                                <a:pt x="601276" y="634073"/>
                              </a:cubicBezTo>
                              <a:lnTo>
                                <a:pt x="601276" y="579411"/>
                              </a:lnTo>
                              <a:cubicBezTo>
                                <a:pt x="654844" y="510429"/>
                                <a:pt x="677802" y="445928"/>
                                <a:pt x="677802" y="365794"/>
                              </a:cubicBezTo>
                              <a:cubicBezTo>
                                <a:pt x="677802" y="163984"/>
                                <a:pt x="525734" y="0"/>
                                <a:pt x="338901" y="0"/>
                              </a:cubicBezTo>
                              <a:close/>
                              <a:moveTo>
                                <a:pt x="543007" y="547817"/>
                              </a:moveTo>
                              <a:cubicBezTo>
                                <a:pt x="538268" y="553660"/>
                                <a:pt x="535681" y="560956"/>
                                <a:pt x="535682" y="568479"/>
                              </a:cubicBezTo>
                              <a:lnTo>
                                <a:pt x="535682" y="634073"/>
                              </a:lnTo>
                              <a:cubicBezTo>
                                <a:pt x="536110" y="651758"/>
                                <a:pt x="522120" y="666442"/>
                                <a:pt x="504435" y="666870"/>
                              </a:cubicBezTo>
                              <a:cubicBezTo>
                                <a:pt x="503919" y="666882"/>
                                <a:pt x="503401" y="666882"/>
                                <a:pt x="502885" y="666870"/>
                              </a:cubicBezTo>
                              <a:lnTo>
                                <a:pt x="481021" y="666870"/>
                              </a:lnTo>
                              <a:cubicBezTo>
                                <a:pt x="462907" y="666870"/>
                                <a:pt x="448224" y="681553"/>
                                <a:pt x="448224" y="699667"/>
                              </a:cubicBezTo>
                              <a:lnTo>
                                <a:pt x="448224" y="787125"/>
                              </a:lnTo>
                              <a:lnTo>
                                <a:pt x="404495" y="787125"/>
                              </a:lnTo>
                              <a:lnTo>
                                <a:pt x="404495" y="721531"/>
                              </a:lnTo>
                              <a:lnTo>
                                <a:pt x="360766" y="721531"/>
                              </a:lnTo>
                              <a:lnTo>
                                <a:pt x="360766" y="787125"/>
                              </a:lnTo>
                              <a:lnTo>
                                <a:pt x="317036" y="787125"/>
                              </a:lnTo>
                              <a:lnTo>
                                <a:pt x="317036" y="721531"/>
                              </a:lnTo>
                              <a:lnTo>
                                <a:pt x="273307" y="721531"/>
                              </a:lnTo>
                              <a:lnTo>
                                <a:pt x="273307" y="787125"/>
                              </a:lnTo>
                              <a:lnTo>
                                <a:pt x="229578" y="787125"/>
                              </a:lnTo>
                              <a:lnTo>
                                <a:pt x="229578" y="699667"/>
                              </a:lnTo>
                              <a:cubicBezTo>
                                <a:pt x="229578" y="681553"/>
                                <a:pt x="214895" y="666870"/>
                                <a:pt x="196781" y="666870"/>
                              </a:cubicBezTo>
                              <a:lnTo>
                                <a:pt x="174917" y="666870"/>
                              </a:lnTo>
                              <a:cubicBezTo>
                                <a:pt x="157231" y="667297"/>
                                <a:pt x="142547" y="653307"/>
                                <a:pt x="142120" y="635622"/>
                              </a:cubicBezTo>
                              <a:cubicBezTo>
                                <a:pt x="142108" y="635106"/>
                                <a:pt x="142108" y="634589"/>
                                <a:pt x="142120" y="634073"/>
                              </a:cubicBezTo>
                              <a:lnTo>
                                <a:pt x="142120" y="568479"/>
                              </a:lnTo>
                              <a:cubicBezTo>
                                <a:pt x="142121" y="560956"/>
                                <a:pt x="139534" y="553660"/>
                                <a:pt x="134795" y="547817"/>
                              </a:cubicBezTo>
                              <a:cubicBezTo>
                                <a:pt x="85600" y="487143"/>
                                <a:pt x="65594" y="434559"/>
                                <a:pt x="65594" y="366232"/>
                              </a:cubicBezTo>
                              <a:cubicBezTo>
                                <a:pt x="65594" y="200498"/>
                                <a:pt x="188145" y="65594"/>
                                <a:pt x="338901" y="65594"/>
                              </a:cubicBezTo>
                              <a:cubicBezTo>
                                <a:pt x="489657" y="65594"/>
                                <a:pt x="612208" y="200498"/>
                                <a:pt x="612208" y="366232"/>
                              </a:cubicBezTo>
                              <a:cubicBezTo>
                                <a:pt x="612208" y="434559"/>
                                <a:pt x="592202" y="487143"/>
                                <a:pt x="543007" y="54781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</p:grpSp>
                </p:grpSp>
                <p:grpSp>
                  <p:nvGrpSpPr>
                    <p:cNvPr id="835" name="Group 834">
                      <a:extLst>
                        <a:ext uri="{FF2B5EF4-FFF2-40B4-BE49-F238E27FC236}">
                          <a16:creationId xmlns:a16="http://schemas.microsoft.com/office/drawing/2014/main" id="{6B4FAB37-D23E-4818-A4AD-FE74C825795B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11905084" y="3201157"/>
                      <a:ext cx="380727" cy="414768"/>
                      <a:chOff x="7728873" y="1316406"/>
                      <a:chExt cx="677802" cy="853156"/>
                    </a:xfrm>
                  </p:grpSpPr>
                  <p:sp>
                    <p:nvSpPr>
                      <p:cNvPr id="836" name="Freeform: Shape 835">
                        <a:extLst>
                          <a:ext uri="{FF2B5EF4-FFF2-40B4-BE49-F238E27FC236}">
                            <a16:creationId xmlns:a16="http://schemas.microsoft.com/office/drawing/2014/main" id="{ECA9301C-C6D0-4DDE-941B-BBFA3CF55AC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8834" y="1354307"/>
                        <a:ext cx="597877" cy="776920"/>
                      </a:xfrm>
                      <a:custGeom>
                        <a:avLst/>
                        <a:gdLst>
                          <a:gd name="connsiteX0" fmla="*/ 188635 w 597877"/>
                          <a:gd name="connsiteY0" fmla="*/ 19183 h 776920"/>
                          <a:gd name="connsiteX1" fmla="*/ 239790 w 597877"/>
                          <a:gd name="connsiteY1" fmla="*/ 9592 h 776920"/>
                          <a:gd name="connsiteX2" fmla="*/ 258974 w 597877"/>
                          <a:gd name="connsiteY2" fmla="*/ 3197 h 776920"/>
                          <a:gd name="connsiteX3" fmla="*/ 268565 w 597877"/>
                          <a:gd name="connsiteY3" fmla="*/ 0 h 776920"/>
                          <a:gd name="connsiteX4" fmla="*/ 399651 w 597877"/>
                          <a:gd name="connsiteY4" fmla="*/ 3197 h 776920"/>
                          <a:gd name="connsiteX5" fmla="*/ 428425 w 597877"/>
                          <a:gd name="connsiteY5" fmla="*/ 19183 h 776920"/>
                          <a:gd name="connsiteX6" fmla="*/ 434820 w 597877"/>
                          <a:gd name="connsiteY6" fmla="*/ 25578 h 776920"/>
                          <a:gd name="connsiteX7" fmla="*/ 444411 w 597877"/>
                          <a:gd name="connsiteY7" fmla="*/ 28775 h 776920"/>
                          <a:gd name="connsiteX8" fmla="*/ 463595 w 597877"/>
                          <a:gd name="connsiteY8" fmla="*/ 47958 h 776920"/>
                          <a:gd name="connsiteX9" fmla="*/ 469989 w 597877"/>
                          <a:gd name="connsiteY9" fmla="*/ 54353 h 776920"/>
                          <a:gd name="connsiteX10" fmla="*/ 476383 w 597877"/>
                          <a:gd name="connsiteY10" fmla="*/ 63944 h 776920"/>
                          <a:gd name="connsiteX11" fmla="*/ 492370 w 597877"/>
                          <a:gd name="connsiteY11" fmla="*/ 79930 h 776920"/>
                          <a:gd name="connsiteX12" fmla="*/ 498764 w 597877"/>
                          <a:gd name="connsiteY12" fmla="*/ 86325 h 776920"/>
                          <a:gd name="connsiteX13" fmla="*/ 508356 w 597877"/>
                          <a:gd name="connsiteY13" fmla="*/ 92719 h 776920"/>
                          <a:gd name="connsiteX14" fmla="*/ 514750 w 597877"/>
                          <a:gd name="connsiteY14" fmla="*/ 102311 h 776920"/>
                          <a:gd name="connsiteX15" fmla="*/ 517947 w 597877"/>
                          <a:gd name="connsiteY15" fmla="*/ 111902 h 776920"/>
                          <a:gd name="connsiteX16" fmla="*/ 537130 w 597877"/>
                          <a:gd name="connsiteY16" fmla="*/ 137480 h 776920"/>
                          <a:gd name="connsiteX17" fmla="*/ 546722 w 597877"/>
                          <a:gd name="connsiteY17" fmla="*/ 153466 h 776920"/>
                          <a:gd name="connsiteX18" fmla="*/ 556314 w 597877"/>
                          <a:gd name="connsiteY18" fmla="*/ 169452 h 776920"/>
                          <a:gd name="connsiteX19" fmla="*/ 572300 w 597877"/>
                          <a:gd name="connsiteY19" fmla="*/ 188635 h 776920"/>
                          <a:gd name="connsiteX20" fmla="*/ 585088 w 597877"/>
                          <a:gd name="connsiteY20" fmla="*/ 207818 h 776920"/>
                          <a:gd name="connsiteX21" fmla="*/ 588286 w 597877"/>
                          <a:gd name="connsiteY21" fmla="*/ 220607 h 776920"/>
                          <a:gd name="connsiteX22" fmla="*/ 591483 w 597877"/>
                          <a:gd name="connsiteY22" fmla="*/ 230199 h 776920"/>
                          <a:gd name="connsiteX23" fmla="*/ 594680 w 597877"/>
                          <a:gd name="connsiteY23" fmla="*/ 268565 h 776920"/>
                          <a:gd name="connsiteX24" fmla="*/ 597877 w 597877"/>
                          <a:gd name="connsiteY24" fmla="*/ 294143 h 776920"/>
                          <a:gd name="connsiteX25" fmla="*/ 591483 w 597877"/>
                          <a:gd name="connsiteY25" fmla="*/ 393256 h 776920"/>
                          <a:gd name="connsiteX26" fmla="*/ 588286 w 597877"/>
                          <a:gd name="connsiteY26" fmla="*/ 402848 h 776920"/>
                          <a:gd name="connsiteX27" fmla="*/ 575497 w 597877"/>
                          <a:gd name="connsiteY27" fmla="*/ 418834 h 776920"/>
                          <a:gd name="connsiteX28" fmla="*/ 565905 w 597877"/>
                          <a:gd name="connsiteY28" fmla="*/ 473186 h 776920"/>
                          <a:gd name="connsiteX29" fmla="*/ 556314 w 597877"/>
                          <a:gd name="connsiteY29" fmla="*/ 505158 h 776920"/>
                          <a:gd name="connsiteX30" fmla="*/ 553116 w 597877"/>
                          <a:gd name="connsiteY30" fmla="*/ 514750 h 776920"/>
                          <a:gd name="connsiteX31" fmla="*/ 549919 w 597877"/>
                          <a:gd name="connsiteY31" fmla="*/ 524341 h 776920"/>
                          <a:gd name="connsiteX32" fmla="*/ 543525 w 597877"/>
                          <a:gd name="connsiteY32" fmla="*/ 533933 h 776920"/>
                          <a:gd name="connsiteX33" fmla="*/ 540328 w 597877"/>
                          <a:gd name="connsiteY33" fmla="*/ 569102 h 776920"/>
                          <a:gd name="connsiteX34" fmla="*/ 537130 w 597877"/>
                          <a:gd name="connsiteY34" fmla="*/ 578694 h 776920"/>
                          <a:gd name="connsiteX35" fmla="*/ 533933 w 597877"/>
                          <a:gd name="connsiteY35" fmla="*/ 591483 h 776920"/>
                          <a:gd name="connsiteX36" fmla="*/ 527539 w 597877"/>
                          <a:gd name="connsiteY36" fmla="*/ 613863 h 776920"/>
                          <a:gd name="connsiteX37" fmla="*/ 521144 w 597877"/>
                          <a:gd name="connsiteY37" fmla="*/ 645835 h 776920"/>
                          <a:gd name="connsiteX38" fmla="*/ 495567 w 597877"/>
                          <a:gd name="connsiteY38" fmla="*/ 668215 h 776920"/>
                          <a:gd name="connsiteX39" fmla="*/ 476383 w 597877"/>
                          <a:gd name="connsiteY39" fmla="*/ 674610 h 776920"/>
                          <a:gd name="connsiteX40" fmla="*/ 473186 w 597877"/>
                          <a:gd name="connsiteY40" fmla="*/ 684202 h 776920"/>
                          <a:gd name="connsiteX41" fmla="*/ 460397 w 597877"/>
                          <a:gd name="connsiteY41" fmla="*/ 700188 h 776920"/>
                          <a:gd name="connsiteX42" fmla="*/ 457200 w 597877"/>
                          <a:gd name="connsiteY42" fmla="*/ 770526 h 776920"/>
                          <a:gd name="connsiteX43" fmla="*/ 438017 w 597877"/>
                          <a:gd name="connsiteY43" fmla="*/ 776920 h 776920"/>
                          <a:gd name="connsiteX44" fmla="*/ 175846 w 597877"/>
                          <a:gd name="connsiteY44" fmla="*/ 773723 h 776920"/>
                          <a:gd name="connsiteX45" fmla="*/ 172649 w 597877"/>
                          <a:gd name="connsiteY45" fmla="*/ 764132 h 776920"/>
                          <a:gd name="connsiteX46" fmla="*/ 166255 w 597877"/>
                          <a:gd name="connsiteY46" fmla="*/ 655427 h 776920"/>
                          <a:gd name="connsiteX47" fmla="*/ 150269 w 597877"/>
                          <a:gd name="connsiteY47" fmla="*/ 645835 h 776920"/>
                          <a:gd name="connsiteX48" fmla="*/ 99114 w 597877"/>
                          <a:gd name="connsiteY48" fmla="*/ 642638 h 776920"/>
                          <a:gd name="connsiteX49" fmla="*/ 89522 w 597877"/>
                          <a:gd name="connsiteY49" fmla="*/ 639441 h 776920"/>
                          <a:gd name="connsiteX50" fmla="*/ 86325 w 597877"/>
                          <a:gd name="connsiteY50" fmla="*/ 629849 h 776920"/>
                          <a:gd name="connsiteX51" fmla="*/ 79930 w 597877"/>
                          <a:gd name="connsiteY51" fmla="*/ 617060 h 776920"/>
                          <a:gd name="connsiteX52" fmla="*/ 76733 w 597877"/>
                          <a:gd name="connsiteY52" fmla="*/ 527539 h 776920"/>
                          <a:gd name="connsiteX53" fmla="*/ 70339 w 597877"/>
                          <a:gd name="connsiteY53" fmla="*/ 517947 h 776920"/>
                          <a:gd name="connsiteX54" fmla="*/ 51156 w 597877"/>
                          <a:gd name="connsiteY54" fmla="*/ 492369 h 776920"/>
                          <a:gd name="connsiteX55" fmla="*/ 44761 w 597877"/>
                          <a:gd name="connsiteY55" fmla="*/ 473186 h 776920"/>
                          <a:gd name="connsiteX56" fmla="*/ 41564 w 597877"/>
                          <a:gd name="connsiteY56" fmla="*/ 463595 h 776920"/>
                          <a:gd name="connsiteX57" fmla="*/ 28775 w 597877"/>
                          <a:gd name="connsiteY57" fmla="*/ 434820 h 776920"/>
                          <a:gd name="connsiteX58" fmla="*/ 22381 w 597877"/>
                          <a:gd name="connsiteY58" fmla="*/ 409242 h 776920"/>
                          <a:gd name="connsiteX59" fmla="*/ 9592 w 597877"/>
                          <a:gd name="connsiteY59" fmla="*/ 377270 h 776920"/>
                          <a:gd name="connsiteX60" fmla="*/ 6395 w 597877"/>
                          <a:gd name="connsiteY60" fmla="*/ 364481 h 776920"/>
                          <a:gd name="connsiteX61" fmla="*/ 0 w 597877"/>
                          <a:gd name="connsiteY61" fmla="*/ 345298 h 776920"/>
                          <a:gd name="connsiteX62" fmla="*/ 3197 w 597877"/>
                          <a:gd name="connsiteY62" fmla="*/ 265368 h 776920"/>
                          <a:gd name="connsiteX63" fmla="*/ 6395 w 597877"/>
                          <a:gd name="connsiteY63" fmla="*/ 236593 h 776920"/>
                          <a:gd name="connsiteX64" fmla="*/ 15986 w 597877"/>
                          <a:gd name="connsiteY64" fmla="*/ 198227 h 776920"/>
                          <a:gd name="connsiteX65" fmla="*/ 19183 w 597877"/>
                          <a:gd name="connsiteY65" fmla="*/ 188635 h 776920"/>
                          <a:gd name="connsiteX66" fmla="*/ 25578 w 597877"/>
                          <a:gd name="connsiteY66" fmla="*/ 182241 h 776920"/>
                          <a:gd name="connsiteX67" fmla="*/ 41564 w 597877"/>
                          <a:gd name="connsiteY67" fmla="*/ 159860 h 776920"/>
                          <a:gd name="connsiteX68" fmla="*/ 51156 w 597877"/>
                          <a:gd name="connsiteY68" fmla="*/ 140677 h 776920"/>
                          <a:gd name="connsiteX69" fmla="*/ 67142 w 597877"/>
                          <a:gd name="connsiteY69" fmla="*/ 121494 h 776920"/>
                          <a:gd name="connsiteX70" fmla="*/ 76733 w 597877"/>
                          <a:gd name="connsiteY70" fmla="*/ 99113 h 776920"/>
                          <a:gd name="connsiteX71" fmla="*/ 86325 w 597877"/>
                          <a:gd name="connsiteY71" fmla="*/ 92719 h 776920"/>
                          <a:gd name="connsiteX72" fmla="*/ 99114 w 597877"/>
                          <a:gd name="connsiteY72" fmla="*/ 76733 h 776920"/>
                          <a:gd name="connsiteX73" fmla="*/ 108705 w 597877"/>
                          <a:gd name="connsiteY73" fmla="*/ 73536 h 776920"/>
                          <a:gd name="connsiteX74" fmla="*/ 137480 w 597877"/>
                          <a:gd name="connsiteY74" fmla="*/ 51155 h 776920"/>
                          <a:gd name="connsiteX75" fmla="*/ 156663 w 597877"/>
                          <a:gd name="connsiteY75" fmla="*/ 31972 h 776920"/>
                          <a:gd name="connsiteX76" fmla="*/ 163058 w 597877"/>
                          <a:gd name="connsiteY76" fmla="*/ 25578 h 776920"/>
                          <a:gd name="connsiteX77" fmla="*/ 169452 w 597877"/>
                          <a:gd name="connsiteY77" fmla="*/ 19183 h 776920"/>
                          <a:gd name="connsiteX78" fmla="*/ 188635 w 597877"/>
                          <a:gd name="connsiteY78" fmla="*/ 19183 h 7769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</a:cxnLst>
                        <a:rect l="l" t="t" r="r" b="b"/>
                        <a:pathLst>
                          <a:path w="597877" h="776920">
                            <a:moveTo>
                              <a:pt x="188635" y="19183"/>
                            </a:moveTo>
                            <a:cubicBezTo>
                              <a:pt x="227315" y="15315"/>
                              <a:pt x="210445" y="19373"/>
                              <a:pt x="239790" y="9592"/>
                            </a:cubicBezTo>
                            <a:lnTo>
                              <a:pt x="258974" y="3197"/>
                            </a:lnTo>
                            <a:lnTo>
                              <a:pt x="268565" y="0"/>
                            </a:lnTo>
                            <a:cubicBezTo>
                              <a:pt x="312260" y="1066"/>
                              <a:pt x="355988" y="1212"/>
                              <a:pt x="399651" y="3197"/>
                            </a:cubicBezTo>
                            <a:cubicBezTo>
                              <a:pt x="408072" y="3580"/>
                              <a:pt x="425731" y="16489"/>
                              <a:pt x="428425" y="19183"/>
                            </a:cubicBezTo>
                            <a:cubicBezTo>
                              <a:pt x="430557" y="21315"/>
                              <a:pt x="432235" y="24027"/>
                              <a:pt x="434820" y="25578"/>
                            </a:cubicBezTo>
                            <a:cubicBezTo>
                              <a:pt x="437710" y="27312"/>
                              <a:pt x="441214" y="27709"/>
                              <a:pt x="444411" y="28775"/>
                            </a:cubicBezTo>
                            <a:lnTo>
                              <a:pt x="463595" y="47958"/>
                            </a:lnTo>
                            <a:cubicBezTo>
                              <a:pt x="465727" y="50090"/>
                              <a:pt x="468317" y="51845"/>
                              <a:pt x="469989" y="54353"/>
                            </a:cubicBezTo>
                            <a:cubicBezTo>
                              <a:pt x="472120" y="57550"/>
                              <a:pt x="473853" y="61052"/>
                              <a:pt x="476383" y="63944"/>
                            </a:cubicBezTo>
                            <a:cubicBezTo>
                              <a:pt x="481346" y="69615"/>
                              <a:pt x="487041" y="74601"/>
                              <a:pt x="492370" y="79930"/>
                            </a:cubicBezTo>
                            <a:cubicBezTo>
                              <a:pt x="494502" y="82062"/>
                              <a:pt x="496256" y="84653"/>
                              <a:pt x="498764" y="86325"/>
                            </a:cubicBezTo>
                            <a:lnTo>
                              <a:pt x="508356" y="92719"/>
                            </a:lnTo>
                            <a:cubicBezTo>
                              <a:pt x="510487" y="95916"/>
                              <a:pt x="513032" y="98874"/>
                              <a:pt x="514750" y="102311"/>
                            </a:cubicBezTo>
                            <a:cubicBezTo>
                              <a:pt x="516257" y="105325"/>
                              <a:pt x="516310" y="108956"/>
                              <a:pt x="517947" y="111902"/>
                            </a:cubicBezTo>
                            <a:cubicBezTo>
                              <a:pt x="526984" y="128168"/>
                              <a:pt x="527430" y="127778"/>
                              <a:pt x="537130" y="137480"/>
                            </a:cubicBezTo>
                            <a:cubicBezTo>
                              <a:pt x="546191" y="164655"/>
                              <a:pt x="533554" y="131517"/>
                              <a:pt x="546722" y="153466"/>
                            </a:cubicBezTo>
                            <a:cubicBezTo>
                              <a:pt x="559171" y="174216"/>
                              <a:pt x="540112" y="153250"/>
                              <a:pt x="556314" y="169452"/>
                            </a:cubicBezTo>
                            <a:cubicBezTo>
                              <a:pt x="573768" y="204363"/>
                              <a:pt x="551211" y="164533"/>
                              <a:pt x="572300" y="188635"/>
                            </a:cubicBezTo>
                            <a:cubicBezTo>
                              <a:pt x="577361" y="194418"/>
                              <a:pt x="585088" y="207818"/>
                              <a:pt x="585088" y="207818"/>
                            </a:cubicBezTo>
                            <a:cubicBezTo>
                              <a:pt x="586154" y="212081"/>
                              <a:pt x="587079" y="216382"/>
                              <a:pt x="588286" y="220607"/>
                            </a:cubicBezTo>
                            <a:cubicBezTo>
                              <a:pt x="589212" y="223848"/>
                              <a:pt x="591038" y="226858"/>
                              <a:pt x="591483" y="230199"/>
                            </a:cubicBezTo>
                            <a:cubicBezTo>
                              <a:pt x="593179" y="242919"/>
                              <a:pt x="593403" y="255796"/>
                              <a:pt x="594680" y="268565"/>
                            </a:cubicBezTo>
                            <a:cubicBezTo>
                              <a:pt x="595535" y="277115"/>
                              <a:pt x="596811" y="285617"/>
                              <a:pt x="597877" y="294143"/>
                            </a:cubicBezTo>
                            <a:cubicBezTo>
                              <a:pt x="595937" y="346536"/>
                              <a:pt x="601447" y="358380"/>
                              <a:pt x="591483" y="393256"/>
                            </a:cubicBezTo>
                            <a:cubicBezTo>
                              <a:pt x="590557" y="396497"/>
                              <a:pt x="589793" y="399834"/>
                              <a:pt x="588286" y="402848"/>
                            </a:cubicBezTo>
                            <a:cubicBezTo>
                              <a:pt x="584254" y="410911"/>
                              <a:pt x="581442" y="412888"/>
                              <a:pt x="575497" y="418834"/>
                            </a:cubicBezTo>
                            <a:cubicBezTo>
                              <a:pt x="563684" y="454270"/>
                              <a:pt x="572673" y="422423"/>
                              <a:pt x="565905" y="473186"/>
                            </a:cubicBezTo>
                            <a:cubicBezTo>
                              <a:pt x="564831" y="481239"/>
                              <a:pt x="558333" y="499100"/>
                              <a:pt x="556314" y="505158"/>
                            </a:cubicBezTo>
                            <a:lnTo>
                              <a:pt x="553116" y="514750"/>
                            </a:lnTo>
                            <a:cubicBezTo>
                              <a:pt x="552050" y="517947"/>
                              <a:pt x="551788" y="521537"/>
                              <a:pt x="549919" y="524341"/>
                            </a:cubicBezTo>
                            <a:lnTo>
                              <a:pt x="543525" y="533933"/>
                            </a:lnTo>
                            <a:cubicBezTo>
                              <a:pt x="542459" y="545656"/>
                              <a:pt x="541993" y="557449"/>
                              <a:pt x="540328" y="569102"/>
                            </a:cubicBezTo>
                            <a:cubicBezTo>
                              <a:pt x="539851" y="572438"/>
                              <a:pt x="538056" y="575453"/>
                              <a:pt x="537130" y="578694"/>
                            </a:cubicBezTo>
                            <a:cubicBezTo>
                              <a:pt x="535923" y="582919"/>
                              <a:pt x="535140" y="587258"/>
                              <a:pt x="533933" y="591483"/>
                            </a:cubicBezTo>
                            <a:cubicBezTo>
                              <a:pt x="529138" y="608266"/>
                              <a:pt x="531825" y="593862"/>
                              <a:pt x="527539" y="613863"/>
                            </a:cubicBezTo>
                            <a:cubicBezTo>
                              <a:pt x="525262" y="624490"/>
                              <a:pt x="527172" y="636792"/>
                              <a:pt x="521144" y="645835"/>
                            </a:cubicBezTo>
                            <a:cubicBezTo>
                              <a:pt x="513684" y="657026"/>
                              <a:pt x="511555" y="662885"/>
                              <a:pt x="495567" y="668215"/>
                            </a:cubicBezTo>
                            <a:lnTo>
                              <a:pt x="476383" y="674610"/>
                            </a:lnTo>
                            <a:cubicBezTo>
                              <a:pt x="475317" y="677807"/>
                              <a:pt x="475291" y="681570"/>
                              <a:pt x="473186" y="684202"/>
                            </a:cubicBezTo>
                            <a:cubicBezTo>
                              <a:pt x="456657" y="704865"/>
                              <a:pt x="468436" y="676075"/>
                              <a:pt x="460397" y="700188"/>
                            </a:cubicBezTo>
                            <a:cubicBezTo>
                              <a:pt x="459331" y="723634"/>
                              <a:pt x="463772" y="747995"/>
                              <a:pt x="457200" y="770526"/>
                            </a:cubicBezTo>
                            <a:cubicBezTo>
                              <a:pt x="455313" y="776997"/>
                              <a:pt x="438017" y="776920"/>
                              <a:pt x="438017" y="776920"/>
                            </a:cubicBezTo>
                            <a:lnTo>
                              <a:pt x="175846" y="773723"/>
                            </a:lnTo>
                            <a:cubicBezTo>
                              <a:pt x="172480" y="773561"/>
                              <a:pt x="172954" y="767488"/>
                              <a:pt x="172649" y="764132"/>
                            </a:cubicBezTo>
                            <a:cubicBezTo>
                              <a:pt x="172620" y="763808"/>
                              <a:pt x="167633" y="663233"/>
                              <a:pt x="166255" y="655427"/>
                            </a:cubicBezTo>
                            <a:cubicBezTo>
                              <a:pt x="165300" y="650013"/>
                              <a:pt x="153976" y="646225"/>
                              <a:pt x="150269" y="645835"/>
                            </a:cubicBezTo>
                            <a:cubicBezTo>
                              <a:pt x="133278" y="644047"/>
                              <a:pt x="116166" y="643704"/>
                              <a:pt x="99114" y="642638"/>
                            </a:cubicBezTo>
                            <a:cubicBezTo>
                              <a:pt x="95917" y="641572"/>
                              <a:pt x="91905" y="641824"/>
                              <a:pt x="89522" y="639441"/>
                            </a:cubicBezTo>
                            <a:cubicBezTo>
                              <a:pt x="87139" y="637058"/>
                              <a:pt x="87653" y="632947"/>
                              <a:pt x="86325" y="629849"/>
                            </a:cubicBezTo>
                            <a:cubicBezTo>
                              <a:pt x="84447" y="625468"/>
                              <a:pt x="82062" y="621323"/>
                              <a:pt x="79930" y="617060"/>
                            </a:cubicBezTo>
                            <a:cubicBezTo>
                              <a:pt x="78864" y="587220"/>
                              <a:pt x="79609" y="557260"/>
                              <a:pt x="76733" y="527539"/>
                            </a:cubicBezTo>
                            <a:cubicBezTo>
                              <a:pt x="76363" y="523714"/>
                              <a:pt x="72739" y="520948"/>
                              <a:pt x="70339" y="517947"/>
                            </a:cubicBezTo>
                            <a:cubicBezTo>
                              <a:pt x="61679" y="507122"/>
                              <a:pt x="57535" y="511504"/>
                              <a:pt x="51156" y="492369"/>
                            </a:cubicBezTo>
                            <a:lnTo>
                              <a:pt x="44761" y="473186"/>
                            </a:lnTo>
                            <a:cubicBezTo>
                              <a:pt x="43695" y="469989"/>
                              <a:pt x="43433" y="466399"/>
                              <a:pt x="41564" y="463595"/>
                            </a:cubicBezTo>
                            <a:cubicBezTo>
                              <a:pt x="31432" y="448395"/>
                              <a:pt x="36384" y="457647"/>
                              <a:pt x="28775" y="434820"/>
                            </a:cubicBezTo>
                            <a:cubicBezTo>
                              <a:pt x="19075" y="405722"/>
                              <a:pt x="33953" y="451672"/>
                              <a:pt x="22381" y="409242"/>
                            </a:cubicBezTo>
                            <a:cubicBezTo>
                              <a:pt x="10876" y="367058"/>
                              <a:pt x="21548" y="409155"/>
                              <a:pt x="9592" y="377270"/>
                            </a:cubicBezTo>
                            <a:cubicBezTo>
                              <a:pt x="8049" y="373156"/>
                              <a:pt x="7658" y="368690"/>
                              <a:pt x="6395" y="364481"/>
                            </a:cubicBezTo>
                            <a:cubicBezTo>
                              <a:pt x="4458" y="358025"/>
                              <a:pt x="0" y="345298"/>
                              <a:pt x="0" y="345298"/>
                            </a:cubicBezTo>
                            <a:cubicBezTo>
                              <a:pt x="1066" y="318655"/>
                              <a:pt x="1631" y="291987"/>
                              <a:pt x="3197" y="265368"/>
                            </a:cubicBezTo>
                            <a:cubicBezTo>
                              <a:pt x="3764" y="255734"/>
                              <a:pt x="5119" y="246159"/>
                              <a:pt x="6395" y="236593"/>
                            </a:cubicBezTo>
                            <a:cubicBezTo>
                              <a:pt x="9266" y="215064"/>
                              <a:pt x="9033" y="219086"/>
                              <a:pt x="15986" y="198227"/>
                            </a:cubicBezTo>
                            <a:cubicBezTo>
                              <a:pt x="17052" y="195030"/>
                              <a:pt x="16800" y="191018"/>
                              <a:pt x="19183" y="188635"/>
                            </a:cubicBezTo>
                            <a:lnTo>
                              <a:pt x="25578" y="182241"/>
                            </a:lnTo>
                            <a:cubicBezTo>
                              <a:pt x="33508" y="158449"/>
                              <a:pt x="21336" y="190203"/>
                              <a:pt x="41564" y="159860"/>
                            </a:cubicBezTo>
                            <a:cubicBezTo>
                              <a:pt x="59884" y="132380"/>
                              <a:pt x="37922" y="167146"/>
                              <a:pt x="51156" y="140677"/>
                            </a:cubicBezTo>
                            <a:cubicBezTo>
                              <a:pt x="55609" y="131771"/>
                              <a:pt x="60068" y="128567"/>
                              <a:pt x="67142" y="121494"/>
                            </a:cubicBezTo>
                            <a:cubicBezTo>
                              <a:pt x="69363" y="114831"/>
                              <a:pt x="72344" y="104380"/>
                              <a:pt x="76733" y="99113"/>
                            </a:cubicBezTo>
                            <a:cubicBezTo>
                              <a:pt x="79193" y="96161"/>
                              <a:pt x="83128" y="94850"/>
                              <a:pt x="86325" y="92719"/>
                            </a:cubicBezTo>
                            <a:cubicBezTo>
                              <a:pt x="89231" y="88360"/>
                              <a:pt x="94050" y="79772"/>
                              <a:pt x="99114" y="76733"/>
                            </a:cubicBezTo>
                            <a:cubicBezTo>
                              <a:pt x="102004" y="74999"/>
                              <a:pt x="105508" y="74602"/>
                              <a:pt x="108705" y="73536"/>
                            </a:cubicBezTo>
                            <a:cubicBezTo>
                              <a:pt x="130271" y="51970"/>
                              <a:pt x="119309" y="57213"/>
                              <a:pt x="137480" y="51155"/>
                            </a:cubicBezTo>
                            <a:lnTo>
                              <a:pt x="156663" y="31972"/>
                            </a:lnTo>
                            <a:lnTo>
                              <a:pt x="163058" y="25578"/>
                            </a:lnTo>
                            <a:cubicBezTo>
                              <a:pt x="165190" y="23446"/>
                              <a:pt x="166592" y="20136"/>
                              <a:pt x="169452" y="19183"/>
                            </a:cubicBezTo>
                            <a:cubicBezTo>
                              <a:pt x="189646" y="12452"/>
                              <a:pt x="181895" y="12789"/>
                              <a:pt x="188635" y="19183"/>
                            </a:cubicBezTo>
                            <a:close/>
                          </a:path>
                        </a:pathLst>
                      </a:custGeom>
                      <a:solidFill>
                        <a:schemeClr val="tx1"/>
                      </a:solidFill>
                      <a:ln>
                        <a:solidFill>
                          <a:srgbClr val="FF00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/>
                      </a:p>
                    </p:txBody>
                  </p:sp>
                  <p:grpSp>
                    <p:nvGrpSpPr>
                      <p:cNvPr id="837" name="Content Placeholder 8" descr="Skull">
                        <a:extLst>
                          <a:ext uri="{FF2B5EF4-FFF2-40B4-BE49-F238E27FC236}">
                            <a16:creationId xmlns:a16="http://schemas.microsoft.com/office/drawing/2014/main" id="{C6D09719-A5A9-4475-AE91-8CF08FA9E87D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728873" y="1316406"/>
                        <a:ext cx="677802" cy="853156"/>
                        <a:chOff x="7728873" y="1316406"/>
                        <a:chExt cx="677802" cy="853156"/>
                      </a:xfrm>
                    </p:grpSpPr>
                    <p:sp>
                      <p:nvSpPr>
                        <p:cNvPr id="838" name="Freeform: Shape 837">
                          <a:extLst>
                            <a:ext uri="{FF2B5EF4-FFF2-40B4-BE49-F238E27FC236}">
                              <a16:creationId xmlns:a16="http://schemas.microsoft.com/office/drawing/2014/main" id="{84258822-D4BC-4E9B-8153-10DE4D4806F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86006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39" name="Freeform: Shape 838">
                          <a:extLst>
                            <a:ext uri="{FF2B5EF4-FFF2-40B4-BE49-F238E27FC236}">
                              <a16:creationId xmlns:a16="http://schemas.microsoft.com/office/drawing/2014/main" id="{44B1EE8E-CA6D-4E7A-84EE-2FCB7E83703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10057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40" name="Freeform: Shape 839">
                          <a:extLst>
                            <a:ext uri="{FF2B5EF4-FFF2-40B4-BE49-F238E27FC236}">
                              <a16:creationId xmlns:a16="http://schemas.microsoft.com/office/drawing/2014/main" id="{F5FDF6BF-8831-4CF3-AEC9-0B1D3505393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019413" y="1862375"/>
                          <a:ext cx="96724" cy="88105"/>
                        </a:xfrm>
                        <a:custGeom>
                          <a:avLst/>
                          <a:gdLst>
                            <a:gd name="connsiteX0" fmla="*/ 93511 w 96724"/>
                            <a:gd name="connsiteY0" fmla="*/ 53997 h 88105"/>
                            <a:gd name="connsiteX1" fmla="*/ 85789 w 96724"/>
                            <a:gd name="connsiteY1" fmla="*/ 84896 h 88105"/>
                            <a:gd name="connsiteX2" fmla="*/ 74270 w 96724"/>
                            <a:gd name="connsiteY2" fmla="*/ 88105 h 88105"/>
                            <a:gd name="connsiteX3" fmla="*/ 22451 w 96724"/>
                            <a:gd name="connsiteY3" fmla="*/ 88105 h 88105"/>
                            <a:gd name="connsiteX4" fmla="*/ 0 w 96724"/>
                            <a:gd name="connsiteY4" fmla="*/ 65516 h 88105"/>
                            <a:gd name="connsiteX5" fmla="*/ 3210 w 96724"/>
                            <a:gd name="connsiteY5" fmla="*/ 53997 h 88105"/>
                            <a:gd name="connsiteX6" fmla="*/ 29119 w 96724"/>
                            <a:gd name="connsiteY6" fmla="*/ 10923 h 88105"/>
                            <a:gd name="connsiteX7" fmla="*/ 59851 w 96724"/>
                            <a:gd name="connsiteY7" fmla="*/ 3173 h 88105"/>
                            <a:gd name="connsiteX8" fmla="*/ 67601 w 96724"/>
                            <a:gd name="connsiteY8" fmla="*/ 10923 h 8810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96724" h="88105">
                              <a:moveTo>
                                <a:pt x="93511" y="53997"/>
                              </a:moveTo>
                              <a:cubicBezTo>
                                <a:pt x="99910" y="64661"/>
                                <a:pt x="96454" y="78495"/>
                                <a:pt x="85789" y="84896"/>
                              </a:cubicBezTo>
                              <a:cubicBezTo>
                                <a:pt x="82308" y="86984"/>
                                <a:pt x="78329" y="88093"/>
                                <a:pt x="74270" y="88105"/>
                              </a:cubicBezTo>
                              <a:lnTo>
                                <a:pt x="22451" y="88105"/>
                              </a:lnTo>
                              <a:cubicBezTo>
                                <a:pt x="10013" y="88067"/>
                                <a:pt x="-38" y="77954"/>
                                <a:pt x="0" y="65516"/>
                              </a:cubicBezTo>
                              <a:cubicBezTo>
                                <a:pt x="12" y="61457"/>
                                <a:pt x="1122" y="57476"/>
                                <a:pt x="3210" y="53997"/>
                              </a:cubicBezTo>
                              <a:lnTo>
                                <a:pt x="29119" y="10923"/>
                              </a:lnTo>
                              <a:cubicBezTo>
                                <a:pt x="35466" y="297"/>
                                <a:pt x="49225" y="-3173"/>
                                <a:pt x="59851" y="3173"/>
                              </a:cubicBezTo>
                              <a:cubicBezTo>
                                <a:pt x="63037" y="5076"/>
                                <a:pt x="65699" y="7739"/>
                                <a:pt x="67601" y="1092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  <p:sp>
                      <p:nvSpPr>
                        <p:cNvPr id="841" name="Freeform: Shape 840">
                          <a:extLst>
                            <a:ext uri="{FF2B5EF4-FFF2-40B4-BE49-F238E27FC236}">
                              <a16:creationId xmlns:a16="http://schemas.microsoft.com/office/drawing/2014/main" id="{B17B71C7-EA6B-43AA-814D-6068FC3239F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728873" y="1316406"/>
                          <a:ext cx="677802" cy="853156"/>
                        </a:xfrm>
                        <a:custGeom>
                          <a:avLst/>
                          <a:gdLst>
                            <a:gd name="connsiteX0" fmla="*/ 338901 w 677802"/>
                            <a:gd name="connsiteY0" fmla="*/ 0 h 853156"/>
                            <a:gd name="connsiteX1" fmla="*/ 0 w 677802"/>
                            <a:gd name="connsiteY1" fmla="*/ 366232 h 853156"/>
                            <a:gd name="connsiteX2" fmla="*/ 76526 w 677802"/>
                            <a:gd name="connsiteY2" fmla="*/ 579849 h 853156"/>
                            <a:gd name="connsiteX3" fmla="*/ 76526 w 677802"/>
                            <a:gd name="connsiteY3" fmla="*/ 634510 h 853156"/>
                            <a:gd name="connsiteX4" fmla="*/ 163984 w 677802"/>
                            <a:gd name="connsiteY4" fmla="*/ 732901 h 853156"/>
                            <a:gd name="connsiteX5" fmla="*/ 163984 w 677802"/>
                            <a:gd name="connsiteY5" fmla="*/ 820359 h 853156"/>
                            <a:gd name="connsiteX6" fmla="*/ 196781 w 677802"/>
                            <a:gd name="connsiteY6" fmla="*/ 853156 h 853156"/>
                            <a:gd name="connsiteX7" fmla="*/ 481021 w 677802"/>
                            <a:gd name="connsiteY7" fmla="*/ 853156 h 853156"/>
                            <a:gd name="connsiteX8" fmla="*/ 513818 w 677802"/>
                            <a:gd name="connsiteY8" fmla="*/ 820359 h 853156"/>
                            <a:gd name="connsiteX9" fmla="*/ 513818 w 677802"/>
                            <a:gd name="connsiteY9" fmla="*/ 732464 h 853156"/>
                            <a:gd name="connsiteX10" fmla="*/ 601276 w 677802"/>
                            <a:gd name="connsiteY10" fmla="*/ 634073 h 853156"/>
                            <a:gd name="connsiteX11" fmla="*/ 601276 w 677802"/>
                            <a:gd name="connsiteY11" fmla="*/ 579411 h 853156"/>
                            <a:gd name="connsiteX12" fmla="*/ 677802 w 677802"/>
                            <a:gd name="connsiteY12" fmla="*/ 365794 h 853156"/>
                            <a:gd name="connsiteX13" fmla="*/ 338901 w 677802"/>
                            <a:gd name="connsiteY13" fmla="*/ 0 h 853156"/>
                            <a:gd name="connsiteX14" fmla="*/ 543007 w 677802"/>
                            <a:gd name="connsiteY14" fmla="*/ 547817 h 853156"/>
                            <a:gd name="connsiteX15" fmla="*/ 535682 w 677802"/>
                            <a:gd name="connsiteY15" fmla="*/ 568479 h 853156"/>
                            <a:gd name="connsiteX16" fmla="*/ 535682 w 677802"/>
                            <a:gd name="connsiteY16" fmla="*/ 634073 h 853156"/>
                            <a:gd name="connsiteX17" fmla="*/ 504435 w 677802"/>
                            <a:gd name="connsiteY17" fmla="*/ 666870 h 853156"/>
                            <a:gd name="connsiteX18" fmla="*/ 502885 w 677802"/>
                            <a:gd name="connsiteY18" fmla="*/ 666870 h 853156"/>
                            <a:gd name="connsiteX19" fmla="*/ 481021 w 677802"/>
                            <a:gd name="connsiteY19" fmla="*/ 666870 h 853156"/>
                            <a:gd name="connsiteX20" fmla="*/ 448224 w 677802"/>
                            <a:gd name="connsiteY20" fmla="*/ 699667 h 853156"/>
                            <a:gd name="connsiteX21" fmla="*/ 448224 w 677802"/>
                            <a:gd name="connsiteY21" fmla="*/ 787125 h 853156"/>
                            <a:gd name="connsiteX22" fmla="*/ 404495 w 677802"/>
                            <a:gd name="connsiteY22" fmla="*/ 787125 h 853156"/>
                            <a:gd name="connsiteX23" fmla="*/ 404495 w 677802"/>
                            <a:gd name="connsiteY23" fmla="*/ 721531 h 853156"/>
                            <a:gd name="connsiteX24" fmla="*/ 360766 w 677802"/>
                            <a:gd name="connsiteY24" fmla="*/ 721531 h 853156"/>
                            <a:gd name="connsiteX25" fmla="*/ 360766 w 677802"/>
                            <a:gd name="connsiteY25" fmla="*/ 787125 h 853156"/>
                            <a:gd name="connsiteX26" fmla="*/ 317036 w 677802"/>
                            <a:gd name="connsiteY26" fmla="*/ 787125 h 853156"/>
                            <a:gd name="connsiteX27" fmla="*/ 317036 w 677802"/>
                            <a:gd name="connsiteY27" fmla="*/ 721531 h 853156"/>
                            <a:gd name="connsiteX28" fmla="*/ 273307 w 677802"/>
                            <a:gd name="connsiteY28" fmla="*/ 721531 h 853156"/>
                            <a:gd name="connsiteX29" fmla="*/ 273307 w 677802"/>
                            <a:gd name="connsiteY29" fmla="*/ 787125 h 853156"/>
                            <a:gd name="connsiteX30" fmla="*/ 229578 w 677802"/>
                            <a:gd name="connsiteY30" fmla="*/ 787125 h 853156"/>
                            <a:gd name="connsiteX31" fmla="*/ 229578 w 677802"/>
                            <a:gd name="connsiteY31" fmla="*/ 699667 h 853156"/>
                            <a:gd name="connsiteX32" fmla="*/ 196781 w 677802"/>
                            <a:gd name="connsiteY32" fmla="*/ 666870 h 853156"/>
                            <a:gd name="connsiteX33" fmla="*/ 174917 w 677802"/>
                            <a:gd name="connsiteY33" fmla="*/ 666870 h 853156"/>
                            <a:gd name="connsiteX34" fmla="*/ 142120 w 677802"/>
                            <a:gd name="connsiteY34" fmla="*/ 635622 h 853156"/>
                            <a:gd name="connsiteX35" fmla="*/ 142120 w 677802"/>
                            <a:gd name="connsiteY35" fmla="*/ 634073 h 853156"/>
                            <a:gd name="connsiteX36" fmla="*/ 142120 w 677802"/>
                            <a:gd name="connsiteY36" fmla="*/ 568479 h 853156"/>
                            <a:gd name="connsiteX37" fmla="*/ 134795 w 677802"/>
                            <a:gd name="connsiteY37" fmla="*/ 547817 h 853156"/>
                            <a:gd name="connsiteX38" fmla="*/ 65594 w 677802"/>
                            <a:gd name="connsiteY38" fmla="*/ 366232 h 853156"/>
                            <a:gd name="connsiteX39" fmla="*/ 338901 w 677802"/>
                            <a:gd name="connsiteY39" fmla="*/ 65594 h 853156"/>
                            <a:gd name="connsiteX40" fmla="*/ 612208 w 677802"/>
                            <a:gd name="connsiteY40" fmla="*/ 366232 h 853156"/>
                            <a:gd name="connsiteX41" fmla="*/ 543007 w 677802"/>
                            <a:gd name="connsiteY41" fmla="*/ 547817 h 85315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  <a:cxn ang="0">
                              <a:pos x="connsiteX36" y="connsiteY36"/>
                            </a:cxn>
                            <a:cxn ang="0">
                              <a:pos x="connsiteX37" y="connsiteY37"/>
                            </a:cxn>
                            <a:cxn ang="0">
                              <a:pos x="connsiteX38" y="connsiteY38"/>
                            </a:cxn>
                            <a:cxn ang="0">
                              <a:pos x="connsiteX39" y="connsiteY39"/>
                            </a:cxn>
                            <a:cxn ang="0">
                              <a:pos x="connsiteX40" y="connsiteY40"/>
                            </a:cxn>
                            <a:cxn ang="0">
                              <a:pos x="connsiteX41" y="connsiteY41"/>
                            </a:cxn>
                          </a:cxnLst>
                          <a:rect l="l" t="t" r="r" b="b"/>
                          <a:pathLst>
                            <a:path w="677802" h="853156">
                              <a:moveTo>
                                <a:pt x="338901" y="0"/>
                              </a:moveTo>
                              <a:cubicBezTo>
                                <a:pt x="152068" y="0"/>
                                <a:pt x="0" y="163984"/>
                                <a:pt x="0" y="366232"/>
                              </a:cubicBezTo>
                              <a:cubicBezTo>
                                <a:pt x="0" y="446366"/>
                                <a:pt x="22958" y="510866"/>
                                <a:pt x="76526" y="579849"/>
                              </a:cubicBezTo>
                              <a:lnTo>
                                <a:pt x="76526" y="634510"/>
                              </a:lnTo>
                              <a:cubicBezTo>
                                <a:pt x="75700" y="685045"/>
                                <a:pt x="113702" y="727797"/>
                                <a:pt x="163984" y="732901"/>
                              </a:cubicBezTo>
                              <a:lnTo>
                                <a:pt x="163984" y="820359"/>
                              </a:lnTo>
                              <a:cubicBezTo>
                                <a:pt x="163984" y="838473"/>
                                <a:pt x="178668" y="853156"/>
                                <a:pt x="196781" y="853156"/>
                              </a:cubicBezTo>
                              <a:lnTo>
                                <a:pt x="481021" y="853156"/>
                              </a:lnTo>
                              <a:cubicBezTo>
                                <a:pt x="499135" y="853156"/>
                                <a:pt x="513818" y="838473"/>
                                <a:pt x="513818" y="820359"/>
                              </a:cubicBezTo>
                              <a:lnTo>
                                <a:pt x="513818" y="732464"/>
                              </a:lnTo>
                              <a:cubicBezTo>
                                <a:pt x="564100" y="727359"/>
                                <a:pt x="602103" y="684607"/>
                                <a:pt x="601276" y="634073"/>
                              </a:cubicBezTo>
                              <a:lnTo>
                                <a:pt x="601276" y="579411"/>
                              </a:lnTo>
                              <a:cubicBezTo>
                                <a:pt x="654844" y="510429"/>
                                <a:pt x="677802" y="445928"/>
                                <a:pt x="677802" y="365794"/>
                              </a:cubicBezTo>
                              <a:cubicBezTo>
                                <a:pt x="677802" y="163984"/>
                                <a:pt x="525734" y="0"/>
                                <a:pt x="338901" y="0"/>
                              </a:cubicBezTo>
                              <a:close/>
                              <a:moveTo>
                                <a:pt x="543007" y="547817"/>
                              </a:moveTo>
                              <a:cubicBezTo>
                                <a:pt x="538268" y="553660"/>
                                <a:pt x="535681" y="560956"/>
                                <a:pt x="535682" y="568479"/>
                              </a:cubicBezTo>
                              <a:lnTo>
                                <a:pt x="535682" y="634073"/>
                              </a:lnTo>
                              <a:cubicBezTo>
                                <a:pt x="536110" y="651758"/>
                                <a:pt x="522120" y="666442"/>
                                <a:pt x="504435" y="666870"/>
                              </a:cubicBezTo>
                              <a:cubicBezTo>
                                <a:pt x="503919" y="666882"/>
                                <a:pt x="503401" y="666882"/>
                                <a:pt x="502885" y="666870"/>
                              </a:cubicBezTo>
                              <a:lnTo>
                                <a:pt x="481021" y="666870"/>
                              </a:lnTo>
                              <a:cubicBezTo>
                                <a:pt x="462907" y="666870"/>
                                <a:pt x="448224" y="681553"/>
                                <a:pt x="448224" y="699667"/>
                              </a:cubicBezTo>
                              <a:lnTo>
                                <a:pt x="448224" y="787125"/>
                              </a:lnTo>
                              <a:lnTo>
                                <a:pt x="404495" y="787125"/>
                              </a:lnTo>
                              <a:lnTo>
                                <a:pt x="404495" y="721531"/>
                              </a:lnTo>
                              <a:lnTo>
                                <a:pt x="360766" y="721531"/>
                              </a:lnTo>
                              <a:lnTo>
                                <a:pt x="360766" y="787125"/>
                              </a:lnTo>
                              <a:lnTo>
                                <a:pt x="317036" y="787125"/>
                              </a:lnTo>
                              <a:lnTo>
                                <a:pt x="317036" y="721531"/>
                              </a:lnTo>
                              <a:lnTo>
                                <a:pt x="273307" y="721531"/>
                              </a:lnTo>
                              <a:lnTo>
                                <a:pt x="273307" y="787125"/>
                              </a:lnTo>
                              <a:lnTo>
                                <a:pt x="229578" y="787125"/>
                              </a:lnTo>
                              <a:lnTo>
                                <a:pt x="229578" y="699667"/>
                              </a:lnTo>
                              <a:cubicBezTo>
                                <a:pt x="229578" y="681553"/>
                                <a:pt x="214895" y="666870"/>
                                <a:pt x="196781" y="666870"/>
                              </a:cubicBezTo>
                              <a:lnTo>
                                <a:pt x="174917" y="666870"/>
                              </a:lnTo>
                              <a:cubicBezTo>
                                <a:pt x="157231" y="667297"/>
                                <a:pt x="142547" y="653307"/>
                                <a:pt x="142120" y="635622"/>
                              </a:cubicBezTo>
                              <a:cubicBezTo>
                                <a:pt x="142108" y="635106"/>
                                <a:pt x="142108" y="634589"/>
                                <a:pt x="142120" y="634073"/>
                              </a:cubicBezTo>
                              <a:lnTo>
                                <a:pt x="142120" y="568479"/>
                              </a:lnTo>
                              <a:cubicBezTo>
                                <a:pt x="142121" y="560956"/>
                                <a:pt x="139534" y="553660"/>
                                <a:pt x="134795" y="547817"/>
                              </a:cubicBezTo>
                              <a:cubicBezTo>
                                <a:pt x="85600" y="487143"/>
                                <a:pt x="65594" y="434559"/>
                                <a:pt x="65594" y="366232"/>
                              </a:cubicBezTo>
                              <a:cubicBezTo>
                                <a:pt x="65594" y="200498"/>
                                <a:pt x="188145" y="65594"/>
                                <a:pt x="338901" y="65594"/>
                              </a:cubicBezTo>
                              <a:cubicBezTo>
                                <a:pt x="489657" y="65594"/>
                                <a:pt x="612208" y="200498"/>
                                <a:pt x="612208" y="366232"/>
                              </a:cubicBezTo>
                              <a:cubicBezTo>
                                <a:pt x="612208" y="434559"/>
                                <a:pt x="592202" y="487143"/>
                                <a:pt x="543007" y="54781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/>
                        </a:p>
                      </p:txBody>
                    </p:sp>
                  </p:grpSp>
                </p:grpSp>
              </p:grpSp>
              <p:sp>
                <p:nvSpPr>
                  <p:cNvPr id="843" name="Multiplication Sign 842">
                    <a:extLst>
                      <a:ext uri="{FF2B5EF4-FFF2-40B4-BE49-F238E27FC236}">
                        <a16:creationId xmlns:a16="http://schemas.microsoft.com/office/drawing/2014/main" id="{0FF95FDF-5004-4D9A-93B9-14F6EFAC3AAE}"/>
                      </a:ext>
                    </a:extLst>
                  </p:cNvPr>
                  <p:cNvSpPr/>
                  <p:nvPr/>
                </p:nvSpPr>
                <p:spPr>
                  <a:xfrm>
                    <a:off x="11375002" y="2801631"/>
                    <a:ext cx="701387" cy="673629"/>
                  </a:xfrm>
                  <a:prstGeom prst="mathMultiply">
                    <a:avLst>
                      <a:gd name="adj1" fmla="val 17531"/>
                    </a:avLst>
                  </a:prstGeom>
                  <a:solidFill>
                    <a:srgbClr val="FF0000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sp>
                <p:nvSpPr>
                  <p:cNvPr id="844" name="Multiplication Sign 843">
                    <a:extLst>
                      <a:ext uri="{FF2B5EF4-FFF2-40B4-BE49-F238E27FC236}">
                        <a16:creationId xmlns:a16="http://schemas.microsoft.com/office/drawing/2014/main" id="{1FF9E5DB-3399-4520-8E73-543A92B87CCF}"/>
                      </a:ext>
                    </a:extLst>
                  </p:cNvPr>
                  <p:cNvSpPr/>
                  <p:nvPr/>
                </p:nvSpPr>
                <p:spPr>
                  <a:xfrm>
                    <a:off x="10955347" y="3282779"/>
                    <a:ext cx="701387" cy="673629"/>
                  </a:xfrm>
                  <a:prstGeom prst="mathMultiply">
                    <a:avLst>
                      <a:gd name="adj1" fmla="val 17531"/>
                    </a:avLst>
                  </a:prstGeom>
                  <a:solidFill>
                    <a:srgbClr val="FF0000"/>
                  </a:solidFill>
                  <a:ln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pic>
                <p:nvPicPr>
                  <p:cNvPr id="845" name="Graphic 844" descr="Crown">
                    <a:extLst>
                      <a:ext uri="{FF2B5EF4-FFF2-40B4-BE49-F238E27FC236}">
                        <a16:creationId xmlns:a16="http://schemas.microsoft.com/office/drawing/2014/main" id="{AF493187-84AB-405C-941A-CDC4910EBC2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6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0254802" y="2684719"/>
                    <a:ext cx="504357" cy="410366"/>
                  </a:xfrm>
                  <a:prstGeom prst="rect">
                    <a:avLst/>
                  </a:prstGeom>
                </p:spPr>
              </p:pic>
            </p:grpSp>
            <p:sp>
              <p:nvSpPr>
                <p:cNvPr id="846" name="TextBox 845">
                  <a:extLst>
                    <a:ext uri="{FF2B5EF4-FFF2-40B4-BE49-F238E27FC236}">
                      <a16:creationId xmlns:a16="http://schemas.microsoft.com/office/drawing/2014/main" id="{028F2B09-5AF7-4106-AF6C-87CD26B6EA6E}"/>
                    </a:ext>
                  </a:extLst>
                </p:cNvPr>
                <p:cNvSpPr txBox="1"/>
                <p:nvPr/>
              </p:nvSpPr>
              <p:spPr>
                <a:xfrm>
                  <a:off x="9814791" y="3183627"/>
                  <a:ext cx="516588" cy="26407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GB" sz="1600" dirty="0"/>
                    <a:t>Vs.</a:t>
                  </a:r>
                </a:p>
              </p:txBody>
            </p:sp>
          </p:grpSp>
          <p:sp>
            <p:nvSpPr>
              <p:cNvPr id="847" name="Multiplication Sign 846">
                <a:extLst>
                  <a:ext uri="{FF2B5EF4-FFF2-40B4-BE49-F238E27FC236}">
                    <a16:creationId xmlns:a16="http://schemas.microsoft.com/office/drawing/2014/main" id="{D236EADC-D8A2-4729-ACD3-5D5DFB94B3C2}"/>
                  </a:ext>
                </a:extLst>
              </p:cNvPr>
              <p:cNvSpPr/>
              <p:nvPr/>
            </p:nvSpPr>
            <p:spPr>
              <a:xfrm>
                <a:off x="8907284" y="3220961"/>
                <a:ext cx="448022" cy="423232"/>
              </a:xfrm>
              <a:prstGeom prst="mathMultiply">
                <a:avLst>
                  <a:gd name="adj1" fmla="val 17531"/>
                </a:avLst>
              </a:prstGeom>
              <a:solidFill>
                <a:srgbClr val="FF0000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42" name="Group 2">
              <a:extLst>
                <a:ext uri="{FF2B5EF4-FFF2-40B4-BE49-F238E27FC236}">
                  <a16:creationId xmlns:a16="http://schemas.microsoft.com/office/drawing/2014/main" id="{EBD317E1-828A-4245-8832-13FD17956AEB}"/>
                </a:ext>
              </a:extLst>
            </p:cNvPr>
            <p:cNvGrpSpPr>
              <a:grpSpLocks/>
            </p:cNvGrpSpPr>
            <p:nvPr/>
          </p:nvGrpSpPr>
          <p:grpSpPr bwMode="auto">
            <a:xfrm rot="8114427">
              <a:off x="10110255" y="4030285"/>
              <a:ext cx="548708" cy="61922"/>
              <a:chOff x="95991081" y="107831056"/>
              <a:chExt cx="5738966" cy="566548"/>
            </a:xfrm>
          </p:grpSpPr>
          <p:sp>
            <p:nvSpPr>
              <p:cNvPr id="50" name="Rectangle 3">
                <a:extLst>
                  <a:ext uri="{FF2B5EF4-FFF2-40B4-BE49-F238E27FC236}">
                    <a16:creationId xmlns:a16="http://schemas.microsoft.com/office/drawing/2014/main" id="{91C60A1E-B735-4495-9E21-9F656D542C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193845" y="108052394"/>
                <a:ext cx="5536202" cy="138586"/>
              </a:xfrm>
              <a:prstGeom prst="rect">
                <a:avLst/>
              </a:prstGeom>
              <a:solidFill>
                <a:srgbClr val="B35E2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58" name="AutoShape 9">
                <a:extLst>
                  <a:ext uri="{FF2B5EF4-FFF2-40B4-BE49-F238E27FC236}">
                    <a16:creationId xmlns:a16="http://schemas.microsoft.com/office/drawing/2014/main" id="{F346E884-F58A-4F3D-BA8A-D42BBE35ED1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96104186" y="107927501"/>
                <a:ext cx="140554" cy="366764"/>
              </a:xfrm>
              <a:custGeom>
                <a:avLst/>
                <a:gdLst>
                  <a:gd name="G0" fmla="+- 2212 0 0"/>
                  <a:gd name="G1" fmla="+- 8926576 0 0"/>
                  <a:gd name="G2" fmla="+- 0 0 8926576"/>
                  <a:gd name="T0" fmla="*/ 0 256 1"/>
                  <a:gd name="T1" fmla="*/ 180 256 1"/>
                  <a:gd name="G3" fmla="+- 8926576 T0 T1"/>
                  <a:gd name="T2" fmla="*/ 0 256 1"/>
                  <a:gd name="T3" fmla="*/ 90 256 1"/>
                  <a:gd name="G4" fmla="+- 8926576 T2 T3"/>
                  <a:gd name="G5" fmla="*/ G4 2 1"/>
                  <a:gd name="T4" fmla="*/ 90 256 1"/>
                  <a:gd name="T5" fmla="*/ 0 256 1"/>
                  <a:gd name="G6" fmla="+- 8926576 T4 T5"/>
                  <a:gd name="G7" fmla="*/ G6 2 1"/>
                  <a:gd name="G8" fmla="abs 8926576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2212"/>
                  <a:gd name="G18" fmla="*/ 2212 1 2"/>
                  <a:gd name="G19" fmla="+- G18 5400 0"/>
                  <a:gd name="G20" fmla="cos G19 8926576"/>
                  <a:gd name="G21" fmla="sin G19 8926576"/>
                  <a:gd name="G22" fmla="+- G20 10800 0"/>
                  <a:gd name="G23" fmla="+- G21 10800 0"/>
                  <a:gd name="G24" fmla="+- 10800 0 G20"/>
                  <a:gd name="G25" fmla="+- 2212 10800 0"/>
                  <a:gd name="G26" fmla="?: G9 G17 G25"/>
                  <a:gd name="G27" fmla="?: G9 0 21600"/>
                  <a:gd name="G28" fmla="cos 10800 8926576"/>
                  <a:gd name="G29" fmla="sin 10800 8926576"/>
                  <a:gd name="G30" fmla="sin 2212 8926576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8926576 G34 0"/>
                  <a:gd name="G36" fmla="?: G6 G35 G31"/>
                  <a:gd name="G37" fmla="+- 21600 0 G36"/>
                  <a:gd name="G38" fmla="?: G4 0 G33"/>
                  <a:gd name="G39" fmla="?: 8926576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0 h 21600"/>
                  <a:gd name="T14" fmla="*/ 6103 w 21600"/>
                  <a:gd name="T15" fmla="*/ 15302 h 21600"/>
                  <a:gd name="T16" fmla="*/ 10800 w 21600"/>
                  <a:gd name="T17" fmla="*/ 8588 h 21600"/>
                  <a:gd name="T18" fmla="*/ 15497 w 21600"/>
                  <a:gd name="T19" fmla="*/ 15302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9203" y="12330"/>
                    </a:moveTo>
                    <a:cubicBezTo>
                      <a:pt x="8808" y="11918"/>
                      <a:pt x="8588" y="11370"/>
                      <a:pt x="8588" y="10800"/>
                    </a:cubicBezTo>
                    <a:cubicBezTo>
                      <a:pt x="8588" y="9578"/>
                      <a:pt x="9578" y="8588"/>
                      <a:pt x="10800" y="8588"/>
                    </a:cubicBezTo>
                    <a:cubicBezTo>
                      <a:pt x="12021" y="8588"/>
                      <a:pt x="13012" y="9578"/>
                      <a:pt x="13012" y="10800"/>
                    </a:cubicBezTo>
                    <a:cubicBezTo>
                      <a:pt x="13012" y="11370"/>
                      <a:pt x="12791" y="11918"/>
                      <a:pt x="12396" y="12330"/>
                    </a:cubicBezTo>
                    <a:lnTo>
                      <a:pt x="18596" y="18273"/>
                    </a:lnTo>
                    <a:cubicBezTo>
                      <a:pt x="20523" y="16263"/>
                      <a:pt x="21600" y="13585"/>
                      <a:pt x="21600" y="10800"/>
                    </a:cubicBez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ubicBezTo>
                      <a:pt x="0" y="13585"/>
                      <a:pt x="1076" y="16263"/>
                      <a:pt x="3003" y="18273"/>
                    </a:cubicBezTo>
                    <a:close/>
                  </a:path>
                </a:pathLst>
              </a:custGeom>
              <a:solidFill>
                <a:srgbClr val="B35E2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59" name="AutoShape 10">
                <a:extLst>
                  <a:ext uri="{FF2B5EF4-FFF2-40B4-BE49-F238E27FC236}">
                    <a16:creationId xmlns:a16="http://schemas.microsoft.com/office/drawing/2014/main" id="{A3EE2295-8FE4-4D52-A356-F04ABB94E7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96150113" y="107831056"/>
                <a:ext cx="1142999" cy="209550"/>
              </a:xfrm>
              <a:prstGeom prst="parallelogram">
                <a:avLst>
                  <a:gd name="adj" fmla="val 136364"/>
                </a:avLst>
              </a:prstGeom>
              <a:solidFill>
                <a:schemeClr val="tx1">
                  <a:lumMod val="8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60" name="AutoShape 11">
                <a:extLst>
                  <a:ext uri="{FF2B5EF4-FFF2-40B4-BE49-F238E27FC236}">
                    <a16:creationId xmlns:a16="http://schemas.microsoft.com/office/drawing/2014/main" id="{61678D7D-FDA0-4428-85AE-1944BC16D68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96159637" y="108181160"/>
                <a:ext cx="1142999" cy="216444"/>
              </a:xfrm>
              <a:prstGeom prst="parallelogram">
                <a:avLst>
                  <a:gd name="adj" fmla="val 132020"/>
                </a:avLst>
              </a:prstGeom>
              <a:solidFill>
                <a:schemeClr val="tx1">
                  <a:lumMod val="8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grpSp>
            <p:nvGrpSpPr>
              <p:cNvPr id="82" name="Group 12">
                <a:extLst>
                  <a:ext uri="{FF2B5EF4-FFF2-40B4-BE49-F238E27FC236}">
                    <a16:creationId xmlns:a16="http://schemas.microsoft.com/office/drawing/2014/main" id="{704A9978-6BEF-4899-8A80-E2BE00F09ED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0606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56" name="Group 13">
                  <a:extLst>
                    <a:ext uri="{FF2B5EF4-FFF2-40B4-BE49-F238E27FC236}">
                      <a16:creationId xmlns:a16="http://schemas.microsoft.com/office/drawing/2014/main" id="{91D8A3E7-A18A-4A3A-B00C-75AEC2D077D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60" name="Group 14">
                    <a:extLst>
                      <a:ext uri="{FF2B5EF4-FFF2-40B4-BE49-F238E27FC236}">
                        <a16:creationId xmlns:a16="http://schemas.microsoft.com/office/drawing/2014/main" id="{3EE17B2D-F802-4047-9351-92C5C769A23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039" name="AutoShape 15">
                      <a:extLst>
                        <a:ext uri="{FF2B5EF4-FFF2-40B4-BE49-F238E27FC236}">
                          <a16:creationId xmlns:a16="http://schemas.microsoft.com/office/drawing/2014/main" id="{D8A1346C-DC12-4B44-975D-6F448ED75C3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040" name="AutoShape 16">
                      <a:extLst>
                        <a:ext uri="{FF2B5EF4-FFF2-40B4-BE49-F238E27FC236}">
                          <a16:creationId xmlns:a16="http://schemas.microsoft.com/office/drawing/2014/main" id="{2347B853-41FC-4E37-BCA0-1B8F0B16EBA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61" name="Group 17">
                    <a:extLst>
                      <a:ext uri="{FF2B5EF4-FFF2-40B4-BE49-F238E27FC236}">
                        <a16:creationId xmlns:a16="http://schemas.microsoft.com/office/drawing/2014/main" id="{07B3F8F5-AAB0-4C6E-A225-F356CE78196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042" name="AutoShape 18">
                      <a:extLst>
                        <a:ext uri="{FF2B5EF4-FFF2-40B4-BE49-F238E27FC236}">
                          <a16:creationId xmlns:a16="http://schemas.microsoft.com/office/drawing/2014/main" id="{08746143-1B86-4998-9EEA-B5F6A2EBD19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043" name="AutoShape 19">
                      <a:extLst>
                        <a:ext uri="{FF2B5EF4-FFF2-40B4-BE49-F238E27FC236}">
                          <a16:creationId xmlns:a16="http://schemas.microsoft.com/office/drawing/2014/main" id="{FEB0BD33-5430-4A80-BFA8-3BD62FB0567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57" name="Group 20">
                  <a:extLst>
                    <a:ext uri="{FF2B5EF4-FFF2-40B4-BE49-F238E27FC236}">
                      <a16:creationId xmlns:a16="http://schemas.microsoft.com/office/drawing/2014/main" id="{2D07A589-4C84-4F01-A23D-4B4408281E4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58" name="Group 21">
                    <a:extLst>
                      <a:ext uri="{FF2B5EF4-FFF2-40B4-BE49-F238E27FC236}">
                        <a16:creationId xmlns:a16="http://schemas.microsoft.com/office/drawing/2014/main" id="{28E0ECD6-7E61-4E05-A33F-38C4AB5F227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046" name="AutoShape 22">
                      <a:extLst>
                        <a:ext uri="{FF2B5EF4-FFF2-40B4-BE49-F238E27FC236}">
                          <a16:creationId xmlns:a16="http://schemas.microsoft.com/office/drawing/2014/main" id="{2A662319-5810-400F-B19E-5A5A2B7A42F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047" name="AutoShape 23">
                      <a:extLst>
                        <a:ext uri="{FF2B5EF4-FFF2-40B4-BE49-F238E27FC236}">
                          <a16:creationId xmlns:a16="http://schemas.microsoft.com/office/drawing/2014/main" id="{D5C5F6AA-83FD-48F0-834F-D50BA826143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59" name="Group 24">
                    <a:extLst>
                      <a:ext uri="{FF2B5EF4-FFF2-40B4-BE49-F238E27FC236}">
                        <a16:creationId xmlns:a16="http://schemas.microsoft.com/office/drawing/2014/main" id="{B3A1E429-164A-4F6A-B65A-1A1129E3446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049" name="AutoShape 25">
                      <a:extLst>
                        <a:ext uri="{FF2B5EF4-FFF2-40B4-BE49-F238E27FC236}">
                          <a16:creationId xmlns:a16="http://schemas.microsoft.com/office/drawing/2014/main" id="{DAD15623-0270-4734-A6B2-CC610C370A1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050" name="AutoShape 26">
                      <a:extLst>
                        <a:ext uri="{FF2B5EF4-FFF2-40B4-BE49-F238E27FC236}">
                          <a16:creationId xmlns:a16="http://schemas.microsoft.com/office/drawing/2014/main" id="{27CA36EE-D967-48F5-9039-813A5C7AE06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83" name="Group 27">
                <a:extLst>
                  <a:ext uri="{FF2B5EF4-FFF2-40B4-BE49-F238E27FC236}">
                    <a16:creationId xmlns:a16="http://schemas.microsoft.com/office/drawing/2014/main" id="{18C75866-6F97-46B1-9139-B657E827AA8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409118" y="108041211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50" name="Group 28">
                  <a:extLst>
                    <a:ext uri="{FF2B5EF4-FFF2-40B4-BE49-F238E27FC236}">
                      <a16:creationId xmlns:a16="http://schemas.microsoft.com/office/drawing/2014/main" id="{4400E324-729C-4616-847D-18CC6054567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54" name="Group 29">
                    <a:extLst>
                      <a:ext uri="{FF2B5EF4-FFF2-40B4-BE49-F238E27FC236}">
                        <a16:creationId xmlns:a16="http://schemas.microsoft.com/office/drawing/2014/main" id="{F52307B8-B487-4F79-B32E-8E013CEC74C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054" name="AutoShape 30">
                      <a:extLst>
                        <a:ext uri="{FF2B5EF4-FFF2-40B4-BE49-F238E27FC236}">
                          <a16:creationId xmlns:a16="http://schemas.microsoft.com/office/drawing/2014/main" id="{A6176CD2-4C4A-442A-B28E-549C356ACC5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055" name="AutoShape 31">
                      <a:extLst>
                        <a:ext uri="{FF2B5EF4-FFF2-40B4-BE49-F238E27FC236}">
                          <a16:creationId xmlns:a16="http://schemas.microsoft.com/office/drawing/2014/main" id="{8CEADB3A-8A84-4A00-9ED0-7768888E2C7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55" name="Group 32">
                    <a:extLst>
                      <a:ext uri="{FF2B5EF4-FFF2-40B4-BE49-F238E27FC236}">
                        <a16:creationId xmlns:a16="http://schemas.microsoft.com/office/drawing/2014/main" id="{9C51508E-615B-48C2-A903-4323E85E4FD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057" name="AutoShape 33">
                      <a:extLst>
                        <a:ext uri="{FF2B5EF4-FFF2-40B4-BE49-F238E27FC236}">
                          <a16:creationId xmlns:a16="http://schemas.microsoft.com/office/drawing/2014/main" id="{9B9980B1-FDCC-4D5D-9284-2805ABBEDBC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058" name="AutoShape 34">
                      <a:extLst>
                        <a:ext uri="{FF2B5EF4-FFF2-40B4-BE49-F238E27FC236}">
                          <a16:creationId xmlns:a16="http://schemas.microsoft.com/office/drawing/2014/main" id="{5F7D34C6-C847-4E41-A26A-59F173A83DB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51" name="Group 35">
                  <a:extLst>
                    <a:ext uri="{FF2B5EF4-FFF2-40B4-BE49-F238E27FC236}">
                      <a16:creationId xmlns:a16="http://schemas.microsoft.com/office/drawing/2014/main" id="{55B4DF54-9A68-4667-95F5-FF31DCC9FC1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52" name="Group 36">
                    <a:extLst>
                      <a:ext uri="{FF2B5EF4-FFF2-40B4-BE49-F238E27FC236}">
                        <a16:creationId xmlns:a16="http://schemas.microsoft.com/office/drawing/2014/main" id="{483FCBA9-D2C9-4203-B8A8-D987E673483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061" name="AutoShape 37">
                      <a:extLst>
                        <a:ext uri="{FF2B5EF4-FFF2-40B4-BE49-F238E27FC236}">
                          <a16:creationId xmlns:a16="http://schemas.microsoft.com/office/drawing/2014/main" id="{34F51756-F6C3-46BA-BB08-A62E3AD3165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062" name="AutoShape 38">
                      <a:extLst>
                        <a:ext uri="{FF2B5EF4-FFF2-40B4-BE49-F238E27FC236}">
                          <a16:creationId xmlns:a16="http://schemas.microsoft.com/office/drawing/2014/main" id="{BB79857C-2498-4C74-8246-7CBAA286437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53" name="Group 39">
                    <a:extLst>
                      <a:ext uri="{FF2B5EF4-FFF2-40B4-BE49-F238E27FC236}">
                        <a16:creationId xmlns:a16="http://schemas.microsoft.com/office/drawing/2014/main" id="{1BE8B049-0BD5-4941-87D4-BEFBBCF3DDE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064" name="AutoShape 40">
                      <a:extLst>
                        <a:ext uri="{FF2B5EF4-FFF2-40B4-BE49-F238E27FC236}">
                          <a16:creationId xmlns:a16="http://schemas.microsoft.com/office/drawing/2014/main" id="{D485477C-BA14-4AEB-8275-5CFECD72979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065" name="AutoShape 41">
                      <a:extLst>
                        <a:ext uri="{FF2B5EF4-FFF2-40B4-BE49-F238E27FC236}">
                          <a16:creationId xmlns:a16="http://schemas.microsoft.com/office/drawing/2014/main" id="{013283DC-32F3-4F5C-8E2C-AFD96AB9461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01" name="Group 42">
                <a:extLst>
                  <a:ext uri="{FF2B5EF4-FFF2-40B4-BE49-F238E27FC236}">
                    <a16:creationId xmlns:a16="http://schemas.microsoft.com/office/drawing/2014/main" id="{B0598A5B-600F-4F7F-9AA8-115BFF44FF2A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341056" y="108041211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37" name="Group 43">
                  <a:extLst>
                    <a:ext uri="{FF2B5EF4-FFF2-40B4-BE49-F238E27FC236}">
                      <a16:creationId xmlns:a16="http://schemas.microsoft.com/office/drawing/2014/main" id="{0DE57533-D253-4815-8571-318379BB459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48" name="Group 44">
                    <a:extLst>
                      <a:ext uri="{FF2B5EF4-FFF2-40B4-BE49-F238E27FC236}">
                        <a16:creationId xmlns:a16="http://schemas.microsoft.com/office/drawing/2014/main" id="{2EB766A3-5122-4697-9E7D-3912AB0D6D6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069" name="AutoShape 45">
                      <a:extLst>
                        <a:ext uri="{FF2B5EF4-FFF2-40B4-BE49-F238E27FC236}">
                          <a16:creationId xmlns:a16="http://schemas.microsoft.com/office/drawing/2014/main" id="{BE142633-1656-435A-BBD6-3F152AD338F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070" name="AutoShape 46">
                      <a:extLst>
                        <a:ext uri="{FF2B5EF4-FFF2-40B4-BE49-F238E27FC236}">
                          <a16:creationId xmlns:a16="http://schemas.microsoft.com/office/drawing/2014/main" id="{27691899-EC29-4CAD-8B25-3EB3A2D0375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9" name="Group 47">
                    <a:extLst>
                      <a:ext uri="{FF2B5EF4-FFF2-40B4-BE49-F238E27FC236}">
                        <a16:creationId xmlns:a16="http://schemas.microsoft.com/office/drawing/2014/main" id="{9ABFF9D2-DC45-4A20-90D7-304C66FDDB5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072" name="AutoShape 48">
                      <a:extLst>
                        <a:ext uri="{FF2B5EF4-FFF2-40B4-BE49-F238E27FC236}">
                          <a16:creationId xmlns:a16="http://schemas.microsoft.com/office/drawing/2014/main" id="{26FF8860-C8D8-41BF-B21D-5743D2D9139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073" name="AutoShape 49">
                      <a:extLst>
                        <a:ext uri="{FF2B5EF4-FFF2-40B4-BE49-F238E27FC236}">
                          <a16:creationId xmlns:a16="http://schemas.microsoft.com/office/drawing/2014/main" id="{3F1CDCE4-6840-4C81-A5AF-9B205C9AB80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38" name="Group 50">
                  <a:extLst>
                    <a:ext uri="{FF2B5EF4-FFF2-40B4-BE49-F238E27FC236}">
                      <a16:creationId xmlns:a16="http://schemas.microsoft.com/office/drawing/2014/main" id="{B9AC5A93-3995-4DEE-8AB6-FB9B73CF9F4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9" name="Group 51">
                    <a:extLst>
                      <a:ext uri="{FF2B5EF4-FFF2-40B4-BE49-F238E27FC236}">
                        <a16:creationId xmlns:a16="http://schemas.microsoft.com/office/drawing/2014/main" id="{7E5D4A09-B2B8-4F62-AF38-6818A1C05BE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076" name="AutoShape 52">
                      <a:extLst>
                        <a:ext uri="{FF2B5EF4-FFF2-40B4-BE49-F238E27FC236}">
                          <a16:creationId xmlns:a16="http://schemas.microsoft.com/office/drawing/2014/main" id="{64DF0582-8F8A-4249-9463-AFDF9E213DA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077" name="AutoShape 53">
                      <a:extLst>
                        <a:ext uri="{FF2B5EF4-FFF2-40B4-BE49-F238E27FC236}">
                          <a16:creationId xmlns:a16="http://schemas.microsoft.com/office/drawing/2014/main" id="{B6B41E01-DA72-44B8-9DD5-85B884285EB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40" name="Group 54">
                    <a:extLst>
                      <a:ext uri="{FF2B5EF4-FFF2-40B4-BE49-F238E27FC236}">
                        <a16:creationId xmlns:a16="http://schemas.microsoft.com/office/drawing/2014/main" id="{A6E0BEB6-E091-4EB1-8439-B92B82A1E21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079" name="AutoShape 55">
                      <a:extLst>
                        <a:ext uri="{FF2B5EF4-FFF2-40B4-BE49-F238E27FC236}">
                          <a16:creationId xmlns:a16="http://schemas.microsoft.com/office/drawing/2014/main" id="{730FD958-34DD-4B83-BE2C-90340A1028D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080" name="AutoShape 56">
                      <a:extLst>
                        <a:ext uri="{FF2B5EF4-FFF2-40B4-BE49-F238E27FC236}">
                          <a16:creationId xmlns:a16="http://schemas.microsoft.com/office/drawing/2014/main" id="{F4EC06C0-2E0C-4C82-86F9-BDBF3279E32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02" name="Group 57">
                <a:extLst>
                  <a:ext uri="{FF2B5EF4-FFF2-40B4-BE49-F238E27FC236}">
                    <a16:creationId xmlns:a16="http://schemas.microsoft.com/office/drawing/2014/main" id="{B364E201-64A0-4BF3-81AA-6CD2BC4142DF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210658" y="108041816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17" name="Group 58">
                  <a:extLst>
                    <a:ext uri="{FF2B5EF4-FFF2-40B4-BE49-F238E27FC236}">
                      <a16:creationId xmlns:a16="http://schemas.microsoft.com/office/drawing/2014/main" id="{43B905F2-3DFE-4CC0-B3D0-9DE20D2D7AB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35" name="Group 59">
                    <a:extLst>
                      <a:ext uri="{FF2B5EF4-FFF2-40B4-BE49-F238E27FC236}">
                        <a16:creationId xmlns:a16="http://schemas.microsoft.com/office/drawing/2014/main" id="{7B3D828E-342F-457A-93A0-63110726A34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084" name="AutoShape 60">
                      <a:extLst>
                        <a:ext uri="{FF2B5EF4-FFF2-40B4-BE49-F238E27FC236}">
                          <a16:creationId xmlns:a16="http://schemas.microsoft.com/office/drawing/2014/main" id="{3D2CEA1E-DE69-4073-840A-931B71CFD78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085" name="AutoShape 61">
                      <a:extLst>
                        <a:ext uri="{FF2B5EF4-FFF2-40B4-BE49-F238E27FC236}">
                          <a16:creationId xmlns:a16="http://schemas.microsoft.com/office/drawing/2014/main" id="{69EBC467-659E-49A9-99B1-508E19D9F07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6" name="Group 62">
                    <a:extLst>
                      <a:ext uri="{FF2B5EF4-FFF2-40B4-BE49-F238E27FC236}">
                        <a16:creationId xmlns:a16="http://schemas.microsoft.com/office/drawing/2014/main" id="{760AF848-2943-4A1C-A167-EA938ADB942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087" name="AutoShape 63">
                      <a:extLst>
                        <a:ext uri="{FF2B5EF4-FFF2-40B4-BE49-F238E27FC236}">
                          <a16:creationId xmlns:a16="http://schemas.microsoft.com/office/drawing/2014/main" id="{F53CB396-24F0-4723-927C-66A17C0523B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088" name="AutoShape 64">
                      <a:extLst>
                        <a:ext uri="{FF2B5EF4-FFF2-40B4-BE49-F238E27FC236}">
                          <a16:creationId xmlns:a16="http://schemas.microsoft.com/office/drawing/2014/main" id="{15B8EFD1-8C0F-412A-BCE3-96EDCD0069D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18" name="Group 65">
                  <a:extLst>
                    <a:ext uri="{FF2B5EF4-FFF2-40B4-BE49-F238E27FC236}">
                      <a16:creationId xmlns:a16="http://schemas.microsoft.com/office/drawing/2014/main" id="{AA94FB86-EF81-4D28-B092-E3804C429F8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19" name="Group 66">
                    <a:extLst>
                      <a:ext uri="{FF2B5EF4-FFF2-40B4-BE49-F238E27FC236}">
                        <a16:creationId xmlns:a16="http://schemas.microsoft.com/office/drawing/2014/main" id="{8A35C778-CA51-48E8-9B72-00169C42EC3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091" name="AutoShape 67">
                      <a:extLst>
                        <a:ext uri="{FF2B5EF4-FFF2-40B4-BE49-F238E27FC236}">
                          <a16:creationId xmlns:a16="http://schemas.microsoft.com/office/drawing/2014/main" id="{A3593EE8-F3C9-4939-B212-05DBF05D509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092" name="AutoShape 68">
                      <a:extLst>
                        <a:ext uri="{FF2B5EF4-FFF2-40B4-BE49-F238E27FC236}">
                          <a16:creationId xmlns:a16="http://schemas.microsoft.com/office/drawing/2014/main" id="{B5B5AD0B-7C33-42AF-90FE-93DDCE84A50F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34" name="Group 69">
                    <a:extLst>
                      <a:ext uri="{FF2B5EF4-FFF2-40B4-BE49-F238E27FC236}">
                        <a16:creationId xmlns:a16="http://schemas.microsoft.com/office/drawing/2014/main" id="{8509CAAC-1166-488E-AE07-1CF4FD7882B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094" name="AutoShape 70">
                      <a:extLst>
                        <a:ext uri="{FF2B5EF4-FFF2-40B4-BE49-F238E27FC236}">
                          <a16:creationId xmlns:a16="http://schemas.microsoft.com/office/drawing/2014/main" id="{3FA11CB4-8C12-4BAB-96AB-7871B0BEDD5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095" name="AutoShape 71">
                      <a:extLst>
                        <a:ext uri="{FF2B5EF4-FFF2-40B4-BE49-F238E27FC236}">
                          <a16:creationId xmlns:a16="http://schemas.microsoft.com/office/drawing/2014/main" id="{A78985F1-B1FA-4284-8E7F-FECEF5A2206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03" name="Group 72">
                <a:extLst>
                  <a:ext uri="{FF2B5EF4-FFF2-40B4-BE49-F238E27FC236}">
                    <a16:creationId xmlns:a16="http://schemas.microsoft.com/office/drawing/2014/main" id="{403864ED-25EE-4E9D-B718-0896E462A68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458368" cy="140803"/>
                <a:chOff x="96845556" y="108041022"/>
                <a:chExt cx="458368" cy="140803"/>
              </a:xfrm>
            </p:grpSpPr>
            <p:grpSp>
              <p:nvGrpSpPr>
                <p:cNvPr id="111" name="Group 73">
                  <a:extLst>
                    <a:ext uri="{FF2B5EF4-FFF2-40B4-BE49-F238E27FC236}">
                      <a16:creationId xmlns:a16="http://schemas.microsoft.com/office/drawing/2014/main" id="{DC8B6E10-AFE7-4BAC-A208-7DB8EB7C8A6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1207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15" name="Group 74">
                    <a:extLst>
                      <a:ext uri="{FF2B5EF4-FFF2-40B4-BE49-F238E27FC236}">
                        <a16:creationId xmlns:a16="http://schemas.microsoft.com/office/drawing/2014/main" id="{C8FE1D0D-0139-4B4B-BACD-A33A0C8A568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099" name="AutoShape 75">
                      <a:extLst>
                        <a:ext uri="{FF2B5EF4-FFF2-40B4-BE49-F238E27FC236}">
                          <a16:creationId xmlns:a16="http://schemas.microsoft.com/office/drawing/2014/main" id="{1B4C1B16-7375-4EAB-904F-91855422B7F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00" name="AutoShape 76">
                      <a:extLst>
                        <a:ext uri="{FF2B5EF4-FFF2-40B4-BE49-F238E27FC236}">
                          <a16:creationId xmlns:a16="http://schemas.microsoft.com/office/drawing/2014/main" id="{B11CCBEA-8F68-4E74-BF88-64A88E4F46E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16" name="Group 77">
                    <a:extLst>
                      <a:ext uri="{FF2B5EF4-FFF2-40B4-BE49-F238E27FC236}">
                        <a16:creationId xmlns:a16="http://schemas.microsoft.com/office/drawing/2014/main" id="{FA967964-6FEA-4F71-ACCD-C9986D3F48E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102" name="AutoShape 78">
                      <a:extLst>
                        <a:ext uri="{FF2B5EF4-FFF2-40B4-BE49-F238E27FC236}">
                          <a16:creationId xmlns:a16="http://schemas.microsoft.com/office/drawing/2014/main" id="{882C22B4-09BD-42EC-A0AD-49F45AC1B0D7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03" name="AutoShape 79">
                      <a:extLst>
                        <a:ext uri="{FF2B5EF4-FFF2-40B4-BE49-F238E27FC236}">
                          <a16:creationId xmlns:a16="http://schemas.microsoft.com/office/drawing/2014/main" id="{72EE874B-0BA9-431B-BE7F-3C21089A7FE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12" name="Group 80">
                  <a:extLst>
                    <a:ext uri="{FF2B5EF4-FFF2-40B4-BE49-F238E27FC236}">
                      <a16:creationId xmlns:a16="http://schemas.microsoft.com/office/drawing/2014/main" id="{FA28D85A-FC2F-4838-B128-56E67ECEEEB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845556" y="108041022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13" name="Group 81">
                    <a:extLst>
                      <a:ext uri="{FF2B5EF4-FFF2-40B4-BE49-F238E27FC236}">
                        <a16:creationId xmlns:a16="http://schemas.microsoft.com/office/drawing/2014/main" id="{504B07F2-DC32-40A5-8B3D-C505F9CD01B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106" name="AutoShape 82">
                      <a:extLst>
                        <a:ext uri="{FF2B5EF4-FFF2-40B4-BE49-F238E27FC236}">
                          <a16:creationId xmlns:a16="http://schemas.microsoft.com/office/drawing/2014/main" id="{5FA599EF-8EE5-4A55-88AF-4FFB736C95A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07" name="AutoShape 83">
                      <a:extLst>
                        <a:ext uri="{FF2B5EF4-FFF2-40B4-BE49-F238E27FC236}">
                          <a16:creationId xmlns:a16="http://schemas.microsoft.com/office/drawing/2014/main" id="{EA6C5A06-6CF7-44DF-B874-B8DCA39522F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14" name="Group 84">
                    <a:extLst>
                      <a:ext uri="{FF2B5EF4-FFF2-40B4-BE49-F238E27FC236}">
                        <a16:creationId xmlns:a16="http://schemas.microsoft.com/office/drawing/2014/main" id="{97FC63DB-D33E-4312-B928-C9346D0A01C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109" name="AutoShape 85">
                      <a:extLst>
                        <a:ext uri="{FF2B5EF4-FFF2-40B4-BE49-F238E27FC236}">
                          <a16:creationId xmlns:a16="http://schemas.microsoft.com/office/drawing/2014/main" id="{AA276E9D-7449-4AD6-BED4-016F607E063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10" name="AutoShape 86">
                      <a:extLst>
                        <a:ext uri="{FF2B5EF4-FFF2-40B4-BE49-F238E27FC236}">
                          <a16:creationId xmlns:a16="http://schemas.microsoft.com/office/drawing/2014/main" id="{12A3F707-398C-4771-88A5-7F6610A5AB9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04" name="Group 87">
                <a:extLst>
                  <a:ext uri="{FF2B5EF4-FFF2-40B4-BE49-F238E27FC236}">
                    <a16:creationId xmlns:a16="http://schemas.microsoft.com/office/drawing/2014/main" id="{D3E5C40E-0AB1-4036-9626-666B77FBD42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431208" y="108042001"/>
                <a:ext cx="458368" cy="140803"/>
                <a:chOff x="96845556" y="108041022"/>
                <a:chExt cx="458368" cy="140803"/>
              </a:xfrm>
            </p:grpSpPr>
            <p:grpSp>
              <p:nvGrpSpPr>
                <p:cNvPr id="105" name="Group 88">
                  <a:extLst>
                    <a:ext uri="{FF2B5EF4-FFF2-40B4-BE49-F238E27FC236}">
                      <a16:creationId xmlns:a16="http://schemas.microsoft.com/office/drawing/2014/main" id="{B4FE8A62-A104-4F0D-891F-625D6C177FE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1207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09" name="Group 89">
                    <a:extLst>
                      <a:ext uri="{FF2B5EF4-FFF2-40B4-BE49-F238E27FC236}">
                        <a16:creationId xmlns:a16="http://schemas.microsoft.com/office/drawing/2014/main" id="{5B486F38-E9E5-456D-A4F1-6562DFE4A5C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114" name="AutoShape 90">
                      <a:extLst>
                        <a:ext uri="{FF2B5EF4-FFF2-40B4-BE49-F238E27FC236}">
                          <a16:creationId xmlns:a16="http://schemas.microsoft.com/office/drawing/2014/main" id="{CECD6990-BE68-471B-9F2A-F71A67BA034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15" name="AutoShape 91">
                      <a:extLst>
                        <a:ext uri="{FF2B5EF4-FFF2-40B4-BE49-F238E27FC236}">
                          <a16:creationId xmlns:a16="http://schemas.microsoft.com/office/drawing/2014/main" id="{CEA5DEAC-3F94-4105-9F3F-300FDB839C4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10" name="Group 92">
                    <a:extLst>
                      <a:ext uri="{FF2B5EF4-FFF2-40B4-BE49-F238E27FC236}">
                        <a16:creationId xmlns:a16="http://schemas.microsoft.com/office/drawing/2014/main" id="{9266AB92-0435-4BC9-8435-5C4143F9D43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117" name="AutoShape 93">
                      <a:extLst>
                        <a:ext uri="{FF2B5EF4-FFF2-40B4-BE49-F238E27FC236}">
                          <a16:creationId xmlns:a16="http://schemas.microsoft.com/office/drawing/2014/main" id="{204C04DC-8354-4F87-BA02-C2F8CA7A202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18" name="AutoShape 94">
                      <a:extLst>
                        <a:ext uri="{FF2B5EF4-FFF2-40B4-BE49-F238E27FC236}">
                          <a16:creationId xmlns:a16="http://schemas.microsoft.com/office/drawing/2014/main" id="{DCA33648-E3DD-4321-89B3-284A2CD3CFA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06" name="Group 95">
                  <a:extLst>
                    <a:ext uri="{FF2B5EF4-FFF2-40B4-BE49-F238E27FC236}">
                      <a16:creationId xmlns:a16="http://schemas.microsoft.com/office/drawing/2014/main" id="{247E39F8-1810-4E77-98C0-CD67DDE031A9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845556" y="108041022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07" name="Group 96">
                    <a:extLst>
                      <a:ext uri="{FF2B5EF4-FFF2-40B4-BE49-F238E27FC236}">
                        <a16:creationId xmlns:a16="http://schemas.microsoft.com/office/drawing/2014/main" id="{FCE9C80E-CA59-45DE-B816-3E1CBDCC290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121" name="AutoShape 97">
                      <a:extLst>
                        <a:ext uri="{FF2B5EF4-FFF2-40B4-BE49-F238E27FC236}">
                          <a16:creationId xmlns:a16="http://schemas.microsoft.com/office/drawing/2014/main" id="{C5E7ADE0-3588-48EB-9577-933D290D619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22" name="AutoShape 98">
                      <a:extLst>
                        <a:ext uri="{FF2B5EF4-FFF2-40B4-BE49-F238E27FC236}">
                          <a16:creationId xmlns:a16="http://schemas.microsoft.com/office/drawing/2014/main" id="{D9AF2691-9EF4-4005-9AE8-A1DD95569326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08" name="Group 99">
                    <a:extLst>
                      <a:ext uri="{FF2B5EF4-FFF2-40B4-BE49-F238E27FC236}">
                        <a16:creationId xmlns:a16="http://schemas.microsoft.com/office/drawing/2014/main" id="{FCA64797-FE98-470E-9DD6-B0C1298ACEC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124" name="AutoShape 100">
                      <a:extLst>
                        <a:ext uri="{FF2B5EF4-FFF2-40B4-BE49-F238E27FC236}">
                          <a16:creationId xmlns:a16="http://schemas.microsoft.com/office/drawing/2014/main" id="{E5F9E267-BE2E-42F4-80B4-860FEAD7E48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25" name="AutoShape 101">
                      <a:extLst>
                        <a:ext uri="{FF2B5EF4-FFF2-40B4-BE49-F238E27FC236}">
                          <a16:creationId xmlns:a16="http://schemas.microsoft.com/office/drawing/2014/main" id="{FFA3DAF2-C034-4BEB-A9EA-A7F8B94508B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</p:grpSp>
        <p:grpSp>
          <p:nvGrpSpPr>
            <p:cNvPr id="167" name="Group 102">
              <a:extLst>
                <a:ext uri="{FF2B5EF4-FFF2-40B4-BE49-F238E27FC236}">
                  <a16:creationId xmlns:a16="http://schemas.microsoft.com/office/drawing/2014/main" id="{619D59B8-EE8D-45C0-A04D-3417CF936989}"/>
                </a:ext>
              </a:extLst>
            </p:cNvPr>
            <p:cNvGrpSpPr>
              <a:grpSpLocks/>
            </p:cNvGrpSpPr>
            <p:nvPr/>
          </p:nvGrpSpPr>
          <p:grpSpPr bwMode="auto">
            <a:xfrm rot="10800000">
              <a:off x="7222516" y="3344189"/>
              <a:ext cx="4881301" cy="232908"/>
              <a:chOff x="95991081" y="107831056"/>
              <a:chExt cx="6587974" cy="566548"/>
            </a:xfrm>
          </p:grpSpPr>
          <p:sp>
            <p:nvSpPr>
              <p:cNvPr id="168" name="Rectangle 103">
                <a:extLst>
                  <a:ext uri="{FF2B5EF4-FFF2-40B4-BE49-F238E27FC236}">
                    <a16:creationId xmlns:a16="http://schemas.microsoft.com/office/drawing/2014/main" id="{28C73547-7BC8-4E3B-A096-DC624EB3164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205131" y="108042576"/>
                <a:ext cx="5536207" cy="138584"/>
              </a:xfrm>
              <a:prstGeom prst="rect">
                <a:avLst/>
              </a:prstGeom>
              <a:solidFill>
                <a:srgbClr val="B35E2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grpSp>
            <p:nvGrpSpPr>
              <p:cNvPr id="184" name="Group 104">
                <a:extLst>
                  <a:ext uri="{FF2B5EF4-FFF2-40B4-BE49-F238E27FC236}">
                    <a16:creationId xmlns:a16="http://schemas.microsoft.com/office/drawing/2014/main" id="{70886BD1-EBD0-498D-B289-4AFDFBE4DCD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1715422" y="107956515"/>
                <a:ext cx="863633" cy="309550"/>
                <a:chOff x="99435359" y="108187172"/>
                <a:chExt cx="2948239" cy="798689"/>
              </a:xfrm>
            </p:grpSpPr>
            <p:grpSp>
              <p:nvGrpSpPr>
                <p:cNvPr id="857" name="Group 105">
                  <a:extLst>
                    <a:ext uri="{FF2B5EF4-FFF2-40B4-BE49-F238E27FC236}">
                      <a16:creationId xmlns:a16="http://schemas.microsoft.com/office/drawing/2014/main" id="{F1BE4548-A252-40E5-950A-58B29FFE43C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 rot="5400000">
                  <a:off x="100554369" y="107156633"/>
                  <a:ext cx="798689" cy="2859768"/>
                  <a:chOff x="98149559" y="106209524"/>
                  <a:chExt cx="1214438" cy="2859768"/>
                </a:xfrm>
              </p:grpSpPr>
              <p:sp>
                <p:nvSpPr>
                  <p:cNvPr id="859" name="AutoShape 106">
                    <a:extLst>
                      <a:ext uri="{FF2B5EF4-FFF2-40B4-BE49-F238E27FC236}">
                        <a16:creationId xmlns:a16="http://schemas.microsoft.com/office/drawing/2014/main" id="{C65DCA0C-DE11-4416-8812-50D256326E62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98161434" y="107854854"/>
                    <a:ext cx="1202563" cy="1214438"/>
                  </a:xfrm>
                  <a:prstGeom prst="diamond">
                    <a:avLst/>
                  </a:prstGeom>
                  <a:solidFill>
                    <a:srgbClr val="C0C0C0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25400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860" name="AutoShape 107">
                    <a:extLst>
                      <a:ext uri="{FF2B5EF4-FFF2-40B4-BE49-F238E27FC236}">
                        <a16:creationId xmlns:a16="http://schemas.microsoft.com/office/drawing/2014/main" id="{D57B8DA1-ACD4-49CA-8D5D-07854225EA9C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98149559" y="106209524"/>
                    <a:ext cx="1214438" cy="2244437"/>
                  </a:xfrm>
                  <a:prstGeom prst="triangle">
                    <a:avLst>
                      <a:gd name="adj" fmla="val 50000"/>
                    </a:avLst>
                  </a:prstGeom>
                  <a:solidFill>
                    <a:srgbClr val="C0C0C0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25400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</p:grpSp>
            <p:sp>
              <p:nvSpPr>
                <p:cNvPr id="858" name="AutoShape 108">
                  <a:extLst>
                    <a:ext uri="{FF2B5EF4-FFF2-40B4-BE49-F238E27FC236}">
                      <a16:creationId xmlns:a16="http://schemas.microsoft.com/office/drawing/2014/main" id="{9ADC4DA7-A224-4218-AC96-6DC1F76AC694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99435359" y="108404140"/>
                  <a:ext cx="570016" cy="383025"/>
                </a:xfrm>
                <a:prstGeom prst="flowChartDelay">
                  <a:avLst/>
                </a:prstGeom>
                <a:solidFill>
                  <a:srgbClr val="C0C0C0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</p:grpSp>
          <p:sp>
            <p:nvSpPr>
              <p:cNvPr id="185" name="AutoShape 109">
                <a:extLst>
                  <a:ext uri="{FF2B5EF4-FFF2-40B4-BE49-F238E27FC236}">
                    <a16:creationId xmlns:a16="http://schemas.microsoft.com/office/drawing/2014/main" id="{315E519D-5473-430D-A051-27C88C546C8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96104186" y="107927501"/>
                <a:ext cx="140554" cy="366764"/>
              </a:xfrm>
              <a:custGeom>
                <a:avLst/>
                <a:gdLst>
                  <a:gd name="G0" fmla="+- 2212 0 0"/>
                  <a:gd name="G1" fmla="+- 8926576 0 0"/>
                  <a:gd name="G2" fmla="+- 0 0 8926576"/>
                  <a:gd name="T0" fmla="*/ 0 256 1"/>
                  <a:gd name="T1" fmla="*/ 180 256 1"/>
                  <a:gd name="G3" fmla="+- 8926576 T0 T1"/>
                  <a:gd name="T2" fmla="*/ 0 256 1"/>
                  <a:gd name="T3" fmla="*/ 90 256 1"/>
                  <a:gd name="G4" fmla="+- 8926576 T2 T3"/>
                  <a:gd name="G5" fmla="*/ G4 2 1"/>
                  <a:gd name="T4" fmla="*/ 90 256 1"/>
                  <a:gd name="T5" fmla="*/ 0 256 1"/>
                  <a:gd name="G6" fmla="+- 8926576 T4 T5"/>
                  <a:gd name="G7" fmla="*/ G6 2 1"/>
                  <a:gd name="G8" fmla="abs 8926576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2212"/>
                  <a:gd name="G18" fmla="*/ 2212 1 2"/>
                  <a:gd name="G19" fmla="+- G18 5400 0"/>
                  <a:gd name="G20" fmla="cos G19 8926576"/>
                  <a:gd name="G21" fmla="sin G19 8926576"/>
                  <a:gd name="G22" fmla="+- G20 10800 0"/>
                  <a:gd name="G23" fmla="+- G21 10800 0"/>
                  <a:gd name="G24" fmla="+- 10800 0 G20"/>
                  <a:gd name="G25" fmla="+- 2212 10800 0"/>
                  <a:gd name="G26" fmla="?: G9 G17 G25"/>
                  <a:gd name="G27" fmla="?: G9 0 21600"/>
                  <a:gd name="G28" fmla="cos 10800 8926576"/>
                  <a:gd name="G29" fmla="sin 10800 8926576"/>
                  <a:gd name="G30" fmla="sin 2212 8926576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8926576 G34 0"/>
                  <a:gd name="G36" fmla="?: G6 G35 G31"/>
                  <a:gd name="G37" fmla="+- 21600 0 G36"/>
                  <a:gd name="G38" fmla="?: G4 0 G33"/>
                  <a:gd name="G39" fmla="?: 8926576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0 h 21600"/>
                  <a:gd name="T14" fmla="*/ 6103 w 21600"/>
                  <a:gd name="T15" fmla="*/ 15302 h 21600"/>
                  <a:gd name="T16" fmla="*/ 10800 w 21600"/>
                  <a:gd name="T17" fmla="*/ 8588 h 21600"/>
                  <a:gd name="T18" fmla="*/ 15497 w 21600"/>
                  <a:gd name="T19" fmla="*/ 15302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9203" y="12330"/>
                    </a:moveTo>
                    <a:cubicBezTo>
                      <a:pt x="8808" y="11918"/>
                      <a:pt x="8588" y="11370"/>
                      <a:pt x="8588" y="10800"/>
                    </a:cubicBezTo>
                    <a:cubicBezTo>
                      <a:pt x="8588" y="9578"/>
                      <a:pt x="9578" y="8588"/>
                      <a:pt x="10800" y="8588"/>
                    </a:cubicBezTo>
                    <a:cubicBezTo>
                      <a:pt x="12021" y="8588"/>
                      <a:pt x="13012" y="9578"/>
                      <a:pt x="13012" y="10800"/>
                    </a:cubicBezTo>
                    <a:cubicBezTo>
                      <a:pt x="13012" y="11370"/>
                      <a:pt x="12791" y="11918"/>
                      <a:pt x="12396" y="12330"/>
                    </a:cubicBezTo>
                    <a:lnTo>
                      <a:pt x="18596" y="18273"/>
                    </a:lnTo>
                    <a:cubicBezTo>
                      <a:pt x="20523" y="16263"/>
                      <a:pt x="21600" y="13585"/>
                      <a:pt x="21600" y="10800"/>
                    </a:cubicBez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ubicBezTo>
                      <a:pt x="0" y="13585"/>
                      <a:pt x="1076" y="16263"/>
                      <a:pt x="3003" y="18273"/>
                    </a:cubicBezTo>
                    <a:close/>
                  </a:path>
                </a:pathLst>
              </a:custGeom>
              <a:solidFill>
                <a:srgbClr val="B35E2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86" name="AutoShape 110">
                <a:extLst>
                  <a:ext uri="{FF2B5EF4-FFF2-40B4-BE49-F238E27FC236}">
                    <a16:creationId xmlns:a16="http://schemas.microsoft.com/office/drawing/2014/main" id="{5E56A9C4-899B-47DB-9B8C-8CF57C21B32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96150113" y="107831056"/>
                <a:ext cx="1142999" cy="209550"/>
              </a:xfrm>
              <a:prstGeom prst="parallelogram">
                <a:avLst>
                  <a:gd name="adj" fmla="val 136364"/>
                </a:avLst>
              </a:prstGeom>
              <a:solidFill>
                <a:schemeClr val="tx1">
                  <a:lumMod val="8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87" name="AutoShape 111">
                <a:extLst>
                  <a:ext uri="{FF2B5EF4-FFF2-40B4-BE49-F238E27FC236}">
                    <a16:creationId xmlns:a16="http://schemas.microsoft.com/office/drawing/2014/main" id="{7F4A5BA7-9140-4E5B-B7F1-DFACB4EBA3D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96159637" y="108181160"/>
                <a:ext cx="1142999" cy="216444"/>
              </a:xfrm>
              <a:prstGeom prst="parallelogram">
                <a:avLst>
                  <a:gd name="adj" fmla="val 132020"/>
                </a:avLst>
              </a:prstGeom>
              <a:solidFill>
                <a:schemeClr val="tx1">
                  <a:lumMod val="8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grpSp>
            <p:nvGrpSpPr>
              <p:cNvPr id="188" name="Group 112">
                <a:extLst>
                  <a:ext uri="{FF2B5EF4-FFF2-40B4-BE49-F238E27FC236}">
                    <a16:creationId xmlns:a16="http://schemas.microsoft.com/office/drawing/2014/main" id="{B41A2DB8-F6A6-410B-9CDE-44957A02B63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0606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851" name="Group 113">
                  <a:extLst>
                    <a:ext uri="{FF2B5EF4-FFF2-40B4-BE49-F238E27FC236}">
                      <a16:creationId xmlns:a16="http://schemas.microsoft.com/office/drawing/2014/main" id="{CB42F05B-C636-4FB9-9C34-B17323ACCC8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855" name="Group 114">
                    <a:extLst>
                      <a:ext uri="{FF2B5EF4-FFF2-40B4-BE49-F238E27FC236}">
                        <a16:creationId xmlns:a16="http://schemas.microsoft.com/office/drawing/2014/main" id="{C12D917C-98F6-47C3-8B29-AEBB6325667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39" name="AutoShape 115">
                      <a:extLst>
                        <a:ext uri="{FF2B5EF4-FFF2-40B4-BE49-F238E27FC236}">
                          <a16:creationId xmlns:a16="http://schemas.microsoft.com/office/drawing/2014/main" id="{E0C06746-A6AB-4317-B4E1-6C291DB4E4E7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40" name="AutoShape 116">
                      <a:extLst>
                        <a:ext uri="{FF2B5EF4-FFF2-40B4-BE49-F238E27FC236}">
                          <a16:creationId xmlns:a16="http://schemas.microsoft.com/office/drawing/2014/main" id="{F17659A5-1745-4049-8EFA-323A48778E1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856" name="Group 117">
                    <a:extLst>
                      <a:ext uri="{FF2B5EF4-FFF2-40B4-BE49-F238E27FC236}">
                        <a16:creationId xmlns:a16="http://schemas.microsoft.com/office/drawing/2014/main" id="{9605B588-22EE-413A-BBD6-E88F3872567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42" name="AutoShape 118">
                      <a:extLst>
                        <a:ext uri="{FF2B5EF4-FFF2-40B4-BE49-F238E27FC236}">
                          <a16:creationId xmlns:a16="http://schemas.microsoft.com/office/drawing/2014/main" id="{905AD6E3-CC38-4EFE-8673-685023F6E65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43" name="AutoShape 119">
                      <a:extLst>
                        <a:ext uri="{FF2B5EF4-FFF2-40B4-BE49-F238E27FC236}">
                          <a16:creationId xmlns:a16="http://schemas.microsoft.com/office/drawing/2014/main" id="{6CD75DFC-C793-449A-B18B-884C8B9FBED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852" name="Group 120">
                  <a:extLst>
                    <a:ext uri="{FF2B5EF4-FFF2-40B4-BE49-F238E27FC236}">
                      <a16:creationId xmlns:a16="http://schemas.microsoft.com/office/drawing/2014/main" id="{AED9005C-F129-4A73-B6CA-5FB35B043D60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853" name="Group 121">
                    <a:extLst>
                      <a:ext uri="{FF2B5EF4-FFF2-40B4-BE49-F238E27FC236}">
                        <a16:creationId xmlns:a16="http://schemas.microsoft.com/office/drawing/2014/main" id="{D7B30BCE-EB75-49B4-8062-A90D683F2BA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46" name="AutoShape 122">
                      <a:extLst>
                        <a:ext uri="{FF2B5EF4-FFF2-40B4-BE49-F238E27FC236}">
                          <a16:creationId xmlns:a16="http://schemas.microsoft.com/office/drawing/2014/main" id="{49EB0118-665A-4725-BFE3-41AF678A5A2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47" name="AutoShape 123">
                      <a:extLst>
                        <a:ext uri="{FF2B5EF4-FFF2-40B4-BE49-F238E27FC236}">
                          <a16:creationId xmlns:a16="http://schemas.microsoft.com/office/drawing/2014/main" id="{25EC4765-9C97-43DD-A93A-61980AAA5567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854" name="Group 124">
                    <a:extLst>
                      <a:ext uri="{FF2B5EF4-FFF2-40B4-BE49-F238E27FC236}">
                        <a16:creationId xmlns:a16="http://schemas.microsoft.com/office/drawing/2014/main" id="{9C0A0E5A-BFBA-4BB4-ACFD-375D40F8094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49" name="AutoShape 125">
                      <a:extLst>
                        <a:ext uri="{FF2B5EF4-FFF2-40B4-BE49-F238E27FC236}">
                          <a16:creationId xmlns:a16="http://schemas.microsoft.com/office/drawing/2014/main" id="{E6FB8E03-506F-41EA-BA84-D98B024EE7F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50" name="AutoShape 126">
                      <a:extLst>
                        <a:ext uri="{FF2B5EF4-FFF2-40B4-BE49-F238E27FC236}">
                          <a16:creationId xmlns:a16="http://schemas.microsoft.com/office/drawing/2014/main" id="{937562D4-1FD5-4F40-B4A5-B33A509DBEF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89" name="Group 127">
                <a:extLst>
                  <a:ext uri="{FF2B5EF4-FFF2-40B4-BE49-F238E27FC236}">
                    <a16:creationId xmlns:a16="http://schemas.microsoft.com/office/drawing/2014/main" id="{3D1B59FB-643C-45DA-AAD4-09550CB8477C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409118" y="108041211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265" name="Group 128">
                  <a:extLst>
                    <a:ext uri="{FF2B5EF4-FFF2-40B4-BE49-F238E27FC236}">
                      <a16:creationId xmlns:a16="http://schemas.microsoft.com/office/drawing/2014/main" id="{D69A95BE-3A54-4A79-9D84-7E4F6CBD066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849" name="Group 129">
                    <a:extLst>
                      <a:ext uri="{FF2B5EF4-FFF2-40B4-BE49-F238E27FC236}">
                        <a16:creationId xmlns:a16="http://schemas.microsoft.com/office/drawing/2014/main" id="{90642600-9E52-42CF-89CD-4599A8873DE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54" name="AutoShape 130">
                      <a:extLst>
                        <a:ext uri="{FF2B5EF4-FFF2-40B4-BE49-F238E27FC236}">
                          <a16:creationId xmlns:a16="http://schemas.microsoft.com/office/drawing/2014/main" id="{1CF40198-8AAA-4937-A92C-FA1A38C0DFF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55" name="AutoShape 131">
                      <a:extLst>
                        <a:ext uri="{FF2B5EF4-FFF2-40B4-BE49-F238E27FC236}">
                          <a16:creationId xmlns:a16="http://schemas.microsoft.com/office/drawing/2014/main" id="{DE3C7AA5-9AF8-4D27-9209-8DD6B8DECAF6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850" name="Group 132">
                    <a:extLst>
                      <a:ext uri="{FF2B5EF4-FFF2-40B4-BE49-F238E27FC236}">
                        <a16:creationId xmlns:a16="http://schemas.microsoft.com/office/drawing/2014/main" id="{9049D6CC-EA5F-4431-B111-235C76793ED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57" name="AutoShape 133">
                      <a:extLst>
                        <a:ext uri="{FF2B5EF4-FFF2-40B4-BE49-F238E27FC236}">
                          <a16:creationId xmlns:a16="http://schemas.microsoft.com/office/drawing/2014/main" id="{23F304C2-3B8E-4C04-9210-9F96B70A08F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58" name="AutoShape 134">
                      <a:extLst>
                        <a:ext uri="{FF2B5EF4-FFF2-40B4-BE49-F238E27FC236}">
                          <a16:creationId xmlns:a16="http://schemas.microsoft.com/office/drawing/2014/main" id="{2C3D5690-726A-4120-A5B8-D99690F0C90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266" name="Group 135">
                  <a:extLst>
                    <a:ext uri="{FF2B5EF4-FFF2-40B4-BE49-F238E27FC236}">
                      <a16:creationId xmlns:a16="http://schemas.microsoft.com/office/drawing/2014/main" id="{E54D0FB0-6948-4E90-8BFF-9C99180591A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277" name="Group 136">
                    <a:extLst>
                      <a:ext uri="{FF2B5EF4-FFF2-40B4-BE49-F238E27FC236}">
                        <a16:creationId xmlns:a16="http://schemas.microsoft.com/office/drawing/2014/main" id="{47C4E16D-3F94-44F0-8247-9B9CFD698A3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61" name="AutoShape 137">
                      <a:extLst>
                        <a:ext uri="{FF2B5EF4-FFF2-40B4-BE49-F238E27FC236}">
                          <a16:creationId xmlns:a16="http://schemas.microsoft.com/office/drawing/2014/main" id="{AF1EBD4F-0F47-404E-90F9-0E751C99FE7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62" name="AutoShape 138">
                      <a:extLst>
                        <a:ext uri="{FF2B5EF4-FFF2-40B4-BE49-F238E27FC236}">
                          <a16:creationId xmlns:a16="http://schemas.microsoft.com/office/drawing/2014/main" id="{8AAC490B-5681-40AE-9160-6C1AFE18C4C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848" name="Group 139">
                    <a:extLst>
                      <a:ext uri="{FF2B5EF4-FFF2-40B4-BE49-F238E27FC236}">
                        <a16:creationId xmlns:a16="http://schemas.microsoft.com/office/drawing/2014/main" id="{E2243A9B-A5E2-48F2-A52A-B52BDC1FE4A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64" name="AutoShape 140">
                      <a:extLst>
                        <a:ext uri="{FF2B5EF4-FFF2-40B4-BE49-F238E27FC236}">
                          <a16:creationId xmlns:a16="http://schemas.microsoft.com/office/drawing/2014/main" id="{26BEC004-BFE5-4AC8-8AA3-4239C262A35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65" name="AutoShape 141">
                      <a:extLst>
                        <a:ext uri="{FF2B5EF4-FFF2-40B4-BE49-F238E27FC236}">
                          <a16:creationId xmlns:a16="http://schemas.microsoft.com/office/drawing/2014/main" id="{05573D79-A4F0-438E-A404-1636AA08601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90" name="Group 142">
                <a:extLst>
                  <a:ext uri="{FF2B5EF4-FFF2-40B4-BE49-F238E27FC236}">
                    <a16:creationId xmlns:a16="http://schemas.microsoft.com/office/drawing/2014/main" id="{6C80D1B1-6ACC-4CB3-8563-D6AC71BD792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341056" y="108041211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259" name="Group 143">
                  <a:extLst>
                    <a:ext uri="{FF2B5EF4-FFF2-40B4-BE49-F238E27FC236}">
                      <a16:creationId xmlns:a16="http://schemas.microsoft.com/office/drawing/2014/main" id="{71906D26-AF10-43EF-A1FF-EC0D40E1C03B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263" name="Group 144">
                    <a:extLst>
                      <a:ext uri="{FF2B5EF4-FFF2-40B4-BE49-F238E27FC236}">
                        <a16:creationId xmlns:a16="http://schemas.microsoft.com/office/drawing/2014/main" id="{FBE001A7-365B-479A-AE4F-001AF8E0963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69" name="AutoShape 145">
                      <a:extLst>
                        <a:ext uri="{FF2B5EF4-FFF2-40B4-BE49-F238E27FC236}">
                          <a16:creationId xmlns:a16="http://schemas.microsoft.com/office/drawing/2014/main" id="{FE1F1F2E-E97F-464C-8B29-A7E572458D06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70" name="AutoShape 146">
                      <a:extLst>
                        <a:ext uri="{FF2B5EF4-FFF2-40B4-BE49-F238E27FC236}">
                          <a16:creationId xmlns:a16="http://schemas.microsoft.com/office/drawing/2014/main" id="{5CF87896-8FD9-4E70-9611-BAB78303F8F7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264" name="Group 147">
                    <a:extLst>
                      <a:ext uri="{FF2B5EF4-FFF2-40B4-BE49-F238E27FC236}">
                        <a16:creationId xmlns:a16="http://schemas.microsoft.com/office/drawing/2014/main" id="{7C9B1635-8FC4-40C0-9458-03C469086CE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72" name="AutoShape 148">
                      <a:extLst>
                        <a:ext uri="{FF2B5EF4-FFF2-40B4-BE49-F238E27FC236}">
                          <a16:creationId xmlns:a16="http://schemas.microsoft.com/office/drawing/2014/main" id="{89782308-3852-44A9-903E-35058E1A62A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73" name="AutoShape 149">
                      <a:extLst>
                        <a:ext uri="{FF2B5EF4-FFF2-40B4-BE49-F238E27FC236}">
                          <a16:creationId xmlns:a16="http://schemas.microsoft.com/office/drawing/2014/main" id="{3B2FD8B8-DEA2-40BC-ABBA-27B2E9353DF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260" name="Group 150">
                  <a:extLst>
                    <a:ext uri="{FF2B5EF4-FFF2-40B4-BE49-F238E27FC236}">
                      <a16:creationId xmlns:a16="http://schemas.microsoft.com/office/drawing/2014/main" id="{D384666F-709D-4656-891B-7FE1D7CD5C5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261" name="Group 151">
                    <a:extLst>
                      <a:ext uri="{FF2B5EF4-FFF2-40B4-BE49-F238E27FC236}">
                        <a16:creationId xmlns:a16="http://schemas.microsoft.com/office/drawing/2014/main" id="{F90E27C8-C041-4F5A-B0B7-D2767E2CCDC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76" name="AutoShape 152">
                      <a:extLst>
                        <a:ext uri="{FF2B5EF4-FFF2-40B4-BE49-F238E27FC236}">
                          <a16:creationId xmlns:a16="http://schemas.microsoft.com/office/drawing/2014/main" id="{B64AF4B8-5747-4462-BB5D-2710B3A9182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77" name="AutoShape 153">
                      <a:extLst>
                        <a:ext uri="{FF2B5EF4-FFF2-40B4-BE49-F238E27FC236}">
                          <a16:creationId xmlns:a16="http://schemas.microsoft.com/office/drawing/2014/main" id="{EC518683-6AA6-4D5D-82A2-BA0840D0DEA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262" name="Group 154">
                    <a:extLst>
                      <a:ext uri="{FF2B5EF4-FFF2-40B4-BE49-F238E27FC236}">
                        <a16:creationId xmlns:a16="http://schemas.microsoft.com/office/drawing/2014/main" id="{B943013A-1C2A-46CC-ACC9-CBDBFEAFD45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79" name="AutoShape 155">
                      <a:extLst>
                        <a:ext uri="{FF2B5EF4-FFF2-40B4-BE49-F238E27FC236}">
                          <a16:creationId xmlns:a16="http://schemas.microsoft.com/office/drawing/2014/main" id="{C17E3092-43FC-4835-AB70-97AE26AA7B7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80" name="AutoShape 156">
                      <a:extLst>
                        <a:ext uri="{FF2B5EF4-FFF2-40B4-BE49-F238E27FC236}">
                          <a16:creationId xmlns:a16="http://schemas.microsoft.com/office/drawing/2014/main" id="{3BF2B703-57FE-49A8-BBC5-D69F75BB501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208" name="Group 157">
                <a:extLst>
                  <a:ext uri="{FF2B5EF4-FFF2-40B4-BE49-F238E27FC236}">
                    <a16:creationId xmlns:a16="http://schemas.microsoft.com/office/drawing/2014/main" id="{981CEEA4-860B-4F78-97C6-24C41AACD78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210658" y="108041816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253" name="Group 158">
                  <a:extLst>
                    <a:ext uri="{FF2B5EF4-FFF2-40B4-BE49-F238E27FC236}">
                      <a16:creationId xmlns:a16="http://schemas.microsoft.com/office/drawing/2014/main" id="{7BD6EE75-80D7-40C1-BB6B-9D93171B83F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257" name="Group 159">
                    <a:extLst>
                      <a:ext uri="{FF2B5EF4-FFF2-40B4-BE49-F238E27FC236}">
                        <a16:creationId xmlns:a16="http://schemas.microsoft.com/office/drawing/2014/main" id="{41F9D683-B16C-41F4-A66D-61CEFA5022D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84" name="AutoShape 160">
                      <a:extLst>
                        <a:ext uri="{FF2B5EF4-FFF2-40B4-BE49-F238E27FC236}">
                          <a16:creationId xmlns:a16="http://schemas.microsoft.com/office/drawing/2014/main" id="{AD6C0D96-52D8-4574-8661-51CA2A9EAD5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85" name="AutoShape 161">
                      <a:extLst>
                        <a:ext uri="{FF2B5EF4-FFF2-40B4-BE49-F238E27FC236}">
                          <a16:creationId xmlns:a16="http://schemas.microsoft.com/office/drawing/2014/main" id="{0AE33491-E32B-41ED-99F9-3FE873E3D4C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258" name="Group 162">
                    <a:extLst>
                      <a:ext uri="{FF2B5EF4-FFF2-40B4-BE49-F238E27FC236}">
                        <a16:creationId xmlns:a16="http://schemas.microsoft.com/office/drawing/2014/main" id="{E3E6D68A-40C4-453D-A17B-AC7912B0C71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87" name="AutoShape 163">
                      <a:extLst>
                        <a:ext uri="{FF2B5EF4-FFF2-40B4-BE49-F238E27FC236}">
                          <a16:creationId xmlns:a16="http://schemas.microsoft.com/office/drawing/2014/main" id="{490327AF-625D-40C7-B036-AC4D61FC848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88" name="AutoShape 164">
                      <a:extLst>
                        <a:ext uri="{FF2B5EF4-FFF2-40B4-BE49-F238E27FC236}">
                          <a16:creationId xmlns:a16="http://schemas.microsoft.com/office/drawing/2014/main" id="{6F50EB60-9517-4BC5-9D31-00767C6A4E6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254" name="Group 165">
                  <a:extLst>
                    <a:ext uri="{FF2B5EF4-FFF2-40B4-BE49-F238E27FC236}">
                      <a16:creationId xmlns:a16="http://schemas.microsoft.com/office/drawing/2014/main" id="{070CC861-9AB1-4287-9EC7-143A5D29BA0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255" name="Group 166">
                    <a:extLst>
                      <a:ext uri="{FF2B5EF4-FFF2-40B4-BE49-F238E27FC236}">
                        <a16:creationId xmlns:a16="http://schemas.microsoft.com/office/drawing/2014/main" id="{D04A1D4D-387F-44D3-ABD0-5CE2125169B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91" name="AutoShape 167">
                      <a:extLst>
                        <a:ext uri="{FF2B5EF4-FFF2-40B4-BE49-F238E27FC236}">
                          <a16:creationId xmlns:a16="http://schemas.microsoft.com/office/drawing/2014/main" id="{71937BD9-6793-46BD-B179-6F9C0CABBF5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92" name="AutoShape 168">
                      <a:extLst>
                        <a:ext uri="{FF2B5EF4-FFF2-40B4-BE49-F238E27FC236}">
                          <a16:creationId xmlns:a16="http://schemas.microsoft.com/office/drawing/2014/main" id="{901F4C6F-C236-4BAC-A339-D1B2F0FB574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256" name="Group 169">
                    <a:extLst>
                      <a:ext uri="{FF2B5EF4-FFF2-40B4-BE49-F238E27FC236}">
                        <a16:creationId xmlns:a16="http://schemas.microsoft.com/office/drawing/2014/main" id="{A4C4D21C-61F7-4C5B-A75F-5EFCDBA82C7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94" name="AutoShape 170">
                      <a:extLst>
                        <a:ext uri="{FF2B5EF4-FFF2-40B4-BE49-F238E27FC236}">
                          <a16:creationId xmlns:a16="http://schemas.microsoft.com/office/drawing/2014/main" id="{C7F8C92A-DDFF-4E6E-AAB4-AC2DBE823D4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95" name="AutoShape 171">
                      <a:extLst>
                        <a:ext uri="{FF2B5EF4-FFF2-40B4-BE49-F238E27FC236}">
                          <a16:creationId xmlns:a16="http://schemas.microsoft.com/office/drawing/2014/main" id="{86276764-05D5-405D-9121-D548F6D77E6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217" name="Group 172">
                <a:extLst>
                  <a:ext uri="{FF2B5EF4-FFF2-40B4-BE49-F238E27FC236}">
                    <a16:creationId xmlns:a16="http://schemas.microsoft.com/office/drawing/2014/main" id="{184A6EF5-2B9F-4578-8AD5-EC956EF4A0F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458368" cy="140803"/>
                <a:chOff x="96845556" y="108041022"/>
                <a:chExt cx="458368" cy="140803"/>
              </a:xfrm>
            </p:grpSpPr>
            <p:grpSp>
              <p:nvGrpSpPr>
                <p:cNvPr id="232" name="Group 173">
                  <a:extLst>
                    <a:ext uri="{FF2B5EF4-FFF2-40B4-BE49-F238E27FC236}">
                      <a16:creationId xmlns:a16="http://schemas.microsoft.com/office/drawing/2014/main" id="{48DF07C5-B38F-48A0-B9CD-719E50BFAEC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1207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251" name="Group 174">
                    <a:extLst>
                      <a:ext uri="{FF2B5EF4-FFF2-40B4-BE49-F238E27FC236}">
                        <a16:creationId xmlns:a16="http://schemas.microsoft.com/office/drawing/2014/main" id="{E4B851C8-AE6D-408D-9483-ED5E72964AE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199" name="AutoShape 175">
                      <a:extLst>
                        <a:ext uri="{FF2B5EF4-FFF2-40B4-BE49-F238E27FC236}">
                          <a16:creationId xmlns:a16="http://schemas.microsoft.com/office/drawing/2014/main" id="{2256DD1C-FD81-4354-AEDA-9BEB0C4E47B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00" name="AutoShape 176">
                      <a:extLst>
                        <a:ext uri="{FF2B5EF4-FFF2-40B4-BE49-F238E27FC236}">
                          <a16:creationId xmlns:a16="http://schemas.microsoft.com/office/drawing/2014/main" id="{FDAD7A41-57BC-4EF0-A9FE-36E635994C8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252" name="Group 177">
                    <a:extLst>
                      <a:ext uri="{FF2B5EF4-FFF2-40B4-BE49-F238E27FC236}">
                        <a16:creationId xmlns:a16="http://schemas.microsoft.com/office/drawing/2014/main" id="{43855F53-E35F-4032-99CF-017AB2EE809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202" name="AutoShape 178">
                      <a:extLst>
                        <a:ext uri="{FF2B5EF4-FFF2-40B4-BE49-F238E27FC236}">
                          <a16:creationId xmlns:a16="http://schemas.microsoft.com/office/drawing/2014/main" id="{2FFA740F-FBD6-4E14-A838-CAD0437F978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03" name="AutoShape 179">
                      <a:extLst>
                        <a:ext uri="{FF2B5EF4-FFF2-40B4-BE49-F238E27FC236}">
                          <a16:creationId xmlns:a16="http://schemas.microsoft.com/office/drawing/2014/main" id="{04A6B652-3C5A-4158-8C62-90EC392D663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233" name="Group 180">
                  <a:extLst>
                    <a:ext uri="{FF2B5EF4-FFF2-40B4-BE49-F238E27FC236}">
                      <a16:creationId xmlns:a16="http://schemas.microsoft.com/office/drawing/2014/main" id="{5C480177-50F7-4D02-9728-35533432AB07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845556" y="108041022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249" name="Group 181">
                    <a:extLst>
                      <a:ext uri="{FF2B5EF4-FFF2-40B4-BE49-F238E27FC236}">
                        <a16:creationId xmlns:a16="http://schemas.microsoft.com/office/drawing/2014/main" id="{96334B06-2100-40AE-8C17-74FBD7B0059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206" name="AutoShape 182">
                      <a:extLst>
                        <a:ext uri="{FF2B5EF4-FFF2-40B4-BE49-F238E27FC236}">
                          <a16:creationId xmlns:a16="http://schemas.microsoft.com/office/drawing/2014/main" id="{C1A45CE4-D411-471A-AA6F-9D16BB6C0F0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07" name="AutoShape 183">
                      <a:extLst>
                        <a:ext uri="{FF2B5EF4-FFF2-40B4-BE49-F238E27FC236}">
                          <a16:creationId xmlns:a16="http://schemas.microsoft.com/office/drawing/2014/main" id="{E42201CB-5A43-4B15-8A58-4629E9630B6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250" name="Group 184">
                    <a:extLst>
                      <a:ext uri="{FF2B5EF4-FFF2-40B4-BE49-F238E27FC236}">
                        <a16:creationId xmlns:a16="http://schemas.microsoft.com/office/drawing/2014/main" id="{42402BF7-AC33-4F8E-B226-C8678EE6F8A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209" name="AutoShape 185">
                      <a:extLst>
                        <a:ext uri="{FF2B5EF4-FFF2-40B4-BE49-F238E27FC236}">
                          <a16:creationId xmlns:a16="http://schemas.microsoft.com/office/drawing/2014/main" id="{15516F20-7F36-4002-8661-BB7CA09642A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10" name="AutoShape 186">
                      <a:extLst>
                        <a:ext uri="{FF2B5EF4-FFF2-40B4-BE49-F238E27FC236}">
                          <a16:creationId xmlns:a16="http://schemas.microsoft.com/office/drawing/2014/main" id="{7CABC630-737B-4D45-992B-5415FFCAAA8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218" name="Group 187">
                <a:extLst>
                  <a:ext uri="{FF2B5EF4-FFF2-40B4-BE49-F238E27FC236}">
                    <a16:creationId xmlns:a16="http://schemas.microsoft.com/office/drawing/2014/main" id="{1664386B-80CF-4FF3-9C86-D1D3171FE91C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431208" y="108042001"/>
                <a:ext cx="458368" cy="140803"/>
                <a:chOff x="96845556" y="108041022"/>
                <a:chExt cx="458368" cy="140803"/>
              </a:xfrm>
            </p:grpSpPr>
            <p:grpSp>
              <p:nvGrpSpPr>
                <p:cNvPr id="219" name="Group 188">
                  <a:extLst>
                    <a:ext uri="{FF2B5EF4-FFF2-40B4-BE49-F238E27FC236}">
                      <a16:creationId xmlns:a16="http://schemas.microsoft.com/office/drawing/2014/main" id="{94A0C2F4-C6E3-48CF-AEE6-2F951699139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1207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230" name="Group 189">
                    <a:extLst>
                      <a:ext uri="{FF2B5EF4-FFF2-40B4-BE49-F238E27FC236}">
                        <a16:creationId xmlns:a16="http://schemas.microsoft.com/office/drawing/2014/main" id="{7F736C12-0EC9-4467-9DF0-AD3EF7C312E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214" name="AutoShape 190">
                      <a:extLst>
                        <a:ext uri="{FF2B5EF4-FFF2-40B4-BE49-F238E27FC236}">
                          <a16:creationId xmlns:a16="http://schemas.microsoft.com/office/drawing/2014/main" id="{F6C38A64-1BEF-46E3-8B3D-E32DC9914F4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15" name="AutoShape 191">
                      <a:extLst>
                        <a:ext uri="{FF2B5EF4-FFF2-40B4-BE49-F238E27FC236}">
                          <a16:creationId xmlns:a16="http://schemas.microsoft.com/office/drawing/2014/main" id="{5E5719CD-BE98-4023-8FD5-4B689AF1ED8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231" name="Group 192">
                    <a:extLst>
                      <a:ext uri="{FF2B5EF4-FFF2-40B4-BE49-F238E27FC236}">
                        <a16:creationId xmlns:a16="http://schemas.microsoft.com/office/drawing/2014/main" id="{69CA7E02-946D-4545-B28A-1661963140A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217" name="AutoShape 193">
                      <a:extLst>
                        <a:ext uri="{FF2B5EF4-FFF2-40B4-BE49-F238E27FC236}">
                          <a16:creationId xmlns:a16="http://schemas.microsoft.com/office/drawing/2014/main" id="{73661079-A3A3-4E88-BC9C-C93576D751EF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18" name="AutoShape 194">
                      <a:extLst>
                        <a:ext uri="{FF2B5EF4-FFF2-40B4-BE49-F238E27FC236}">
                          <a16:creationId xmlns:a16="http://schemas.microsoft.com/office/drawing/2014/main" id="{541B4749-D1A8-4357-9A83-521F10DCC9D6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220" name="Group 195">
                  <a:extLst>
                    <a:ext uri="{FF2B5EF4-FFF2-40B4-BE49-F238E27FC236}">
                      <a16:creationId xmlns:a16="http://schemas.microsoft.com/office/drawing/2014/main" id="{6BAB226E-1802-4FC3-A27E-99AB5E90EA8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845556" y="108041022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221" name="Group 196">
                    <a:extLst>
                      <a:ext uri="{FF2B5EF4-FFF2-40B4-BE49-F238E27FC236}">
                        <a16:creationId xmlns:a16="http://schemas.microsoft.com/office/drawing/2014/main" id="{27E1BAD6-A910-49F5-B4CF-01482151F0C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221" name="AutoShape 197">
                      <a:extLst>
                        <a:ext uri="{FF2B5EF4-FFF2-40B4-BE49-F238E27FC236}">
                          <a16:creationId xmlns:a16="http://schemas.microsoft.com/office/drawing/2014/main" id="{6B1E76DD-7B75-4954-8760-2713D868E08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22" name="AutoShape 198">
                      <a:extLst>
                        <a:ext uri="{FF2B5EF4-FFF2-40B4-BE49-F238E27FC236}">
                          <a16:creationId xmlns:a16="http://schemas.microsoft.com/office/drawing/2014/main" id="{3F83338E-F0A1-4394-B821-FE24B5779E5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222" name="Group 199">
                    <a:extLst>
                      <a:ext uri="{FF2B5EF4-FFF2-40B4-BE49-F238E27FC236}">
                        <a16:creationId xmlns:a16="http://schemas.microsoft.com/office/drawing/2014/main" id="{0A20BBF4-08B2-4E6C-AB5F-AF0D416E9AC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224" name="AutoShape 200">
                      <a:extLst>
                        <a:ext uri="{FF2B5EF4-FFF2-40B4-BE49-F238E27FC236}">
                          <a16:creationId xmlns:a16="http://schemas.microsoft.com/office/drawing/2014/main" id="{2FDD0C64-9836-4A1B-A6C9-89C7766C589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25" name="AutoShape 201">
                      <a:extLst>
                        <a:ext uri="{FF2B5EF4-FFF2-40B4-BE49-F238E27FC236}">
                          <a16:creationId xmlns:a16="http://schemas.microsoft.com/office/drawing/2014/main" id="{5D4A1295-A89F-44B4-A025-218DA757675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</p:grpSp>
        <p:sp>
          <p:nvSpPr>
            <p:cNvPr id="957" name="TextBox 956">
              <a:extLst>
                <a:ext uri="{FF2B5EF4-FFF2-40B4-BE49-F238E27FC236}">
                  <a16:creationId xmlns:a16="http://schemas.microsoft.com/office/drawing/2014/main" id="{2269DBF6-FB99-4820-9542-02BECABA2A74}"/>
                </a:ext>
              </a:extLst>
            </p:cNvPr>
            <p:cNvSpPr txBox="1"/>
            <p:nvPr/>
          </p:nvSpPr>
          <p:spPr>
            <a:xfrm>
              <a:off x="7176211" y="3466989"/>
              <a:ext cx="546783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Hastings: </a:t>
              </a:r>
              <a:r>
                <a:rPr lang="en-GB" sz="1100" dirty="0">
                  <a:solidFill>
                    <a:srgbClr val="FFFF00"/>
                  </a:solidFill>
                </a:rPr>
                <a:t>King Harold Godwinson  </a:t>
              </a:r>
              <a:r>
                <a:rPr lang="en-GB" sz="1100" dirty="0"/>
                <a:t>Vs. </a:t>
              </a:r>
              <a:r>
                <a:rPr lang="en-GB" sz="1100" dirty="0">
                  <a:solidFill>
                    <a:srgbClr val="FF0000"/>
                  </a:solidFill>
                </a:rPr>
                <a:t>Duke William of Normandy</a:t>
              </a:r>
            </a:p>
          </p:txBody>
        </p:sp>
        <p:grpSp>
          <p:nvGrpSpPr>
            <p:cNvPr id="1082" name="Group 102">
              <a:extLst>
                <a:ext uri="{FF2B5EF4-FFF2-40B4-BE49-F238E27FC236}">
                  <a16:creationId xmlns:a16="http://schemas.microsoft.com/office/drawing/2014/main" id="{5485530E-0E6D-45AB-9134-BE68FF22EBC2}"/>
                </a:ext>
              </a:extLst>
            </p:cNvPr>
            <p:cNvGrpSpPr>
              <a:grpSpLocks/>
            </p:cNvGrpSpPr>
            <p:nvPr/>
          </p:nvGrpSpPr>
          <p:grpSpPr bwMode="auto">
            <a:xfrm rot="1616451">
              <a:off x="5845790" y="1572256"/>
              <a:ext cx="6435590" cy="232908"/>
              <a:chOff x="95991081" y="107831056"/>
              <a:chExt cx="6587974" cy="566548"/>
            </a:xfrm>
          </p:grpSpPr>
          <p:sp>
            <p:nvSpPr>
              <p:cNvPr id="1083" name="Rectangle 103">
                <a:extLst>
                  <a:ext uri="{FF2B5EF4-FFF2-40B4-BE49-F238E27FC236}">
                    <a16:creationId xmlns:a16="http://schemas.microsoft.com/office/drawing/2014/main" id="{18908A16-8F19-4A53-818A-080BB219AA3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6205131" y="108042576"/>
                <a:ext cx="5536207" cy="138584"/>
              </a:xfrm>
              <a:prstGeom prst="rect">
                <a:avLst/>
              </a:prstGeom>
              <a:solidFill>
                <a:srgbClr val="B35E2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grpSp>
            <p:nvGrpSpPr>
              <p:cNvPr id="1086" name="Group 104">
                <a:extLst>
                  <a:ext uri="{FF2B5EF4-FFF2-40B4-BE49-F238E27FC236}">
                    <a16:creationId xmlns:a16="http://schemas.microsoft.com/office/drawing/2014/main" id="{9EBD80E5-1A7A-4E84-92E3-5899C3E001D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01715422" y="107956515"/>
                <a:ext cx="863633" cy="309550"/>
                <a:chOff x="99435359" y="108187172"/>
                <a:chExt cx="2948239" cy="798689"/>
              </a:xfrm>
            </p:grpSpPr>
            <p:grpSp>
              <p:nvGrpSpPr>
                <p:cNvPr id="1250" name="Group 105">
                  <a:extLst>
                    <a:ext uri="{FF2B5EF4-FFF2-40B4-BE49-F238E27FC236}">
                      <a16:creationId xmlns:a16="http://schemas.microsoft.com/office/drawing/2014/main" id="{F780E3F9-C57D-4FAC-8BD4-AEF491F830C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 rot="5400000">
                  <a:off x="100554369" y="107156633"/>
                  <a:ext cx="798689" cy="2859768"/>
                  <a:chOff x="98149559" y="106209524"/>
                  <a:chExt cx="1214438" cy="2859768"/>
                </a:xfrm>
              </p:grpSpPr>
              <p:sp>
                <p:nvSpPr>
                  <p:cNvPr id="1252" name="AutoShape 106">
                    <a:extLst>
                      <a:ext uri="{FF2B5EF4-FFF2-40B4-BE49-F238E27FC236}">
                        <a16:creationId xmlns:a16="http://schemas.microsoft.com/office/drawing/2014/main" id="{CECABECB-81CF-4FD1-9067-E3A8242B7CB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98161434" y="107854854"/>
                    <a:ext cx="1202563" cy="1214438"/>
                  </a:xfrm>
                  <a:prstGeom prst="diamond">
                    <a:avLst/>
                  </a:prstGeom>
                  <a:solidFill>
                    <a:srgbClr val="C0C0C0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25400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253" name="AutoShape 107">
                    <a:extLst>
                      <a:ext uri="{FF2B5EF4-FFF2-40B4-BE49-F238E27FC236}">
                        <a16:creationId xmlns:a16="http://schemas.microsoft.com/office/drawing/2014/main" id="{70832359-EDC7-4742-9E07-E3BB3B41DC80}"/>
                      </a:ext>
                    </a:extLst>
                  </p:cNvPr>
                  <p:cNvSpPr>
                    <a:spLocks noChangeArrowheads="1"/>
                  </p:cNvSpPr>
                  <p:nvPr/>
                </p:nvSpPr>
                <p:spPr bwMode="auto">
                  <a:xfrm>
                    <a:off x="98149559" y="106209524"/>
                    <a:ext cx="1214438" cy="2244437"/>
                  </a:xfrm>
                  <a:prstGeom prst="triangle">
                    <a:avLst>
                      <a:gd name="adj" fmla="val 50000"/>
                    </a:avLst>
                  </a:prstGeom>
                  <a:solidFill>
                    <a:srgbClr val="C0C0C0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25400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000000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36576" tIns="36576" rIns="36576" bIns="36576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/>
                  </a:p>
                </p:txBody>
              </p:sp>
            </p:grpSp>
            <p:sp>
              <p:nvSpPr>
                <p:cNvPr id="1251" name="AutoShape 108">
                  <a:extLst>
                    <a:ext uri="{FF2B5EF4-FFF2-40B4-BE49-F238E27FC236}">
                      <a16:creationId xmlns:a16="http://schemas.microsoft.com/office/drawing/2014/main" id="{0A524352-130A-4A37-83C2-2358F094F0A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99435359" y="108404140"/>
                  <a:ext cx="570016" cy="383025"/>
                </a:xfrm>
                <a:prstGeom prst="flowChartDelay">
                  <a:avLst/>
                </a:prstGeom>
                <a:solidFill>
                  <a:srgbClr val="C0C0C0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</p:grpSp>
          <p:sp>
            <p:nvSpPr>
              <p:cNvPr id="1089" name="AutoShape 109">
                <a:extLst>
                  <a:ext uri="{FF2B5EF4-FFF2-40B4-BE49-F238E27FC236}">
                    <a16:creationId xmlns:a16="http://schemas.microsoft.com/office/drawing/2014/main" id="{C3697D4B-B06F-489B-A9C9-439D1E87A7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96104186" y="107927501"/>
                <a:ext cx="140554" cy="366764"/>
              </a:xfrm>
              <a:custGeom>
                <a:avLst/>
                <a:gdLst>
                  <a:gd name="G0" fmla="+- 2212 0 0"/>
                  <a:gd name="G1" fmla="+- 8926576 0 0"/>
                  <a:gd name="G2" fmla="+- 0 0 8926576"/>
                  <a:gd name="T0" fmla="*/ 0 256 1"/>
                  <a:gd name="T1" fmla="*/ 180 256 1"/>
                  <a:gd name="G3" fmla="+- 8926576 T0 T1"/>
                  <a:gd name="T2" fmla="*/ 0 256 1"/>
                  <a:gd name="T3" fmla="*/ 90 256 1"/>
                  <a:gd name="G4" fmla="+- 8926576 T2 T3"/>
                  <a:gd name="G5" fmla="*/ G4 2 1"/>
                  <a:gd name="T4" fmla="*/ 90 256 1"/>
                  <a:gd name="T5" fmla="*/ 0 256 1"/>
                  <a:gd name="G6" fmla="+- 8926576 T4 T5"/>
                  <a:gd name="G7" fmla="*/ G6 2 1"/>
                  <a:gd name="G8" fmla="abs 8926576"/>
                  <a:gd name="T6" fmla="*/ 0 256 1"/>
                  <a:gd name="T7" fmla="*/ 90 256 1"/>
                  <a:gd name="G9" fmla="+- G8 T6 T7"/>
                  <a:gd name="G10" fmla="?: G9 G7 G5"/>
                  <a:gd name="T8" fmla="*/ 0 256 1"/>
                  <a:gd name="T9" fmla="*/ 360 256 1"/>
                  <a:gd name="G11" fmla="+- G10 T8 T9"/>
                  <a:gd name="G12" fmla="?: G10 G11 G10"/>
                  <a:gd name="T10" fmla="*/ 0 256 1"/>
                  <a:gd name="T11" fmla="*/ 360 256 1"/>
                  <a:gd name="G13" fmla="+- G12 T10 T11"/>
                  <a:gd name="G14" fmla="?: G12 G13 G12"/>
                  <a:gd name="G15" fmla="+- 0 0 G14"/>
                  <a:gd name="G16" fmla="+- 10800 0 0"/>
                  <a:gd name="G17" fmla="+- 10800 0 2212"/>
                  <a:gd name="G18" fmla="*/ 2212 1 2"/>
                  <a:gd name="G19" fmla="+- G18 5400 0"/>
                  <a:gd name="G20" fmla="cos G19 8926576"/>
                  <a:gd name="G21" fmla="sin G19 8926576"/>
                  <a:gd name="G22" fmla="+- G20 10800 0"/>
                  <a:gd name="G23" fmla="+- G21 10800 0"/>
                  <a:gd name="G24" fmla="+- 10800 0 G20"/>
                  <a:gd name="G25" fmla="+- 2212 10800 0"/>
                  <a:gd name="G26" fmla="?: G9 G17 G25"/>
                  <a:gd name="G27" fmla="?: G9 0 21600"/>
                  <a:gd name="G28" fmla="cos 10800 8926576"/>
                  <a:gd name="G29" fmla="sin 10800 8926576"/>
                  <a:gd name="G30" fmla="sin 2212 8926576"/>
                  <a:gd name="G31" fmla="+- G28 10800 0"/>
                  <a:gd name="G32" fmla="+- G29 10800 0"/>
                  <a:gd name="G33" fmla="+- G30 10800 0"/>
                  <a:gd name="G34" fmla="?: G4 0 G31"/>
                  <a:gd name="G35" fmla="?: 8926576 G34 0"/>
                  <a:gd name="G36" fmla="?: G6 G35 G31"/>
                  <a:gd name="G37" fmla="+- 21600 0 G36"/>
                  <a:gd name="G38" fmla="?: G4 0 G33"/>
                  <a:gd name="G39" fmla="?: 8926576 G38 G32"/>
                  <a:gd name="G40" fmla="?: G6 G39 0"/>
                  <a:gd name="G41" fmla="?: G4 G32 21600"/>
                  <a:gd name="G42" fmla="?: G6 G41 G33"/>
                  <a:gd name="T12" fmla="*/ 10800 w 21600"/>
                  <a:gd name="T13" fmla="*/ 0 h 21600"/>
                  <a:gd name="T14" fmla="*/ 6103 w 21600"/>
                  <a:gd name="T15" fmla="*/ 15302 h 21600"/>
                  <a:gd name="T16" fmla="*/ 10800 w 21600"/>
                  <a:gd name="T17" fmla="*/ 8588 h 21600"/>
                  <a:gd name="T18" fmla="*/ 15497 w 21600"/>
                  <a:gd name="T19" fmla="*/ 15302 h 21600"/>
                  <a:gd name="T20" fmla="*/ G36 w 21600"/>
                  <a:gd name="T21" fmla="*/ G40 h 21600"/>
                  <a:gd name="T22" fmla="*/ G37 w 21600"/>
                  <a:gd name="T23" fmla="*/ G42 h 21600"/>
                </a:gdLst>
                <a:ahLst/>
                <a:cxnLst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T20" t="T21" r="T22" b="T23"/>
                <a:pathLst>
                  <a:path w="21600" h="21600">
                    <a:moveTo>
                      <a:pt x="9203" y="12330"/>
                    </a:moveTo>
                    <a:cubicBezTo>
                      <a:pt x="8808" y="11918"/>
                      <a:pt x="8588" y="11370"/>
                      <a:pt x="8588" y="10800"/>
                    </a:cubicBezTo>
                    <a:cubicBezTo>
                      <a:pt x="8588" y="9578"/>
                      <a:pt x="9578" y="8588"/>
                      <a:pt x="10800" y="8588"/>
                    </a:cubicBezTo>
                    <a:cubicBezTo>
                      <a:pt x="12021" y="8588"/>
                      <a:pt x="13012" y="9578"/>
                      <a:pt x="13012" y="10800"/>
                    </a:cubicBezTo>
                    <a:cubicBezTo>
                      <a:pt x="13012" y="11370"/>
                      <a:pt x="12791" y="11918"/>
                      <a:pt x="12396" y="12330"/>
                    </a:cubicBezTo>
                    <a:lnTo>
                      <a:pt x="18596" y="18273"/>
                    </a:lnTo>
                    <a:cubicBezTo>
                      <a:pt x="20523" y="16263"/>
                      <a:pt x="21600" y="13585"/>
                      <a:pt x="21600" y="10800"/>
                    </a:cubicBezTo>
                    <a:cubicBezTo>
                      <a:pt x="21600" y="4835"/>
                      <a:pt x="16764" y="0"/>
                      <a:pt x="10800" y="0"/>
                    </a:cubicBezTo>
                    <a:cubicBezTo>
                      <a:pt x="4835" y="0"/>
                      <a:pt x="0" y="4835"/>
                      <a:pt x="0" y="10800"/>
                    </a:cubicBezTo>
                    <a:cubicBezTo>
                      <a:pt x="0" y="13585"/>
                      <a:pt x="1076" y="16263"/>
                      <a:pt x="3003" y="18273"/>
                    </a:cubicBezTo>
                    <a:close/>
                  </a:path>
                </a:pathLst>
              </a:custGeom>
              <a:solidFill>
                <a:srgbClr val="B35E25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090" name="AutoShape 110">
                <a:extLst>
                  <a:ext uri="{FF2B5EF4-FFF2-40B4-BE49-F238E27FC236}">
                    <a16:creationId xmlns:a16="http://schemas.microsoft.com/office/drawing/2014/main" id="{0C24F699-8E7E-406D-AB50-6FF60206B17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>
                <a:off x="96150113" y="107831056"/>
                <a:ext cx="1142999" cy="209550"/>
              </a:xfrm>
              <a:prstGeom prst="parallelogram">
                <a:avLst>
                  <a:gd name="adj" fmla="val 136364"/>
                </a:avLst>
              </a:prstGeom>
              <a:solidFill>
                <a:schemeClr val="tx1">
                  <a:lumMod val="8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1093" name="AutoShape 111">
                <a:extLst>
                  <a:ext uri="{FF2B5EF4-FFF2-40B4-BE49-F238E27FC236}">
                    <a16:creationId xmlns:a16="http://schemas.microsoft.com/office/drawing/2014/main" id="{CD226E90-586C-4238-9CFE-7865F008FD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96159637" y="108181160"/>
                <a:ext cx="1142999" cy="216444"/>
              </a:xfrm>
              <a:prstGeom prst="parallelogram">
                <a:avLst>
                  <a:gd name="adj" fmla="val 132020"/>
                </a:avLst>
              </a:prstGeom>
              <a:solidFill>
                <a:schemeClr val="tx1">
                  <a:lumMod val="85000"/>
                </a:schemeClr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000000"/>
                      </a:outerShdw>
                    </a:effectLst>
                  </a14:hiddenEffects>
                </a:ext>
              </a:extLst>
            </p:spPr>
            <p:txBody>
              <a:bodyPr vert="horz" wrap="square" lIns="36576" tIns="36576" rIns="36576" bIns="36576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grpSp>
            <p:nvGrpSpPr>
              <p:cNvPr id="1096" name="Group 112">
                <a:extLst>
                  <a:ext uri="{FF2B5EF4-FFF2-40B4-BE49-F238E27FC236}">
                    <a16:creationId xmlns:a16="http://schemas.microsoft.com/office/drawing/2014/main" id="{59004E23-7880-4DF3-81D4-9897C46989A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307615" y="108040606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236" name="Group 113">
                  <a:extLst>
                    <a:ext uri="{FF2B5EF4-FFF2-40B4-BE49-F238E27FC236}">
                      <a16:creationId xmlns:a16="http://schemas.microsoft.com/office/drawing/2014/main" id="{AC8D0B09-AB08-4D22-9E0B-0BF2FEC13E7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244" name="Group 114">
                    <a:extLst>
                      <a:ext uri="{FF2B5EF4-FFF2-40B4-BE49-F238E27FC236}">
                        <a16:creationId xmlns:a16="http://schemas.microsoft.com/office/drawing/2014/main" id="{26A80B2C-4922-475B-93EB-F795C198654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248" name="AutoShape 115">
                      <a:extLst>
                        <a:ext uri="{FF2B5EF4-FFF2-40B4-BE49-F238E27FC236}">
                          <a16:creationId xmlns:a16="http://schemas.microsoft.com/office/drawing/2014/main" id="{0A64F288-C8A1-4D52-B664-F7A1F64CC7CF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49" name="AutoShape 116">
                      <a:extLst>
                        <a:ext uri="{FF2B5EF4-FFF2-40B4-BE49-F238E27FC236}">
                          <a16:creationId xmlns:a16="http://schemas.microsoft.com/office/drawing/2014/main" id="{53F0B368-3A9B-42AF-9A5E-5F7710C469FD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245" name="Group 117">
                    <a:extLst>
                      <a:ext uri="{FF2B5EF4-FFF2-40B4-BE49-F238E27FC236}">
                        <a16:creationId xmlns:a16="http://schemas.microsoft.com/office/drawing/2014/main" id="{9EB447A7-4838-4841-B85C-FDD758AA971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246" name="AutoShape 118">
                      <a:extLst>
                        <a:ext uri="{FF2B5EF4-FFF2-40B4-BE49-F238E27FC236}">
                          <a16:creationId xmlns:a16="http://schemas.microsoft.com/office/drawing/2014/main" id="{A79473DD-8032-43A4-8431-276C3C189FB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47" name="AutoShape 119">
                      <a:extLst>
                        <a:ext uri="{FF2B5EF4-FFF2-40B4-BE49-F238E27FC236}">
                          <a16:creationId xmlns:a16="http://schemas.microsoft.com/office/drawing/2014/main" id="{E639D3FD-B422-41ED-93C0-99D7C2B74B4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237" name="Group 120">
                  <a:extLst>
                    <a:ext uri="{FF2B5EF4-FFF2-40B4-BE49-F238E27FC236}">
                      <a16:creationId xmlns:a16="http://schemas.microsoft.com/office/drawing/2014/main" id="{8A89896D-4959-4428-9424-A28DD68A80FF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238" name="Group 121">
                    <a:extLst>
                      <a:ext uri="{FF2B5EF4-FFF2-40B4-BE49-F238E27FC236}">
                        <a16:creationId xmlns:a16="http://schemas.microsoft.com/office/drawing/2014/main" id="{D3E1D036-A432-4D96-81E9-F476F42E8E2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242" name="AutoShape 122">
                      <a:extLst>
                        <a:ext uri="{FF2B5EF4-FFF2-40B4-BE49-F238E27FC236}">
                          <a16:creationId xmlns:a16="http://schemas.microsoft.com/office/drawing/2014/main" id="{B35E843A-DC2D-4F43-8909-62079FACFD1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43" name="AutoShape 123">
                      <a:extLst>
                        <a:ext uri="{FF2B5EF4-FFF2-40B4-BE49-F238E27FC236}">
                          <a16:creationId xmlns:a16="http://schemas.microsoft.com/office/drawing/2014/main" id="{722803EF-3FBC-4D01-B5E0-1E765B83F8E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239" name="Group 124">
                    <a:extLst>
                      <a:ext uri="{FF2B5EF4-FFF2-40B4-BE49-F238E27FC236}">
                        <a16:creationId xmlns:a16="http://schemas.microsoft.com/office/drawing/2014/main" id="{CF975DC3-1671-4C2B-98C4-2B52A0A9B1C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240" name="AutoShape 125">
                      <a:extLst>
                        <a:ext uri="{FF2B5EF4-FFF2-40B4-BE49-F238E27FC236}">
                          <a16:creationId xmlns:a16="http://schemas.microsoft.com/office/drawing/2014/main" id="{F2071DD1-51E2-420F-8346-3A6153C1BDA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41" name="AutoShape 126">
                      <a:extLst>
                        <a:ext uri="{FF2B5EF4-FFF2-40B4-BE49-F238E27FC236}">
                          <a16:creationId xmlns:a16="http://schemas.microsoft.com/office/drawing/2014/main" id="{2F798532-4EEE-493D-9BE5-33A1B1195776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097" name="Group 127">
                <a:extLst>
                  <a:ext uri="{FF2B5EF4-FFF2-40B4-BE49-F238E27FC236}">
                    <a16:creationId xmlns:a16="http://schemas.microsoft.com/office/drawing/2014/main" id="{C71D84D2-477A-4874-9214-5943FCB9E773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7409118" y="108041211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216" name="Group 128">
                  <a:extLst>
                    <a:ext uri="{FF2B5EF4-FFF2-40B4-BE49-F238E27FC236}">
                      <a16:creationId xmlns:a16="http://schemas.microsoft.com/office/drawing/2014/main" id="{4991C764-42A2-4DB5-95A3-9D6E23CB0B9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230" name="Group 129">
                    <a:extLst>
                      <a:ext uri="{FF2B5EF4-FFF2-40B4-BE49-F238E27FC236}">
                        <a16:creationId xmlns:a16="http://schemas.microsoft.com/office/drawing/2014/main" id="{28B9D2EF-DB35-4F4A-B440-57CD3AA87BC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234" name="AutoShape 130">
                      <a:extLst>
                        <a:ext uri="{FF2B5EF4-FFF2-40B4-BE49-F238E27FC236}">
                          <a16:creationId xmlns:a16="http://schemas.microsoft.com/office/drawing/2014/main" id="{B929D307-D6C3-4188-863C-F895D3A7317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35" name="AutoShape 131">
                      <a:extLst>
                        <a:ext uri="{FF2B5EF4-FFF2-40B4-BE49-F238E27FC236}">
                          <a16:creationId xmlns:a16="http://schemas.microsoft.com/office/drawing/2014/main" id="{A1FEE1AC-A837-4C3F-B2FF-8F46B613C67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231" name="Group 132">
                    <a:extLst>
                      <a:ext uri="{FF2B5EF4-FFF2-40B4-BE49-F238E27FC236}">
                        <a16:creationId xmlns:a16="http://schemas.microsoft.com/office/drawing/2014/main" id="{DC192FAE-9F81-46E9-9F3C-258082CAC85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232" name="AutoShape 133">
                      <a:extLst>
                        <a:ext uri="{FF2B5EF4-FFF2-40B4-BE49-F238E27FC236}">
                          <a16:creationId xmlns:a16="http://schemas.microsoft.com/office/drawing/2014/main" id="{12F76852-87DF-4AAD-A6D9-D5DF3489B0C6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33" name="AutoShape 134">
                      <a:extLst>
                        <a:ext uri="{FF2B5EF4-FFF2-40B4-BE49-F238E27FC236}">
                          <a16:creationId xmlns:a16="http://schemas.microsoft.com/office/drawing/2014/main" id="{ECE4071D-3DA3-4C3A-8A39-6077E827B75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219" name="Group 135">
                  <a:extLst>
                    <a:ext uri="{FF2B5EF4-FFF2-40B4-BE49-F238E27FC236}">
                      <a16:creationId xmlns:a16="http://schemas.microsoft.com/office/drawing/2014/main" id="{1DD0D434-A90E-425E-94A3-D463EB7F6F6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220" name="Group 136">
                    <a:extLst>
                      <a:ext uri="{FF2B5EF4-FFF2-40B4-BE49-F238E27FC236}">
                        <a16:creationId xmlns:a16="http://schemas.microsoft.com/office/drawing/2014/main" id="{BD80F980-1A04-422D-80DE-6166E07A008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228" name="AutoShape 137">
                      <a:extLst>
                        <a:ext uri="{FF2B5EF4-FFF2-40B4-BE49-F238E27FC236}">
                          <a16:creationId xmlns:a16="http://schemas.microsoft.com/office/drawing/2014/main" id="{DACEB654-3701-4C01-AE5C-C4D19E54145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29" name="AutoShape 138">
                      <a:extLst>
                        <a:ext uri="{FF2B5EF4-FFF2-40B4-BE49-F238E27FC236}">
                          <a16:creationId xmlns:a16="http://schemas.microsoft.com/office/drawing/2014/main" id="{8ECD436B-94A6-4B9E-97F1-A80AC89C5D6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223" name="Group 139">
                    <a:extLst>
                      <a:ext uri="{FF2B5EF4-FFF2-40B4-BE49-F238E27FC236}">
                        <a16:creationId xmlns:a16="http://schemas.microsoft.com/office/drawing/2014/main" id="{A239C4E6-7381-4251-9C19-458A72CAFB8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226" name="AutoShape 140">
                      <a:extLst>
                        <a:ext uri="{FF2B5EF4-FFF2-40B4-BE49-F238E27FC236}">
                          <a16:creationId xmlns:a16="http://schemas.microsoft.com/office/drawing/2014/main" id="{F0A3897F-0F09-4E78-8D4E-D0F4ADA7820E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27" name="AutoShape 141">
                      <a:extLst>
                        <a:ext uri="{FF2B5EF4-FFF2-40B4-BE49-F238E27FC236}">
                          <a16:creationId xmlns:a16="http://schemas.microsoft.com/office/drawing/2014/main" id="{CF120CE1-36EA-4510-9AD1-C4F8103CFCB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098" name="Group 142">
                <a:extLst>
                  <a:ext uri="{FF2B5EF4-FFF2-40B4-BE49-F238E27FC236}">
                    <a16:creationId xmlns:a16="http://schemas.microsoft.com/office/drawing/2014/main" id="{15A5FC3C-B50C-40A5-ABBE-ABC3F113CD1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341056" y="108041211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186" name="Group 143">
                  <a:extLst>
                    <a:ext uri="{FF2B5EF4-FFF2-40B4-BE49-F238E27FC236}">
                      <a16:creationId xmlns:a16="http://schemas.microsoft.com/office/drawing/2014/main" id="{935C5F64-F87E-442B-8883-99FEF24B7C84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204" name="Group 144">
                    <a:extLst>
                      <a:ext uri="{FF2B5EF4-FFF2-40B4-BE49-F238E27FC236}">
                        <a16:creationId xmlns:a16="http://schemas.microsoft.com/office/drawing/2014/main" id="{5C589B0A-C384-411C-90ED-BD67021A9AA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212" name="AutoShape 145">
                      <a:extLst>
                        <a:ext uri="{FF2B5EF4-FFF2-40B4-BE49-F238E27FC236}">
                          <a16:creationId xmlns:a16="http://schemas.microsoft.com/office/drawing/2014/main" id="{8DE0C099-99CA-45BF-AF0B-C5B1F168AF3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13" name="AutoShape 146">
                      <a:extLst>
                        <a:ext uri="{FF2B5EF4-FFF2-40B4-BE49-F238E27FC236}">
                          <a16:creationId xmlns:a16="http://schemas.microsoft.com/office/drawing/2014/main" id="{1E6571CA-1D72-4C2C-9DEF-586CC72EC20F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205" name="Group 147">
                    <a:extLst>
                      <a:ext uri="{FF2B5EF4-FFF2-40B4-BE49-F238E27FC236}">
                        <a16:creationId xmlns:a16="http://schemas.microsoft.com/office/drawing/2014/main" id="{0A3CD4CE-BCBC-40FD-A63E-89671D9392B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208" name="AutoShape 148">
                      <a:extLst>
                        <a:ext uri="{FF2B5EF4-FFF2-40B4-BE49-F238E27FC236}">
                          <a16:creationId xmlns:a16="http://schemas.microsoft.com/office/drawing/2014/main" id="{A45A1EC2-38A6-484B-AE72-00B3AAFA1B4F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11" name="AutoShape 149">
                      <a:extLst>
                        <a:ext uri="{FF2B5EF4-FFF2-40B4-BE49-F238E27FC236}">
                          <a16:creationId xmlns:a16="http://schemas.microsoft.com/office/drawing/2014/main" id="{96AEFC7F-9A36-44E2-9DF5-29156935D00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189" name="Group 150">
                  <a:extLst>
                    <a:ext uri="{FF2B5EF4-FFF2-40B4-BE49-F238E27FC236}">
                      <a16:creationId xmlns:a16="http://schemas.microsoft.com/office/drawing/2014/main" id="{256FA8A7-29FB-42C8-893F-B4F2F32FED6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190" name="Group 151">
                    <a:extLst>
                      <a:ext uri="{FF2B5EF4-FFF2-40B4-BE49-F238E27FC236}">
                        <a16:creationId xmlns:a16="http://schemas.microsoft.com/office/drawing/2014/main" id="{9ECAD42F-705E-4D91-BFC1-FD6798AAF29B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98" name="AutoShape 152">
                      <a:extLst>
                        <a:ext uri="{FF2B5EF4-FFF2-40B4-BE49-F238E27FC236}">
                          <a16:creationId xmlns:a16="http://schemas.microsoft.com/office/drawing/2014/main" id="{8D3A386B-BE30-4D8E-8890-8ABE2682003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201" name="AutoShape 153">
                      <a:extLst>
                        <a:ext uri="{FF2B5EF4-FFF2-40B4-BE49-F238E27FC236}">
                          <a16:creationId xmlns:a16="http://schemas.microsoft.com/office/drawing/2014/main" id="{892A31A7-2ED6-4454-9420-C8B12686EDC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193" name="Group 154">
                    <a:extLst>
                      <a:ext uri="{FF2B5EF4-FFF2-40B4-BE49-F238E27FC236}">
                        <a16:creationId xmlns:a16="http://schemas.microsoft.com/office/drawing/2014/main" id="{F0F03EB4-6BE3-40CE-8A5D-FB7D52AC934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96" name="AutoShape 155">
                      <a:extLst>
                        <a:ext uri="{FF2B5EF4-FFF2-40B4-BE49-F238E27FC236}">
                          <a16:creationId xmlns:a16="http://schemas.microsoft.com/office/drawing/2014/main" id="{6146489A-5505-4B4D-8828-5FB83440799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97" name="AutoShape 156">
                      <a:extLst>
                        <a:ext uri="{FF2B5EF4-FFF2-40B4-BE49-F238E27FC236}">
                          <a16:creationId xmlns:a16="http://schemas.microsoft.com/office/drawing/2014/main" id="{7F6CE690-DA39-40C5-BC95-3299172C57F7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101" name="Group 157">
                <a:extLst>
                  <a:ext uri="{FF2B5EF4-FFF2-40B4-BE49-F238E27FC236}">
                    <a16:creationId xmlns:a16="http://schemas.microsoft.com/office/drawing/2014/main" id="{27ACE674-C0AD-4242-8521-F2F3511680D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210658" y="108041816"/>
                <a:ext cx="90152" cy="141220"/>
                <a:chOff x="97307615" y="108040606"/>
                <a:chExt cx="90152" cy="141220"/>
              </a:xfrm>
            </p:grpSpPr>
            <p:grpSp>
              <p:nvGrpSpPr>
                <p:cNvPr id="1156" name="Group 158">
                  <a:extLst>
                    <a:ext uri="{FF2B5EF4-FFF2-40B4-BE49-F238E27FC236}">
                      <a16:creationId xmlns:a16="http://schemas.microsoft.com/office/drawing/2014/main" id="{1DE982AF-A7B2-48E4-B0CE-D25F4E5BC9F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257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174" name="Group 159">
                    <a:extLst>
                      <a:ext uri="{FF2B5EF4-FFF2-40B4-BE49-F238E27FC236}">
                        <a16:creationId xmlns:a16="http://schemas.microsoft.com/office/drawing/2014/main" id="{68DF4157-1A6D-4A5C-AE67-FD439567E52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82" name="AutoShape 160">
                      <a:extLst>
                        <a:ext uri="{FF2B5EF4-FFF2-40B4-BE49-F238E27FC236}">
                          <a16:creationId xmlns:a16="http://schemas.microsoft.com/office/drawing/2014/main" id="{E63F0590-E73B-40FB-9434-DC748E96D44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83" name="AutoShape 161">
                      <a:extLst>
                        <a:ext uri="{FF2B5EF4-FFF2-40B4-BE49-F238E27FC236}">
                          <a16:creationId xmlns:a16="http://schemas.microsoft.com/office/drawing/2014/main" id="{0E151D5F-2CE7-496B-ACA8-3150C8718F9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175" name="Group 162">
                    <a:extLst>
                      <a:ext uri="{FF2B5EF4-FFF2-40B4-BE49-F238E27FC236}">
                        <a16:creationId xmlns:a16="http://schemas.microsoft.com/office/drawing/2014/main" id="{A0AB9605-7979-484D-80B4-EA7D8023BC4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78" name="AutoShape 163">
                      <a:extLst>
                        <a:ext uri="{FF2B5EF4-FFF2-40B4-BE49-F238E27FC236}">
                          <a16:creationId xmlns:a16="http://schemas.microsoft.com/office/drawing/2014/main" id="{673AF48F-4EEB-48CE-8599-B45B5C4BA957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81" name="AutoShape 164">
                      <a:extLst>
                        <a:ext uri="{FF2B5EF4-FFF2-40B4-BE49-F238E27FC236}">
                          <a16:creationId xmlns:a16="http://schemas.microsoft.com/office/drawing/2014/main" id="{82B7F3E7-E1F7-4E3F-8D2C-C271B6CA2D0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159" name="Group 165">
                  <a:extLst>
                    <a:ext uri="{FF2B5EF4-FFF2-40B4-BE49-F238E27FC236}">
                      <a16:creationId xmlns:a16="http://schemas.microsoft.com/office/drawing/2014/main" id="{938BF556-84FA-40B0-A76C-CB27150A08C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59057" y="108040606"/>
                  <a:ext cx="38710" cy="139250"/>
                  <a:chOff x="97323103" y="108042576"/>
                  <a:chExt cx="38710" cy="139250"/>
                </a:xfrm>
              </p:grpSpPr>
              <p:grpSp>
                <p:nvGrpSpPr>
                  <p:cNvPr id="1160" name="Group 166">
                    <a:extLst>
                      <a:ext uri="{FF2B5EF4-FFF2-40B4-BE49-F238E27FC236}">
                        <a16:creationId xmlns:a16="http://schemas.microsoft.com/office/drawing/2014/main" id="{453A381F-3540-44E1-A0AD-9361FBB04DC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23103" y="10804299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68" name="AutoShape 167">
                      <a:extLst>
                        <a:ext uri="{FF2B5EF4-FFF2-40B4-BE49-F238E27FC236}">
                          <a16:creationId xmlns:a16="http://schemas.microsoft.com/office/drawing/2014/main" id="{045515F6-BFC3-4CD0-B06A-0814F3D5FD91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71" name="AutoShape 168">
                      <a:extLst>
                        <a:ext uri="{FF2B5EF4-FFF2-40B4-BE49-F238E27FC236}">
                          <a16:creationId xmlns:a16="http://schemas.microsoft.com/office/drawing/2014/main" id="{A4F83CE6-F72F-44DF-88C7-BB9B1C29825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163" name="Group 169">
                    <a:extLst>
                      <a:ext uri="{FF2B5EF4-FFF2-40B4-BE49-F238E27FC236}">
                        <a16:creationId xmlns:a16="http://schemas.microsoft.com/office/drawing/2014/main" id="{881B2DA8-D537-472F-B64C-F9CC0F2BCE2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48538" y="108042576"/>
                    <a:ext cx="13275" cy="138830"/>
                    <a:chOff x="97323103" y="108042996"/>
                    <a:chExt cx="13275" cy="138830"/>
                  </a:xfrm>
                </p:grpSpPr>
                <p:cxnSp>
                  <p:nvCxnSpPr>
                    <p:cNvPr id="1166" name="AutoShape 170">
                      <a:extLst>
                        <a:ext uri="{FF2B5EF4-FFF2-40B4-BE49-F238E27FC236}">
                          <a16:creationId xmlns:a16="http://schemas.microsoft.com/office/drawing/2014/main" id="{77840A4C-A2DD-48B0-89F3-A7C96E69CE68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23103" y="108042996"/>
                      <a:ext cx="478" cy="138644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67" name="AutoShape 171">
                      <a:extLst>
                        <a:ext uri="{FF2B5EF4-FFF2-40B4-BE49-F238E27FC236}">
                          <a16:creationId xmlns:a16="http://schemas.microsoft.com/office/drawing/2014/main" id="{32A03446-019D-4C47-8FB5-C41F2C78058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>
                      <a:off x="97334613" y="108043181"/>
                      <a:ext cx="1765" cy="138645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104" name="Group 172">
                <a:extLst>
                  <a:ext uri="{FF2B5EF4-FFF2-40B4-BE49-F238E27FC236}">
                    <a16:creationId xmlns:a16="http://schemas.microsoft.com/office/drawing/2014/main" id="{C529D711-F662-4775-83CB-B84B6ADAD35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845556" y="108041022"/>
                <a:ext cx="458368" cy="140803"/>
                <a:chOff x="96845556" y="108041022"/>
                <a:chExt cx="458368" cy="140803"/>
              </a:xfrm>
            </p:grpSpPr>
            <p:grpSp>
              <p:nvGrpSpPr>
                <p:cNvPr id="1132" name="Group 173">
                  <a:extLst>
                    <a:ext uri="{FF2B5EF4-FFF2-40B4-BE49-F238E27FC236}">
                      <a16:creationId xmlns:a16="http://schemas.microsoft.com/office/drawing/2014/main" id="{7F9662E3-5934-454A-ADB7-0D292902E632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1207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144" name="Group 174">
                    <a:extLst>
                      <a:ext uri="{FF2B5EF4-FFF2-40B4-BE49-F238E27FC236}">
                        <a16:creationId xmlns:a16="http://schemas.microsoft.com/office/drawing/2014/main" id="{CB478120-2370-4FF0-8F78-6580969BBEB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152" name="AutoShape 175">
                      <a:extLst>
                        <a:ext uri="{FF2B5EF4-FFF2-40B4-BE49-F238E27FC236}">
                          <a16:creationId xmlns:a16="http://schemas.microsoft.com/office/drawing/2014/main" id="{69E956FA-0600-4EA0-B3FC-97E5CC0C44EC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53" name="AutoShape 176">
                      <a:extLst>
                        <a:ext uri="{FF2B5EF4-FFF2-40B4-BE49-F238E27FC236}">
                          <a16:creationId xmlns:a16="http://schemas.microsoft.com/office/drawing/2014/main" id="{DC9B2CCA-CA19-4833-B11B-05E65D9855B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145" name="Group 177">
                    <a:extLst>
                      <a:ext uri="{FF2B5EF4-FFF2-40B4-BE49-F238E27FC236}">
                        <a16:creationId xmlns:a16="http://schemas.microsoft.com/office/drawing/2014/main" id="{370C4961-EA44-4988-8DA2-FB02F24BEAD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148" name="AutoShape 178">
                      <a:extLst>
                        <a:ext uri="{FF2B5EF4-FFF2-40B4-BE49-F238E27FC236}">
                          <a16:creationId xmlns:a16="http://schemas.microsoft.com/office/drawing/2014/main" id="{54EF9C62-7CA2-4EBC-8FE4-568B7B7191B7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51" name="AutoShape 179">
                      <a:extLst>
                        <a:ext uri="{FF2B5EF4-FFF2-40B4-BE49-F238E27FC236}">
                          <a16:creationId xmlns:a16="http://schemas.microsoft.com/office/drawing/2014/main" id="{0F161475-3E5B-421E-A59F-14D4C85BF844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133" name="Group 180">
                  <a:extLst>
                    <a:ext uri="{FF2B5EF4-FFF2-40B4-BE49-F238E27FC236}">
                      <a16:creationId xmlns:a16="http://schemas.microsoft.com/office/drawing/2014/main" id="{A742AA13-3976-4FFD-9630-D7E9152C5201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845556" y="108041022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134" name="Group 181">
                    <a:extLst>
                      <a:ext uri="{FF2B5EF4-FFF2-40B4-BE49-F238E27FC236}">
                        <a16:creationId xmlns:a16="http://schemas.microsoft.com/office/drawing/2014/main" id="{9D11AFCE-FD2D-4F5C-AAEF-ED47E12EA813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138" name="AutoShape 182">
                      <a:extLst>
                        <a:ext uri="{FF2B5EF4-FFF2-40B4-BE49-F238E27FC236}">
                          <a16:creationId xmlns:a16="http://schemas.microsoft.com/office/drawing/2014/main" id="{74FB59A9-043D-4362-96AC-E4AF9060B68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41" name="AutoShape 183">
                      <a:extLst>
                        <a:ext uri="{FF2B5EF4-FFF2-40B4-BE49-F238E27FC236}">
                          <a16:creationId xmlns:a16="http://schemas.microsoft.com/office/drawing/2014/main" id="{92862DFC-39F6-41EE-B6D1-E08CE7EEB56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135" name="Group 184">
                    <a:extLst>
                      <a:ext uri="{FF2B5EF4-FFF2-40B4-BE49-F238E27FC236}">
                        <a16:creationId xmlns:a16="http://schemas.microsoft.com/office/drawing/2014/main" id="{C422D138-3B29-4BBA-84EA-26BFF4A92F5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136" name="AutoShape 185">
                      <a:extLst>
                        <a:ext uri="{FF2B5EF4-FFF2-40B4-BE49-F238E27FC236}">
                          <a16:creationId xmlns:a16="http://schemas.microsoft.com/office/drawing/2014/main" id="{A6FCD06A-D2AE-4986-A063-8DCFCDABE913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37" name="AutoShape 186">
                      <a:extLst>
                        <a:ext uri="{FF2B5EF4-FFF2-40B4-BE49-F238E27FC236}">
                          <a16:creationId xmlns:a16="http://schemas.microsoft.com/office/drawing/2014/main" id="{398F01B7-D7B0-42A8-9853-1CB7E2FF812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  <p:grpSp>
            <p:nvGrpSpPr>
              <p:cNvPr id="1105" name="Group 187">
                <a:extLst>
                  <a:ext uri="{FF2B5EF4-FFF2-40B4-BE49-F238E27FC236}">
                    <a16:creationId xmlns:a16="http://schemas.microsoft.com/office/drawing/2014/main" id="{1E88E69E-04F2-4C67-A11F-6370DD721F6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96431208" y="108042001"/>
                <a:ext cx="458368" cy="140803"/>
                <a:chOff x="96845556" y="108041022"/>
                <a:chExt cx="458368" cy="140803"/>
              </a:xfrm>
            </p:grpSpPr>
            <p:grpSp>
              <p:nvGrpSpPr>
                <p:cNvPr id="1108" name="Group 188">
                  <a:extLst>
                    <a:ext uri="{FF2B5EF4-FFF2-40B4-BE49-F238E27FC236}">
                      <a16:creationId xmlns:a16="http://schemas.microsoft.com/office/drawing/2014/main" id="{27454BDA-701B-455D-9E84-A33000F7768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057091" y="108041207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126" name="Group 189">
                    <a:extLst>
                      <a:ext uri="{FF2B5EF4-FFF2-40B4-BE49-F238E27FC236}">
                        <a16:creationId xmlns:a16="http://schemas.microsoft.com/office/drawing/2014/main" id="{66E4F2B5-E1CB-41D2-B0E4-FF89AB0C6A70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130" name="AutoShape 190">
                      <a:extLst>
                        <a:ext uri="{FF2B5EF4-FFF2-40B4-BE49-F238E27FC236}">
                          <a16:creationId xmlns:a16="http://schemas.microsoft.com/office/drawing/2014/main" id="{6252725A-1ED8-4E6A-9697-CC939B5FC35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31" name="AutoShape 191">
                      <a:extLst>
                        <a:ext uri="{FF2B5EF4-FFF2-40B4-BE49-F238E27FC236}">
                          <a16:creationId xmlns:a16="http://schemas.microsoft.com/office/drawing/2014/main" id="{94F41F28-1434-448C-B6BD-8113DF7F8B4A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127" name="Group 192">
                    <a:extLst>
                      <a:ext uri="{FF2B5EF4-FFF2-40B4-BE49-F238E27FC236}">
                        <a16:creationId xmlns:a16="http://schemas.microsoft.com/office/drawing/2014/main" id="{37916AD7-05D8-4855-9B18-2C0CFE638D41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128" name="AutoShape 193">
                      <a:extLst>
                        <a:ext uri="{FF2B5EF4-FFF2-40B4-BE49-F238E27FC236}">
                          <a16:creationId xmlns:a16="http://schemas.microsoft.com/office/drawing/2014/main" id="{05E31281-FCB6-4CBF-B5A7-9B0CB458F530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29" name="AutoShape 194">
                      <a:extLst>
                        <a:ext uri="{FF2B5EF4-FFF2-40B4-BE49-F238E27FC236}">
                          <a16:creationId xmlns:a16="http://schemas.microsoft.com/office/drawing/2014/main" id="{EB7E02F0-310C-4590-89E9-DD92597B4235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  <p:grpSp>
              <p:nvGrpSpPr>
                <p:cNvPr id="1111" name="Group 195">
                  <a:extLst>
                    <a:ext uri="{FF2B5EF4-FFF2-40B4-BE49-F238E27FC236}">
                      <a16:creationId xmlns:a16="http://schemas.microsoft.com/office/drawing/2014/main" id="{FD765C00-A3F1-4376-87A7-FC4C6AE1AEB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845556" y="108041022"/>
                  <a:ext cx="246833" cy="140618"/>
                  <a:chOff x="97057091" y="108041207"/>
                  <a:chExt cx="246833" cy="140618"/>
                </a:xfrm>
              </p:grpSpPr>
              <p:grpSp>
                <p:nvGrpSpPr>
                  <p:cNvPr id="1112" name="Group 196">
                    <a:extLst>
                      <a:ext uri="{FF2B5EF4-FFF2-40B4-BE49-F238E27FC236}">
                        <a16:creationId xmlns:a16="http://schemas.microsoft.com/office/drawing/2014/main" id="{7501EA2C-A18F-455A-8166-8AEB2DA7895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165595" y="108041207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120" name="AutoShape 197">
                      <a:extLst>
                        <a:ext uri="{FF2B5EF4-FFF2-40B4-BE49-F238E27FC236}">
                          <a16:creationId xmlns:a16="http://schemas.microsoft.com/office/drawing/2014/main" id="{2085D6BC-0DDF-4ECC-81C1-D78337C45EB6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23" name="AutoShape 198">
                      <a:extLst>
                        <a:ext uri="{FF2B5EF4-FFF2-40B4-BE49-F238E27FC236}">
                          <a16:creationId xmlns:a16="http://schemas.microsoft.com/office/drawing/2014/main" id="{CBB7C16E-0F03-499F-9187-A94E4CF1DD1B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  <p:grpSp>
                <p:nvGrpSpPr>
                  <p:cNvPr id="1113" name="Group 199">
                    <a:extLst>
                      <a:ext uri="{FF2B5EF4-FFF2-40B4-BE49-F238E27FC236}">
                        <a16:creationId xmlns:a16="http://schemas.microsoft.com/office/drawing/2014/main" id="{81FA64B0-A4EF-43F7-9D11-EC68A88A62A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2228"/>
                    <a:ext cx="138329" cy="139597"/>
                    <a:chOff x="97165595" y="108041207"/>
                    <a:chExt cx="138329" cy="139597"/>
                  </a:xfrm>
                </p:grpSpPr>
                <p:cxnSp>
                  <p:nvCxnSpPr>
                    <p:cNvPr id="1116" name="AutoShape 200">
                      <a:extLst>
                        <a:ext uri="{FF2B5EF4-FFF2-40B4-BE49-F238E27FC236}">
                          <a16:creationId xmlns:a16="http://schemas.microsoft.com/office/drawing/2014/main" id="{F22116B1-FA72-4A2D-BBDD-01F5364A5942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218720" y="108042761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  <p:cxnSp>
                  <p:nvCxnSpPr>
                    <p:cNvPr id="1119" name="AutoShape 201">
                      <a:extLst>
                        <a:ext uri="{FF2B5EF4-FFF2-40B4-BE49-F238E27FC236}">
                          <a16:creationId xmlns:a16="http://schemas.microsoft.com/office/drawing/2014/main" id="{9EC42F3A-0FB7-49D6-BFB6-AAC113712329}"/>
                        </a:ext>
                      </a:extLst>
                    </p:cNvPr>
                    <p:cNvCxnSpPr>
                      <a:cxnSpLocks noChangeShapeType="1"/>
                    </p:cNvCxnSpPr>
                    <p:nvPr/>
                  </p:nvCxnSpPr>
                  <p:spPr bwMode="auto">
                    <a:xfrm flipH="1" flipV="1">
                      <a:off x="97165595" y="108041207"/>
                      <a:ext cx="85204" cy="138043"/>
                    </a:xfrm>
                    <a:prstGeom prst="straightConnector1">
                      <a:avLst/>
                    </a:prstGeom>
                    <a:noFill/>
                    <a:ln w="3175" algn="ctr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000000"/>
                            </a:outerShdw>
                          </a:effectLst>
                        </a14:hiddenEffects>
                      </a:ext>
                    </a:extLst>
                  </p:spPr>
                </p:cxnSp>
              </p:grpSp>
            </p:grpSp>
          </p:grpSp>
        </p:grpSp>
        <p:sp>
          <p:nvSpPr>
            <p:cNvPr id="1254" name="TextBox 1253">
              <a:extLst>
                <a:ext uri="{FF2B5EF4-FFF2-40B4-BE49-F238E27FC236}">
                  <a16:creationId xmlns:a16="http://schemas.microsoft.com/office/drawing/2014/main" id="{2BAEE931-81A8-4A70-A047-A57C44CD5502}"/>
                </a:ext>
              </a:extLst>
            </p:cNvPr>
            <p:cNvSpPr txBox="1"/>
            <p:nvPr/>
          </p:nvSpPr>
          <p:spPr>
            <a:xfrm>
              <a:off x="6096000" y="1299154"/>
              <a:ext cx="2109673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Stamford Bridge:</a:t>
              </a:r>
            </a:p>
            <a:p>
              <a:r>
                <a:rPr lang="en-GB" sz="1100" dirty="0">
                  <a:solidFill>
                    <a:srgbClr val="FFFF00"/>
                  </a:solidFill>
                </a:rPr>
                <a:t>King Harold Godwinson </a:t>
              </a:r>
            </a:p>
            <a:p>
              <a:r>
                <a:rPr lang="en-GB" sz="1100" dirty="0"/>
                <a:t>Vs. </a:t>
              </a:r>
              <a:r>
                <a:rPr lang="en-GB" sz="1100" dirty="0">
                  <a:solidFill>
                    <a:srgbClr val="0070C0"/>
                  </a:solidFill>
                </a:rPr>
                <a:t>King Harald Hardrada</a:t>
              </a:r>
            </a:p>
          </p:txBody>
        </p:sp>
        <p:sp>
          <p:nvSpPr>
            <p:cNvPr id="1255" name="TextBox 1254">
              <a:extLst>
                <a:ext uri="{FF2B5EF4-FFF2-40B4-BE49-F238E27FC236}">
                  <a16:creationId xmlns:a16="http://schemas.microsoft.com/office/drawing/2014/main" id="{5B2DCA49-FCFB-4D30-9F74-BD2DEE893B52}"/>
                </a:ext>
              </a:extLst>
            </p:cNvPr>
            <p:cNvSpPr txBox="1"/>
            <p:nvPr/>
          </p:nvSpPr>
          <p:spPr>
            <a:xfrm>
              <a:off x="10533850" y="1799831"/>
              <a:ext cx="1634187" cy="8771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GB" dirty="0"/>
                <a:t>Gate Fulford :</a:t>
              </a:r>
            </a:p>
            <a:p>
              <a:pPr algn="r"/>
              <a:r>
                <a:rPr lang="en-GB" sz="1100" dirty="0">
                  <a:solidFill>
                    <a:srgbClr val="FFFF00"/>
                  </a:solidFill>
                </a:rPr>
                <a:t>Earls Edwin and </a:t>
              </a:r>
              <a:r>
                <a:rPr lang="en-GB" sz="1100" dirty="0" err="1">
                  <a:solidFill>
                    <a:srgbClr val="FFFF00"/>
                  </a:solidFill>
                </a:rPr>
                <a:t>Morcar</a:t>
              </a:r>
              <a:r>
                <a:rPr lang="en-GB" sz="1100" dirty="0">
                  <a:solidFill>
                    <a:srgbClr val="FFFF00"/>
                  </a:solidFill>
                </a:rPr>
                <a:t> </a:t>
              </a:r>
              <a:r>
                <a:rPr lang="en-GB" sz="1100" dirty="0"/>
                <a:t>Vs. </a:t>
              </a:r>
              <a:r>
                <a:rPr lang="en-GB" sz="1100" dirty="0">
                  <a:solidFill>
                    <a:srgbClr val="0070C0"/>
                  </a:solidFill>
                </a:rPr>
                <a:t>King Harald Hardrada</a:t>
              </a:r>
            </a:p>
          </p:txBody>
        </p:sp>
        <p:sp>
          <p:nvSpPr>
            <p:cNvPr id="1366" name="TextBox 1365">
              <a:extLst>
                <a:ext uri="{FF2B5EF4-FFF2-40B4-BE49-F238E27FC236}">
                  <a16:creationId xmlns:a16="http://schemas.microsoft.com/office/drawing/2014/main" id="{CCDA5A3D-2367-44CD-A158-1276D316AA0D}"/>
                </a:ext>
              </a:extLst>
            </p:cNvPr>
            <p:cNvSpPr txBox="1"/>
            <p:nvPr/>
          </p:nvSpPr>
          <p:spPr>
            <a:xfrm>
              <a:off x="4154343" y="5672244"/>
              <a:ext cx="8799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u="sng" dirty="0"/>
                <a:t>1</a:t>
              </a:r>
              <a:r>
                <a:rPr lang="en-GB" sz="800" u="sng" baseline="30000" dirty="0"/>
                <a:t>st</a:t>
              </a:r>
              <a:r>
                <a:rPr lang="en-GB" sz="800" u="sng" dirty="0"/>
                <a:t>/30</a:t>
              </a:r>
              <a:r>
                <a:rPr lang="en-GB" sz="800" u="sng" baseline="30000" dirty="0"/>
                <a:t>th</a:t>
              </a:r>
              <a:r>
                <a:rPr lang="en-GB" sz="800" baseline="30000" dirty="0"/>
                <a:t> – </a:t>
              </a:r>
              <a:r>
                <a:rPr lang="en-GB" sz="800" dirty="0"/>
                <a:t>Tostig raids South of England</a:t>
              </a:r>
            </a:p>
          </p:txBody>
        </p:sp>
        <p:sp>
          <p:nvSpPr>
            <p:cNvPr id="1367" name="TextBox 1366">
              <a:extLst>
                <a:ext uri="{FF2B5EF4-FFF2-40B4-BE49-F238E27FC236}">
                  <a16:creationId xmlns:a16="http://schemas.microsoft.com/office/drawing/2014/main" id="{E228C07A-2CE5-44A5-9D96-CD1268911C8F}"/>
                </a:ext>
              </a:extLst>
            </p:cNvPr>
            <p:cNvSpPr txBox="1"/>
            <p:nvPr/>
          </p:nvSpPr>
          <p:spPr>
            <a:xfrm>
              <a:off x="3154959" y="6071674"/>
              <a:ext cx="8799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u="sng" dirty="0"/>
                <a:t>24</a:t>
              </a:r>
              <a:r>
                <a:rPr lang="en-GB" sz="800" u="sng" baseline="30000" dirty="0"/>
                <a:t>th</a:t>
              </a:r>
              <a:r>
                <a:rPr lang="en-GB" sz="800" baseline="30000" dirty="0"/>
                <a:t> – </a:t>
              </a:r>
              <a:r>
                <a:rPr lang="en-GB" sz="800" dirty="0"/>
                <a:t>Halley’s comet appears in nights sky</a:t>
              </a:r>
            </a:p>
          </p:txBody>
        </p:sp>
        <p:grpSp>
          <p:nvGrpSpPr>
            <p:cNvPr id="934" name="Group 933">
              <a:extLst>
                <a:ext uri="{FF2B5EF4-FFF2-40B4-BE49-F238E27FC236}">
                  <a16:creationId xmlns:a16="http://schemas.microsoft.com/office/drawing/2014/main" id="{976B93ED-C6C2-4F7E-840D-80D702F6A73A}"/>
                </a:ext>
              </a:extLst>
            </p:cNvPr>
            <p:cNvGrpSpPr/>
            <p:nvPr/>
          </p:nvGrpSpPr>
          <p:grpSpPr>
            <a:xfrm>
              <a:off x="114958" y="1522095"/>
              <a:ext cx="1432118" cy="2928458"/>
              <a:chOff x="115464" y="1675427"/>
              <a:chExt cx="1432118" cy="2928458"/>
            </a:xfrm>
          </p:grpSpPr>
          <p:sp>
            <p:nvSpPr>
              <p:cNvPr id="390" name="Rectangle 389">
                <a:extLst>
                  <a:ext uri="{FF2B5EF4-FFF2-40B4-BE49-F238E27FC236}">
                    <a16:creationId xmlns:a16="http://schemas.microsoft.com/office/drawing/2014/main" id="{E8DBEEEE-0DD1-4906-BEE3-B5FED9863E01}"/>
                  </a:ext>
                </a:extLst>
              </p:cNvPr>
              <p:cNvSpPr/>
              <p:nvPr/>
            </p:nvSpPr>
            <p:spPr>
              <a:xfrm>
                <a:off x="131967" y="1675427"/>
                <a:ext cx="1415615" cy="292845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400" dirty="0"/>
              </a:p>
            </p:txBody>
          </p:sp>
          <p:grpSp>
            <p:nvGrpSpPr>
              <p:cNvPr id="389" name="Group 388">
                <a:extLst>
                  <a:ext uri="{FF2B5EF4-FFF2-40B4-BE49-F238E27FC236}">
                    <a16:creationId xmlns:a16="http://schemas.microsoft.com/office/drawing/2014/main" id="{2F568668-7DEF-4487-B0D9-08F8AB15838C}"/>
                  </a:ext>
                </a:extLst>
              </p:cNvPr>
              <p:cNvGrpSpPr/>
              <p:nvPr/>
            </p:nvGrpSpPr>
            <p:grpSpPr>
              <a:xfrm>
                <a:off x="163662" y="1728554"/>
                <a:ext cx="1310625" cy="2296563"/>
                <a:chOff x="9405609" y="2332828"/>
                <a:chExt cx="1238683" cy="1901324"/>
              </a:xfrm>
            </p:grpSpPr>
            <p:grpSp>
              <p:nvGrpSpPr>
                <p:cNvPr id="387" name="Group 386">
                  <a:extLst>
                    <a:ext uri="{FF2B5EF4-FFF2-40B4-BE49-F238E27FC236}">
                      <a16:creationId xmlns:a16="http://schemas.microsoft.com/office/drawing/2014/main" id="{4613C54A-2037-4BE8-8ED6-F42481BEC2E8}"/>
                    </a:ext>
                  </a:extLst>
                </p:cNvPr>
                <p:cNvGrpSpPr/>
                <p:nvPr/>
              </p:nvGrpSpPr>
              <p:grpSpPr>
                <a:xfrm>
                  <a:off x="9405609" y="2848918"/>
                  <a:ext cx="1238683" cy="1385234"/>
                  <a:chOff x="10102913" y="2904509"/>
                  <a:chExt cx="1474889" cy="1751396"/>
                </a:xfrm>
              </p:grpSpPr>
              <p:grpSp>
                <p:nvGrpSpPr>
                  <p:cNvPr id="279" name="Group 278">
                    <a:extLst>
                      <a:ext uri="{FF2B5EF4-FFF2-40B4-BE49-F238E27FC236}">
                        <a16:creationId xmlns:a16="http://schemas.microsoft.com/office/drawing/2014/main" id="{F0777DB4-B5D3-4942-A5D3-DD3152718FD9}"/>
                      </a:ext>
                    </a:extLst>
                  </p:cNvPr>
                  <p:cNvGrpSpPr/>
                  <p:nvPr/>
                </p:nvGrpSpPr>
                <p:grpSpPr>
                  <a:xfrm>
                    <a:off x="10102913" y="2904509"/>
                    <a:ext cx="1474889" cy="1091002"/>
                    <a:chOff x="8526923" y="2323026"/>
                    <a:chExt cx="1842567" cy="1427245"/>
                  </a:xfrm>
                </p:grpSpPr>
                <p:grpSp>
                  <p:nvGrpSpPr>
                    <p:cNvPr id="234" name="Group 233">
                      <a:extLst>
                        <a:ext uri="{FF2B5EF4-FFF2-40B4-BE49-F238E27FC236}">
                          <a16:creationId xmlns:a16="http://schemas.microsoft.com/office/drawing/2014/main" id="{3BE2D5B1-C85B-4AD2-B30C-C45CD6AE2F6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8526923" y="2798401"/>
                      <a:ext cx="525283" cy="469550"/>
                      <a:chOff x="7543024" y="1218017"/>
                      <a:chExt cx="1049500" cy="1049500"/>
                    </a:xfrm>
                  </p:grpSpPr>
                  <p:sp>
                    <p:nvSpPr>
                      <p:cNvPr id="243" name="Freeform: Shape 242">
                        <a:extLst>
                          <a:ext uri="{FF2B5EF4-FFF2-40B4-BE49-F238E27FC236}">
                            <a16:creationId xmlns:a16="http://schemas.microsoft.com/office/drawing/2014/main" id="{9A69AE37-F41E-4A71-94F4-DEFA053BEE9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8834" y="1354307"/>
                        <a:ext cx="597877" cy="776920"/>
                      </a:xfrm>
                      <a:custGeom>
                        <a:avLst/>
                        <a:gdLst>
                          <a:gd name="connsiteX0" fmla="*/ 188635 w 597877"/>
                          <a:gd name="connsiteY0" fmla="*/ 19183 h 776920"/>
                          <a:gd name="connsiteX1" fmla="*/ 239790 w 597877"/>
                          <a:gd name="connsiteY1" fmla="*/ 9592 h 776920"/>
                          <a:gd name="connsiteX2" fmla="*/ 258974 w 597877"/>
                          <a:gd name="connsiteY2" fmla="*/ 3197 h 776920"/>
                          <a:gd name="connsiteX3" fmla="*/ 268565 w 597877"/>
                          <a:gd name="connsiteY3" fmla="*/ 0 h 776920"/>
                          <a:gd name="connsiteX4" fmla="*/ 399651 w 597877"/>
                          <a:gd name="connsiteY4" fmla="*/ 3197 h 776920"/>
                          <a:gd name="connsiteX5" fmla="*/ 428425 w 597877"/>
                          <a:gd name="connsiteY5" fmla="*/ 19183 h 776920"/>
                          <a:gd name="connsiteX6" fmla="*/ 434820 w 597877"/>
                          <a:gd name="connsiteY6" fmla="*/ 25578 h 776920"/>
                          <a:gd name="connsiteX7" fmla="*/ 444411 w 597877"/>
                          <a:gd name="connsiteY7" fmla="*/ 28775 h 776920"/>
                          <a:gd name="connsiteX8" fmla="*/ 463595 w 597877"/>
                          <a:gd name="connsiteY8" fmla="*/ 47958 h 776920"/>
                          <a:gd name="connsiteX9" fmla="*/ 469989 w 597877"/>
                          <a:gd name="connsiteY9" fmla="*/ 54353 h 776920"/>
                          <a:gd name="connsiteX10" fmla="*/ 476383 w 597877"/>
                          <a:gd name="connsiteY10" fmla="*/ 63944 h 776920"/>
                          <a:gd name="connsiteX11" fmla="*/ 492370 w 597877"/>
                          <a:gd name="connsiteY11" fmla="*/ 79930 h 776920"/>
                          <a:gd name="connsiteX12" fmla="*/ 498764 w 597877"/>
                          <a:gd name="connsiteY12" fmla="*/ 86325 h 776920"/>
                          <a:gd name="connsiteX13" fmla="*/ 508356 w 597877"/>
                          <a:gd name="connsiteY13" fmla="*/ 92719 h 776920"/>
                          <a:gd name="connsiteX14" fmla="*/ 514750 w 597877"/>
                          <a:gd name="connsiteY14" fmla="*/ 102311 h 776920"/>
                          <a:gd name="connsiteX15" fmla="*/ 517947 w 597877"/>
                          <a:gd name="connsiteY15" fmla="*/ 111902 h 776920"/>
                          <a:gd name="connsiteX16" fmla="*/ 537130 w 597877"/>
                          <a:gd name="connsiteY16" fmla="*/ 137480 h 776920"/>
                          <a:gd name="connsiteX17" fmla="*/ 546722 w 597877"/>
                          <a:gd name="connsiteY17" fmla="*/ 153466 h 776920"/>
                          <a:gd name="connsiteX18" fmla="*/ 556314 w 597877"/>
                          <a:gd name="connsiteY18" fmla="*/ 169452 h 776920"/>
                          <a:gd name="connsiteX19" fmla="*/ 572300 w 597877"/>
                          <a:gd name="connsiteY19" fmla="*/ 188635 h 776920"/>
                          <a:gd name="connsiteX20" fmla="*/ 585088 w 597877"/>
                          <a:gd name="connsiteY20" fmla="*/ 207818 h 776920"/>
                          <a:gd name="connsiteX21" fmla="*/ 588286 w 597877"/>
                          <a:gd name="connsiteY21" fmla="*/ 220607 h 776920"/>
                          <a:gd name="connsiteX22" fmla="*/ 591483 w 597877"/>
                          <a:gd name="connsiteY22" fmla="*/ 230199 h 776920"/>
                          <a:gd name="connsiteX23" fmla="*/ 594680 w 597877"/>
                          <a:gd name="connsiteY23" fmla="*/ 268565 h 776920"/>
                          <a:gd name="connsiteX24" fmla="*/ 597877 w 597877"/>
                          <a:gd name="connsiteY24" fmla="*/ 294143 h 776920"/>
                          <a:gd name="connsiteX25" fmla="*/ 591483 w 597877"/>
                          <a:gd name="connsiteY25" fmla="*/ 393256 h 776920"/>
                          <a:gd name="connsiteX26" fmla="*/ 588286 w 597877"/>
                          <a:gd name="connsiteY26" fmla="*/ 402848 h 776920"/>
                          <a:gd name="connsiteX27" fmla="*/ 575497 w 597877"/>
                          <a:gd name="connsiteY27" fmla="*/ 418834 h 776920"/>
                          <a:gd name="connsiteX28" fmla="*/ 565905 w 597877"/>
                          <a:gd name="connsiteY28" fmla="*/ 473186 h 776920"/>
                          <a:gd name="connsiteX29" fmla="*/ 556314 w 597877"/>
                          <a:gd name="connsiteY29" fmla="*/ 505158 h 776920"/>
                          <a:gd name="connsiteX30" fmla="*/ 553116 w 597877"/>
                          <a:gd name="connsiteY30" fmla="*/ 514750 h 776920"/>
                          <a:gd name="connsiteX31" fmla="*/ 549919 w 597877"/>
                          <a:gd name="connsiteY31" fmla="*/ 524341 h 776920"/>
                          <a:gd name="connsiteX32" fmla="*/ 543525 w 597877"/>
                          <a:gd name="connsiteY32" fmla="*/ 533933 h 776920"/>
                          <a:gd name="connsiteX33" fmla="*/ 540328 w 597877"/>
                          <a:gd name="connsiteY33" fmla="*/ 569102 h 776920"/>
                          <a:gd name="connsiteX34" fmla="*/ 537130 w 597877"/>
                          <a:gd name="connsiteY34" fmla="*/ 578694 h 776920"/>
                          <a:gd name="connsiteX35" fmla="*/ 533933 w 597877"/>
                          <a:gd name="connsiteY35" fmla="*/ 591483 h 776920"/>
                          <a:gd name="connsiteX36" fmla="*/ 527539 w 597877"/>
                          <a:gd name="connsiteY36" fmla="*/ 613863 h 776920"/>
                          <a:gd name="connsiteX37" fmla="*/ 521144 w 597877"/>
                          <a:gd name="connsiteY37" fmla="*/ 645835 h 776920"/>
                          <a:gd name="connsiteX38" fmla="*/ 495567 w 597877"/>
                          <a:gd name="connsiteY38" fmla="*/ 668215 h 776920"/>
                          <a:gd name="connsiteX39" fmla="*/ 476383 w 597877"/>
                          <a:gd name="connsiteY39" fmla="*/ 674610 h 776920"/>
                          <a:gd name="connsiteX40" fmla="*/ 473186 w 597877"/>
                          <a:gd name="connsiteY40" fmla="*/ 684202 h 776920"/>
                          <a:gd name="connsiteX41" fmla="*/ 460397 w 597877"/>
                          <a:gd name="connsiteY41" fmla="*/ 700188 h 776920"/>
                          <a:gd name="connsiteX42" fmla="*/ 457200 w 597877"/>
                          <a:gd name="connsiteY42" fmla="*/ 770526 h 776920"/>
                          <a:gd name="connsiteX43" fmla="*/ 438017 w 597877"/>
                          <a:gd name="connsiteY43" fmla="*/ 776920 h 776920"/>
                          <a:gd name="connsiteX44" fmla="*/ 175846 w 597877"/>
                          <a:gd name="connsiteY44" fmla="*/ 773723 h 776920"/>
                          <a:gd name="connsiteX45" fmla="*/ 172649 w 597877"/>
                          <a:gd name="connsiteY45" fmla="*/ 764132 h 776920"/>
                          <a:gd name="connsiteX46" fmla="*/ 166255 w 597877"/>
                          <a:gd name="connsiteY46" fmla="*/ 655427 h 776920"/>
                          <a:gd name="connsiteX47" fmla="*/ 150269 w 597877"/>
                          <a:gd name="connsiteY47" fmla="*/ 645835 h 776920"/>
                          <a:gd name="connsiteX48" fmla="*/ 99114 w 597877"/>
                          <a:gd name="connsiteY48" fmla="*/ 642638 h 776920"/>
                          <a:gd name="connsiteX49" fmla="*/ 89522 w 597877"/>
                          <a:gd name="connsiteY49" fmla="*/ 639441 h 776920"/>
                          <a:gd name="connsiteX50" fmla="*/ 86325 w 597877"/>
                          <a:gd name="connsiteY50" fmla="*/ 629849 h 776920"/>
                          <a:gd name="connsiteX51" fmla="*/ 79930 w 597877"/>
                          <a:gd name="connsiteY51" fmla="*/ 617060 h 776920"/>
                          <a:gd name="connsiteX52" fmla="*/ 76733 w 597877"/>
                          <a:gd name="connsiteY52" fmla="*/ 527539 h 776920"/>
                          <a:gd name="connsiteX53" fmla="*/ 70339 w 597877"/>
                          <a:gd name="connsiteY53" fmla="*/ 517947 h 776920"/>
                          <a:gd name="connsiteX54" fmla="*/ 51156 w 597877"/>
                          <a:gd name="connsiteY54" fmla="*/ 492369 h 776920"/>
                          <a:gd name="connsiteX55" fmla="*/ 44761 w 597877"/>
                          <a:gd name="connsiteY55" fmla="*/ 473186 h 776920"/>
                          <a:gd name="connsiteX56" fmla="*/ 41564 w 597877"/>
                          <a:gd name="connsiteY56" fmla="*/ 463595 h 776920"/>
                          <a:gd name="connsiteX57" fmla="*/ 28775 w 597877"/>
                          <a:gd name="connsiteY57" fmla="*/ 434820 h 776920"/>
                          <a:gd name="connsiteX58" fmla="*/ 22381 w 597877"/>
                          <a:gd name="connsiteY58" fmla="*/ 409242 h 776920"/>
                          <a:gd name="connsiteX59" fmla="*/ 9592 w 597877"/>
                          <a:gd name="connsiteY59" fmla="*/ 377270 h 776920"/>
                          <a:gd name="connsiteX60" fmla="*/ 6395 w 597877"/>
                          <a:gd name="connsiteY60" fmla="*/ 364481 h 776920"/>
                          <a:gd name="connsiteX61" fmla="*/ 0 w 597877"/>
                          <a:gd name="connsiteY61" fmla="*/ 345298 h 776920"/>
                          <a:gd name="connsiteX62" fmla="*/ 3197 w 597877"/>
                          <a:gd name="connsiteY62" fmla="*/ 265368 h 776920"/>
                          <a:gd name="connsiteX63" fmla="*/ 6395 w 597877"/>
                          <a:gd name="connsiteY63" fmla="*/ 236593 h 776920"/>
                          <a:gd name="connsiteX64" fmla="*/ 15986 w 597877"/>
                          <a:gd name="connsiteY64" fmla="*/ 198227 h 776920"/>
                          <a:gd name="connsiteX65" fmla="*/ 19183 w 597877"/>
                          <a:gd name="connsiteY65" fmla="*/ 188635 h 776920"/>
                          <a:gd name="connsiteX66" fmla="*/ 25578 w 597877"/>
                          <a:gd name="connsiteY66" fmla="*/ 182241 h 776920"/>
                          <a:gd name="connsiteX67" fmla="*/ 41564 w 597877"/>
                          <a:gd name="connsiteY67" fmla="*/ 159860 h 776920"/>
                          <a:gd name="connsiteX68" fmla="*/ 51156 w 597877"/>
                          <a:gd name="connsiteY68" fmla="*/ 140677 h 776920"/>
                          <a:gd name="connsiteX69" fmla="*/ 67142 w 597877"/>
                          <a:gd name="connsiteY69" fmla="*/ 121494 h 776920"/>
                          <a:gd name="connsiteX70" fmla="*/ 76733 w 597877"/>
                          <a:gd name="connsiteY70" fmla="*/ 99113 h 776920"/>
                          <a:gd name="connsiteX71" fmla="*/ 86325 w 597877"/>
                          <a:gd name="connsiteY71" fmla="*/ 92719 h 776920"/>
                          <a:gd name="connsiteX72" fmla="*/ 99114 w 597877"/>
                          <a:gd name="connsiteY72" fmla="*/ 76733 h 776920"/>
                          <a:gd name="connsiteX73" fmla="*/ 108705 w 597877"/>
                          <a:gd name="connsiteY73" fmla="*/ 73536 h 776920"/>
                          <a:gd name="connsiteX74" fmla="*/ 137480 w 597877"/>
                          <a:gd name="connsiteY74" fmla="*/ 51155 h 776920"/>
                          <a:gd name="connsiteX75" fmla="*/ 156663 w 597877"/>
                          <a:gd name="connsiteY75" fmla="*/ 31972 h 776920"/>
                          <a:gd name="connsiteX76" fmla="*/ 163058 w 597877"/>
                          <a:gd name="connsiteY76" fmla="*/ 25578 h 776920"/>
                          <a:gd name="connsiteX77" fmla="*/ 169452 w 597877"/>
                          <a:gd name="connsiteY77" fmla="*/ 19183 h 776920"/>
                          <a:gd name="connsiteX78" fmla="*/ 188635 w 597877"/>
                          <a:gd name="connsiteY78" fmla="*/ 19183 h 7769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</a:cxnLst>
                        <a:rect l="l" t="t" r="r" b="b"/>
                        <a:pathLst>
                          <a:path w="597877" h="776920">
                            <a:moveTo>
                              <a:pt x="188635" y="19183"/>
                            </a:moveTo>
                            <a:cubicBezTo>
                              <a:pt x="227315" y="15315"/>
                              <a:pt x="210445" y="19373"/>
                              <a:pt x="239790" y="9592"/>
                            </a:cubicBezTo>
                            <a:lnTo>
                              <a:pt x="258974" y="3197"/>
                            </a:lnTo>
                            <a:lnTo>
                              <a:pt x="268565" y="0"/>
                            </a:lnTo>
                            <a:cubicBezTo>
                              <a:pt x="312260" y="1066"/>
                              <a:pt x="355988" y="1212"/>
                              <a:pt x="399651" y="3197"/>
                            </a:cubicBezTo>
                            <a:cubicBezTo>
                              <a:pt x="408072" y="3580"/>
                              <a:pt x="425731" y="16489"/>
                              <a:pt x="428425" y="19183"/>
                            </a:cubicBezTo>
                            <a:cubicBezTo>
                              <a:pt x="430557" y="21315"/>
                              <a:pt x="432235" y="24027"/>
                              <a:pt x="434820" y="25578"/>
                            </a:cubicBezTo>
                            <a:cubicBezTo>
                              <a:pt x="437710" y="27312"/>
                              <a:pt x="441214" y="27709"/>
                              <a:pt x="444411" y="28775"/>
                            </a:cubicBezTo>
                            <a:lnTo>
                              <a:pt x="463595" y="47958"/>
                            </a:lnTo>
                            <a:cubicBezTo>
                              <a:pt x="465727" y="50090"/>
                              <a:pt x="468317" y="51845"/>
                              <a:pt x="469989" y="54353"/>
                            </a:cubicBezTo>
                            <a:cubicBezTo>
                              <a:pt x="472120" y="57550"/>
                              <a:pt x="473853" y="61052"/>
                              <a:pt x="476383" y="63944"/>
                            </a:cubicBezTo>
                            <a:cubicBezTo>
                              <a:pt x="481346" y="69615"/>
                              <a:pt x="487041" y="74601"/>
                              <a:pt x="492370" y="79930"/>
                            </a:cubicBezTo>
                            <a:cubicBezTo>
                              <a:pt x="494502" y="82062"/>
                              <a:pt x="496256" y="84653"/>
                              <a:pt x="498764" y="86325"/>
                            </a:cubicBezTo>
                            <a:lnTo>
                              <a:pt x="508356" y="92719"/>
                            </a:lnTo>
                            <a:cubicBezTo>
                              <a:pt x="510487" y="95916"/>
                              <a:pt x="513032" y="98874"/>
                              <a:pt x="514750" y="102311"/>
                            </a:cubicBezTo>
                            <a:cubicBezTo>
                              <a:pt x="516257" y="105325"/>
                              <a:pt x="516310" y="108956"/>
                              <a:pt x="517947" y="111902"/>
                            </a:cubicBezTo>
                            <a:cubicBezTo>
                              <a:pt x="526984" y="128168"/>
                              <a:pt x="527430" y="127778"/>
                              <a:pt x="537130" y="137480"/>
                            </a:cubicBezTo>
                            <a:cubicBezTo>
                              <a:pt x="546191" y="164655"/>
                              <a:pt x="533554" y="131517"/>
                              <a:pt x="546722" y="153466"/>
                            </a:cubicBezTo>
                            <a:cubicBezTo>
                              <a:pt x="559171" y="174216"/>
                              <a:pt x="540112" y="153250"/>
                              <a:pt x="556314" y="169452"/>
                            </a:cubicBezTo>
                            <a:cubicBezTo>
                              <a:pt x="573768" y="204363"/>
                              <a:pt x="551211" y="164533"/>
                              <a:pt x="572300" y="188635"/>
                            </a:cubicBezTo>
                            <a:cubicBezTo>
                              <a:pt x="577361" y="194418"/>
                              <a:pt x="585088" y="207818"/>
                              <a:pt x="585088" y="207818"/>
                            </a:cubicBezTo>
                            <a:cubicBezTo>
                              <a:pt x="586154" y="212081"/>
                              <a:pt x="587079" y="216382"/>
                              <a:pt x="588286" y="220607"/>
                            </a:cubicBezTo>
                            <a:cubicBezTo>
                              <a:pt x="589212" y="223848"/>
                              <a:pt x="591038" y="226858"/>
                              <a:pt x="591483" y="230199"/>
                            </a:cubicBezTo>
                            <a:cubicBezTo>
                              <a:pt x="593179" y="242919"/>
                              <a:pt x="593403" y="255796"/>
                              <a:pt x="594680" y="268565"/>
                            </a:cubicBezTo>
                            <a:cubicBezTo>
                              <a:pt x="595535" y="277115"/>
                              <a:pt x="596811" y="285617"/>
                              <a:pt x="597877" y="294143"/>
                            </a:cubicBezTo>
                            <a:cubicBezTo>
                              <a:pt x="595937" y="346536"/>
                              <a:pt x="601447" y="358380"/>
                              <a:pt x="591483" y="393256"/>
                            </a:cubicBezTo>
                            <a:cubicBezTo>
                              <a:pt x="590557" y="396497"/>
                              <a:pt x="589793" y="399834"/>
                              <a:pt x="588286" y="402848"/>
                            </a:cubicBezTo>
                            <a:cubicBezTo>
                              <a:pt x="584254" y="410911"/>
                              <a:pt x="581442" y="412888"/>
                              <a:pt x="575497" y="418834"/>
                            </a:cubicBezTo>
                            <a:cubicBezTo>
                              <a:pt x="563684" y="454270"/>
                              <a:pt x="572673" y="422423"/>
                              <a:pt x="565905" y="473186"/>
                            </a:cubicBezTo>
                            <a:cubicBezTo>
                              <a:pt x="564831" y="481239"/>
                              <a:pt x="558333" y="499100"/>
                              <a:pt x="556314" y="505158"/>
                            </a:cubicBezTo>
                            <a:lnTo>
                              <a:pt x="553116" y="514750"/>
                            </a:lnTo>
                            <a:cubicBezTo>
                              <a:pt x="552050" y="517947"/>
                              <a:pt x="551788" y="521537"/>
                              <a:pt x="549919" y="524341"/>
                            </a:cubicBezTo>
                            <a:lnTo>
                              <a:pt x="543525" y="533933"/>
                            </a:lnTo>
                            <a:cubicBezTo>
                              <a:pt x="542459" y="545656"/>
                              <a:pt x="541993" y="557449"/>
                              <a:pt x="540328" y="569102"/>
                            </a:cubicBezTo>
                            <a:cubicBezTo>
                              <a:pt x="539851" y="572438"/>
                              <a:pt x="538056" y="575453"/>
                              <a:pt x="537130" y="578694"/>
                            </a:cubicBezTo>
                            <a:cubicBezTo>
                              <a:pt x="535923" y="582919"/>
                              <a:pt x="535140" y="587258"/>
                              <a:pt x="533933" y="591483"/>
                            </a:cubicBezTo>
                            <a:cubicBezTo>
                              <a:pt x="529138" y="608266"/>
                              <a:pt x="531825" y="593862"/>
                              <a:pt x="527539" y="613863"/>
                            </a:cubicBezTo>
                            <a:cubicBezTo>
                              <a:pt x="525262" y="624490"/>
                              <a:pt x="527172" y="636792"/>
                              <a:pt x="521144" y="645835"/>
                            </a:cubicBezTo>
                            <a:cubicBezTo>
                              <a:pt x="513684" y="657026"/>
                              <a:pt x="511555" y="662885"/>
                              <a:pt x="495567" y="668215"/>
                            </a:cubicBezTo>
                            <a:lnTo>
                              <a:pt x="476383" y="674610"/>
                            </a:lnTo>
                            <a:cubicBezTo>
                              <a:pt x="475317" y="677807"/>
                              <a:pt x="475291" y="681570"/>
                              <a:pt x="473186" y="684202"/>
                            </a:cubicBezTo>
                            <a:cubicBezTo>
                              <a:pt x="456657" y="704865"/>
                              <a:pt x="468436" y="676075"/>
                              <a:pt x="460397" y="700188"/>
                            </a:cubicBezTo>
                            <a:cubicBezTo>
                              <a:pt x="459331" y="723634"/>
                              <a:pt x="463772" y="747995"/>
                              <a:pt x="457200" y="770526"/>
                            </a:cubicBezTo>
                            <a:cubicBezTo>
                              <a:pt x="455313" y="776997"/>
                              <a:pt x="438017" y="776920"/>
                              <a:pt x="438017" y="776920"/>
                            </a:cubicBezTo>
                            <a:lnTo>
                              <a:pt x="175846" y="773723"/>
                            </a:lnTo>
                            <a:cubicBezTo>
                              <a:pt x="172480" y="773561"/>
                              <a:pt x="172954" y="767488"/>
                              <a:pt x="172649" y="764132"/>
                            </a:cubicBezTo>
                            <a:cubicBezTo>
                              <a:pt x="172620" y="763808"/>
                              <a:pt x="167633" y="663233"/>
                              <a:pt x="166255" y="655427"/>
                            </a:cubicBezTo>
                            <a:cubicBezTo>
                              <a:pt x="165300" y="650013"/>
                              <a:pt x="153976" y="646225"/>
                              <a:pt x="150269" y="645835"/>
                            </a:cubicBezTo>
                            <a:cubicBezTo>
                              <a:pt x="133278" y="644047"/>
                              <a:pt x="116166" y="643704"/>
                              <a:pt x="99114" y="642638"/>
                            </a:cubicBezTo>
                            <a:cubicBezTo>
                              <a:pt x="95917" y="641572"/>
                              <a:pt x="91905" y="641824"/>
                              <a:pt x="89522" y="639441"/>
                            </a:cubicBezTo>
                            <a:cubicBezTo>
                              <a:pt x="87139" y="637058"/>
                              <a:pt x="87653" y="632947"/>
                              <a:pt x="86325" y="629849"/>
                            </a:cubicBezTo>
                            <a:cubicBezTo>
                              <a:pt x="84447" y="625468"/>
                              <a:pt x="82062" y="621323"/>
                              <a:pt x="79930" y="617060"/>
                            </a:cubicBezTo>
                            <a:cubicBezTo>
                              <a:pt x="78864" y="587220"/>
                              <a:pt x="79609" y="557260"/>
                              <a:pt x="76733" y="527539"/>
                            </a:cubicBezTo>
                            <a:cubicBezTo>
                              <a:pt x="76363" y="523714"/>
                              <a:pt x="72739" y="520948"/>
                              <a:pt x="70339" y="517947"/>
                            </a:cubicBezTo>
                            <a:cubicBezTo>
                              <a:pt x="61679" y="507122"/>
                              <a:pt x="57535" y="511504"/>
                              <a:pt x="51156" y="492369"/>
                            </a:cubicBezTo>
                            <a:lnTo>
                              <a:pt x="44761" y="473186"/>
                            </a:lnTo>
                            <a:cubicBezTo>
                              <a:pt x="43695" y="469989"/>
                              <a:pt x="43433" y="466399"/>
                              <a:pt x="41564" y="463595"/>
                            </a:cubicBezTo>
                            <a:cubicBezTo>
                              <a:pt x="31432" y="448395"/>
                              <a:pt x="36384" y="457647"/>
                              <a:pt x="28775" y="434820"/>
                            </a:cubicBezTo>
                            <a:cubicBezTo>
                              <a:pt x="19075" y="405722"/>
                              <a:pt x="33953" y="451672"/>
                              <a:pt x="22381" y="409242"/>
                            </a:cubicBezTo>
                            <a:cubicBezTo>
                              <a:pt x="10876" y="367058"/>
                              <a:pt x="21548" y="409155"/>
                              <a:pt x="9592" y="377270"/>
                            </a:cubicBezTo>
                            <a:cubicBezTo>
                              <a:pt x="8049" y="373156"/>
                              <a:pt x="7658" y="368690"/>
                              <a:pt x="6395" y="364481"/>
                            </a:cubicBezTo>
                            <a:cubicBezTo>
                              <a:pt x="4458" y="358025"/>
                              <a:pt x="0" y="345298"/>
                              <a:pt x="0" y="345298"/>
                            </a:cubicBezTo>
                            <a:cubicBezTo>
                              <a:pt x="1066" y="318655"/>
                              <a:pt x="1631" y="291987"/>
                              <a:pt x="3197" y="265368"/>
                            </a:cubicBezTo>
                            <a:cubicBezTo>
                              <a:pt x="3764" y="255734"/>
                              <a:pt x="5119" y="246159"/>
                              <a:pt x="6395" y="236593"/>
                            </a:cubicBezTo>
                            <a:cubicBezTo>
                              <a:pt x="9266" y="215064"/>
                              <a:pt x="9033" y="219086"/>
                              <a:pt x="15986" y="198227"/>
                            </a:cubicBezTo>
                            <a:cubicBezTo>
                              <a:pt x="17052" y="195030"/>
                              <a:pt x="16800" y="191018"/>
                              <a:pt x="19183" y="188635"/>
                            </a:cubicBezTo>
                            <a:lnTo>
                              <a:pt x="25578" y="182241"/>
                            </a:lnTo>
                            <a:cubicBezTo>
                              <a:pt x="33508" y="158449"/>
                              <a:pt x="21336" y="190203"/>
                              <a:pt x="41564" y="159860"/>
                            </a:cubicBezTo>
                            <a:cubicBezTo>
                              <a:pt x="59884" y="132380"/>
                              <a:pt x="37922" y="167146"/>
                              <a:pt x="51156" y="140677"/>
                            </a:cubicBezTo>
                            <a:cubicBezTo>
                              <a:pt x="55609" y="131771"/>
                              <a:pt x="60068" y="128567"/>
                              <a:pt x="67142" y="121494"/>
                            </a:cubicBezTo>
                            <a:cubicBezTo>
                              <a:pt x="69363" y="114831"/>
                              <a:pt x="72344" y="104380"/>
                              <a:pt x="76733" y="99113"/>
                            </a:cubicBezTo>
                            <a:cubicBezTo>
                              <a:pt x="79193" y="96161"/>
                              <a:pt x="83128" y="94850"/>
                              <a:pt x="86325" y="92719"/>
                            </a:cubicBezTo>
                            <a:cubicBezTo>
                              <a:pt x="89231" y="88360"/>
                              <a:pt x="94050" y="79772"/>
                              <a:pt x="99114" y="76733"/>
                            </a:cubicBezTo>
                            <a:cubicBezTo>
                              <a:pt x="102004" y="74999"/>
                              <a:pt x="105508" y="74602"/>
                              <a:pt x="108705" y="73536"/>
                            </a:cubicBezTo>
                            <a:cubicBezTo>
                              <a:pt x="130271" y="51970"/>
                              <a:pt x="119309" y="57213"/>
                              <a:pt x="137480" y="51155"/>
                            </a:cubicBezTo>
                            <a:lnTo>
                              <a:pt x="156663" y="31972"/>
                            </a:lnTo>
                            <a:lnTo>
                              <a:pt x="163058" y="25578"/>
                            </a:lnTo>
                            <a:cubicBezTo>
                              <a:pt x="165190" y="23446"/>
                              <a:pt x="166592" y="20136"/>
                              <a:pt x="169452" y="19183"/>
                            </a:cubicBezTo>
                            <a:cubicBezTo>
                              <a:pt x="189646" y="12452"/>
                              <a:pt x="181895" y="12789"/>
                              <a:pt x="188635" y="19183"/>
                            </a:cubicBezTo>
                            <a:close/>
                          </a:path>
                        </a:pathLst>
                      </a:custGeom>
                      <a:solidFill>
                        <a:schemeClr val="tx1"/>
                      </a:solidFill>
                      <a:ln>
                        <a:solidFill>
                          <a:srgbClr val="0070C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 sz="10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grpSp>
                    <p:nvGrpSpPr>
                      <p:cNvPr id="244" name="Content Placeholder 8" descr="Skull">
                        <a:extLst>
                          <a:ext uri="{FF2B5EF4-FFF2-40B4-BE49-F238E27FC236}">
                            <a16:creationId xmlns:a16="http://schemas.microsoft.com/office/drawing/2014/main" id="{EE4BEACB-AD4B-40F9-90C1-1E54175CD2A7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543024" y="1218017"/>
                        <a:ext cx="1049500" cy="1049500"/>
                        <a:chOff x="7543024" y="1218017"/>
                        <a:chExt cx="1049500" cy="1049500"/>
                      </a:xfrm>
                    </p:grpSpPr>
                    <p:sp>
                      <p:nvSpPr>
                        <p:cNvPr id="245" name="Freeform: Shape 244">
                          <a:extLst>
                            <a:ext uri="{FF2B5EF4-FFF2-40B4-BE49-F238E27FC236}">
                              <a16:creationId xmlns:a16="http://schemas.microsoft.com/office/drawing/2014/main" id="{80140352-D544-4A10-8839-B4F7ECDC1EA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86006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0070C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 sz="1000"/>
                        </a:p>
                      </p:txBody>
                    </p:sp>
                    <p:sp>
                      <p:nvSpPr>
                        <p:cNvPr id="246" name="Freeform: Shape 245">
                          <a:extLst>
                            <a:ext uri="{FF2B5EF4-FFF2-40B4-BE49-F238E27FC236}">
                              <a16:creationId xmlns:a16="http://schemas.microsoft.com/office/drawing/2014/main" id="{B371D794-1E2E-4C93-8322-C0000BB7AC5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10057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0070C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 sz="1000"/>
                        </a:p>
                      </p:txBody>
                    </p:sp>
                    <p:sp>
                      <p:nvSpPr>
                        <p:cNvPr id="247" name="Freeform: Shape 246">
                          <a:extLst>
                            <a:ext uri="{FF2B5EF4-FFF2-40B4-BE49-F238E27FC236}">
                              <a16:creationId xmlns:a16="http://schemas.microsoft.com/office/drawing/2014/main" id="{4EA9E679-B04C-415E-ACAC-4584F0BD265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019413" y="1862375"/>
                          <a:ext cx="96724" cy="88105"/>
                        </a:xfrm>
                        <a:custGeom>
                          <a:avLst/>
                          <a:gdLst>
                            <a:gd name="connsiteX0" fmla="*/ 93511 w 96724"/>
                            <a:gd name="connsiteY0" fmla="*/ 53997 h 88105"/>
                            <a:gd name="connsiteX1" fmla="*/ 85789 w 96724"/>
                            <a:gd name="connsiteY1" fmla="*/ 84896 h 88105"/>
                            <a:gd name="connsiteX2" fmla="*/ 74270 w 96724"/>
                            <a:gd name="connsiteY2" fmla="*/ 88105 h 88105"/>
                            <a:gd name="connsiteX3" fmla="*/ 22451 w 96724"/>
                            <a:gd name="connsiteY3" fmla="*/ 88105 h 88105"/>
                            <a:gd name="connsiteX4" fmla="*/ 0 w 96724"/>
                            <a:gd name="connsiteY4" fmla="*/ 65516 h 88105"/>
                            <a:gd name="connsiteX5" fmla="*/ 3210 w 96724"/>
                            <a:gd name="connsiteY5" fmla="*/ 53997 h 88105"/>
                            <a:gd name="connsiteX6" fmla="*/ 29119 w 96724"/>
                            <a:gd name="connsiteY6" fmla="*/ 10923 h 88105"/>
                            <a:gd name="connsiteX7" fmla="*/ 59851 w 96724"/>
                            <a:gd name="connsiteY7" fmla="*/ 3173 h 88105"/>
                            <a:gd name="connsiteX8" fmla="*/ 67601 w 96724"/>
                            <a:gd name="connsiteY8" fmla="*/ 10923 h 8810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96724" h="88105">
                              <a:moveTo>
                                <a:pt x="93511" y="53997"/>
                              </a:moveTo>
                              <a:cubicBezTo>
                                <a:pt x="99910" y="64661"/>
                                <a:pt x="96454" y="78495"/>
                                <a:pt x="85789" y="84896"/>
                              </a:cubicBezTo>
                              <a:cubicBezTo>
                                <a:pt x="82308" y="86984"/>
                                <a:pt x="78329" y="88093"/>
                                <a:pt x="74270" y="88105"/>
                              </a:cubicBezTo>
                              <a:lnTo>
                                <a:pt x="22451" y="88105"/>
                              </a:lnTo>
                              <a:cubicBezTo>
                                <a:pt x="10013" y="88067"/>
                                <a:pt x="-38" y="77954"/>
                                <a:pt x="0" y="65516"/>
                              </a:cubicBezTo>
                              <a:cubicBezTo>
                                <a:pt x="12" y="61457"/>
                                <a:pt x="1122" y="57476"/>
                                <a:pt x="3210" y="53997"/>
                              </a:cubicBezTo>
                              <a:lnTo>
                                <a:pt x="29119" y="10923"/>
                              </a:lnTo>
                              <a:cubicBezTo>
                                <a:pt x="35466" y="297"/>
                                <a:pt x="49225" y="-3173"/>
                                <a:pt x="59851" y="3173"/>
                              </a:cubicBezTo>
                              <a:cubicBezTo>
                                <a:pt x="63037" y="5076"/>
                                <a:pt x="65699" y="7739"/>
                                <a:pt x="67601" y="1092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0070C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 sz="1000"/>
                        </a:p>
                      </p:txBody>
                    </p:sp>
                    <p:sp>
                      <p:nvSpPr>
                        <p:cNvPr id="248" name="Freeform: Shape 247">
                          <a:extLst>
                            <a:ext uri="{FF2B5EF4-FFF2-40B4-BE49-F238E27FC236}">
                              <a16:creationId xmlns:a16="http://schemas.microsoft.com/office/drawing/2014/main" id="{8E4E157E-EEA5-4EBB-B172-81C4EF446F19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728872" y="1316407"/>
                          <a:ext cx="677802" cy="853156"/>
                        </a:xfrm>
                        <a:custGeom>
                          <a:avLst/>
                          <a:gdLst>
                            <a:gd name="connsiteX0" fmla="*/ 338901 w 677802"/>
                            <a:gd name="connsiteY0" fmla="*/ 0 h 853156"/>
                            <a:gd name="connsiteX1" fmla="*/ 0 w 677802"/>
                            <a:gd name="connsiteY1" fmla="*/ 366232 h 853156"/>
                            <a:gd name="connsiteX2" fmla="*/ 76526 w 677802"/>
                            <a:gd name="connsiteY2" fmla="*/ 579849 h 853156"/>
                            <a:gd name="connsiteX3" fmla="*/ 76526 w 677802"/>
                            <a:gd name="connsiteY3" fmla="*/ 634510 h 853156"/>
                            <a:gd name="connsiteX4" fmla="*/ 163984 w 677802"/>
                            <a:gd name="connsiteY4" fmla="*/ 732901 h 853156"/>
                            <a:gd name="connsiteX5" fmla="*/ 163984 w 677802"/>
                            <a:gd name="connsiteY5" fmla="*/ 820359 h 853156"/>
                            <a:gd name="connsiteX6" fmla="*/ 196781 w 677802"/>
                            <a:gd name="connsiteY6" fmla="*/ 853156 h 853156"/>
                            <a:gd name="connsiteX7" fmla="*/ 481021 w 677802"/>
                            <a:gd name="connsiteY7" fmla="*/ 853156 h 853156"/>
                            <a:gd name="connsiteX8" fmla="*/ 513818 w 677802"/>
                            <a:gd name="connsiteY8" fmla="*/ 820359 h 853156"/>
                            <a:gd name="connsiteX9" fmla="*/ 513818 w 677802"/>
                            <a:gd name="connsiteY9" fmla="*/ 732464 h 853156"/>
                            <a:gd name="connsiteX10" fmla="*/ 601276 w 677802"/>
                            <a:gd name="connsiteY10" fmla="*/ 634073 h 853156"/>
                            <a:gd name="connsiteX11" fmla="*/ 601276 w 677802"/>
                            <a:gd name="connsiteY11" fmla="*/ 579411 h 853156"/>
                            <a:gd name="connsiteX12" fmla="*/ 677802 w 677802"/>
                            <a:gd name="connsiteY12" fmla="*/ 365794 h 853156"/>
                            <a:gd name="connsiteX13" fmla="*/ 338901 w 677802"/>
                            <a:gd name="connsiteY13" fmla="*/ 0 h 853156"/>
                            <a:gd name="connsiteX14" fmla="*/ 543007 w 677802"/>
                            <a:gd name="connsiteY14" fmla="*/ 547817 h 853156"/>
                            <a:gd name="connsiteX15" fmla="*/ 535682 w 677802"/>
                            <a:gd name="connsiteY15" fmla="*/ 568479 h 853156"/>
                            <a:gd name="connsiteX16" fmla="*/ 535682 w 677802"/>
                            <a:gd name="connsiteY16" fmla="*/ 634073 h 853156"/>
                            <a:gd name="connsiteX17" fmla="*/ 504435 w 677802"/>
                            <a:gd name="connsiteY17" fmla="*/ 666870 h 853156"/>
                            <a:gd name="connsiteX18" fmla="*/ 502885 w 677802"/>
                            <a:gd name="connsiteY18" fmla="*/ 666870 h 853156"/>
                            <a:gd name="connsiteX19" fmla="*/ 481021 w 677802"/>
                            <a:gd name="connsiteY19" fmla="*/ 666870 h 853156"/>
                            <a:gd name="connsiteX20" fmla="*/ 448224 w 677802"/>
                            <a:gd name="connsiteY20" fmla="*/ 699667 h 853156"/>
                            <a:gd name="connsiteX21" fmla="*/ 448224 w 677802"/>
                            <a:gd name="connsiteY21" fmla="*/ 787125 h 853156"/>
                            <a:gd name="connsiteX22" fmla="*/ 404495 w 677802"/>
                            <a:gd name="connsiteY22" fmla="*/ 787125 h 853156"/>
                            <a:gd name="connsiteX23" fmla="*/ 404495 w 677802"/>
                            <a:gd name="connsiteY23" fmla="*/ 721531 h 853156"/>
                            <a:gd name="connsiteX24" fmla="*/ 360766 w 677802"/>
                            <a:gd name="connsiteY24" fmla="*/ 721531 h 853156"/>
                            <a:gd name="connsiteX25" fmla="*/ 360766 w 677802"/>
                            <a:gd name="connsiteY25" fmla="*/ 787125 h 853156"/>
                            <a:gd name="connsiteX26" fmla="*/ 317036 w 677802"/>
                            <a:gd name="connsiteY26" fmla="*/ 787125 h 853156"/>
                            <a:gd name="connsiteX27" fmla="*/ 317036 w 677802"/>
                            <a:gd name="connsiteY27" fmla="*/ 721531 h 853156"/>
                            <a:gd name="connsiteX28" fmla="*/ 273307 w 677802"/>
                            <a:gd name="connsiteY28" fmla="*/ 721531 h 853156"/>
                            <a:gd name="connsiteX29" fmla="*/ 273307 w 677802"/>
                            <a:gd name="connsiteY29" fmla="*/ 787125 h 853156"/>
                            <a:gd name="connsiteX30" fmla="*/ 229578 w 677802"/>
                            <a:gd name="connsiteY30" fmla="*/ 787125 h 853156"/>
                            <a:gd name="connsiteX31" fmla="*/ 229578 w 677802"/>
                            <a:gd name="connsiteY31" fmla="*/ 699667 h 853156"/>
                            <a:gd name="connsiteX32" fmla="*/ 196781 w 677802"/>
                            <a:gd name="connsiteY32" fmla="*/ 666870 h 853156"/>
                            <a:gd name="connsiteX33" fmla="*/ 174917 w 677802"/>
                            <a:gd name="connsiteY33" fmla="*/ 666870 h 853156"/>
                            <a:gd name="connsiteX34" fmla="*/ 142120 w 677802"/>
                            <a:gd name="connsiteY34" fmla="*/ 635622 h 853156"/>
                            <a:gd name="connsiteX35" fmla="*/ 142120 w 677802"/>
                            <a:gd name="connsiteY35" fmla="*/ 634073 h 853156"/>
                            <a:gd name="connsiteX36" fmla="*/ 142120 w 677802"/>
                            <a:gd name="connsiteY36" fmla="*/ 568479 h 853156"/>
                            <a:gd name="connsiteX37" fmla="*/ 134795 w 677802"/>
                            <a:gd name="connsiteY37" fmla="*/ 547817 h 853156"/>
                            <a:gd name="connsiteX38" fmla="*/ 65594 w 677802"/>
                            <a:gd name="connsiteY38" fmla="*/ 366232 h 853156"/>
                            <a:gd name="connsiteX39" fmla="*/ 338901 w 677802"/>
                            <a:gd name="connsiteY39" fmla="*/ 65594 h 853156"/>
                            <a:gd name="connsiteX40" fmla="*/ 612208 w 677802"/>
                            <a:gd name="connsiteY40" fmla="*/ 366232 h 853156"/>
                            <a:gd name="connsiteX41" fmla="*/ 543007 w 677802"/>
                            <a:gd name="connsiteY41" fmla="*/ 547817 h 85315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  <a:cxn ang="0">
                              <a:pos x="connsiteX36" y="connsiteY36"/>
                            </a:cxn>
                            <a:cxn ang="0">
                              <a:pos x="connsiteX37" y="connsiteY37"/>
                            </a:cxn>
                            <a:cxn ang="0">
                              <a:pos x="connsiteX38" y="connsiteY38"/>
                            </a:cxn>
                            <a:cxn ang="0">
                              <a:pos x="connsiteX39" y="connsiteY39"/>
                            </a:cxn>
                            <a:cxn ang="0">
                              <a:pos x="connsiteX40" y="connsiteY40"/>
                            </a:cxn>
                            <a:cxn ang="0">
                              <a:pos x="connsiteX41" y="connsiteY41"/>
                            </a:cxn>
                          </a:cxnLst>
                          <a:rect l="l" t="t" r="r" b="b"/>
                          <a:pathLst>
                            <a:path w="677802" h="853156">
                              <a:moveTo>
                                <a:pt x="338901" y="0"/>
                              </a:moveTo>
                              <a:cubicBezTo>
                                <a:pt x="152068" y="0"/>
                                <a:pt x="0" y="163984"/>
                                <a:pt x="0" y="366232"/>
                              </a:cubicBezTo>
                              <a:cubicBezTo>
                                <a:pt x="0" y="446366"/>
                                <a:pt x="22958" y="510866"/>
                                <a:pt x="76526" y="579849"/>
                              </a:cubicBezTo>
                              <a:lnTo>
                                <a:pt x="76526" y="634510"/>
                              </a:lnTo>
                              <a:cubicBezTo>
                                <a:pt x="75700" y="685045"/>
                                <a:pt x="113702" y="727797"/>
                                <a:pt x="163984" y="732901"/>
                              </a:cubicBezTo>
                              <a:lnTo>
                                <a:pt x="163984" y="820359"/>
                              </a:lnTo>
                              <a:cubicBezTo>
                                <a:pt x="163984" y="838473"/>
                                <a:pt x="178668" y="853156"/>
                                <a:pt x="196781" y="853156"/>
                              </a:cubicBezTo>
                              <a:lnTo>
                                <a:pt x="481021" y="853156"/>
                              </a:lnTo>
                              <a:cubicBezTo>
                                <a:pt x="499135" y="853156"/>
                                <a:pt x="513818" y="838473"/>
                                <a:pt x="513818" y="820359"/>
                              </a:cubicBezTo>
                              <a:lnTo>
                                <a:pt x="513818" y="732464"/>
                              </a:lnTo>
                              <a:cubicBezTo>
                                <a:pt x="564100" y="727359"/>
                                <a:pt x="602103" y="684607"/>
                                <a:pt x="601276" y="634073"/>
                              </a:cubicBezTo>
                              <a:lnTo>
                                <a:pt x="601276" y="579411"/>
                              </a:lnTo>
                              <a:cubicBezTo>
                                <a:pt x="654844" y="510429"/>
                                <a:pt x="677802" y="445928"/>
                                <a:pt x="677802" y="365794"/>
                              </a:cubicBezTo>
                              <a:cubicBezTo>
                                <a:pt x="677802" y="163984"/>
                                <a:pt x="525734" y="0"/>
                                <a:pt x="338901" y="0"/>
                              </a:cubicBezTo>
                              <a:close/>
                              <a:moveTo>
                                <a:pt x="543007" y="547817"/>
                              </a:moveTo>
                              <a:cubicBezTo>
                                <a:pt x="538268" y="553660"/>
                                <a:pt x="535681" y="560956"/>
                                <a:pt x="535682" y="568479"/>
                              </a:cubicBezTo>
                              <a:lnTo>
                                <a:pt x="535682" y="634073"/>
                              </a:lnTo>
                              <a:cubicBezTo>
                                <a:pt x="536110" y="651758"/>
                                <a:pt x="522120" y="666442"/>
                                <a:pt x="504435" y="666870"/>
                              </a:cubicBezTo>
                              <a:cubicBezTo>
                                <a:pt x="503919" y="666882"/>
                                <a:pt x="503401" y="666882"/>
                                <a:pt x="502885" y="666870"/>
                              </a:cubicBezTo>
                              <a:lnTo>
                                <a:pt x="481021" y="666870"/>
                              </a:lnTo>
                              <a:cubicBezTo>
                                <a:pt x="462907" y="666870"/>
                                <a:pt x="448224" y="681553"/>
                                <a:pt x="448224" y="699667"/>
                              </a:cubicBezTo>
                              <a:lnTo>
                                <a:pt x="448224" y="787125"/>
                              </a:lnTo>
                              <a:lnTo>
                                <a:pt x="404495" y="787125"/>
                              </a:lnTo>
                              <a:lnTo>
                                <a:pt x="404495" y="721531"/>
                              </a:lnTo>
                              <a:lnTo>
                                <a:pt x="360766" y="721531"/>
                              </a:lnTo>
                              <a:lnTo>
                                <a:pt x="360766" y="787125"/>
                              </a:lnTo>
                              <a:lnTo>
                                <a:pt x="317036" y="787125"/>
                              </a:lnTo>
                              <a:lnTo>
                                <a:pt x="317036" y="721531"/>
                              </a:lnTo>
                              <a:lnTo>
                                <a:pt x="273307" y="721531"/>
                              </a:lnTo>
                              <a:lnTo>
                                <a:pt x="273307" y="787125"/>
                              </a:lnTo>
                              <a:lnTo>
                                <a:pt x="229578" y="787125"/>
                              </a:lnTo>
                              <a:lnTo>
                                <a:pt x="229578" y="699667"/>
                              </a:lnTo>
                              <a:cubicBezTo>
                                <a:pt x="229578" y="681553"/>
                                <a:pt x="214895" y="666870"/>
                                <a:pt x="196781" y="666870"/>
                              </a:cubicBezTo>
                              <a:lnTo>
                                <a:pt x="174917" y="666870"/>
                              </a:lnTo>
                              <a:cubicBezTo>
                                <a:pt x="157231" y="667297"/>
                                <a:pt x="142547" y="653307"/>
                                <a:pt x="142120" y="635622"/>
                              </a:cubicBezTo>
                              <a:cubicBezTo>
                                <a:pt x="142108" y="635106"/>
                                <a:pt x="142108" y="634589"/>
                                <a:pt x="142120" y="634073"/>
                              </a:cubicBezTo>
                              <a:lnTo>
                                <a:pt x="142120" y="568479"/>
                              </a:lnTo>
                              <a:cubicBezTo>
                                <a:pt x="142121" y="560956"/>
                                <a:pt x="139534" y="553660"/>
                                <a:pt x="134795" y="547817"/>
                              </a:cubicBezTo>
                              <a:cubicBezTo>
                                <a:pt x="85600" y="487143"/>
                                <a:pt x="65594" y="434559"/>
                                <a:pt x="65594" y="366232"/>
                              </a:cubicBezTo>
                              <a:cubicBezTo>
                                <a:pt x="65594" y="200498"/>
                                <a:pt x="188145" y="65594"/>
                                <a:pt x="338901" y="65594"/>
                              </a:cubicBezTo>
                              <a:cubicBezTo>
                                <a:pt x="489657" y="65594"/>
                                <a:pt x="612208" y="200498"/>
                                <a:pt x="612208" y="366232"/>
                              </a:cubicBezTo>
                              <a:cubicBezTo>
                                <a:pt x="612208" y="434559"/>
                                <a:pt x="592202" y="487143"/>
                                <a:pt x="543007" y="54781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0070C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 sz="1000"/>
                        </a:p>
                      </p:txBody>
                    </p:sp>
                  </p:grpSp>
                </p:grpSp>
                <p:grpSp>
                  <p:nvGrpSpPr>
                    <p:cNvPr id="235" name="Group 234">
                      <a:extLst>
                        <a:ext uri="{FF2B5EF4-FFF2-40B4-BE49-F238E27FC236}">
                          <a16:creationId xmlns:a16="http://schemas.microsoft.com/office/drawing/2014/main" id="{7C169A4C-1EA8-485E-9003-8EA6D7943F62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8530639" y="2323026"/>
                      <a:ext cx="525283" cy="469550"/>
                      <a:chOff x="7543024" y="1218017"/>
                      <a:chExt cx="1049500" cy="1049500"/>
                    </a:xfrm>
                  </p:grpSpPr>
                  <p:sp>
                    <p:nvSpPr>
                      <p:cNvPr id="237" name="Freeform: Shape 236">
                        <a:extLst>
                          <a:ext uri="{FF2B5EF4-FFF2-40B4-BE49-F238E27FC236}">
                            <a16:creationId xmlns:a16="http://schemas.microsoft.com/office/drawing/2014/main" id="{E6F274D5-F613-4C74-8EE1-1BA34291203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8833" y="1354310"/>
                        <a:ext cx="597876" cy="776920"/>
                      </a:xfrm>
                      <a:custGeom>
                        <a:avLst/>
                        <a:gdLst>
                          <a:gd name="connsiteX0" fmla="*/ 188635 w 597877"/>
                          <a:gd name="connsiteY0" fmla="*/ 19183 h 776920"/>
                          <a:gd name="connsiteX1" fmla="*/ 239790 w 597877"/>
                          <a:gd name="connsiteY1" fmla="*/ 9592 h 776920"/>
                          <a:gd name="connsiteX2" fmla="*/ 258974 w 597877"/>
                          <a:gd name="connsiteY2" fmla="*/ 3197 h 776920"/>
                          <a:gd name="connsiteX3" fmla="*/ 268565 w 597877"/>
                          <a:gd name="connsiteY3" fmla="*/ 0 h 776920"/>
                          <a:gd name="connsiteX4" fmla="*/ 399651 w 597877"/>
                          <a:gd name="connsiteY4" fmla="*/ 3197 h 776920"/>
                          <a:gd name="connsiteX5" fmla="*/ 428425 w 597877"/>
                          <a:gd name="connsiteY5" fmla="*/ 19183 h 776920"/>
                          <a:gd name="connsiteX6" fmla="*/ 434820 w 597877"/>
                          <a:gd name="connsiteY6" fmla="*/ 25578 h 776920"/>
                          <a:gd name="connsiteX7" fmla="*/ 444411 w 597877"/>
                          <a:gd name="connsiteY7" fmla="*/ 28775 h 776920"/>
                          <a:gd name="connsiteX8" fmla="*/ 463595 w 597877"/>
                          <a:gd name="connsiteY8" fmla="*/ 47958 h 776920"/>
                          <a:gd name="connsiteX9" fmla="*/ 469989 w 597877"/>
                          <a:gd name="connsiteY9" fmla="*/ 54353 h 776920"/>
                          <a:gd name="connsiteX10" fmla="*/ 476383 w 597877"/>
                          <a:gd name="connsiteY10" fmla="*/ 63944 h 776920"/>
                          <a:gd name="connsiteX11" fmla="*/ 492370 w 597877"/>
                          <a:gd name="connsiteY11" fmla="*/ 79930 h 776920"/>
                          <a:gd name="connsiteX12" fmla="*/ 498764 w 597877"/>
                          <a:gd name="connsiteY12" fmla="*/ 86325 h 776920"/>
                          <a:gd name="connsiteX13" fmla="*/ 508356 w 597877"/>
                          <a:gd name="connsiteY13" fmla="*/ 92719 h 776920"/>
                          <a:gd name="connsiteX14" fmla="*/ 514750 w 597877"/>
                          <a:gd name="connsiteY14" fmla="*/ 102311 h 776920"/>
                          <a:gd name="connsiteX15" fmla="*/ 517947 w 597877"/>
                          <a:gd name="connsiteY15" fmla="*/ 111902 h 776920"/>
                          <a:gd name="connsiteX16" fmla="*/ 537130 w 597877"/>
                          <a:gd name="connsiteY16" fmla="*/ 137480 h 776920"/>
                          <a:gd name="connsiteX17" fmla="*/ 546722 w 597877"/>
                          <a:gd name="connsiteY17" fmla="*/ 153466 h 776920"/>
                          <a:gd name="connsiteX18" fmla="*/ 556314 w 597877"/>
                          <a:gd name="connsiteY18" fmla="*/ 169452 h 776920"/>
                          <a:gd name="connsiteX19" fmla="*/ 572300 w 597877"/>
                          <a:gd name="connsiteY19" fmla="*/ 188635 h 776920"/>
                          <a:gd name="connsiteX20" fmla="*/ 585088 w 597877"/>
                          <a:gd name="connsiteY20" fmla="*/ 207818 h 776920"/>
                          <a:gd name="connsiteX21" fmla="*/ 588286 w 597877"/>
                          <a:gd name="connsiteY21" fmla="*/ 220607 h 776920"/>
                          <a:gd name="connsiteX22" fmla="*/ 591483 w 597877"/>
                          <a:gd name="connsiteY22" fmla="*/ 230199 h 776920"/>
                          <a:gd name="connsiteX23" fmla="*/ 594680 w 597877"/>
                          <a:gd name="connsiteY23" fmla="*/ 268565 h 776920"/>
                          <a:gd name="connsiteX24" fmla="*/ 597877 w 597877"/>
                          <a:gd name="connsiteY24" fmla="*/ 294143 h 776920"/>
                          <a:gd name="connsiteX25" fmla="*/ 591483 w 597877"/>
                          <a:gd name="connsiteY25" fmla="*/ 393256 h 776920"/>
                          <a:gd name="connsiteX26" fmla="*/ 588286 w 597877"/>
                          <a:gd name="connsiteY26" fmla="*/ 402848 h 776920"/>
                          <a:gd name="connsiteX27" fmla="*/ 575497 w 597877"/>
                          <a:gd name="connsiteY27" fmla="*/ 418834 h 776920"/>
                          <a:gd name="connsiteX28" fmla="*/ 565905 w 597877"/>
                          <a:gd name="connsiteY28" fmla="*/ 473186 h 776920"/>
                          <a:gd name="connsiteX29" fmla="*/ 556314 w 597877"/>
                          <a:gd name="connsiteY29" fmla="*/ 505158 h 776920"/>
                          <a:gd name="connsiteX30" fmla="*/ 553116 w 597877"/>
                          <a:gd name="connsiteY30" fmla="*/ 514750 h 776920"/>
                          <a:gd name="connsiteX31" fmla="*/ 549919 w 597877"/>
                          <a:gd name="connsiteY31" fmla="*/ 524341 h 776920"/>
                          <a:gd name="connsiteX32" fmla="*/ 543525 w 597877"/>
                          <a:gd name="connsiteY32" fmla="*/ 533933 h 776920"/>
                          <a:gd name="connsiteX33" fmla="*/ 540328 w 597877"/>
                          <a:gd name="connsiteY33" fmla="*/ 569102 h 776920"/>
                          <a:gd name="connsiteX34" fmla="*/ 537130 w 597877"/>
                          <a:gd name="connsiteY34" fmla="*/ 578694 h 776920"/>
                          <a:gd name="connsiteX35" fmla="*/ 533933 w 597877"/>
                          <a:gd name="connsiteY35" fmla="*/ 591483 h 776920"/>
                          <a:gd name="connsiteX36" fmla="*/ 527539 w 597877"/>
                          <a:gd name="connsiteY36" fmla="*/ 613863 h 776920"/>
                          <a:gd name="connsiteX37" fmla="*/ 521144 w 597877"/>
                          <a:gd name="connsiteY37" fmla="*/ 645835 h 776920"/>
                          <a:gd name="connsiteX38" fmla="*/ 495567 w 597877"/>
                          <a:gd name="connsiteY38" fmla="*/ 668215 h 776920"/>
                          <a:gd name="connsiteX39" fmla="*/ 476383 w 597877"/>
                          <a:gd name="connsiteY39" fmla="*/ 674610 h 776920"/>
                          <a:gd name="connsiteX40" fmla="*/ 473186 w 597877"/>
                          <a:gd name="connsiteY40" fmla="*/ 684202 h 776920"/>
                          <a:gd name="connsiteX41" fmla="*/ 460397 w 597877"/>
                          <a:gd name="connsiteY41" fmla="*/ 700188 h 776920"/>
                          <a:gd name="connsiteX42" fmla="*/ 457200 w 597877"/>
                          <a:gd name="connsiteY42" fmla="*/ 770526 h 776920"/>
                          <a:gd name="connsiteX43" fmla="*/ 438017 w 597877"/>
                          <a:gd name="connsiteY43" fmla="*/ 776920 h 776920"/>
                          <a:gd name="connsiteX44" fmla="*/ 175846 w 597877"/>
                          <a:gd name="connsiteY44" fmla="*/ 773723 h 776920"/>
                          <a:gd name="connsiteX45" fmla="*/ 172649 w 597877"/>
                          <a:gd name="connsiteY45" fmla="*/ 764132 h 776920"/>
                          <a:gd name="connsiteX46" fmla="*/ 166255 w 597877"/>
                          <a:gd name="connsiteY46" fmla="*/ 655427 h 776920"/>
                          <a:gd name="connsiteX47" fmla="*/ 150269 w 597877"/>
                          <a:gd name="connsiteY47" fmla="*/ 645835 h 776920"/>
                          <a:gd name="connsiteX48" fmla="*/ 99114 w 597877"/>
                          <a:gd name="connsiteY48" fmla="*/ 642638 h 776920"/>
                          <a:gd name="connsiteX49" fmla="*/ 89522 w 597877"/>
                          <a:gd name="connsiteY49" fmla="*/ 639441 h 776920"/>
                          <a:gd name="connsiteX50" fmla="*/ 86325 w 597877"/>
                          <a:gd name="connsiteY50" fmla="*/ 629849 h 776920"/>
                          <a:gd name="connsiteX51" fmla="*/ 79930 w 597877"/>
                          <a:gd name="connsiteY51" fmla="*/ 617060 h 776920"/>
                          <a:gd name="connsiteX52" fmla="*/ 76733 w 597877"/>
                          <a:gd name="connsiteY52" fmla="*/ 527539 h 776920"/>
                          <a:gd name="connsiteX53" fmla="*/ 70339 w 597877"/>
                          <a:gd name="connsiteY53" fmla="*/ 517947 h 776920"/>
                          <a:gd name="connsiteX54" fmla="*/ 51156 w 597877"/>
                          <a:gd name="connsiteY54" fmla="*/ 492369 h 776920"/>
                          <a:gd name="connsiteX55" fmla="*/ 44761 w 597877"/>
                          <a:gd name="connsiteY55" fmla="*/ 473186 h 776920"/>
                          <a:gd name="connsiteX56" fmla="*/ 41564 w 597877"/>
                          <a:gd name="connsiteY56" fmla="*/ 463595 h 776920"/>
                          <a:gd name="connsiteX57" fmla="*/ 28775 w 597877"/>
                          <a:gd name="connsiteY57" fmla="*/ 434820 h 776920"/>
                          <a:gd name="connsiteX58" fmla="*/ 22381 w 597877"/>
                          <a:gd name="connsiteY58" fmla="*/ 409242 h 776920"/>
                          <a:gd name="connsiteX59" fmla="*/ 9592 w 597877"/>
                          <a:gd name="connsiteY59" fmla="*/ 377270 h 776920"/>
                          <a:gd name="connsiteX60" fmla="*/ 6395 w 597877"/>
                          <a:gd name="connsiteY60" fmla="*/ 364481 h 776920"/>
                          <a:gd name="connsiteX61" fmla="*/ 0 w 597877"/>
                          <a:gd name="connsiteY61" fmla="*/ 345298 h 776920"/>
                          <a:gd name="connsiteX62" fmla="*/ 3197 w 597877"/>
                          <a:gd name="connsiteY62" fmla="*/ 265368 h 776920"/>
                          <a:gd name="connsiteX63" fmla="*/ 6395 w 597877"/>
                          <a:gd name="connsiteY63" fmla="*/ 236593 h 776920"/>
                          <a:gd name="connsiteX64" fmla="*/ 15986 w 597877"/>
                          <a:gd name="connsiteY64" fmla="*/ 198227 h 776920"/>
                          <a:gd name="connsiteX65" fmla="*/ 19183 w 597877"/>
                          <a:gd name="connsiteY65" fmla="*/ 188635 h 776920"/>
                          <a:gd name="connsiteX66" fmla="*/ 25578 w 597877"/>
                          <a:gd name="connsiteY66" fmla="*/ 182241 h 776920"/>
                          <a:gd name="connsiteX67" fmla="*/ 41564 w 597877"/>
                          <a:gd name="connsiteY67" fmla="*/ 159860 h 776920"/>
                          <a:gd name="connsiteX68" fmla="*/ 51156 w 597877"/>
                          <a:gd name="connsiteY68" fmla="*/ 140677 h 776920"/>
                          <a:gd name="connsiteX69" fmla="*/ 67142 w 597877"/>
                          <a:gd name="connsiteY69" fmla="*/ 121494 h 776920"/>
                          <a:gd name="connsiteX70" fmla="*/ 76733 w 597877"/>
                          <a:gd name="connsiteY70" fmla="*/ 99113 h 776920"/>
                          <a:gd name="connsiteX71" fmla="*/ 86325 w 597877"/>
                          <a:gd name="connsiteY71" fmla="*/ 92719 h 776920"/>
                          <a:gd name="connsiteX72" fmla="*/ 99114 w 597877"/>
                          <a:gd name="connsiteY72" fmla="*/ 76733 h 776920"/>
                          <a:gd name="connsiteX73" fmla="*/ 108705 w 597877"/>
                          <a:gd name="connsiteY73" fmla="*/ 73536 h 776920"/>
                          <a:gd name="connsiteX74" fmla="*/ 137480 w 597877"/>
                          <a:gd name="connsiteY74" fmla="*/ 51155 h 776920"/>
                          <a:gd name="connsiteX75" fmla="*/ 156663 w 597877"/>
                          <a:gd name="connsiteY75" fmla="*/ 31972 h 776920"/>
                          <a:gd name="connsiteX76" fmla="*/ 163058 w 597877"/>
                          <a:gd name="connsiteY76" fmla="*/ 25578 h 776920"/>
                          <a:gd name="connsiteX77" fmla="*/ 169452 w 597877"/>
                          <a:gd name="connsiteY77" fmla="*/ 19183 h 776920"/>
                          <a:gd name="connsiteX78" fmla="*/ 188635 w 597877"/>
                          <a:gd name="connsiteY78" fmla="*/ 19183 h 7769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</a:cxnLst>
                        <a:rect l="l" t="t" r="r" b="b"/>
                        <a:pathLst>
                          <a:path w="597877" h="776920">
                            <a:moveTo>
                              <a:pt x="188635" y="19183"/>
                            </a:moveTo>
                            <a:cubicBezTo>
                              <a:pt x="227315" y="15315"/>
                              <a:pt x="210445" y="19373"/>
                              <a:pt x="239790" y="9592"/>
                            </a:cubicBezTo>
                            <a:lnTo>
                              <a:pt x="258974" y="3197"/>
                            </a:lnTo>
                            <a:lnTo>
                              <a:pt x="268565" y="0"/>
                            </a:lnTo>
                            <a:cubicBezTo>
                              <a:pt x="312260" y="1066"/>
                              <a:pt x="355988" y="1212"/>
                              <a:pt x="399651" y="3197"/>
                            </a:cubicBezTo>
                            <a:cubicBezTo>
                              <a:pt x="408072" y="3580"/>
                              <a:pt x="425731" y="16489"/>
                              <a:pt x="428425" y="19183"/>
                            </a:cubicBezTo>
                            <a:cubicBezTo>
                              <a:pt x="430557" y="21315"/>
                              <a:pt x="432235" y="24027"/>
                              <a:pt x="434820" y="25578"/>
                            </a:cubicBezTo>
                            <a:cubicBezTo>
                              <a:pt x="437710" y="27312"/>
                              <a:pt x="441214" y="27709"/>
                              <a:pt x="444411" y="28775"/>
                            </a:cubicBezTo>
                            <a:lnTo>
                              <a:pt x="463595" y="47958"/>
                            </a:lnTo>
                            <a:cubicBezTo>
                              <a:pt x="465727" y="50090"/>
                              <a:pt x="468317" y="51845"/>
                              <a:pt x="469989" y="54353"/>
                            </a:cubicBezTo>
                            <a:cubicBezTo>
                              <a:pt x="472120" y="57550"/>
                              <a:pt x="473853" y="61052"/>
                              <a:pt x="476383" y="63944"/>
                            </a:cubicBezTo>
                            <a:cubicBezTo>
                              <a:pt x="481346" y="69615"/>
                              <a:pt x="487041" y="74601"/>
                              <a:pt x="492370" y="79930"/>
                            </a:cubicBezTo>
                            <a:cubicBezTo>
                              <a:pt x="494502" y="82062"/>
                              <a:pt x="496256" y="84653"/>
                              <a:pt x="498764" y="86325"/>
                            </a:cubicBezTo>
                            <a:lnTo>
                              <a:pt x="508356" y="92719"/>
                            </a:lnTo>
                            <a:cubicBezTo>
                              <a:pt x="510487" y="95916"/>
                              <a:pt x="513032" y="98874"/>
                              <a:pt x="514750" y="102311"/>
                            </a:cubicBezTo>
                            <a:cubicBezTo>
                              <a:pt x="516257" y="105325"/>
                              <a:pt x="516310" y="108956"/>
                              <a:pt x="517947" y="111902"/>
                            </a:cubicBezTo>
                            <a:cubicBezTo>
                              <a:pt x="526984" y="128168"/>
                              <a:pt x="527430" y="127778"/>
                              <a:pt x="537130" y="137480"/>
                            </a:cubicBezTo>
                            <a:cubicBezTo>
                              <a:pt x="546191" y="164655"/>
                              <a:pt x="533554" y="131517"/>
                              <a:pt x="546722" y="153466"/>
                            </a:cubicBezTo>
                            <a:cubicBezTo>
                              <a:pt x="559171" y="174216"/>
                              <a:pt x="540112" y="153250"/>
                              <a:pt x="556314" y="169452"/>
                            </a:cubicBezTo>
                            <a:cubicBezTo>
                              <a:pt x="573768" y="204363"/>
                              <a:pt x="551211" y="164533"/>
                              <a:pt x="572300" y="188635"/>
                            </a:cubicBezTo>
                            <a:cubicBezTo>
                              <a:pt x="577361" y="194418"/>
                              <a:pt x="585088" y="207818"/>
                              <a:pt x="585088" y="207818"/>
                            </a:cubicBezTo>
                            <a:cubicBezTo>
                              <a:pt x="586154" y="212081"/>
                              <a:pt x="587079" y="216382"/>
                              <a:pt x="588286" y="220607"/>
                            </a:cubicBezTo>
                            <a:cubicBezTo>
                              <a:pt x="589212" y="223848"/>
                              <a:pt x="591038" y="226858"/>
                              <a:pt x="591483" y="230199"/>
                            </a:cubicBezTo>
                            <a:cubicBezTo>
                              <a:pt x="593179" y="242919"/>
                              <a:pt x="593403" y="255796"/>
                              <a:pt x="594680" y="268565"/>
                            </a:cubicBezTo>
                            <a:cubicBezTo>
                              <a:pt x="595535" y="277115"/>
                              <a:pt x="596811" y="285617"/>
                              <a:pt x="597877" y="294143"/>
                            </a:cubicBezTo>
                            <a:cubicBezTo>
                              <a:pt x="595937" y="346536"/>
                              <a:pt x="601447" y="358380"/>
                              <a:pt x="591483" y="393256"/>
                            </a:cubicBezTo>
                            <a:cubicBezTo>
                              <a:pt x="590557" y="396497"/>
                              <a:pt x="589793" y="399834"/>
                              <a:pt x="588286" y="402848"/>
                            </a:cubicBezTo>
                            <a:cubicBezTo>
                              <a:pt x="584254" y="410911"/>
                              <a:pt x="581442" y="412888"/>
                              <a:pt x="575497" y="418834"/>
                            </a:cubicBezTo>
                            <a:cubicBezTo>
                              <a:pt x="563684" y="454270"/>
                              <a:pt x="572673" y="422423"/>
                              <a:pt x="565905" y="473186"/>
                            </a:cubicBezTo>
                            <a:cubicBezTo>
                              <a:pt x="564831" y="481239"/>
                              <a:pt x="558333" y="499100"/>
                              <a:pt x="556314" y="505158"/>
                            </a:cubicBezTo>
                            <a:lnTo>
                              <a:pt x="553116" y="514750"/>
                            </a:lnTo>
                            <a:cubicBezTo>
                              <a:pt x="552050" y="517947"/>
                              <a:pt x="551788" y="521537"/>
                              <a:pt x="549919" y="524341"/>
                            </a:cubicBezTo>
                            <a:lnTo>
                              <a:pt x="543525" y="533933"/>
                            </a:lnTo>
                            <a:cubicBezTo>
                              <a:pt x="542459" y="545656"/>
                              <a:pt x="541993" y="557449"/>
                              <a:pt x="540328" y="569102"/>
                            </a:cubicBezTo>
                            <a:cubicBezTo>
                              <a:pt x="539851" y="572438"/>
                              <a:pt x="538056" y="575453"/>
                              <a:pt x="537130" y="578694"/>
                            </a:cubicBezTo>
                            <a:cubicBezTo>
                              <a:pt x="535923" y="582919"/>
                              <a:pt x="535140" y="587258"/>
                              <a:pt x="533933" y="591483"/>
                            </a:cubicBezTo>
                            <a:cubicBezTo>
                              <a:pt x="529138" y="608266"/>
                              <a:pt x="531825" y="593862"/>
                              <a:pt x="527539" y="613863"/>
                            </a:cubicBezTo>
                            <a:cubicBezTo>
                              <a:pt x="525262" y="624490"/>
                              <a:pt x="527172" y="636792"/>
                              <a:pt x="521144" y="645835"/>
                            </a:cubicBezTo>
                            <a:cubicBezTo>
                              <a:pt x="513684" y="657026"/>
                              <a:pt x="511555" y="662885"/>
                              <a:pt x="495567" y="668215"/>
                            </a:cubicBezTo>
                            <a:lnTo>
                              <a:pt x="476383" y="674610"/>
                            </a:lnTo>
                            <a:cubicBezTo>
                              <a:pt x="475317" y="677807"/>
                              <a:pt x="475291" y="681570"/>
                              <a:pt x="473186" y="684202"/>
                            </a:cubicBezTo>
                            <a:cubicBezTo>
                              <a:pt x="456657" y="704865"/>
                              <a:pt x="468436" y="676075"/>
                              <a:pt x="460397" y="700188"/>
                            </a:cubicBezTo>
                            <a:cubicBezTo>
                              <a:pt x="459331" y="723634"/>
                              <a:pt x="463772" y="747995"/>
                              <a:pt x="457200" y="770526"/>
                            </a:cubicBezTo>
                            <a:cubicBezTo>
                              <a:pt x="455313" y="776997"/>
                              <a:pt x="438017" y="776920"/>
                              <a:pt x="438017" y="776920"/>
                            </a:cubicBezTo>
                            <a:lnTo>
                              <a:pt x="175846" y="773723"/>
                            </a:lnTo>
                            <a:cubicBezTo>
                              <a:pt x="172480" y="773561"/>
                              <a:pt x="172954" y="767488"/>
                              <a:pt x="172649" y="764132"/>
                            </a:cubicBezTo>
                            <a:cubicBezTo>
                              <a:pt x="172620" y="763808"/>
                              <a:pt x="167633" y="663233"/>
                              <a:pt x="166255" y="655427"/>
                            </a:cubicBezTo>
                            <a:cubicBezTo>
                              <a:pt x="165300" y="650013"/>
                              <a:pt x="153976" y="646225"/>
                              <a:pt x="150269" y="645835"/>
                            </a:cubicBezTo>
                            <a:cubicBezTo>
                              <a:pt x="133278" y="644047"/>
                              <a:pt x="116166" y="643704"/>
                              <a:pt x="99114" y="642638"/>
                            </a:cubicBezTo>
                            <a:cubicBezTo>
                              <a:pt x="95917" y="641572"/>
                              <a:pt x="91905" y="641824"/>
                              <a:pt x="89522" y="639441"/>
                            </a:cubicBezTo>
                            <a:cubicBezTo>
                              <a:pt x="87139" y="637058"/>
                              <a:pt x="87653" y="632947"/>
                              <a:pt x="86325" y="629849"/>
                            </a:cubicBezTo>
                            <a:cubicBezTo>
                              <a:pt x="84447" y="625468"/>
                              <a:pt x="82062" y="621323"/>
                              <a:pt x="79930" y="617060"/>
                            </a:cubicBezTo>
                            <a:cubicBezTo>
                              <a:pt x="78864" y="587220"/>
                              <a:pt x="79609" y="557260"/>
                              <a:pt x="76733" y="527539"/>
                            </a:cubicBezTo>
                            <a:cubicBezTo>
                              <a:pt x="76363" y="523714"/>
                              <a:pt x="72739" y="520948"/>
                              <a:pt x="70339" y="517947"/>
                            </a:cubicBezTo>
                            <a:cubicBezTo>
                              <a:pt x="61679" y="507122"/>
                              <a:pt x="57535" y="511504"/>
                              <a:pt x="51156" y="492369"/>
                            </a:cubicBezTo>
                            <a:lnTo>
                              <a:pt x="44761" y="473186"/>
                            </a:lnTo>
                            <a:cubicBezTo>
                              <a:pt x="43695" y="469989"/>
                              <a:pt x="43433" y="466399"/>
                              <a:pt x="41564" y="463595"/>
                            </a:cubicBezTo>
                            <a:cubicBezTo>
                              <a:pt x="31432" y="448395"/>
                              <a:pt x="36384" y="457647"/>
                              <a:pt x="28775" y="434820"/>
                            </a:cubicBezTo>
                            <a:cubicBezTo>
                              <a:pt x="19075" y="405722"/>
                              <a:pt x="33953" y="451672"/>
                              <a:pt x="22381" y="409242"/>
                            </a:cubicBezTo>
                            <a:cubicBezTo>
                              <a:pt x="10876" y="367058"/>
                              <a:pt x="21548" y="409155"/>
                              <a:pt x="9592" y="377270"/>
                            </a:cubicBezTo>
                            <a:cubicBezTo>
                              <a:pt x="8049" y="373156"/>
                              <a:pt x="7658" y="368690"/>
                              <a:pt x="6395" y="364481"/>
                            </a:cubicBezTo>
                            <a:cubicBezTo>
                              <a:pt x="4458" y="358025"/>
                              <a:pt x="0" y="345298"/>
                              <a:pt x="0" y="345298"/>
                            </a:cubicBezTo>
                            <a:cubicBezTo>
                              <a:pt x="1066" y="318655"/>
                              <a:pt x="1631" y="291987"/>
                              <a:pt x="3197" y="265368"/>
                            </a:cubicBezTo>
                            <a:cubicBezTo>
                              <a:pt x="3764" y="255734"/>
                              <a:pt x="5119" y="246159"/>
                              <a:pt x="6395" y="236593"/>
                            </a:cubicBezTo>
                            <a:cubicBezTo>
                              <a:pt x="9266" y="215064"/>
                              <a:pt x="9033" y="219086"/>
                              <a:pt x="15986" y="198227"/>
                            </a:cubicBezTo>
                            <a:cubicBezTo>
                              <a:pt x="17052" y="195030"/>
                              <a:pt x="16800" y="191018"/>
                              <a:pt x="19183" y="188635"/>
                            </a:cubicBezTo>
                            <a:lnTo>
                              <a:pt x="25578" y="182241"/>
                            </a:lnTo>
                            <a:cubicBezTo>
                              <a:pt x="33508" y="158449"/>
                              <a:pt x="21336" y="190203"/>
                              <a:pt x="41564" y="159860"/>
                            </a:cubicBezTo>
                            <a:cubicBezTo>
                              <a:pt x="59884" y="132380"/>
                              <a:pt x="37922" y="167146"/>
                              <a:pt x="51156" y="140677"/>
                            </a:cubicBezTo>
                            <a:cubicBezTo>
                              <a:pt x="55609" y="131771"/>
                              <a:pt x="60068" y="128567"/>
                              <a:pt x="67142" y="121494"/>
                            </a:cubicBezTo>
                            <a:cubicBezTo>
                              <a:pt x="69363" y="114831"/>
                              <a:pt x="72344" y="104380"/>
                              <a:pt x="76733" y="99113"/>
                            </a:cubicBezTo>
                            <a:cubicBezTo>
                              <a:pt x="79193" y="96161"/>
                              <a:pt x="83128" y="94850"/>
                              <a:pt x="86325" y="92719"/>
                            </a:cubicBezTo>
                            <a:cubicBezTo>
                              <a:pt x="89231" y="88360"/>
                              <a:pt x="94050" y="79772"/>
                              <a:pt x="99114" y="76733"/>
                            </a:cubicBezTo>
                            <a:cubicBezTo>
                              <a:pt x="102004" y="74999"/>
                              <a:pt x="105508" y="74602"/>
                              <a:pt x="108705" y="73536"/>
                            </a:cubicBezTo>
                            <a:cubicBezTo>
                              <a:pt x="130271" y="51970"/>
                              <a:pt x="119309" y="57213"/>
                              <a:pt x="137480" y="51155"/>
                            </a:cubicBezTo>
                            <a:lnTo>
                              <a:pt x="156663" y="31972"/>
                            </a:lnTo>
                            <a:lnTo>
                              <a:pt x="163058" y="25578"/>
                            </a:lnTo>
                            <a:cubicBezTo>
                              <a:pt x="165190" y="23446"/>
                              <a:pt x="166592" y="20136"/>
                              <a:pt x="169452" y="19183"/>
                            </a:cubicBezTo>
                            <a:cubicBezTo>
                              <a:pt x="189646" y="12452"/>
                              <a:pt x="181895" y="12789"/>
                              <a:pt x="188635" y="19183"/>
                            </a:cubicBezTo>
                            <a:close/>
                          </a:path>
                        </a:pathLst>
                      </a:custGeom>
                      <a:solidFill>
                        <a:schemeClr val="tx1"/>
                      </a:solidFill>
                      <a:ln>
                        <a:solidFill>
                          <a:srgbClr val="FFFF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 sz="10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grpSp>
                    <p:nvGrpSpPr>
                      <p:cNvPr id="238" name="Content Placeholder 8" descr="Skull">
                        <a:extLst>
                          <a:ext uri="{FF2B5EF4-FFF2-40B4-BE49-F238E27FC236}">
                            <a16:creationId xmlns:a16="http://schemas.microsoft.com/office/drawing/2014/main" id="{4B9B929C-15EB-4583-8378-3C0BB9CE5A48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543024" y="1218017"/>
                        <a:ext cx="1049500" cy="1049500"/>
                        <a:chOff x="7543024" y="1218017"/>
                        <a:chExt cx="1049500" cy="1049500"/>
                      </a:xfrm>
                    </p:grpSpPr>
                    <p:sp>
                      <p:nvSpPr>
                        <p:cNvPr id="239" name="Freeform: Shape 238">
                          <a:extLst>
                            <a:ext uri="{FF2B5EF4-FFF2-40B4-BE49-F238E27FC236}">
                              <a16:creationId xmlns:a16="http://schemas.microsoft.com/office/drawing/2014/main" id="{42879801-3434-41E2-9A0E-B3C1AC889CF0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86006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 sz="1000"/>
                        </a:p>
                      </p:txBody>
                    </p:sp>
                    <p:sp>
                      <p:nvSpPr>
                        <p:cNvPr id="240" name="Freeform: Shape 239">
                          <a:extLst>
                            <a:ext uri="{FF2B5EF4-FFF2-40B4-BE49-F238E27FC236}">
                              <a16:creationId xmlns:a16="http://schemas.microsoft.com/office/drawing/2014/main" id="{A8FC65E7-9628-4E55-8C50-E31F7BEF3A7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10057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 sz="1000"/>
                        </a:p>
                      </p:txBody>
                    </p:sp>
                    <p:sp>
                      <p:nvSpPr>
                        <p:cNvPr id="241" name="Freeform: Shape 240">
                          <a:extLst>
                            <a:ext uri="{FF2B5EF4-FFF2-40B4-BE49-F238E27FC236}">
                              <a16:creationId xmlns:a16="http://schemas.microsoft.com/office/drawing/2014/main" id="{2F3B701C-8A06-4C3D-AA9C-75DA83F60A4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019413" y="1862375"/>
                          <a:ext cx="96724" cy="88105"/>
                        </a:xfrm>
                        <a:custGeom>
                          <a:avLst/>
                          <a:gdLst>
                            <a:gd name="connsiteX0" fmla="*/ 93511 w 96724"/>
                            <a:gd name="connsiteY0" fmla="*/ 53997 h 88105"/>
                            <a:gd name="connsiteX1" fmla="*/ 85789 w 96724"/>
                            <a:gd name="connsiteY1" fmla="*/ 84896 h 88105"/>
                            <a:gd name="connsiteX2" fmla="*/ 74270 w 96724"/>
                            <a:gd name="connsiteY2" fmla="*/ 88105 h 88105"/>
                            <a:gd name="connsiteX3" fmla="*/ 22451 w 96724"/>
                            <a:gd name="connsiteY3" fmla="*/ 88105 h 88105"/>
                            <a:gd name="connsiteX4" fmla="*/ 0 w 96724"/>
                            <a:gd name="connsiteY4" fmla="*/ 65516 h 88105"/>
                            <a:gd name="connsiteX5" fmla="*/ 3210 w 96724"/>
                            <a:gd name="connsiteY5" fmla="*/ 53997 h 88105"/>
                            <a:gd name="connsiteX6" fmla="*/ 29119 w 96724"/>
                            <a:gd name="connsiteY6" fmla="*/ 10923 h 88105"/>
                            <a:gd name="connsiteX7" fmla="*/ 59851 w 96724"/>
                            <a:gd name="connsiteY7" fmla="*/ 3173 h 88105"/>
                            <a:gd name="connsiteX8" fmla="*/ 67601 w 96724"/>
                            <a:gd name="connsiteY8" fmla="*/ 10923 h 8810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96724" h="88105">
                              <a:moveTo>
                                <a:pt x="93511" y="53997"/>
                              </a:moveTo>
                              <a:cubicBezTo>
                                <a:pt x="99910" y="64661"/>
                                <a:pt x="96454" y="78495"/>
                                <a:pt x="85789" y="84896"/>
                              </a:cubicBezTo>
                              <a:cubicBezTo>
                                <a:pt x="82308" y="86984"/>
                                <a:pt x="78329" y="88093"/>
                                <a:pt x="74270" y="88105"/>
                              </a:cubicBezTo>
                              <a:lnTo>
                                <a:pt x="22451" y="88105"/>
                              </a:lnTo>
                              <a:cubicBezTo>
                                <a:pt x="10013" y="88067"/>
                                <a:pt x="-38" y="77954"/>
                                <a:pt x="0" y="65516"/>
                              </a:cubicBezTo>
                              <a:cubicBezTo>
                                <a:pt x="12" y="61457"/>
                                <a:pt x="1122" y="57476"/>
                                <a:pt x="3210" y="53997"/>
                              </a:cubicBezTo>
                              <a:lnTo>
                                <a:pt x="29119" y="10923"/>
                              </a:lnTo>
                              <a:cubicBezTo>
                                <a:pt x="35466" y="297"/>
                                <a:pt x="49225" y="-3173"/>
                                <a:pt x="59851" y="3173"/>
                              </a:cubicBezTo>
                              <a:cubicBezTo>
                                <a:pt x="63037" y="5076"/>
                                <a:pt x="65699" y="7739"/>
                                <a:pt x="67601" y="1092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 sz="1000"/>
                        </a:p>
                      </p:txBody>
                    </p:sp>
                    <p:sp>
                      <p:nvSpPr>
                        <p:cNvPr id="242" name="Freeform: Shape 241">
                          <a:extLst>
                            <a:ext uri="{FF2B5EF4-FFF2-40B4-BE49-F238E27FC236}">
                              <a16:creationId xmlns:a16="http://schemas.microsoft.com/office/drawing/2014/main" id="{25D0316B-E07F-4B58-8CA0-406491DE589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728872" y="1316407"/>
                          <a:ext cx="677802" cy="853156"/>
                        </a:xfrm>
                        <a:custGeom>
                          <a:avLst/>
                          <a:gdLst>
                            <a:gd name="connsiteX0" fmla="*/ 338901 w 677802"/>
                            <a:gd name="connsiteY0" fmla="*/ 0 h 853156"/>
                            <a:gd name="connsiteX1" fmla="*/ 0 w 677802"/>
                            <a:gd name="connsiteY1" fmla="*/ 366232 h 853156"/>
                            <a:gd name="connsiteX2" fmla="*/ 76526 w 677802"/>
                            <a:gd name="connsiteY2" fmla="*/ 579849 h 853156"/>
                            <a:gd name="connsiteX3" fmla="*/ 76526 w 677802"/>
                            <a:gd name="connsiteY3" fmla="*/ 634510 h 853156"/>
                            <a:gd name="connsiteX4" fmla="*/ 163984 w 677802"/>
                            <a:gd name="connsiteY4" fmla="*/ 732901 h 853156"/>
                            <a:gd name="connsiteX5" fmla="*/ 163984 w 677802"/>
                            <a:gd name="connsiteY5" fmla="*/ 820359 h 853156"/>
                            <a:gd name="connsiteX6" fmla="*/ 196781 w 677802"/>
                            <a:gd name="connsiteY6" fmla="*/ 853156 h 853156"/>
                            <a:gd name="connsiteX7" fmla="*/ 481021 w 677802"/>
                            <a:gd name="connsiteY7" fmla="*/ 853156 h 853156"/>
                            <a:gd name="connsiteX8" fmla="*/ 513818 w 677802"/>
                            <a:gd name="connsiteY8" fmla="*/ 820359 h 853156"/>
                            <a:gd name="connsiteX9" fmla="*/ 513818 w 677802"/>
                            <a:gd name="connsiteY9" fmla="*/ 732464 h 853156"/>
                            <a:gd name="connsiteX10" fmla="*/ 601276 w 677802"/>
                            <a:gd name="connsiteY10" fmla="*/ 634073 h 853156"/>
                            <a:gd name="connsiteX11" fmla="*/ 601276 w 677802"/>
                            <a:gd name="connsiteY11" fmla="*/ 579411 h 853156"/>
                            <a:gd name="connsiteX12" fmla="*/ 677802 w 677802"/>
                            <a:gd name="connsiteY12" fmla="*/ 365794 h 853156"/>
                            <a:gd name="connsiteX13" fmla="*/ 338901 w 677802"/>
                            <a:gd name="connsiteY13" fmla="*/ 0 h 853156"/>
                            <a:gd name="connsiteX14" fmla="*/ 543007 w 677802"/>
                            <a:gd name="connsiteY14" fmla="*/ 547817 h 853156"/>
                            <a:gd name="connsiteX15" fmla="*/ 535682 w 677802"/>
                            <a:gd name="connsiteY15" fmla="*/ 568479 h 853156"/>
                            <a:gd name="connsiteX16" fmla="*/ 535682 w 677802"/>
                            <a:gd name="connsiteY16" fmla="*/ 634073 h 853156"/>
                            <a:gd name="connsiteX17" fmla="*/ 504435 w 677802"/>
                            <a:gd name="connsiteY17" fmla="*/ 666870 h 853156"/>
                            <a:gd name="connsiteX18" fmla="*/ 502885 w 677802"/>
                            <a:gd name="connsiteY18" fmla="*/ 666870 h 853156"/>
                            <a:gd name="connsiteX19" fmla="*/ 481021 w 677802"/>
                            <a:gd name="connsiteY19" fmla="*/ 666870 h 853156"/>
                            <a:gd name="connsiteX20" fmla="*/ 448224 w 677802"/>
                            <a:gd name="connsiteY20" fmla="*/ 699667 h 853156"/>
                            <a:gd name="connsiteX21" fmla="*/ 448224 w 677802"/>
                            <a:gd name="connsiteY21" fmla="*/ 787125 h 853156"/>
                            <a:gd name="connsiteX22" fmla="*/ 404495 w 677802"/>
                            <a:gd name="connsiteY22" fmla="*/ 787125 h 853156"/>
                            <a:gd name="connsiteX23" fmla="*/ 404495 w 677802"/>
                            <a:gd name="connsiteY23" fmla="*/ 721531 h 853156"/>
                            <a:gd name="connsiteX24" fmla="*/ 360766 w 677802"/>
                            <a:gd name="connsiteY24" fmla="*/ 721531 h 853156"/>
                            <a:gd name="connsiteX25" fmla="*/ 360766 w 677802"/>
                            <a:gd name="connsiteY25" fmla="*/ 787125 h 853156"/>
                            <a:gd name="connsiteX26" fmla="*/ 317036 w 677802"/>
                            <a:gd name="connsiteY26" fmla="*/ 787125 h 853156"/>
                            <a:gd name="connsiteX27" fmla="*/ 317036 w 677802"/>
                            <a:gd name="connsiteY27" fmla="*/ 721531 h 853156"/>
                            <a:gd name="connsiteX28" fmla="*/ 273307 w 677802"/>
                            <a:gd name="connsiteY28" fmla="*/ 721531 h 853156"/>
                            <a:gd name="connsiteX29" fmla="*/ 273307 w 677802"/>
                            <a:gd name="connsiteY29" fmla="*/ 787125 h 853156"/>
                            <a:gd name="connsiteX30" fmla="*/ 229578 w 677802"/>
                            <a:gd name="connsiteY30" fmla="*/ 787125 h 853156"/>
                            <a:gd name="connsiteX31" fmla="*/ 229578 w 677802"/>
                            <a:gd name="connsiteY31" fmla="*/ 699667 h 853156"/>
                            <a:gd name="connsiteX32" fmla="*/ 196781 w 677802"/>
                            <a:gd name="connsiteY32" fmla="*/ 666870 h 853156"/>
                            <a:gd name="connsiteX33" fmla="*/ 174917 w 677802"/>
                            <a:gd name="connsiteY33" fmla="*/ 666870 h 853156"/>
                            <a:gd name="connsiteX34" fmla="*/ 142120 w 677802"/>
                            <a:gd name="connsiteY34" fmla="*/ 635622 h 853156"/>
                            <a:gd name="connsiteX35" fmla="*/ 142120 w 677802"/>
                            <a:gd name="connsiteY35" fmla="*/ 634073 h 853156"/>
                            <a:gd name="connsiteX36" fmla="*/ 142120 w 677802"/>
                            <a:gd name="connsiteY36" fmla="*/ 568479 h 853156"/>
                            <a:gd name="connsiteX37" fmla="*/ 134795 w 677802"/>
                            <a:gd name="connsiteY37" fmla="*/ 547817 h 853156"/>
                            <a:gd name="connsiteX38" fmla="*/ 65594 w 677802"/>
                            <a:gd name="connsiteY38" fmla="*/ 366232 h 853156"/>
                            <a:gd name="connsiteX39" fmla="*/ 338901 w 677802"/>
                            <a:gd name="connsiteY39" fmla="*/ 65594 h 853156"/>
                            <a:gd name="connsiteX40" fmla="*/ 612208 w 677802"/>
                            <a:gd name="connsiteY40" fmla="*/ 366232 h 853156"/>
                            <a:gd name="connsiteX41" fmla="*/ 543007 w 677802"/>
                            <a:gd name="connsiteY41" fmla="*/ 547817 h 85315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  <a:cxn ang="0">
                              <a:pos x="connsiteX36" y="connsiteY36"/>
                            </a:cxn>
                            <a:cxn ang="0">
                              <a:pos x="connsiteX37" y="connsiteY37"/>
                            </a:cxn>
                            <a:cxn ang="0">
                              <a:pos x="connsiteX38" y="connsiteY38"/>
                            </a:cxn>
                            <a:cxn ang="0">
                              <a:pos x="connsiteX39" y="connsiteY39"/>
                            </a:cxn>
                            <a:cxn ang="0">
                              <a:pos x="connsiteX40" y="connsiteY40"/>
                            </a:cxn>
                            <a:cxn ang="0">
                              <a:pos x="connsiteX41" y="connsiteY41"/>
                            </a:cxn>
                          </a:cxnLst>
                          <a:rect l="l" t="t" r="r" b="b"/>
                          <a:pathLst>
                            <a:path w="677802" h="853156">
                              <a:moveTo>
                                <a:pt x="338901" y="0"/>
                              </a:moveTo>
                              <a:cubicBezTo>
                                <a:pt x="152068" y="0"/>
                                <a:pt x="0" y="163984"/>
                                <a:pt x="0" y="366232"/>
                              </a:cubicBezTo>
                              <a:cubicBezTo>
                                <a:pt x="0" y="446366"/>
                                <a:pt x="22958" y="510866"/>
                                <a:pt x="76526" y="579849"/>
                              </a:cubicBezTo>
                              <a:lnTo>
                                <a:pt x="76526" y="634510"/>
                              </a:lnTo>
                              <a:cubicBezTo>
                                <a:pt x="75700" y="685045"/>
                                <a:pt x="113702" y="727797"/>
                                <a:pt x="163984" y="732901"/>
                              </a:cubicBezTo>
                              <a:lnTo>
                                <a:pt x="163984" y="820359"/>
                              </a:lnTo>
                              <a:cubicBezTo>
                                <a:pt x="163984" y="838473"/>
                                <a:pt x="178668" y="853156"/>
                                <a:pt x="196781" y="853156"/>
                              </a:cubicBezTo>
                              <a:lnTo>
                                <a:pt x="481021" y="853156"/>
                              </a:lnTo>
                              <a:cubicBezTo>
                                <a:pt x="499135" y="853156"/>
                                <a:pt x="513818" y="838473"/>
                                <a:pt x="513818" y="820359"/>
                              </a:cubicBezTo>
                              <a:lnTo>
                                <a:pt x="513818" y="732464"/>
                              </a:lnTo>
                              <a:cubicBezTo>
                                <a:pt x="564100" y="727359"/>
                                <a:pt x="602103" y="684607"/>
                                <a:pt x="601276" y="634073"/>
                              </a:cubicBezTo>
                              <a:lnTo>
                                <a:pt x="601276" y="579411"/>
                              </a:lnTo>
                              <a:cubicBezTo>
                                <a:pt x="654844" y="510429"/>
                                <a:pt x="677802" y="445928"/>
                                <a:pt x="677802" y="365794"/>
                              </a:cubicBezTo>
                              <a:cubicBezTo>
                                <a:pt x="677802" y="163984"/>
                                <a:pt x="525734" y="0"/>
                                <a:pt x="338901" y="0"/>
                              </a:cubicBezTo>
                              <a:close/>
                              <a:moveTo>
                                <a:pt x="543007" y="547817"/>
                              </a:moveTo>
                              <a:cubicBezTo>
                                <a:pt x="538268" y="553660"/>
                                <a:pt x="535681" y="560956"/>
                                <a:pt x="535682" y="568479"/>
                              </a:cubicBezTo>
                              <a:lnTo>
                                <a:pt x="535682" y="634073"/>
                              </a:lnTo>
                              <a:cubicBezTo>
                                <a:pt x="536110" y="651758"/>
                                <a:pt x="522120" y="666442"/>
                                <a:pt x="504435" y="666870"/>
                              </a:cubicBezTo>
                              <a:cubicBezTo>
                                <a:pt x="503919" y="666882"/>
                                <a:pt x="503401" y="666882"/>
                                <a:pt x="502885" y="666870"/>
                              </a:cubicBezTo>
                              <a:lnTo>
                                <a:pt x="481021" y="666870"/>
                              </a:lnTo>
                              <a:cubicBezTo>
                                <a:pt x="462907" y="666870"/>
                                <a:pt x="448224" y="681553"/>
                                <a:pt x="448224" y="699667"/>
                              </a:cubicBezTo>
                              <a:lnTo>
                                <a:pt x="448224" y="787125"/>
                              </a:lnTo>
                              <a:lnTo>
                                <a:pt x="404495" y="787125"/>
                              </a:lnTo>
                              <a:lnTo>
                                <a:pt x="404495" y="721531"/>
                              </a:lnTo>
                              <a:lnTo>
                                <a:pt x="360766" y="721531"/>
                              </a:lnTo>
                              <a:lnTo>
                                <a:pt x="360766" y="787125"/>
                              </a:lnTo>
                              <a:lnTo>
                                <a:pt x="317036" y="787125"/>
                              </a:lnTo>
                              <a:lnTo>
                                <a:pt x="317036" y="721531"/>
                              </a:lnTo>
                              <a:lnTo>
                                <a:pt x="273307" y="721531"/>
                              </a:lnTo>
                              <a:lnTo>
                                <a:pt x="273307" y="787125"/>
                              </a:lnTo>
                              <a:lnTo>
                                <a:pt x="229578" y="787125"/>
                              </a:lnTo>
                              <a:lnTo>
                                <a:pt x="229578" y="699667"/>
                              </a:lnTo>
                              <a:cubicBezTo>
                                <a:pt x="229578" y="681553"/>
                                <a:pt x="214895" y="666870"/>
                                <a:pt x="196781" y="666870"/>
                              </a:cubicBezTo>
                              <a:lnTo>
                                <a:pt x="174917" y="666870"/>
                              </a:lnTo>
                              <a:cubicBezTo>
                                <a:pt x="157231" y="667297"/>
                                <a:pt x="142547" y="653307"/>
                                <a:pt x="142120" y="635622"/>
                              </a:cubicBezTo>
                              <a:cubicBezTo>
                                <a:pt x="142108" y="635106"/>
                                <a:pt x="142108" y="634589"/>
                                <a:pt x="142120" y="634073"/>
                              </a:cubicBezTo>
                              <a:lnTo>
                                <a:pt x="142120" y="568479"/>
                              </a:lnTo>
                              <a:cubicBezTo>
                                <a:pt x="142121" y="560956"/>
                                <a:pt x="139534" y="553660"/>
                                <a:pt x="134795" y="547817"/>
                              </a:cubicBezTo>
                              <a:cubicBezTo>
                                <a:pt x="85600" y="487143"/>
                                <a:pt x="65594" y="434559"/>
                                <a:pt x="65594" y="366232"/>
                              </a:cubicBezTo>
                              <a:cubicBezTo>
                                <a:pt x="65594" y="200498"/>
                                <a:pt x="188145" y="65594"/>
                                <a:pt x="338901" y="65594"/>
                              </a:cubicBezTo>
                              <a:cubicBezTo>
                                <a:pt x="489657" y="65594"/>
                                <a:pt x="612208" y="200498"/>
                                <a:pt x="612208" y="366232"/>
                              </a:cubicBezTo>
                              <a:cubicBezTo>
                                <a:pt x="612208" y="434559"/>
                                <a:pt x="592202" y="487143"/>
                                <a:pt x="543007" y="54781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FF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 sz="1000"/>
                        </a:p>
                      </p:txBody>
                    </p:sp>
                  </p:grpSp>
                </p:grpSp>
                <p:sp>
                  <p:nvSpPr>
                    <p:cNvPr id="236" name="TextBox 235">
                      <a:extLst>
                        <a:ext uri="{FF2B5EF4-FFF2-40B4-BE49-F238E27FC236}">
                          <a16:creationId xmlns:a16="http://schemas.microsoft.com/office/drawing/2014/main" id="{E139592C-B24C-4F17-95F6-1DA37FB22BD5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8969547" y="2345717"/>
                      <a:ext cx="1399943" cy="337162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r>
                        <a:rPr lang="en-GB" sz="1000" dirty="0"/>
                        <a:t>Anglo-Saxons</a:t>
                      </a:r>
                    </a:p>
                  </p:txBody>
                </p:sp>
                <p:sp>
                  <p:nvSpPr>
                    <p:cNvPr id="267" name="TextBox 266">
                      <a:extLst>
                        <a:ext uri="{FF2B5EF4-FFF2-40B4-BE49-F238E27FC236}">
                          <a16:creationId xmlns:a16="http://schemas.microsoft.com/office/drawing/2014/main" id="{8BB4D35D-4A67-4219-87FA-00C3EB4241AD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8979561" y="2846654"/>
                      <a:ext cx="926685" cy="347699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r>
                        <a:rPr lang="en-GB" sz="1000" dirty="0"/>
                        <a:t>Vikings</a:t>
                      </a:r>
                    </a:p>
                  </p:txBody>
                </p:sp>
                <p:grpSp>
                  <p:nvGrpSpPr>
                    <p:cNvPr id="268" name="Group 267">
                      <a:extLst>
                        <a:ext uri="{FF2B5EF4-FFF2-40B4-BE49-F238E27FC236}">
                          <a16:creationId xmlns:a16="http://schemas.microsoft.com/office/drawing/2014/main" id="{C7E1E1CB-19E4-4E12-9ECD-0AA5C06CEE7F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8537283" y="3280721"/>
                      <a:ext cx="525283" cy="469550"/>
                      <a:chOff x="7543024" y="1218017"/>
                      <a:chExt cx="1049500" cy="1049500"/>
                    </a:xfrm>
                  </p:grpSpPr>
                  <p:sp>
                    <p:nvSpPr>
                      <p:cNvPr id="269" name="Freeform: Shape 268">
                        <a:extLst>
                          <a:ext uri="{FF2B5EF4-FFF2-40B4-BE49-F238E27FC236}">
                            <a16:creationId xmlns:a16="http://schemas.microsoft.com/office/drawing/2014/main" id="{5E2527E2-F36D-462A-AC53-D81018565F8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68834" y="1354307"/>
                        <a:ext cx="597877" cy="776920"/>
                      </a:xfrm>
                      <a:custGeom>
                        <a:avLst/>
                        <a:gdLst>
                          <a:gd name="connsiteX0" fmla="*/ 188635 w 597877"/>
                          <a:gd name="connsiteY0" fmla="*/ 19183 h 776920"/>
                          <a:gd name="connsiteX1" fmla="*/ 239790 w 597877"/>
                          <a:gd name="connsiteY1" fmla="*/ 9592 h 776920"/>
                          <a:gd name="connsiteX2" fmla="*/ 258974 w 597877"/>
                          <a:gd name="connsiteY2" fmla="*/ 3197 h 776920"/>
                          <a:gd name="connsiteX3" fmla="*/ 268565 w 597877"/>
                          <a:gd name="connsiteY3" fmla="*/ 0 h 776920"/>
                          <a:gd name="connsiteX4" fmla="*/ 399651 w 597877"/>
                          <a:gd name="connsiteY4" fmla="*/ 3197 h 776920"/>
                          <a:gd name="connsiteX5" fmla="*/ 428425 w 597877"/>
                          <a:gd name="connsiteY5" fmla="*/ 19183 h 776920"/>
                          <a:gd name="connsiteX6" fmla="*/ 434820 w 597877"/>
                          <a:gd name="connsiteY6" fmla="*/ 25578 h 776920"/>
                          <a:gd name="connsiteX7" fmla="*/ 444411 w 597877"/>
                          <a:gd name="connsiteY7" fmla="*/ 28775 h 776920"/>
                          <a:gd name="connsiteX8" fmla="*/ 463595 w 597877"/>
                          <a:gd name="connsiteY8" fmla="*/ 47958 h 776920"/>
                          <a:gd name="connsiteX9" fmla="*/ 469989 w 597877"/>
                          <a:gd name="connsiteY9" fmla="*/ 54353 h 776920"/>
                          <a:gd name="connsiteX10" fmla="*/ 476383 w 597877"/>
                          <a:gd name="connsiteY10" fmla="*/ 63944 h 776920"/>
                          <a:gd name="connsiteX11" fmla="*/ 492370 w 597877"/>
                          <a:gd name="connsiteY11" fmla="*/ 79930 h 776920"/>
                          <a:gd name="connsiteX12" fmla="*/ 498764 w 597877"/>
                          <a:gd name="connsiteY12" fmla="*/ 86325 h 776920"/>
                          <a:gd name="connsiteX13" fmla="*/ 508356 w 597877"/>
                          <a:gd name="connsiteY13" fmla="*/ 92719 h 776920"/>
                          <a:gd name="connsiteX14" fmla="*/ 514750 w 597877"/>
                          <a:gd name="connsiteY14" fmla="*/ 102311 h 776920"/>
                          <a:gd name="connsiteX15" fmla="*/ 517947 w 597877"/>
                          <a:gd name="connsiteY15" fmla="*/ 111902 h 776920"/>
                          <a:gd name="connsiteX16" fmla="*/ 537130 w 597877"/>
                          <a:gd name="connsiteY16" fmla="*/ 137480 h 776920"/>
                          <a:gd name="connsiteX17" fmla="*/ 546722 w 597877"/>
                          <a:gd name="connsiteY17" fmla="*/ 153466 h 776920"/>
                          <a:gd name="connsiteX18" fmla="*/ 556314 w 597877"/>
                          <a:gd name="connsiteY18" fmla="*/ 169452 h 776920"/>
                          <a:gd name="connsiteX19" fmla="*/ 572300 w 597877"/>
                          <a:gd name="connsiteY19" fmla="*/ 188635 h 776920"/>
                          <a:gd name="connsiteX20" fmla="*/ 585088 w 597877"/>
                          <a:gd name="connsiteY20" fmla="*/ 207818 h 776920"/>
                          <a:gd name="connsiteX21" fmla="*/ 588286 w 597877"/>
                          <a:gd name="connsiteY21" fmla="*/ 220607 h 776920"/>
                          <a:gd name="connsiteX22" fmla="*/ 591483 w 597877"/>
                          <a:gd name="connsiteY22" fmla="*/ 230199 h 776920"/>
                          <a:gd name="connsiteX23" fmla="*/ 594680 w 597877"/>
                          <a:gd name="connsiteY23" fmla="*/ 268565 h 776920"/>
                          <a:gd name="connsiteX24" fmla="*/ 597877 w 597877"/>
                          <a:gd name="connsiteY24" fmla="*/ 294143 h 776920"/>
                          <a:gd name="connsiteX25" fmla="*/ 591483 w 597877"/>
                          <a:gd name="connsiteY25" fmla="*/ 393256 h 776920"/>
                          <a:gd name="connsiteX26" fmla="*/ 588286 w 597877"/>
                          <a:gd name="connsiteY26" fmla="*/ 402848 h 776920"/>
                          <a:gd name="connsiteX27" fmla="*/ 575497 w 597877"/>
                          <a:gd name="connsiteY27" fmla="*/ 418834 h 776920"/>
                          <a:gd name="connsiteX28" fmla="*/ 565905 w 597877"/>
                          <a:gd name="connsiteY28" fmla="*/ 473186 h 776920"/>
                          <a:gd name="connsiteX29" fmla="*/ 556314 w 597877"/>
                          <a:gd name="connsiteY29" fmla="*/ 505158 h 776920"/>
                          <a:gd name="connsiteX30" fmla="*/ 553116 w 597877"/>
                          <a:gd name="connsiteY30" fmla="*/ 514750 h 776920"/>
                          <a:gd name="connsiteX31" fmla="*/ 549919 w 597877"/>
                          <a:gd name="connsiteY31" fmla="*/ 524341 h 776920"/>
                          <a:gd name="connsiteX32" fmla="*/ 543525 w 597877"/>
                          <a:gd name="connsiteY32" fmla="*/ 533933 h 776920"/>
                          <a:gd name="connsiteX33" fmla="*/ 540328 w 597877"/>
                          <a:gd name="connsiteY33" fmla="*/ 569102 h 776920"/>
                          <a:gd name="connsiteX34" fmla="*/ 537130 w 597877"/>
                          <a:gd name="connsiteY34" fmla="*/ 578694 h 776920"/>
                          <a:gd name="connsiteX35" fmla="*/ 533933 w 597877"/>
                          <a:gd name="connsiteY35" fmla="*/ 591483 h 776920"/>
                          <a:gd name="connsiteX36" fmla="*/ 527539 w 597877"/>
                          <a:gd name="connsiteY36" fmla="*/ 613863 h 776920"/>
                          <a:gd name="connsiteX37" fmla="*/ 521144 w 597877"/>
                          <a:gd name="connsiteY37" fmla="*/ 645835 h 776920"/>
                          <a:gd name="connsiteX38" fmla="*/ 495567 w 597877"/>
                          <a:gd name="connsiteY38" fmla="*/ 668215 h 776920"/>
                          <a:gd name="connsiteX39" fmla="*/ 476383 w 597877"/>
                          <a:gd name="connsiteY39" fmla="*/ 674610 h 776920"/>
                          <a:gd name="connsiteX40" fmla="*/ 473186 w 597877"/>
                          <a:gd name="connsiteY40" fmla="*/ 684202 h 776920"/>
                          <a:gd name="connsiteX41" fmla="*/ 460397 w 597877"/>
                          <a:gd name="connsiteY41" fmla="*/ 700188 h 776920"/>
                          <a:gd name="connsiteX42" fmla="*/ 457200 w 597877"/>
                          <a:gd name="connsiteY42" fmla="*/ 770526 h 776920"/>
                          <a:gd name="connsiteX43" fmla="*/ 438017 w 597877"/>
                          <a:gd name="connsiteY43" fmla="*/ 776920 h 776920"/>
                          <a:gd name="connsiteX44" fmla="*/ 175846 w 597877"/>
                          <a:gd name="connsiteY44" fmla="*/ 773723 h 776920"/>
                          <a:gd name="connsiteX45" fmla="*/ 172649 w 597877"/>
                          <a:gd name="connsiteY45" fmla="*/ 764132 h 776920"/>
                          <a:gd name="connsiteX46" fmla="*/ 166255 w 597877"/>
                          <a:gd name="connsiteY46" fmla="*/ 655427 h 776920"/>
                          <a:gd name="connsiteX47" fmla="*/ 150269 w 597877"/>
                          <a:gd name="connsiteY47" fmla="*/ 645835 h 776920"/>
                          <a:gd name="connsiteX48" fmla="*/ 99114 w 597877"/>
                          <a:gd name="connsiteY48" fmla="*/ 642638 h 776920"/>
                          <a:gd name="connsiteX49" fmla="*/ 89522 w 597877"/>
                          <a:gd name="connsiteY49" fmla="*/ 639441 h 776920"/>
                          <a:gd name="connsiteX50" fmla="*/ 86325 w 597877"/>
                          <a:gd name="connsiteY50" fmla="*/ 629849 h 776920"/>
                          <a:gd name="connsiteX51" fmla="*/ 79930 w 597877"/>
                          <a:gd name="connsiteY51" fmla="*/ 617060 h 776920"/>
                          <a:gd name="connsiteX52" fmla="*/ 76733 w 597877"/>
                          <a:gd name="connsiteY52" fmla="*/ 527539 h 776920"/>
                          <a:gd name="connsiteX53" fmla="*/ 70339 w 597877"/>
                          <a:gd name="connsiteY53" fmla="*/ 517947 h 776920"/>
                          <a:gd name="connsiteX54" fmla="*/ 51156 w 597877"/>
                          <a:gd name="connsiteY54" fmla="*/ 492369 h 776920"/>
                          <a:gd name="connsiteX55" fmla="*/ 44761 w 597877"/>
                          <a:gd name="connsiteY55" fmla="*/ 473186 h 776920"/>
                          <a:gd name="connsiteX56" fmla="*/ 41564 w 597877"/>
                          <a:gd name="connsiteY56" fmla="*/ 463595 h 776920"/>
                          <a:gd name="connsiteX57" fmla="*/ 28775 w 597877"/>
                          <a:gd name="connsiteY57" fmla="*/ 434820 h 776920"/>
                          <a:gd name="connsiteX58" fmla="*/ 22381 w 597877"/>
                          <a:gd name="connsiteY58" fmla="*/ 409242 h 776920"/>
                          <a:gd name="connsiteX59" fmla="*/ 9592 w 597877"/>
                          <a:gd name="connsiteY59" fmla="*/ 377270 h 776920"/>
                          <a:gd name="connsiteX60" fmla="*/ 6395 w 597877"/>
                          <a:gd name="connsiteY60" fmla="*/ 364481 h 776920"/>
                          <a:gd name="connsiteX61" fmla="*/ 0 w 597877"/>
                          <a:gd name="connsiteY61" fmla="*/ 345298 h 776920"/>
                          <a:gd name="connsiteX62" fmla="*/ 3197 w 597877"/>
                          <a:gd name="connsiteY62" fmla="*/ 265368 h 776920"/>
                          <a:gd name="connsiteX63" fmla="*/ 6395 w 597877"/>
                          <a:gd name="connsiteY63" fmla="*/ 236593 h 776920"/>
                          <a:gd name="connsiteX64" fmla="*/ 15986 w 597877"/>
                          <a:gd name="connsiteY64" fmla="*/ 198227 h 776920"/>
                          <a:gd name="connsiteX65" fmla="*/ 19183 w 597877"/>
                          <a:gd name="connsiteY65" fmla="*/ 188635 h 776920"/>
                          <a:gd name="connsiteX66" fmla="*/ 25578 w 597877"/>
                          <a:gd name="connsiteY66" fmla="*/ 182241 h 776920"/>
                          <a:gd name="connsiteX67" fmla="*/ 41564 w 597877"/>
                          <a:gd name="connsiteY67" fmla="*/ 159860 h 776920"/>
                          <a:gd name="connsiteX68" fmla="*/ 51156 w 597877"/>
                          <a:gd name="connsiteY68" fmla="*/ 140677 h 776920"/>
                          <a:gd name="connsiteX69" fmla="*/ 67142 w 597877"/>
                          <a:gd name="connsiteY69" fmla="*/ 121494 h 776920"/>
                          <a:gd name="connsiteX70" fmla="*/ 76733 w 597877"/>
                          <a:gd name="connsiteY70" fmla="*/ 99113 h 776920"/>
                          <a:gd name="connsiteX71" fmla="*/ 86325 w 597877"/>
                          <a:gd name="connsiteY71" fmla="*/ 92719 h 776920"/>
                          <a:gd name="connsiteX72" fmla="*/ 99114 w 597877"/>
                          <a:gd name="connsiteY72" fmla="*/ 76733 h 776920"/>
                          <a:gd name="connsiteX73" fmla="*/ 108705 w 597877"/>
                          <a:gd name="connsiteY73" fmla="*/ 73536 h 776920"/>
                          <a:gd name="connsiteX74" fmla="*/ 137480 w 597877"/>
                          <a:gd name="connsiteY74" fmla="*/ 51155 h 776920"/>
                          <a:gd name="connsiteX75" fmla="*/ 156663 w 597877"/>
                          <a:gd name="connsiteY75" fmla="*/ 31972 h 776920"/>
                          <a:gd name="connsiteX76" fmla="*/ 163058 w 597877"/>
                          <a:gd name="connsiteY76" fmla="*/ 25578 h 776920"/>
                          <a:gd name="connsiteX77" fmla="*/ 169452 w 597877"/>
                          <a:gd name="connsiteY77" fmla="*/ 19183 h 776920"/>
                          <a:gd name="connsiteX78" fmla="*/ 188635 w 597877"/>
                          <a:gd name="connsiteY78" fmla="*/ 19183 h 776920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  <a:cxn ang="0">
                            <a:pos x="connsiteX42" y="connsiteY42"/>
                          </a:cxn>
                          <a:cxn ang="0">
                            <a:pos x="connsiteX43" y="connsiteY43"/>
                          </a:cxn>
                          <a:cxn ang="0">
                            <a:pos x="connsiteX44" y="connsiteY44"/>
                          </a:cxn>
                          <a:cxn ang="0">
                            <a:pos x="connsiteX45" y="connsiteY45"/>
                          </a:cxn>
                          <a:cxn ang="0">
                            <a:pos x="connsiteX46" y="connsiteY46"/>
                          </a:cxn>
                          <a:cxn ang="0">
                            <a:pos x="connsiteX47" y="connsiteY47"/>
                          </a:cxn>
                          <a:cxn ang="0">
                            <a:pos x="connsiteX48" y="connsiteY48"/>
                          </a:cxn>
                          <a:cxn ang="0">
                            <a:pos x="connsiteX49" y="connsiteY49"/>
                          </a:cxn>
                          <a:cxn ang="0">
                            <a:pos x="connsiteX50" y="connsiteY50"/>
                          </a:cxn>
                          <a:cxn ang="0">
                            <a:pos x="connsiteX51" y="connsiteY51"/>
                          </a:cxn>
                          <a:cxn ang="0">
                            <a:pos x="connsiteX52" y="connsiteY52"/>
                          </a:cxn>
                          <a:cxn ang="0">
                            <a:pos x="connsiteX53" y="connsiteY53"/>
                          </a:cxn>
                          <a:cxn ang="0">
                            <a:pos x="connsiteX54" y="connsiteY54"/>
                          </a:cxn>
                          <a:cxn ang="0">
                            <a:pos x="connsiteX55" y="connsiteY55"/>
                          </a:cxn>
                          <a:cxn ang="0">
                            <a:pos x="connsiteX56" y="connsiteY56"/>
                          </a:cxn>
                          <a:cxn ang="0">
                            <a:pos x="connsiteX57" y="connsiteY57"/>
                          </a:cxn>
                          <a:cxn ang="0">
                            <a:pos x="connsiteX58" y="connsiteY58"/>
                          </a:cxn>
                          <a:cxn ang="0">
                            <a:pos x="connsiteX59" y="connsiteY59"/>
                          </a:cxn>
                          <a:cxn ang="0">
                            <a:pos x="connsiteX60" y="connsiteY60"/>
                          </a:cxn>
                          <a:cxn ang="0">
                            <a:pos x="connsiteX61" y="connsiteY61"/>
                          </a:cxn>
                          <a:cxn ang="0">
                            <a:pos x="connsiteX62" y="connsiteY62"/>
                          </a:cxn>
                          <a:cxn ang="0">
                            <a:pos x="connsiteX63" y="connsiteY63"/>
                          </a:cxn>
                          <a:cxn ang="0">
                            <a:pos x="connsiteX64" y="connsiteY64"/>
                          </a:cxn>
                          <a:cxn ang="0">
                            <a:pos x="connsiteX65" y="connsiteY65"/>
                          </a:cxn>
                          <a:cxn ang="0">
                            <a:pos x="connsiteX66" y="connsiteY66"/>
                          </a:cxn>
                          <a:cxn ang="0">
                            <a:pos x="connsiteX67" y="connsiteY67"/>
                          </a:cxn>
                          <a:cxn ang="0">
                            <a:pos x="connsiteX68" y="connsiteY68"/>
                          </a:cxn>
                          <a:cxn ang="0">
                            <a:pos x="connsiteX69" y="connsiteY69"/>
                          </a:cxn>
                          <a:cxn ang="0">
                            <a:pos x="connsiteX70" y="connsiteY70"/>
                          </a:cxn>
                          <a:cxn ang="0">
                            <a:pos x="connsiteX71" y="connsiteY71"/>
                          </a:cxn>
                          <a:cxn ang="0">
                            <a:pos x="connsiteX72" y="connsiteY72"/>
                          </a:cxn>
                          <a:cxn ang="0">
                            <a:pos x="connsiteX73" y="connsiteY73"/>
                          </a:cxn>
                          <a:cxn ang="0">
                            <a:pos x="connsiteX74" y="connsiteY74"/>
                          </a:cxn>
                          <a:cxn ang="0">
                            <a:pos x="connsiteX75" y="connsiteY75"/>
                          </a:cxn>
                          <a:cxn ang="0">
                            <a:pos x="connsiteX76" y="connsiteY76"/>
                          </a:cxn>
                          <a:cxn ang="0">
                            <a:pos x="connsiteX77" y="connsiteY77"/>
                          </a:cxn>
                          <a:cxn ang="0">
                            <a:pos x="connsiteX78" y="connsiteY78"/>
                          </a:cxn>
                        </a:cxnLst>
                        <a:rect l="l" t="t" r="r" b="b"/>
                        <a:pathLst>
                          <a:path w="597877" h="776920">
                            <a:moveTo>
                              <a:pt x="188635" y="19183"/>
                            </a:moveTo>
                            <a:cubicBezTo>
                              <a:pt x="227315" y="15315"/>
                              <a:pt x="210445" y="19373"/>
                              <a:pt x="239790" y="9592"/>
                            </a:cubicBezTo>
                            <a:lnTo>
                              <a:pt x="258974" y="3197"/>
                            </a:lnTo>
                            <a:lnTo>
                              <a:pt x="268565" y="0"/>
                            </a:lnTo>
                            <a:cubicBezTo>
                              <a:pt x="312260" y="1066"/>
                              <a:pt x="355988" y="1212"/>
                              <a:pt x="399651" y="3197"/>
                            </a:cubicBezTo>
                            <a:cubicBezTo>
                              <a:pt x="408072" y="3580"/>
                              <a:pt x="425731" y="16489"/>
                              <a:pt x="428425" y="19183"/>
                            </a:cubicBezTo>
                            <a:cubicBezTo>
                              <a:pt x="430557" y="21315"/>
                              <a:pt x="432235" y="24027"/>
                              <a:pt x="434820" y="25578"/>
                            </a:cubicBezTo>
                            <a:cubicBezTo>
                              <a:pt x="437710" y="27312"/>
                              <a:pt x="441214" y="27709"/>
                              <a:pt x="444411" y="28775"/>
                            </a:cubicBezTo>
                            <a:lnTo>
                              <a:pt x="463595" y="47958"/>
                            </a:lnTo>
                            <a:cubicBezTo>
                              <a:pt x="465727" y="50090"/>
                              <a:pt x="468317" y="51845"/>
                              <a:pt x="469989" y="54353"/>
                            </a:cubicBezTo>
                            <a:cubicBezTo>
                              <a:pt x="472120" y="57550"/>
                              <a:pt x="473853" y="61052"/>
                              <a:pt x="476383" y="63944"/>
                            </a:cubicBezTo>
                            <a:cubicBezTo>
                              <a:pt x="481346" y="69615"/>
                              <a:pt x="487041" y="74601"/>
                              <a:pt x="492370" y="79930"/>
                            </a:cubicBezTo>
                            <a:cubicBezTo>
                              <a:pt x="494502" y="82062"/>
                              <a:pt x="496256" y="84653"/>
                              <a:pt x="498764" y="86325"/>
                            </a:cubicBezTo>
                            <a:lnTo>
                              <a:pt x="508356" y="92719"/>
                            </a:lnTo>
                            <a:cubicBezTo>
                              <a:pt x="510487" y="95916"/>
                              <a:pt x="513032" y="98874"/>
                              <a:pt x="514750" y="102311"/>
                            </a:cubicBezTo>
                            <a:cubicBezTo>
                              <a:pt x="516257" y="105325"/>
                              <a:pt x="516310" y="108956"/>
                              <a:pt x="517947" y="111902"/>
                            </a:cubicBezTo>
                            <a:cubicBezTo>
                              <a:pt x="526984" y="128168"/>
                              <a:pt x="527430" y="127778"/>
                              <a:pt x="537130" y="137480"/>
                            </a:cubicBezTo>
                            <a:cubicBezTo>
                              <a:pt x="546191" y="164655"/>
                              <a:pt x="533554" y="131517"/>
                              <a:pt x="546722" y="153466"/>
                            </a:cubicBezTo>
                            <a:cubicBezTo>
                              <a:pt x="559171" y="174216"/>
                              <a:pt x="540112" y="153250"/>
                              <a:pt x="556314" y="169452"/>
                            </a:cubicBezTo>
                            <a:cubicBezTo>
                              <a:pt x="573768" y="204363"/>
                              <a:pt x="551211" y="164533"/>
                              <a:pt x="572300" y="188635"/>
                            </a:cubicBezTo>
                            <a:cubicBezTo>
                              <a:pt x="577361" y="194418"/>
                              <a:pt x="585088" y="207818"/>
                              <a:pt x="585088" y="207818"/>
                            </a:cubicBezTo>
                            <a:cubicBezTo>
                              <a:pt x="586154" y="212081"/>
                              <a:pt x="587079" y="216382"/>
                              <a:pt x="588286" y="220607"/>
                            </a:cubicBezTo>
                            <a:cubicBezTo>
                              <a:pt x="589212" y="223848"/>
                              <a:pt x="591038" y="226858"/>
                              <a:pt x="591483" y="230199"/>
                            </a:cubicBezTo>
                            <a:cubicBezTo>
                              <a:pt x="593179" y="242919"/>
                              <a:pt x="593403" y="255796"/>
                              <a:pt x="594680" y="268565"/>
                            </a:cubicBezTo>
                            <a:cubicBezTo>
                              <a:pt x="595535" y="277115"/>
                              <a:pt x="596811" y="285617"/>
                              <a:pt x="597877" y="294143"/>
                            </a:cubicBezTo>
                            <a:cubicBezTo>
                              <a:pt x="595937" y="346536"/>
                              <a:pt x="601447" y="358380"/>
                              <a:pt x="591483" y="393256"/>
                            </a:cubicBezTo>
                            <a:cubicBezTo>
                              <a:pt x="590557" y="396497"/>
                              <a:pt x="589793" y="399834"/>
                              <a:pt x="588286" y="402848"/>
                            </a:cubicBezTo>
                            <a:cubicBezTo>
                              <a:pt x="584254" y="410911"/>
                              <a:pt x="581442" y="412888"/>
                              <a:pt x="575497" y="418834"/>
                            </a:cubicBezTo>
                            <a:cubicBezTo>
                              <a:pt x="563684" y="454270"/>
                              <a:pt x="572673" y="422423"/>
                              <a:pt x="565905" y="473186"/>
                            </a:cubicBezTo>
                            <a:cubicBezTo>
                              <a:pt x="564831" y="481239"/>
                              <a:pt x="558333" y="499100"/>
                              <a:pt x="556314" y="505158"/>
                            </a:cubicBezTo>
                            <a:lnTo>
                              <a:pt x="553116" y="514750"/>
                            </a:lnTo>
                            <a:cubicBezTo>
                              <a:pt x="552050" y="517947"/>
                              <a:pt x="551788" y="521537"/>
                              <a:pt x="549919" y="524341"/>
                            </a:cubicBezTo>
                            <a:lnTo>
                              <a:pt x="543525" y="533933"/>
                            </a:lnTo>
                            <a:cubicBezTo>
                              <a:pt x="542459" y="545656"/>
                              <a:pt x="541993" y="557449"/>
                              <a:pt x="540328" y="569102"/>
                            </a:cubicBezTo>
                            <a:cubicBezTo>
                              <a:pt x="539851" y="572438"/>
                              <a:pt x="538056" y="575453"/>
                              <a:pt x="537130" y="578694"/>
                            </a:cubicBezTo>
                            <a:cubicBezTo>
                              <a:pt x="535923" y="582919"/>
                              <a:pt x="535140" y="587258"/>
                              <a:pt x="533933" y="591483"/>
                            </a:cubicBezTo>
                            <a:cubicBezTo>
                              <a:pt x="529138" y="608266"/>
                              <a:pt x="531825" y="593862"/>
                              <a:pt x="527539" y="613863"/>
                            </a:cubicBezTo>
                            <a:cubicBezTo>
                              <a:pt x="525262" y="624490"/>
                              <a:pt x="527172" y="636792"/>
                              <a:pt x="521144" y="645835"/>
                            </a:cubicBezTo>
                            <a:cubicBezTo>
                              <a:pt x="513684" y="657026"/>
                              <a:pt x="511555" y="662885"/>
                              <a:pt x="495567" y="668215"/>
                            </a:cubicBezTo>
                            <a:lnTo>
                              <a:pt x="476383" y="674610"/>
                            </a:lnTo>
                            <a:cubicBezTo>
                              <a:pt x="475317" y="677807"/>
                              <a:pt x="475291" y="681570"/>
                              <a:pt x="473186" y="684202"/>
                            </a:cubicBezTo>
                            <a:cubicBezTo>
                              <a:pt x="456657" y="704865"/>
                              <a:pt x="468436" y="676075"/>
                              <a:pt x="460397" y="700188"/>
                            </a:cubicBezTo>
                            <a:cubicBezTo>
                              <a:pt x="459331" y="723634"/>
                              <a:pt x="463772" y="747995"/>
                              <a:pt x="457200" y="770526"/>
                            </a:cubicBezTo>
                            <a:cubicBezTo>
                              <a:pt x="455313" y="776997"/>
                              <a:pt x="438017" y="776920"/>
                              <a:pt x="438017" y="776920"/>
                            </a:cubicBezTo>
                            <a:lnTo>
                              <a:pt x="175846" y="773723"/>
                            </a:lnTo>
                            <a:cubicBezTo>
                              <a:pt x="172480" y="773561"/>
                              <a:pt x="172954" y="767488"/>
                              <a:pt x="172649" y="764132"/>
                            </a:cubicBezTo>
                            <a:cubicBezTo>
                              <a:pt x="172620" y="763808"/>
                              <a:pt x="167633" y="663233"/>
                              <a:pt x="166255" y="655427"/>
                            </a:cubicBezTo>
                            <a:cubicBezTo>
                              <a:pt x="165300" y="650013"/>
                              <a:pt x="153976" y="646225"/>
                              <a:pt x="150269" y="645835"/>
                            </a:cubicBezTo>
                            <a:cubicBezTo>
                              <a:pt x="133278" y="644047"/>
                              <a:pt x="116166" y="643704"/>
                              <a:pt x="99114" y="642638"/>
                            </a:cubicBezTo>
                            <a:cubicBezTo>
                              <a:pt x="95917" y="641572"/>
                              <a:pt x="91905" y="641824"/>
                              <a:pt x="89522" y="639441"/>
                            </a:cubicBezTo>
                            <a:cubicBezTo>
                              <a:pt x="87139" y="637058"/>
                              <a:pt x="87653" y="632947"/>
                              <a:pt x="86325" y="629849"/>
                            </a:cubicBezTo>
                            <a:cubicBezTo>
                              <a:pt x="84447" y="625468"/>
                              <a:pt x="82062" y="621323"/>
                              <a:pt x="79930" y="617060"/>
                            </a:cubicBezTo>
                            <a:cubicBezTo>
                              <a:pt x="78864" y="587220"/>
                              <a:pt x="79609" y="557260"/>
                              <a:pt x="76733" y="527539"/>
                            </a:cubicBezTo>
                            <a:cubicBezTo>
                              <a:pt x="76363" y="523714"/>
                              <a:pt x="72739" y="520948"/>
                              <a:pt x="70339" y="517947"/>
                            </a:cubicBezTo>
                            <a:cubicBezTo>
                              <a:pt x="61679" y="507122"/>
                              <a:pt x="57535" y="511504"/>
                              <a:pt x="51156" y="492369"/>
                            </a:cubicBezTo>
                            <a:lnTo>
                              <a:pt x="44761" y="473186"/>
                            </a:lnTo>
                            <a:cubicBezTo>
                              <a:pt x="43695" y="469989"/>
                              <a:pt x="43433" y="466399"/>
                              <a:pt x="41564" y="463595"/>
                            </a:cubicBezTo>
                            <a:cubicBezTo>
                              <a:pt x="31432" y="448395"/>
                              <a:pt x="36384" y="457647"/>
                              <a:pt x="28775" y="434820"/>
                            </a:cubicBezTo>
                            <a:cubicBezTo>
                              <a:pt x="19075" y="405722"/>
                              <a:pt x="33953" y="451672"/>
                              <a:pt x="22381" y="409242"/>
                            </a:cubicBezTo>
                            <a:cubicBezTo>
                              <a:pt x="10876" y="367058"/>
                              <a:pt x="21548" y="409155"/>
                              <a:pt x="9592" y="377270"/>
                            </a:cubicBezTo>
                            <a:cubicBezTo>
                              <a:pt x="8049" y="373156"/>
                              <a:pt x="7658" y="368690"/>
                              <a:pt x="6395" y="364481"/>
                            </a:cubicBezTo>
                            <a:cubicBezTo>
                              <a:pt x="4458" y="358025"/>
                              <a:pt x="0" y="345298"/>
                              <a:pt x="0" y="345298"/>
                            </a:cubicBezTo>
                            <a:cubicBezTo>
                              <a:pt x="1066" y="318655"/>
                              <a:pt x="1631" y="291987"/>
                              <a:pt x="3197" y="265368"/>
                            </a:cubicBezTo>
                            <a:cubicBezTo>
                              <a:pt x="3764" y="255734"/>
                              <a:pt x="5119" y="246159"/>
                              <a:pt x="6395" y="236593"/>
                            </a:cubicBezTo>
                            <a:cubicBezTo>
                              <a:pt x="9266" y="215064"/>
                              <a:pt x="9033" y="219086"/>
                              <a:pt x="15986" y="198227"/>
                            </a:cubicBezTo>
                            <a:cubicBezTo>
                              <a:pt x="17052" y="195030"/>
                              <a:pt x="16800" y="191018"/>
                              <a:pt x="19183" y="188635"/>
                            </a:cubicBezTo>
                            <a:lnTo>
                              <a:pt x="25578" y="182241"/>
                            </a:lnTo>
                            <a:cubicBezTo>
                              <a:pt x="33508" y="158449"/>
                              <a:pt x="21336" y="190203"/>
                              <a:pt x="41564" y="159860"/>
                            </a:cubicBezTo>
                            <a:cubicBezTo>
                              <a:pt x="59884" y="132380"/>
                              <a:pt x="37922" y="167146"/>
                              <a:pt x="51156" y="140677"/>
                            </a:cubicBezTo>
                            <a:cubicBezTo>
                              <a:pt x="55609" y="131771"/>
                              <a:pt x="60068" y="128567"/>
                              <a:pt x="67142" y="121494"/>
                            </a:cubicBezTo>
                            <a:cubicBezTo>
                              <a:pt x="69363" y="114831"/>
                              <a:pt x="72344" y="104380"/>
                              <a:pt x="76733" y="99113"/>
                            </a:cubicBezTo>
                            <a:cubicBezTo>
                              <a:pt x="79193" y="96161"/>
                              <a:pt x="83128" y="94850"/>
                              <a:pt x="86325" y="92719"/>
                            </a:cubicBezTo>
                            <a:cubicBezTo>
                              <a:pt x="89231" y="88360"/>
                              <a:pt x="94050" y="79772"/>
                              <a:pt x="99114" y="76733"/>
                            </a:cubicBezTo>
                            <a:cubicBezTo>
                              <a:pt x="102004" y="74999"/>
                              <a:pt x="105508" y="74602"/>
                              <a:pt x="108705" y="73536"/>
                            </a:cubicBezTo>
                            <a:cubicBezTo>
                              <a:pt x="130271" y="51970"/>
                              <a:pt x="119309" y="57213"/>
                              <a:pt x="137480" y="51155"/>
                            </a:cubicBezTo>
                            <a:lnTo>
                              <a:pt x="156663" y="31972"/>
                            </a:lnTo>
                            <a:lnTo>
                              <a:pt x="163058" y="25578"/>
                            </a:lnTo>
                            <a:cubicBezTo>
                              <a:pt x="165190" y="23446"/>
                              <a:pt x="166592" y="20136"/>
                              <a:pt x="169452" y="19183"/>
                            </a:cubicBezTo>
                            <a:cubicBezTo>
                              <a:pt x="189646" y="12452"/>
                              <a:pt x="181895" y="12789"/>
                              <a:pt x="188635" y="19183"/>
                            </a:cubicBezTo>
                            <a:close/>
                          </a:path>
                        </a:pathLst>
                      </a:custGeom>
                      <a:solidFill>
                        <a:schemeClr val="tx1"/>
                      </a:solidFill>
                      <a:ln>
                        <a:solidFill>
                          <a:srgbClr val="FF0000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en-GB" sz="10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grpSp>
                    <p:nvGrpSpPr>
                      <p:cNvPr id="270" name="Content Placeholder 8" descr="Skull">
                        <a:extLst>
                          <a:ext uri="{FF2B5EF4-FFF2-40B4-BE49-F238E27FC236}">
                            <a16:creationId xmlns:a16="http://schemas.microsoft.com/office/drawing/2014/main" id="{D1442651-A919-4C94-9533-9C60A6EBBCDC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7543024" y="1218017"/>
                        <a:ext cx="1049500" cy="1049500"/>
                        <a:chOff x="7543024" y="1218017"/>
                        <a:chExt cx="1049500" cy="1049500"/>
                      </a:xfrm>
                    </p:grpSpPr>
                    <p:sp>
                      <p:nvSpPr>
                        <p:cNvPr id="271" name="Freeform: Shape 270">
                          <a:extLst>
                            <a:ext uri="{FF2B5EF4-FFF2-40B4-BE49-F238E27FC236}">
                              <a16:creationId xmlns:a16="http://schemas.microsoft.com/office/drawing/2014/main" id="{99FBA950-8DF1-4F7D-9786-88FBF23C12B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86006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 sz="1000"/>
                        </a:p>
                      </p:txBody>
                    </p:sp>
                    <p:sp>
                      <p:nvSpPr>
                        <p:cNvPr id="272" name="Freeform: Shape 271">
                          <a:extLst>
                            <a:ext uri="{FF2B5EF4-FFF2-40B4-BE49-F238E27FC236}">
                              <a16:creationId xmlns:a16="http://schemas.microsoft.com/office/drawing/2014/main" id="{663AB9A6-1F96-4D72-9196-04DEFC1C8E7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100570" y="1677173"/>
                          <a:ext cx="174916" cy="174916"/>
                        </a:xfrm>
                        <a:custGeom>
                          <a:avLst/>
                          <a:gdLst>
                            <a:gd name="connsiteX0" fmla="*/ 174917 w 174916"/>
                            <a:gd name="connsiteY0" fmla="*/ 87458 h 174916"/>
                            <a:gd name="connsiteX1" fmla="*/ 87458 w 174916"/>
                            <a:gd name="connsiteY1" fmla="*/ 174917 h 174916"/>
                            <a:gd name="connsiteX2" fmla="*/ 0 w 174916"/>
                            <a:gd name="connsiteY2" fmla="*/ 87458 h 174916"/>
                            <a:gd name="connsiteX3" fmla="*/ 87458 w 174916"/>
                            <a:gd name="connsiteY3" fmla="*/ 0 h 174916"/>
                            <a:gd name="connsiteX4" fmla="*/ 174917 w 174916"/>
                            <a:gd name="connsiteY4" fmla="*/ 87458 h 17491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</a:cxnLst>
                          <a:rect l="l" t="t" r="r" b="b"/>
                          <a:pathLst>
                            <a:path w="174916" h="174916">
                              <a:moveTo>
                                <a:pt x="174917" y="87458"/>
                              </a:moveTo>
                              <a:cubicBezTo>
                                <a:pt x="174917" y="135760"/>
                                <a:pt x="135760" y="174917"/>
                                <a:pt x="87458" y="174917"/>
                              </a:cubicBezTo>
                              <a:cubicBezTo>
                                <a:pt x="39156" y="174917"/>
                                <a:pt x="0" y="135760"/>
                                <a:pt x="0" y="87458"/>
                              </a:cubicBezTo>
                              <a:cubicBezTo>
                                <a:pt x="0" y="39156"/>
                                <a:pt x="39156" y="0"/>
                                <a:pt x="87458" y="0"/>
                              </a:cubicBezTo>
                              <a:cubicBezTo>
                                <a:pt x="135760" y="0"/>
                                <a:pt x="174917" y="39156"/>
                                <a:pt x="174917" y="87458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 sz="1000"/>
                        </a:p>
                      </p:txBody>
                    </p:sp>
                    <p:sp>
                      <p:nvSpPr>
                        <p:cNvPr id="273" name="Freeform: Shape 272">
                          <a:extLst>
                            <a:ext uri="{FF2B5EF4-FFF2-40B4-BE49-F238E27FC236}">
                              <a16:creationId xmlns:a16="http://schemas.microsoft.com/office/drawing/2014/main" id="{68936D31-5A7B-4A97-BD1A-C190312AD6B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8019413" y="1862375"/>
                          <a:ext cx="96724" cy="88105"/>
                        </a:xfrm>
                        <a:custGeom>
                          <a:avLst/>
                          <a:gdLst>
                            <a:gd name="connsiteX0" fmla="*/ 93511 w 96724"/>
                            <a:gd name="connsiteY0" fmla="*/ 53997 h 88105"/>
                            <a:gd name="connsiteX1" fmla="*/ 85789 w 96724"/>
                            <a:gd name="connsiteY1" fmla="*/ 84896 h 88105"/>
                            <a:gd name="connsiteX2" fmla="*/ 74270 w 96724"/>
                            <a:gd name="connsiteY2" fmla="*/ 88105 h 88105"/>
                            <a:gd name="connsiteX3" fmla="*/ 22451 w 96724"/>
                            <a:gd name="connsiteY3" fmla="*/ 88105 h 88105"/>
                            <a:gd name="connsiteX4" fmla="*/ 0 w 96724"/>
                            <a:gd name="connsiteY4" fmla="*/ 65516 h 88105"/>
                            <a:gd name="connsiteX5" fmla="*/ 3210 w 96724"/>
                            <a:gd name="connsiteY5" fmla="*/ 53997 h 88105"/>
                            <a:gd name="connsiteX6" fmla="*/ 29119 w 96724"/>
                            <a:gd name="connsiteY6" fmla="*/ 10923 h 88105"/>
                            <a:gd name="connsiteX7" fmla="*/ 59851 w 96724"/>
                            <a:gd name="connsiteY7" fmla="*/ 3173 h 88105"/>
                            <a:gd name="connsiteX8" fmla="*/ 67601 w 96724"/>
                            <a:gd name="connsiteY8" fmla="*/ 10923 h 88105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</a:cxnLst>
                          <a:rect l="l" t="t" r="r" b="b"/>
                          <a:pathLst>
                            <a:path w="96724" h="88105">
                              <a:moveTo>
                                <a:pt x="93511" y="53997"/>
                              </a:moveTo>
                              <a:cubicBezTo>
                                <a:pt x="99910" y="64661"/>
                                <a:pt x="96454" y="78495"/>
                                <a:pt x="85789" y="84896"/>
                              </a:cubicBezTo>
                              <a:cubicBezTo>
                                <a:pt x="82308" y="86984"/>
                                <a:pt x="78329" y="88093"/>
                                <a:pt x="74270" y="88105"/>
                              </a:cubicBezTo>
                              <a:lnTo>
                                <a:pt x="22451" y="88105"/>
                              </a:lnTo>
                              <a:cubicBezTo>
                                <a:pt x="10013" y="88067"/>
                                <a:pt x="-38" y="77954"/>
                                <a:pt x="0" y="65516"/>
                              </a:cubicBezTo>
                              <a:cubicBezTo>
                                <a:pt x="12" y="61457"/>
                                <a:pt x="1122" y="57476"/>
                                <a:pt x="3210" y="53997"/>
                              </a:cubicBezTo>
                              <a:lnTo>
                                <a:pt x="29119" y="10923"/>
                              </a:lnTo>
                              <a:cubicBezTo>
                                <a:pt x="35466" y="297"/>
                                <a:pt x="49225" y="-3173"/>
                                <a:pt x="59851" y="3173"/>
                              </a:cubicBezTo>
                              <a:cubicBezTo>
                                <a:pt x="63037" y="5076"/>
                                <a:pt x="65699" y="7739"/>
                                <a:pt x="67601" y="10923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 sz="1000"/>
                        </a:p>
                      </p:txBody>
                    </p:sp>
                    <p:sp>
                      <p:nvSpPr>
                        <p:cNvPr id="274" name="Freeform: Shape 273">
                          <a:extLst>
                            <a:ext uri="{FF2B5EF4-FFF2-40B4-BE49-F238E27FC236}">
                              <a16:creationId xmlns:a16="http://schemas.microsoft.com/office/drawing/2014/main" id="{4A1CEB39-C0F6-4A40-BE2F-C4FEAC723E8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7728872" y="1316407"/>
                          <a:ext cx="677802" cy="853156"/>
                        </a:xfrm>
                        <a:custGeom>
                          <a:avLst/>
                          <a:gdLst>
                            <a:gd name="connsiteX0" fmla="*/ 338901 w 677802"/>
                            <a:gd name="connsiteY0" fmla="*/ 0 h 853156"/>
                            <a:gd name="connsiteX1" fmla="*/ 0 w 677802"/>
                            <a:gd name="connsiteY1" fmla="*/ 366232 h 853156"/>
                            <a:gd name="connsiteX2" fmla="*/ 76526 w 677802"/>
                            <a:gd name="connsiteY2" fmla="*/ 579849 h 853156"/>
                            <a:gd name="connsiteX3" fmla="*/ 76526 w 677802"/>
                            <a:gd name="connsiteY3" fmla="*/ 634510 h 853156"/>
                            <a:gd name="connsiteX4" fmla="*/ 163984 w 677802"/>
                            <a:gd name="connsiteY4" fmla="*/ 732901 h 853156"/>
                            <a:gd name="connsiteX5" fmla="*/ 163984 w 677802"/>
                            <a:gd name="connsiteY5" fmla="*/ 820359 h 853156"/>
                            <a:gd name="connsiteX6" fmla="*/ 196781 w 677802"/>
                            <a:gd name="connsiteY6" fmla="*/ 853156 h 853156"/>
                            <a:gd name="connsiteX7" fmla="*/ 481021 w 677802"/>
                            <a:gd name="connsiteY7" fmla="*/ 853156 h 853156"/>
                            <a:gd name="connsiteX8" fmla="*/ 513818 w 677802"/>
                            <a:gd name="connsiteY8" fmla="*/ 820359 h 853156"/>
                            <a:gd name="connsiteX9" fmla="*/ 513818 w 677802"/>
                            <a:gd name="connsiteY9" fmla="*/ 732464 h 853156"/>
                            <a:gd name="connsiteX10" fmla="*/ 601276 w 677802"/>
                            <a:gd name="connsiteY10" fmla="*/ 634073 h 853156"/>
                            <a:gd name="connsiteX11" fmla="*/ 601276 w 677802"/>
                            <a:gd name="connsiteY11" fmla="*/ 579411 h 853156"/>
                            <a:gd name="connsiteX12" fmla="*/ 677802 w 677802"/>
                            <a:gd name="connsiteY12" fmla="*/ 365794 h 853156"/>
                            <a:gd name="connsiteX13" fmla="*/ 338901 w 677802"/>
                            <a:gd name="connsiteY13" fmla="*/ 0 h 853156"/>
                            <a:gd name="connsiteX14" fmla="*/ 543007 w 677802"/>
                            <a:gd name="connsiteY14" fmla="*/ 547817 h 853156"/>
                            <a:gd name="connsiteX15" fmla="*/ 535682 w 677802"/>
                            <a:gd name="connsiteY15" fmla="*/ 568479 h 853156"/>
                            <a:gd name="connsiteX16" fmla="*/ 535682 w 677802"/>
                            <a:gd name="connsiteY16" fmla="*/ 634073 h 853156"/>
                            <a:gd name="connsiteX17" fmla="*/ 504435 w 677802"/>
                            <a:gd name="connsiteY17" fmla="*/ 666870 h 853156"/>
                            <a:gd name="connsiteX18" fmla="*/ 502885 w 677802"/>
                            <a:gd name="connsiteY18" fmla="*/ 666870 h 853156"/>
                            <a:gd name="connsiteX19" fmla="*/ 481021 w 677802"/>
                            <a:gd name="connsiteY19" fmla="*/ 666870 h 853156"/>
                            <a:gd name="connsiteX20" fmla="*/ 448224 w 677802"/>
                            <a:gd name="connsiteY20" fmla="*/ 699667 h 853156"/>
                            <a:gd name="connsiteX21" fmla="*/ 448224 w 677802"/>
                            <a:gd name="connsiteY21" fmla="*/ 787125 h 853156"/>
                            <a:gd name="connsiteX22" fmla="*/ 404495 w 677802"/>
                            <a:gd name="connsiteY22" fmla="*/ 787125 h 853156"/>
                            <a:gd name="connsiteX23" fmla="*/ 404495 w 677802"/>
                            <a:gd name="connsiteY23" fmla="*/ 721531 h 853156"/>
                            <a:gd name="connsiteX24" fmla="*/ 360766 w 677802"/>
                            <a:gd name="connsiteY24" fmla="*/ 721531 h 853156"/>
                            <a:gd name="connsiteX25" fmla="*/ 360766 w 677802"/>
                            <a:gd name="connsiteY25" fmla="*/ 787125 h 853156"/>
                            <a:gd name="connsiteX26" fmla="*/ 317036 w 677802"/>
                            <a:gd name="connsiteY26" fmla="*/ 787125 h 853156"/>
                            <a:gd name="connsiteX27" fmla="*/ 317036 w 677802"/>
                            <a:gd name="connsiteY27" fmla="*/ 721531 h 853156"/>
                            <a:gd name="connsiteX28" fmla="*/ 273307 w 677802"/>
                            <a:gd name="connsiteY28" fmla="*/ 721531 h 853156"/>
                            <a:gd name="connsiteX29" fmla="*/ 273307 w 677802"/>
                            <a:gd name="connsiteY29" fmla="*/ 787125 h 853156"/>
                            <a:gd name="connsiteX30" fmla="*/ 229578 w 677802"/>
                            <a:gd name="connsiteY30" fmla="*/ 787125 h 853156"/>
                            <a:gd name="connsiteX31" fmla="*/ 229578 w 677802"/>
                            <a:gd name="connsiteY31" fmla="*/ 699667 h 853156"/>
                            <a:gd name="connsiteX32" fmla="*/ 196781 w 677802"/>
                            <a:gd name="connsiteY32" fmla="*/ 666870 h 853156"/>
                            <a:gd name="connsiteX33" fmla="*/ 174917 w 677802"/>
                            <a:gd name="connsiteY33" fmla="*/ 666870 h 853156"/>
                            <a:gd name="connsiteX34" fmla="*/ 142120 w 677802"/>
                            <a:gd name="connsiteY34" fmla="*/ 635622 h 853156"/>
                            <a:gd name="connsiteX35" fmla="*/ 142120 w 677802"/>
                            <a:gd name="connsiteY35" fmla="*/ 634073 h 853156"/>
                            <a:gd name="connsiteX36" fmla="*/ 142120 w 677802"/>
                            <a:gd name="connsiteY36" fmla="*/ 568479 h 853156"/>
                            <a:gd name="connsiteX37" fmla="*/ 134795 w 677802"/>
                            <a:gd name="connsiteY37" fmla="*/ 547817 h 853156"/>
                            <a:gd name="connsiteX38" fmla="*/ 65594 w 677802"/>
                            <a:gd name="connsiteY38" fmla="*/ 366232 h 853156"/>
                            <a:gd name="connsiteX39" fmla="*/ 338901 w 677802"/>
                            <a:gd name="connsiteY39" fmla="*/ 65594 h 853156"/>
                            <a:gd name="connsiteX40" fmla="*/ 612208 w 677802"/>
                            <a:gd name="connsiteY40" fmla="*/ 366232 h 853156"/>
                            <a:gd name="connsiteX41" fmla="*/ 543007 w 677802"/>
                            <a:gd name="connsiteY41" fmla="*/ 547817 h 853156"/>
                          </a:gdLst>
                          <a:ahLst/>
                          <a:cxnLst>
                            <a:cxn ang="0">
                              <a:pos x="connsiteX0" y="connsiteY0"/>
                            </a:cxn>
                            <a:cxn ang="0">
                              <a:pos x="connsiteX1" y="connsiteY1"/>
                            </a:cxn>
                            <a:cxn ang="0">
                              <a:pos x="connsiteX2" y="connsiteY2"/>
                            </a:cxn>
                            <a:cxn ang="0">
                              <a:pos x="connsiteX3" y="connsiteY3"/>
                            </a:cxn>
                            <a:cxn ang="0">
                              <a:pos x="connsiteX4" y="connsiteY4"/>
                            </a:cxn>
                            <a:cxn ang="0">
                              <a:pos x="connsiteX5" y="connsiteY5"/>
                            </a:cxn>
                            <a:cxn ang="0">
                              <a:pos x="connsiteX6" y="connsiteY6"/>
                            </a:cxn>
                            <a:cxn ang="0">
                              <a:pos x="connsiteX7" y="connsiteY7"/>
                            </a:cxn>
                            <a:cxn ang="0">
                              <a:pos x="connsiteX8" y="connsiteY8"/>
                            </a:cxn>
                            <a:cxn ang="0">
                              <a:pos x="connsiteX9" y="connsiteY9"/>
                            </a:cxn>
                            <a:cxn ang="0">
                              <a:pos x="connsiteX10" y="connsiteY10"/>
                            </a:cxn>
                            <a:cxn ang="0">
                              <a:pos x="connsiteX11" y="connsiteY11"/>
                            </a:cxn>
                            <a:cxn ang="0">
                              <a:pos x="connsiteX12" y="connsiteY12"/>
                            </a:cxn>
                            <a:cxn ang="0">
                              <a:pos x="connsiteX13" y="connsiteY13"/>
                            </a:cxn>
                            <a:cxn ang="0">
                              <a:pos x="connsiteX14" y="connsiteY14"/>
                            </a:cxn>
                            <a:cxn ang="0">
                              <a:pos x="connsiteX15" y="connsiteY15"/>
                            </a:cxn>
                            <a:cxn ang="0">
                              <a:pos x="connsiteX16" y="connsiteY16"/>
                            </a:cxn>
                            <a:cxn ang="0">
                              <a:pos x="connsiteX17" y="connsiteY17"/>
                            </a:cxn>
                            <a:cxn ang="0">
                              <a:pos x="connsiteX18" y="connsiteY18"/>
                            </a:cxn>
                            <a:cxn ang="0">
                              <a:pos x="connsiteX19" y="connsiteY19"/>
                            </a:cxn>
                            <a:cxn ang="0">
                              <a:pos x="connsiteX20" y="connsiteY20"/>
                            </a:cxn>
                            <a:cxn ang="0">
                              <a:pos x="connsiteX21" y="connsiteY21"/>
                            </a:cxn>
                            <a:cxn ang="0">
                              <a:pos x="connsiteX22" y="connsiteY22"/>
                            </a:cxn>
                            <a:cxn ang="0">
                              <a:pos x="connsiteX23" y="connsiteY23"/>
                            </a:cxn>
                            <a:cxn ang="0">
                              <a:pos x="connsiteX24" y="connsiteY24"/>
                            </a:cxn>
                            <a:cxn ang="0">
                              <a:pos x="connsiteX25" y="connsiteY25"/>
                            </a:cxn>
                            <a:cxn ang="0">
                              <a:pos x="connsiteX26" y="connsiteY26"/>
                            </a:cxn>
                            <a:cxn ang="0">
                              <a:pos x="connsiteX27" y="connsiteY27"/>
                            </a:cxn>
                            <a:cxn ang="0">
                              <a:pos x="connsiteX28" y="connsiteY28"/>
                            </a:cxn>
                            <a:cxn ang="0">
                              <a:pos x="connsiteX29" y="connsiteY29"/>
                            </a:cxn>
                            <a:cxn ang="0">
                              <a:pos x="connsiteX30" y="connsiteY30"/>
                            </a:cxn>
                            <a:cxn ang="0">
                              <a:pos x="connsiteX31" y="connsiteY31"/>
                            </a:cxn>
                            <a:cxn ang="0">
                              <a:pos x="connsiteX32" y="connsiteY32"/>
                            </a:cxn>
                            <a:cxn ang="0">
                              <a:pos x="connsiteX33" y="connsiteY33"/>
                            </a:cxn>
                            <a:cxn ang="0">
                              <a:pos x="connsiteX34" y="connsiteY34"/>
                            </a:cxn>
                            <a:cxn ang="0">
                              <a:pos x="connsiteX35" y="connsiteY35"/>
                            </a:cxn>
                            <a:cxn ang="0">
                              <a:pos x="connsiteX36" y="connsiteY36"/>
                            </a:cxn>
                            <a:cxn ang="0">
                              <a:pos x="connsiteX37" y="connsiteY37"/>
                            </a:cxn>
                            <a:cxn ang="0">
                              <a:pos x="connsiteX38" y="connsiteY38"/>
                            </a:cxn>
                            <a:cxn ang="0">
                              <a:pos x="connsiteX39" y="connsiteY39"/>
                            </a:cxn>
                            <a:cxn ang="0">
                              <a:pos x="connsiteX40" y="connsiteY40"/>
                            </a:cxn>
                            <a:cxn ang="0">
                              <a:pos x="connsiteX41" y="connsiteY41"/>
                            </a:cxn>
                          </a:cxnLst>
                          <a:rect l="l" t="t" r="r" b="b"/>
                          <a:pathLst>
                            <a:path w="677802" h="853156">
                              <a:moveTo>
                                <a:pt x="338901" y="0"/>
                              </a:moveTo>
                              <a:cubicBezTo>
                                <a:pt x="152068" y="0"/>
                                <a:pt x="0" y="163984"/>
                                <a:pt x="0" y="366232"/>
                              </a:cubicBezTo>
                              <a:cubicBezTo>
                                <a:pt x="0" y="446366"/>
                                <a:pt x="22958" y="510866"/>
                                <a:pt x="76526" y="579849"/>
                              </a:cubicBezTo>
                              <a:lnTo>
                                <a:pt x="76526" y="634510"/>
                              </a:lnTo>
                              <a:cubicBezTo>
                                <a:pt x="75700" y="685045"/>
                                <a:pt x="113702" y="727797"/>
                                <a:pt x="163984" y="732901"/>
                              </a:cubicBezTo>
                              <a:lnTo>
                                <a:pt x="163984" y="820359"/>
                              </a:lnTo>
                              <a:cubicBezTo>
                                <a:pt x="163984" y="838473"/>
                                <a:pt x="178668" y="853156"/>
                                <a:pt x="196781" y="853156"/>
                              </a:cubicBezTo>
                              <a:lnTo>
                                <a:pt x="481021" y="853156"/>
                              </a:lnTo>
                              <a:cubicBezTo>
                                <a:pt x="499135" y="853156"/>
                                <a:pt x="513818" y="838473"/>
                                <a:pt x="513818" y="820359"/>
                              </a:cubicBezTo>
                              <a:lnTo>
                                <a:pt x="513818" y="732464"/>
                              </a:lnTo>
                              <a:cubicBezTo>
                                <a:pt x="564100" y="727359"/>
                                <a:pt x="602103" y="684607"/>
                                <a:pt x="601276" y="634073"/>
                              </a:cubicBezTo>
                              <a:lnTo>
                                <a:pt x="601276" y="579411"/>
                              </a:lnTo>
                              <a:cubicBezTo>
                                <a:pt x="654844" y="510429"/>
                                <a:pt x="677802" y="445928"/>
                                <a:pt x="677802" y="365794"/>
                              </a:cubicBezTo>
                              <a:cubicBezTo>
                                <a:pt x="677802" y="163984"/>
                                <a:pt x="525734" y="0"/>
                                <a:pt x="338901" y="0"/>
                              </a:cubicBezTo>
                              <a:close/>
                              <a:moveTo>
                                <a:pt x="543007" y="547817"/>
                              </a:moveTo>
                              <a:cubicBezTo>
                                <a:pt x="538268" y="553660"/>
                                <a:pt x="535681" y="560956"/>
                                <a:pt x="535682" y="568479"/>
                              </a:cubicBezTo>
                              <a:lnTo>
                                <a:pt x="535682" y="634073"/>
                              </a:lnTo>
                              <a:cubicBezTo>
                                <a:pt x="536110" y="651758"/>
                                <a:pt x="522120" y="666442"/>
                                <a:pt x="504435" y="666870"/>
                              </a:cubicBezTo>
                              <a:cubicBezTo>
                                <a:pt x="503919" y="666882"/>
                                <a:pt x="503401" y="666882"/>
                                <a:pt x="502885" y="666870"/>
                              </a:cubicBezTo>
                              <a:lnTo>
                                <a:pt x="481021" y="666870"/>
                              </a:lnTo>
                              <a:cubicBezTo>
                                <a:pt x="462907" y="666870"/>
                                <a:pt x="448224" y="681553"/>
                                <a:pt x="448224" y="699667"/>
                              </a:cubicBezTo>
                              <a:lnTo>
                                <a:pt x="448224" y="787125"/>
                              </a:lnTo>
                              <a:lnTo>
                                <a:pt x="404495" y="787125"/>
                              </a:lnTo>
                              <a:lnTo>
                                <a:pt x="404495" y="721531"/>
                              </a:lnTo>
                              <a:lnTo>
                                <a:pt x="360766" y="721531"/>
                              </a:lnTo>
                              <a:lnTo>
                                <a:pt x="360766" y="787125"/>
                              </a:lnTo>
                              <a:lnTo>
                                <a:pt x="317036" y="787125"/>
                              </a:lnTo>
                              <a:lnTo>
                                <a:pt x="317036" y="721531"/>
                              </a:lnTo>
                              <a:lnTo>
                                <a:pt x="273307" y="721531"/>
                              </a:lnTo>
                              <a:lnTo>
                                <a:pt x="273307" y="787125"/>
                              </a:lnTo>
                              <a:lnTo>
                                <a:pt x="229578" y="787125"/>
                              </a:lnTo>
                              <a:lnTo>
                                <a:pt x="229578" y="699667"/>
                              </a:lnTo>
                              <a:cubicBezTo>
                                <a:pt x="229578" y="681553"/>
                                <a:pt x="214895" y="666870"/>
                                <a:pt x="196781" y="666870"/>
                              </a:cubicBezTo>
                              <a:lnTo>
                                <a:pt x="174917" y="666870"/>
                              </a:lnTo>
                              <a:cubicBezTo>
                                <a:pt x="157231" y="667297"/>
                                <a:pt x="142547" y="653307"/>
                                <a:pt x="142120" y="635622"/>
                              </a:cubicBezTo>
                              <a:cubicBezTo>
                                <a:pt x="142108" y="635106"/>
                                <a:pt x="142108" y="634589"/>
                                <a:pt x="142120" y="634073"/>
                              </a:cubicBezTo>
                              <a:lnTo>
                                <a:pt x="142120" y="568479"/>
                              </a:lnTo>
                              <a:cubicBezTo>
                                <a:pt x="142121" y="560956"/>
                                <a:pt x="139534" y="553660"/>
                                <a:pt x="134795" y="547817"/>
                              </a:cubicBezTo>
                              <a:cubicBezTo>
                                <a:pt x="85600" y="487143"/>
                                <a:pt x="65594" y="434559"/>
                                <a:pt x="65594" y="366232"/>
                              </a:cubicBezTo>
                              <a:cubicBezTo>
                                <a:pt x="65594" y="200498"/>
                                <a:pt x="188145" y="65594"/>
                                <a:pt x="338901" y="65594"/>
                              </a:cubicBezTo>
                              <a:cubicBezTo>
                                <a:pt x="489657" y="65594"/>
                                <a:pt x="612208" y="200498"/>
                                <a:pt x="612208" y="366232"/>
                              </a:cubicBezTo>
                              <a:cubicBezTo>
                                <a:pt x="612208" y="434559"/>
                                <a:pt x="592202" y="487143"/>
                                <a:pt x="543007" y="547817"/>
                              </a:cubicBezTo>
                              <a:close/>
                            </a:path>
                          </a:pathLst>
                        </a:custGeom>
                        <a:solidFill>
                          <a:srgbClr val="000000"/>
                        </a:solidFill>
                        <a:ln w="10914" cap="flat">
                          <a:solidFill>
                            <a:srgbClr val="FF0000"/>
                          </a:solidFill>
                          <a:prstDash val="solid"/>
                          <a:miter/>
                        </a:ln>
                      </p:spPr>
                      <p:txBody>
                        <a:bodyPr rtlCol="0" anchor="ctr"/>
                        <a:lstStyle/>
                        <a:p>
                          <a:endParaRPr lang="en-GB" sz="1000"/>
                        </a:p>
                      </p:txBody>
                    </p:sp>
                  </p:grpSp>
                </p:grpSp>
                <p:sp>
                  <p:nvSpPr>
                    <p:cNvPr id="275" name="TextBox 274">
                      <a:extLst>
                        <a:ext uri="{FF2B5EF4-FFF2-40B4-BE49-F238E27FC236}">
                          <a16:creationId xmlns:a16="http://schemas.microsoft.com/office/drawing/2014/main" id="{9A77447B-A25C-498D-95D3-A7BFF194C5D3}"/>
                        </a:ext>
                      </a:extLst>
                    </p:cNvPr>
                    <p:cNvSpPr txBox="1"/>
                    <p:nvPr/>
                  </p:nvSpPr>
                  <p:spPr>
                    <a:xfrm>
                      <a:off x="8978979" y="3314164"/>
                      <a:ext cx="1041619" cy="347699"/>
                    </a:xfrm>
                    <a:prstGeom prst="rect">
                      <a:avLst/>
                    </a:prstGeom>
                    <a:noFill/>
                  </p:spPr>
                  <p:txBody>
                    <a:bodyPr wrap="none" rtlCol="0">
                      <a:spAutoFit/>
                    </a:bodyPr>
                    <a:lstStyle/>
                    <a:p>
                      <a:r>
                        <a:rPr lang="en-GB" sz="1000" dirty="0"/>
                        <a:t>Normans</a:t>
                      </a:r>
                    </a:p>
                  </p:txBody>
                </p:sp>
              </p:grpSp>
              <p:pic>
                <p:nvPicPr>
                  <p:cNvPr id="276" name="Graphic 275" descr="Crown">
                    <a:extLst>
                      <a:ext uri="{FF2B5EF4-FFF2-40B4-BE49-F238E27FC236}">
                        <a16:creationId xmlns:a16="http://schemas.microsoft.com/office/drawing/2014/main" id="{843EB151-32D2-4BC6-B69F-C82AFF6B5C8E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5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6"/>
                      </a:ext>
                    </a:extLst>
                  </a:blip>
                  <a:stretch>
                    <a:fillRect/>
                  </a:stretch>
                </p:blipFill>
                <p:spPr>
                  <a:xfrm>
                    <a:off x="10133209" y="4359319"/>
                    <a:ext cx="391309" cy="291781"/>
                  </a:xfrm>
                  <a:prstGeom prst="rect">
                    <a:avLst/>
                  </a:prstGeom>
                </p:spPr>
              </p:pic>
              <p:sp>
                <p:nvSpPr>
                  <p:cNvPr id="278" name="TextBox 277">
                    <a:extLst>
                      <a:ext uri="{FF2B5EF4-FFF2-40B4-BE49-F238E27FC236}">
                        <a16:creationId xmlns:a16="http://schemas.microsoft.com/office/drawing/2014/main" id="{1C4442C6-CFCD-44FA-A60D-25934D40CC01}"/>
                      </a:ext>
                    </a:extLst>
                  </p:cNvPr>
                  <p:cNvSpPr txBox="1"/>
                  <p:nvPr/>
                </p:nvSpPr>
                <p:spPr>
                  <a:xfrm>
                    <a:off x="10456312" y="4390120"/>
                    <a:ext cx="875142" cy="265785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GB" sz="1000" dirty="0"/>
                      <a:t>Victor</a:t>
                    </a:r>
                  </a:p>
                </p:txBody>
              </p:sp>
            </p:grpSp>
            <p:sp>
              <p:nvSpPr>
                <p:cNvPr id="388" name="TextBox 387">
                  <a:extLst>
                    <a:ext uri="{FF2B5EF4-FFF2-40B4-BE49-F238E27FC236}">
                      <a16:creationId xmlns:a16="http://schemas.microsoft.com/office/drawing/2014/main" id="{F7EF3D38-E0A3-433D-A073-BA2463E2C042}"/>
                    </a:ext>
                  </a:extLst>
                </p:cNvPr>
                <p:cNvSpPr txBox="1"/>
                <p:nvPr/>
              </p:nvSpPr>
              <p:spPr>
                <a:xfrm>
                  <a:off x="9804175" y="2332828"/>
                  <a:ext cx="427537" cy="21658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1100" u="sng" dirty="0"/>
                    <a:t>KEY</a:t>
                  </a:r>
                  <a:endParaRPr lang="en-GB" sz="1000" u="sng" dirty="0"/>
                </a:p>
              </p:txBody>
            </p:sp>
          </p:grpSp>
          <p:grpSp>
            <p:nvGrpSpPr>
              <p:cNvPr id="932" name="Group 931">
                <a:extLst>
                  <a:ext uri="{FF2B5EF4-FFF2-40B4-BE49-F238E27FC236}">
                    <a16:creationId xmlns:a16="http://schemas.microsoft.com/office/drawing/2014/main" id="{900397C9-4A00-4073-A8DB-8B5E6A591C43}"/>
                  </a:ext>
                </a:extLst>
              </p:cNvPr>
              <p:cNvGrpSpPr/>
              <p:nvPr/>
            </p:nvGrpSpPr>
            <p:grpSpPr>
              <a:xfrm>
                <a:off x="161112" y="2005452"/>
                <a:ext cx="384533" cy="350731"/>
                <a:chOff x="12649735" y="4282167"/>
                <a:chExt cx="914400" cy="914400"/>
              </a:xfrm>
            </p:grpSpPr>
            <p:sp>
              <p:nvSpPr>
                <p:cNvPr id="1368" name="Freeform: Shape 1367">
                  <a:extLst>
                    <a:ext uri="{FF2B5EF4-FFF2-40B4-BE49-F238E27FC236}">
                      <a16:creationId xmlns:a16="http://schemas.microsoft.com/office/drawing/2014/main" id="{52041EA5-5256-4ACD-BC84-9B4F43154EA6}"/>
                    </a:ext>
                  </a:extLst>
                </p:cNvPr>
                <p:cNvSpPr/>
                <p:nvPr/>
              </p:nvSpPr>
              <p:spPr>
                <a:xfrm>
                  <a:off x="12811660" y="4408112"/>
                  <a:ext cx="572693" cy="686005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863" name="Graphic 861" descr="Skull">
                  <a:extLst>
                    <a:ext uri="{FF2B5EF4-FFF2-40B4-BE49-F238E27FC236}">
                      <a16:creationId xmlns:a16="http://schemas.microsoft.com/office/drawing/2014/main" id="{431033E9-E3D4-4068-BD87-2AB3DB711FC0}"/>
                    </a:ext>
                  </a:extLst>
                </p:cNvPr>
                <p:cNvGrpSpPr/>
                <p:nvPr/>
              </p:nvGrpSpPr>
              <p:grpSpPr>
                <a:xfrm>
                  <a:off x="12649735" y="4282167"/>
                  <a:ext cx="914400" cy="914400"/>
                  <a:chOff x="12680774" y="4282167"/>
                  <a:chExt cx="914400" cy="914400"/>
                </a:xfrm>
              </p:grpSpPr>
              <p:sp>
                <p:nvSpPr>
                  <p:cNvPr id="928" name="Freeform: Shape 927">
                    <a:extLst>
                      <a:ext uri="{FF2B5EF4-FFF2-40B4-BE49-F238E27FC236}">
                        <a16:creationId xmlns:a16="http://schemas.microsoft.com/office/drawing/2014/main" id="{E0D9329C-910A-4F7E-AE2F-92D222D6A891}"/>
                      </a:ext>
                    </a:extLst>
                  </p:cNvPr>
                  <p:cNvSpPr/>
                  <p:nvPr/>
                </p:nvSpPr>
                <p:spPr>
                  <a:xfrm>
                    <a:off x="12956999" y="4682217"/>
                    <a:ext cx="152400" cy="152400"/>
                  </a:xfrm>
                  <a:custGeom>
                    <a:avLst/>
                    <a:gdLst>
                      <a:gd name="connsiteX0" fmla="*/ 152400 w 152400"/>
                      <a:gd name="connsiteY0" fmla="*/ 76200 h 152400"/>
                      <a:gd name="connsiteX1" fmla="*/ 76200 w 152400"/>
                      <a:gd name="connsiteY1" fmla="*/ 152400 h 152400"/>
                      <a:gd name="connsiteX2" fmla="*/ 0 w 152400"/>
                      <a:gd name="connsiteY2" fmla="*/ 76200 h 152400"/>
                      <a:gd name="connsiteX3" fmla="*/ 76200 w 152400"/>
                      <a:gd name="connsiteY3" fmla="*/ 0 h 152400"/>
                      <a:gd name="connsiteX4" fmla="*/ 152400 w 152400"/>
                      <a:gd name="connsiteY4" fmla="*/ 76200 h 1524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2400" h="152400">
                        <a:moveTo>
                          <a:pt x="152400" y="76200"/>
                        </a:moveTo>
                        <a:cubicBezTo>
                          <a:pt x="152400" y="118284"/>
                          <a:pt x="118284" y="152400"/>
                          <a:pt x="76200" y="152400"/>
                        </a:cubicBezTo>
                        <a:cubicBezTo>
                          <a:pt x="34116" y="152400"/>
                          <a:pt x="0" y="118284"/>
                          <a:pt x="0" y="76200"/>
                        </a:cubicBezTo>
                        <a:cubicBezTo>
                          <a:pt x="0" y="34116"/>
                          <a:pt x="34116" y="0"/>
                          <a:pt x="76200" y="0"/>
                        </a:cubicBezTo>
                        <a:cubicBezTo>
                          <a:pt x="118284" y="0"/>
                          <a:pt x="152400" y="34116"/>
                          <a:pt x="152400" y="7620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9525" cap="flat">
                    <a:solidFill>
                      <a:schemeClr val="tx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29" name="Freeform: Shape 928">
                    <a:extLst>
                      <a:ext uri="{FF2B5EF4-FFF2-40B4-BE49-F238E27FC236}">
                        <a16:creationId xmlns:a16="http://schemas.microsoft.com/office/drawing/2014/main" id="{66EFDC95-B05C-4785-A986-5968EEFF7FE5}"/>
                      </a:ext>
                    </a:extLst>
                  </p:cNvPr>
                  <p:cNvSpPr/>
                  <p:nvPr/>
                </p:nvSpPr>
                <p:spPr>
                  <a:xfrm>
                    <a:off x="13166549" y="4682217"/>
                    <a:ext cx="152400" cy="152400"/>
                  </a:xfrm>
                  <a:custGeom>
                    <a:avLst/>
                    <a:gdLst>
                      <a:gd name="connsiteX0" fmla="*/ 152400 w 152400"/>
                      <a:gd name="connsiteY0" fmla="*/ 76200 h 152400"/>
                      <a:gd name="connsiteX1" fmla="*/ 76200 w 152400"/>
                      <a:gd name="connsiteY1" fmla="*/ 152400 h 152400"/>
                      <a:gd name="connsiteX2" fmla="*/ 0 w 152400"/>
                      <a:gd name="connsiteY2" fmla="*/ 76200 h 152400"/>
                      <a:gd name="connsiteX3" fmla="*/ 76200 w 152400"/>
                      <a:gd name="connsiteY3" fmla="*/ 0 h 152400"/>
                      <a:gd name="connsiteX4" fmla="*/ 152400 w 152400"/>
                      <a:gd name="connsiteY4" fmla="*/ 76200 h 1524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2400" h="152400">
                        <a:moveTo>
                          <a:pt x="152400" y="76200"/>
                        </a:moveTo>
                        <a:cubicBezTo>
                          <a:pt x="152400" y="118284"/>
                          <a:pt x="118284" y="152400"/>
                          <a:pt x="76200" y="152400"/>
                        </a:cubicBezTo>
                        <a:cubicBezTo>
                          <a:pt x="34116" y="152400"/>
                          <a:pt x="0" y="118284"/>
                          <a:pt x="0" y="76200"/>
                        </a:cubicBezTo>
                        <a:cubicBezTo>
                          <a:pt x="0" y="34116"/>
                          <a:pt x="34116" y="0"/>
                          <a:pt x="76200" y="0"/>
                        </a:cubicBezTo>
                        <a:cubicBezTo>
                          <a:pt x="118284" y="0"/>
                          <a:pt x="152400" y="34116"/>
                          <a:pt x="152400" y="76200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9525" cap="flat">
                    <a:solidFill>
                      <a:schemeClr val="tx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30" name="Freeform: Shape 929">
                    <a:extLst>
                      <a:ext uri="{FF2B5EF4-FFF2-40B4-BE49-F238E27FC236}">
                        <a16:creationId xmlns:a16="http://schemas.microsoft.com/office/drawing/2014/main" id="{B10BF921-8FA2-4983-9DCD-AA8066E3705F}"/>
                      </a:ext>
                    </a:extLst>
                  </p:cNvPr>
                  <p:cNvSpPr/>
                  <p:nvPr/>
                </p:nvSpPr>
                <p:spPr>
                  <a:xfrm>
                    <a:off x="13095839" y="4843578"/>
                    <a:ext cx="84273" cy="76763"/>
                  </a:xfrm>
                  <a:custGeom>
                    <a:avLst/>
                    <a:gdLst>
                      <a:gd name="connsiteX0" fmla="*/ 81473 w 84273"/>
                      <a:gd name="connsiteY0" fmla="*/ 47046 h 76763"/>
                      <a:gd name="connsiteX1" fmla="*/ 74746 w 84273"/>
                      <a:gd name="connsiteY1" fmla="*/ 73967 h 76763"/>
                      <a:gd name="connsiteX2" fmla="*/ 64709 w 84273"/>
                      <a:gd name="connsiteY2" fmla="*/ 76764 h 76763"/>
                      <a:gd name="connsiteX3" fmla="*/ 19561 w 84273"/>
                      <a:gd name="connsiteY3" fmla="*/ 76764 h 76763"/>
                      <a:gd name="connsiteX4" fmla="*/ 0 w 84273"/>
                      <a:gd name="connsiteY4" fmla="*/ 57082 h 76763"/>
                      <a:gd name="connsiteX5" fmla="*/ 2797 w 84273"/>
                      <a:gd name="connsiteY5" fmla="*/ 47046 h 76763"/>
                      <a:gd name="connsiteX6" fmla="*/ 25371 w 84273"/>
                      <a:gd name="connsiteY6" fmla="*/ 9517 h 76763"/>
                      <a:gd name="connsiteX7" fmla="*/ 52147 w 84273"/>
                      <a:gd name="connsiteY7" fmla="*/ 2765 h 76763"/>
                      <a:gd name="connsiteX8" fmla="*/ 58899 w 84273"/>
                      <a:gd name="connsiteY8" fmla="*/ 9517 h 7676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84273" h="76763">
                        <a:moveTo>
                          <a:pt x="81473" y="47046"/>
                        </a:moveTo>
                        <a:cubicBezTo>
                          <a:pt x="87049" y="56337"/>
                          <a:pt x="84037" y="68390"/>
                          <a:pt x="74746" y="73967"/>
                        </a:cubicBezTo>
                        <a:cubicBezTo>
                          <a:pt x="71713" y="75786"/>
                          <a:pt x="68246" y="76753"/>
                          <a:pt x="64709" y="76764"/>
                        </a:cubicBezTo>
                        <a:lnTo>
                          <a:pt x="19561" y="76764"/>
                        </a:lnTo>
                        <a:cubicBezTo>
                          <a:pt x="8724" y="76730"/>
                          <a:pt x="-33" y="67919"/>
                          <a:pt x="0" y="57082"/>
                        </a:cubicBezTo>
                        <a:cubicBezTo>
                          <a:pt x="11" y="53546"/>
                          <a:pt x="977" y="50078"/>
                          <a:pt x="2797" y="47046"/>
                        </a:cubicBezTo>
                        <a:lnTo>
                          <a:pt x="25371" y="9517"/>
                        </a:lnTo>
                        <a:cubicBezTo>
                          <a:pt x="30900" y="259"/>
                          <a:pt x="42888" y="-2764"/>
                          <a:pt x="52147" y="2765"/>
                        </a:cubicBezTo>
                        <a:cubicBezTo>
                          <a:pt x="54922" y="4422"/>
                          <a:pt x="57242" y="6743"/>
                          <a:pt x="58899" y="95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9525" cap="flat">
                    <a:solidFill>
                      <a:schemeClr val="tx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931" name="Freeform: Shape 930">
                    <a:extLst>
                      <a:ext uri="{FF2B5EF4-FFF2-40B4-BE49-F238E27FC236}">
                        <a16:creationId xmlns:a16="http://schemas.microsoft.com/office/drawing/2014/main" id="{6F727C7E-D36B-4DCA-83BE-2E1816F56DE1}"/>
                      </a:ext>
                    </a:extLst>
                  </p:cNvPr>
                  <p:cNvSpPr/>
                  <p:nvPr/>
                </p:nvSpPr>
                <p:spPr>
                  <a:xfrm>
                    <a:off x="12842699" y="4367892"/>
                    <a:ext cx="590550" cy="743331"/>
                  </a:xfrm>
                  <a:custGeom>
                    <a:avLst/>
                    <a:gdLst>
                      <a:gd name="connsiteX0" fmla="*/ 295275 w 590550"/>
                      <a:gd name="connsiteY0" fmla="*/ 0 h 743331"/>
                      <a:gd name="connsiteX1" fmla="*/ 0 w 590550"/>
                      <a:gd name="connsiteY1" fmla="*/ 319088 h 743331"/>
                      <a:gd name="connsiteX2" fmla="*/ 66675 w 590550"/>
                      <a:gd name="connsiteY2" fmla="*/ 505206 h 743331"/>
                      <a:gd name="connsiteX3" fmla="*/ 66675 w 590550"/>
                      <a:gd name="connsiteY3" fmla="*/ 552831 h 743331"/>
                      <a:gd name="connsiteX4" fmla="*/ 142875 w 590550"/>
                      <a:gd name="connsiteY4" fmla="*/ 638556 h 743331"/>
                      <a:gd name="connsiteX5" fmla="*/ 142875 w 590550"/>
                      <a:gd name="connsiteY5" fmla="*/ 714756 h 743331"/>
                      <a:gd name="connsiteX6" fmla="*/ 171450 w 590550"/>
                      <a:gd name="connsiteY6" fmla="*/ 743331 h 743331"/>
                      <a:gd name="connsiteX7" fmla="*/ 419100 w 590550"/>
                      <a:gd name="connsiteY7" fmla="*/ 743331 h 743331"/>
                      <a:gd name="connsiteX8" fmla="*/ 447675 w 590550"/>
                      <a:gd name="connsiteY8" fmla="*/ 714756 h 743331"/>
                      <a:gd name="connsiteX9" fmla="*/ 447675 w 590550"/>
                      <a:gd name="connsiteY9" fmla="*/ 638175 h 743331"/>
                      <a:gd name="connsiteX10" fmla="*/ 523875 w 590550"/>
                      <a:gd name="connsiteY10" fmla="*/ 552450 h 743331"/>
                      <a:gd name="connsiteX11" fmla="*/ 523875 w 590550"/>
                      <a:gd name="connsiteY11" fmla="*/ 504825 h 743331"/>
                      <a:gd name="connsiteX12" fmla="*/ 590550 w 590550"/>
                      <a:gd name="connsiteY12" fmla="*/ 318707 h 743331"/>
                      <a:gd name="connsiteX13" fmla="*/ 295275 w 590550"/>
                      <a:gd name="connsiteY13" fmla="*/ 0 h 743331"/>
                      <a:gd name="connsiteX14" fmla="*/ 473107 w 590550"/>
                      <a:gd name="connsiteY14" fmla="*/ 477298 h 743331"/>
                      <a:gd name="connsiteX15" fmla="*/ 466725 w 590550"/>
                      <a:gd name="connsiteY15" fmla="*/ 495300 h 743331"/>
                      <a:gd name="connsiteX16" fmla="*/ 466725 w 590550"/>
                      <a:gd name="connsiteY16" fmla="*/ 552450 h 743331"/>
                      <a:gd name="connsiteX17" fmla="*/ 439500 w 590550"/>
                      <a:gd name="connsiteY17" fmla="*/ 581025 h 743331"/>
                      <a:gd name="connsiteX18" fmla="*/ 438150 w 590550"/>
                      <a:gd name="connsiteY18" fmla="*/ 581025 h 743331"/>
                      <a:gd name="connsiteX19" fmla="*/ 419100 w 590550"/>
                      <a:gd name="connsiteY19" fmla="*/ 581025 h 743331"/>
                      <a:gd name="connsiteX20" fmla="*/ 390525 w 590550"/>
                      <a:gd name="connsiteY20" fmla="*/ 609600 h 743331"/>
                      <a:gd name="connsiteX21" fmla="*/ 390525 w 590550"/>
                      <a:gd name="connsiteY21" fmla="*/ 685800 h 743331"/>
                      <a:gd name="connsiteX22" fmla="*/ 352425 w 590550"/>
                      <a:gd name="connsiteY22" fmla="*/ 685800 h 743331"/>
                      <a:gd name="connsiteX23" fmla="*/ 352425 w 590550"/>
                      <a:gd name="connsiteY23" fmla="*/ 628650 h 743331"/>
                      <a:gd name="connsiteX24" fmla="*/ 314325 w 590550"/>
                      <a:gd name="connsiteY24" fmla="*/ 628650 h 743331"/>
                      <a:gd name="connsiteX25" fmla="*/ 314325 w 590550"/>
                      <a:gd name="connsiteY25" fmla="*/ 685800 h 743331"/>
                      <a:gd name="connsiteX26" fmla="*/ 276225 w 590550"/>
                      <a:gd name="connsiteY26" fmla="*/ 685800 h 743331"/>
                      <a:gd name="connsiteX27" fmla="*/ 276225 w 590550"/>
                      <a:gd name="connsiteY27" fmla="*/ 628650 h 743331"/>
                      <a:gd name="connsiteX28" fmla="*/ 238125 w 590550"/>
                      <a:gd name="connsiteY28" fmla="*/ 628650 h 743331"/>
                      <a:gd name="connsiteX29" fmla="*/ 238125 w 590550"/>
                      <a:gd name="connsiteY29" fmla="*/ 685800 h 743331"/>
                      <a:gd name="connsiteX30" fmla="*/ 200025 w 590550"/>
                      <a:gd name="connsiteY30" fmla="*/ 685800 h 743331"/>
                      <a:gd name="connsiteX31" fmla="*/ 200025 w 590550"/>
                      <a:gd name="connsiteY31" fmla="*/ 609600 h 743331"/>
                      <a:gd name="connsiteX32" fmla="*/ 171450 w 590550"/>
                      <a:gd name="connsiteY32" fmla="*/ 581025 h 743331"/>
                      <a:gd name="connsiteX33" fmla="*/ 152400 w 590550"/>
                      <a:gd name="connsiteY33" fmla="*/ 581025 h 743331"/>
                      <a:gd name="connsiteX34" fmla="*/ 123825 w 590550"/>
                      <a:gd name="connsiteY34" fmla="*/ 553800 h 743331"/>
                      <a:gd name="connsiteX35" fmla="*/ 123825 w 590550"/>
                      <a:gd name="connsiteY35" fmla="*/ 552450 h 743331"/>
                      <a:gd name="connsiteX36" fmla="*/ 123825 w 590550"/>
                      <a:gd name="connsiteY36" fmla="*/ 495300 h 743331"/>
                      <a:gd name="connsiteX37" fmla="*/ 117443 w 590550"/>
                      <a:gd name="connsiteY37" fmla="*/ 477298 h 743331"/>
                      <a:gd name="connsiteX38" fmla="*/ 57150 w 590550"/>
                      <a:gd name="connsiteY38" fmla="*/ 319088 h 743331"/>
                      <a:gd name="connsiteX39" fmla="*/ 295275 w 590550"/>
                      <a:gd name="connsiteY39" fmla="*/ 57150 h 743331"/>
                      <a:gd name="connsiteX40" fmla="*/ 533400 w 590550"/>
                      <a:gd name="connsiteY40" fmla="*/ 319088 h 743331"/>
                      <a:gd name="connsiteX41" fmla="*/ 473107 w 590550"/>
                      <a:gd name="connsiteY41" fmla="*/ 477298 h 74333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590550" h="743331">
                        <a:moveTo>
                          <a:pt x="295275" y="0"/>
                        </a:moveTo>
                        <a:cubicBezTo>
                          <a:pt x="132493" y="0"/>
                          <a:pt x="0" y="142875"/>
                          <a:pt x="0" y="319088"/>
                        </a:cubicBezTo>
                        <a:cubicBezTo>
                          <a:pt x="0" y="388906"/>
                          <a:pt x="20003" y="445103"/>
                          <a:pt x="66675" y="505206"/>
                        </a:cubicBezTo>
                        <a:lnTo>
                          <a:pt x="66675" y="552831"/>
                        </a:lnTo>
                        <a:cubicBezTo>
                          <a:pt x="65955" y="596860"/>
                          <a:pt x="99066" y="634109"/>
                          <a:pt x="142875" y="638556"/>
                        </a:cubicBezTo>
                        <a:lnTo>
                          <a:pt x="142875" y="714756"/>
                        </a:lnTo>
                        <a:cubicBezTo>
                          <a:pt x="142875" y="730538"/>
                          <a:pt x="155668" y="743331"/>
                          <a:pt x="171450" y="743331"/>
                        </a:cubicBezTo>
                        <a:lnTo>
                          <a:pt x="419100" y="743331"/>
                        </a:lnTo>
                        <a:cubicBezTo>
                          <a:pt x="434882" y="743331"/>
                          <a:pt x="447675" y="730538"/>
                          <a:pt x="447675" y="714756"/>
                        </a:cubicBezTo>
                        <a:lnTo>
                          <a:pt x="447675" y="638175"/>
                        </a:lnTo>
                        <a:cubicBezTo>
                          <a:pt x="491484" y="633728"/>
                          <a:pt x="524595" y="596479"/>
                          <a:pt x="523875" y="552450"/>
                        </a:cubicBezTo>
                        <a:lnTo>
                          <a:pt x="523875" y="504825"/>
                        </a:lnTo>
                        <a:cubicBezTo>
                          <a:pt x="570548" y="444722"/>
                          <a:pt x="590550" y="388525"/>
                          <a:pt x="590550" y="318707"/>
                        </a:cubicBezTo>
                        <a:cubicBezTo>
                          <a:pt x="590550" y="142875"/>
                          <a:pt x="458057" y="0"/>
                          <a:pt x="295275" y="0"/>
                        </a:cubicBezTo>
                        <a:close/>
                        <a:moveTo>
                          <a:pt x="473107" y="477298"/>
                        </a:moveTo>
                        <a:cubicBezTo>
                          <a:pt x="468978" y="482389"/>
                          <a:pt x="466724" y="488745"/>
                          <a:pt x="466725" y="495300"/>
                        </a:cubicBezTo>
                        <a:lnTo>
                          <a:pt x="466725" y="552450"/>
                        </a:lnTo>
                        <a:cubicBezTo>
                          <a:pt x="467097" y="567859"/>
                          <a:pt x="454908" y="580653"/>
                          <a:pt x="439500" y="581025"/>
                        </a:cubicBezTo>
                        <a:cubicBezTo>
                          <a:pt x="439050" y="581035"/>
                          <a:pt x="438600" y="581035"/>
                          <a:pt x="438150" y="581025"/>
                        </a:cubicBezTo>
                        <a:lnTo>
                          <a:pt x="419100" y="581025"/>
                        </a:lnTo>
                        <a:cubicBezTo>
                          <a:pt x="403318" y="581025"/>
                          <a:pt x="390525" y="593818"/>
                          <a:pt x="390525" y="609600"/>
                        </a:cubicBezTo>
                        <a:lnTo>
                          <a:pt x="390525" y="685800"/>
                        </a:lnTo>
                        <a:lnTo>
                          <a:pt x="352425" y="685800"/>
                        </a:lnTo>
                        <a:lnTo>
                          <a:pt x="352425" y="628650"/>
                        </a:lnTo>
                        <a:lnTo>
                          <a:pt x="314325" y="628650"/>
                        </a:lnTo>
                        <a:lnTo>
                          <a:pt x="314325" y="685800"/>
                        </a:lnTo>
                        <a:lnTo>
                          <a:pt x="276225" y="685800"/>
                        </a:lnTo>
                        <a:lnTo>
                          <a:pt x="276225" y="628650"/>
                        </a:lnTo>
                        <a:lnTo>
                          <a:pt x="238125" y="628650"/>
                        </a:lnTo>
                        <a:lnTo>
                          <a:pt x="238125" y="685800"/>
                        </a:lnTo>
                        <a:lnTo>
                          <a:pt x="200025" y="685800"/>
                        </a:lnTo>
                        <a:lnTo>
                          <a:pt x="200025" y="609600"/>
                        </a:lnTo>
                        <a:cubicBezTo>
                          <a:pt x="200025" y="593818"/>
                          <a:pt x="187232" y="581025"/>
                          <a:pt x="171450" y="581025"/>
                        </a:cubicBezTo>
                        <a:lnTo>
                          <a:pt x="152400" y="581025"/>
                        </a:lnTo>
                        <a:cubicBezTo>
                          <a:pt x="136991" y="581397"/>
                          <a:pt x="124197" y="569208"/>
                          <a:pt x="123825" y="553800"/>
                        </a:cubicBezTo>
                        <a:cubicBezTo>
                          <a:pt x="123815" y="553350"/>
                          <a:pt x="123815" y="552900"/>
                          <a:pt x="123825" y="552450"/>
                        </a:cubicBezTo>
                        <a:lnTo>
                          <a:pt x="123825" y="495300"/>
                        </a:lnTo>
                        <a:cubicBezTo>
                          <a:pt x="123826" y="488745"/>
                          <a:pt x="121572" y="482389"/>
                          <a:pt x="117443" y="477298"/>
                        </a:cubicBezTo>
                        <a:cubicBezTo>
                          <a:pt x="74581" y="424434"/>
                          <a:pt x="57150" y="378619"/>
                          <a:pt x="57150" y="319088"/>
                        </a:cubicBezTo>
                        <a:cubicBezTo>
                          <a:pt x="57150" y="174689"/>
                          <a:pt x="163925" y="57150"/>
                          <a:pt x="295275" y="57150"/>
                        </a:cubicBezTo>
                        <a:cubicBezTo>
                          <a:pt x="426625" y="57150"/>
                          <a:pt x="533400" y="174689"/>
                          <a:pt x="533400" y="319088"/>
                        </a:cubicBezTo>
                        <a:cubicBezTo>
                          <a:pt x="533400" y="378619"/>
                          <a:pt x="515969" y="424434"/>
                          <a:pt x="473107" y="47729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9525" cap="flat">
                    <a:solidFill>
                      <a:schemeClr val="tx1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sp>
            <p:nvSpPr>
              <p:cNvPr id="1369" name="TextBox 1368">
                <a:extLst>
                  <a:ext uri="{FF2B5EF4-FFF2-40B4-BE49-F238E27FC236}">
                    <a16:creationId xmlns:a16="http://schemas.microsoft.com/office/drawing/2014/main" id="{BE36A7C4-97C0-44DF-8A04-442ED216BF59}"/>
                  </a:ext>
                </a:extLst>
              </p:cNvPr>
              <p:cNvSpPr txBox="1"/>
              <p:nvPr/>
            </p:nvSpPr>
            <p:spPr>
              <a:xfrm>
                <a:off x="493856" y="2082177"/>
                <a:ext cx="1026243" cy="2462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000" dirty="0"/>
                  <a:t>Per 1,000 men</a:t>
                </a:r>
              </a:p>
            </p:txBody>
          </p:sp>
          <p:grpSp>
            <p:nvGrpSpPr>
              <p:cNvPr id="933" name="Group 932">
                <a:extLst>
                  <a:ext uri="{FF2B5EF4-FFF2-40B4-BE49-F238E27FC236}">
                    <a16:creationId xmlns:a16="http://schemas.microsoft.com/office/drawing/2014/main" id="{3CD43BE7-AEEE-477B-BA70-A033314427BB}"/>
                  </a:ext>
                </a:extLst>
              </p:cNvPr>
              <p:cNvGrpSpPr/>
              <p:nvPr/>
            </p:nvGrpSpPr>
            <p:grpSpPr>
              <a:xfrm>
                <a:off x="130154" y="3302676"/>
                <a:ext cx="447583" cy="507743"/>
                <a:chOff x="172801" y="1762668"/>
                <a:chExt cx="447583" cy="507743"/>
              </a:xfrm>
            </p:grpSpPr>
            <p:grpSp>
              <p:nvGrpSpPr>
                <p:cNvPr id="1370" name="Group 1369">
                  <a:extLst>
                    <a:ext uri="{FF2B5EF4-FFF2-40B4-BE49-F238E27FC236}">
                      <a16:creationId xmlns:a16="http://schemas.microsoft.com/office/drawing/2014/main" id="{4F0FD6A8-DD83-4684-904E-44DF7F8FCCC7}"/>
                    </a:ext>
                  </a:extLst>
                </p:cNvPr>
                <p:cNvGrpSpPr/>
                <p:nvPr/>
              </p:nvGrpSpPr>
              <p:grpSpPr>
                <a:xfrm>
                  <a:off x="206949" y="1850119"/>
                  <a:ext cx="384533" cy="350731"/>
                  <a:chOff x="12649735" y="4282167"/>
                  <a:chExt cx="914400" cy="914400"/>
                </a:xfrm>
              </p:grpSpPr>
              <p:sp>
                <p:nvSpPr>
                  <p:cNvPr id="1371" name="Freeform: Shape 1370">
                    <a:extLst>
                      <a:ext uri="{FF2B5EF4-FFF2-40B4-BE49-F238E27FC236}">
                        <a16:creationId xmlns:a16="http://schemas.microsoft.com/office/drawing/2014/main" id="{7B765F47-D32A-4A82-8B5E-1F14B20145E0}"/>
                      </a:ext>
                    </a:extLst>
                  </p:cNvPr>
                  <p:cNvSpPr/>
                  <p:nvPr/>
                </p:nvSpPr>
                <p:spPr>
                  <a:xfrm>
                    <a:off x="12811660" y="4408112"/>
                    <a:ext cx="572693" cy="686005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372" name="Graphic 861" descr="Skull">
                    <a:extLst>
                      <a:ext uri="{FF2B5EF4-FFF2-40B4-BE49-F238E27FC236}">
                        <a16:creationId xmlns:a16="http://schemas.microsoft.com/office/drawing/2014/main" id="{BE27017D-9A19-4E2B-A1AC-C2669431C59A}"/>
                      </a:ext>
                    </a:extLst>
                  </p:cNvPr>
                  <p:cNvGrpSpPr/>
                  <p:nvPr/>
                </p:nvGrpSpPr>
                <p:grpSpPr>
                  <a:xfrm>
                    <a:off x="12649735" y="4282167"/>
                    <a:ext cx="914400" cy="914400"/>
                    <a:chOff x="12680774" y="4282167"/>
                    <a:chExt cx="914400" cy="914400"/>
                  </a:xfrm>
                </p:grpSpPr>
                <p:sp>
                  <p:nvSpPr>
                    <p:cNvPr id="1373" name="Freeform: Shape 1372">
                      <a:extLst>
                        <a:ext uri="{FF2B5EF4-FFF2-40B4-BE49-F238E27FC236}">
                          <a16:creationId xmlns:a16="http://schemas.microsoft.com/office/drawing/2014/main" id="{7D9BC274-342D-42F8-9EF7-CE75CEC397F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2956999" y="4682217"/>
                      <a:ext cx="152400" cy="152400"/>
                    </a:xfrm>
                    <a:custGeom>
                      <a:avLst/>
                      <a:gdLst>
                        <a:gd name="connsiteX0" fmla="*/ 152400 w 152400"/>
                        <a:gd name="connsiteY0" fmla="*/ 76200 h 152400"/>
                        <a:gd name="connsiteX1" fmla="*/ 76200 w 152400"/>
                        <a:gd name="connsiteY1" fmla="*/ 152400 h 152400"/>
                        <a:gd name="connsiteX2" fmla="*/ 0 w 152400"/>
                        <a:gd name="connsiteY2" fmla="*/ 76200 h 152400"/>
                        <a:gd name="connsiteX3" fmla="*/ 76200 w 152400"/>
                        <a:gd name="connsiteY3" fmla="*/ 0 h 152400"/>
                        <a:gd name="connsiteX4" fmla="*/ 152400 w 152400"/>
                        <a:gd name="connsiteY4" fmla="*/ 76200 h 15240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52400" h="152400">
                          <a:moveTo>
                            <a:pt x="152400" y="76200"/>
                          </a:moveTo>
                          <a:cubicBezTo>
                            <a:pt x="152400" y="118284"/>
                            <a:pt x="118284" y="152400"/>
                            <a:pt x="76200" y="152400"/>
                          </a:cubicBezTo>
                          <a:cubicBezTo>
                            <a:pt x="34116" y="152400"/>
                            <a:pt x="0" y="118284"/>
                            <a:pt x="0" y="76200"/>
                          </a:cubicBezTo>
                          <a:cubicBezTo>
                            <a:pt x="0" y="34116"/>
                            <a:pt x="34116" y="0"/>
                            <a:pt x="76200" y="0"/>
                          </a:cubicBezTo>
                          <a:cubicBezTo>
                            <a:pt x="118284" y="0"/>
                            <a:pt x="152400" y="34116"/>
                            <a:pt x="152400" y="76200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9525" cap="flat">
                      <a:solidFill>
                        <a:schemeClr val="tx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374" name="Freeform: Shape 1373">
                      <a:extLst>
                        <a:ext uri="{FF2B5EF4-FFF2-40B4-BE49-F238E27FC236}">
                          <a16:creationId xmlns:a16="http://schemas.microsoft.com/office/drawing/2014/main" id="{EE759EFB-75AA-4D16-A35C-F7AB0DE4230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3166549" y="4682217"/>
                      <a:ext cx="152400" cy="152400"/>
                    </a:xfrm>
                    <a:custGeom>
                      <a:avLst/>
                      <a:gdLst>
                        <a:gd name="connsiteX0" fmla="*/ 152400 w 152400"/>
                        <a:gd name="connsiteY0" fmla="*/ 76200 h 152400"/>
                        <a:gd name="connsiteX1" fmla="*/ 76200 w 152400"/>
                        <a:gd name="connsiteY1" fmla="*/ 152400 h 152400"/>
                        <a:gd name="connsiteX2" fmla="*/ 0 w 152400"/>
                        <a:gd name="connsiteY2" fmla="*/ 76200 h 152400"/>
                        <a:gd name="connsiteX3" fmla="*/ 76200 w 152400"/>
                        <a:gd name="connsiteY3" fmla="*/ 0 h 152400"/>
                        <a:gd name="connsiteX4" fmla="*/ 152400 w 152400"/>
                        <a:gd name="connsiteY4" fmla="*/ 76200 h 15240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52400" h="152400">
                          <a:moveTo>
                            <a:pt x="152400" y="76200"/>
                          </a:moveTo>
                          <a:cubicBezTo>
                            <a:pt x="152400" y="118284"/>
                            <a:pt x="118284" y="152400"/>
                            <a:pt x="76200" y="152400"/>
                          </a:cubicBezTo>
                          <a:cubicBezTo>
                            <a:pt x="34116" y="152400"/>
                            <a:pt x="0" y="118284"/>
                            <a:pt x="0" y="76200"/>
                          </a:cubicBezTo>
                          <a:cubicBezTo>
                            <a:pt x="0" y="34116"/>
                            <a:pt x="34116" y="0"/>
                            <a:pt x="76200" y="0"/>
                          </a:cubicBezTo>
                          <a:cubicBezTo>
                            <a:pt x="118284" y="0"/>
                            <a:pt x="152400" y="34116"/>
                            <a:pt x="152400" y="76200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9525" cap="flat">
                      <a:solidFill>
                        <a:schemeClr val="tx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375" name="Freeform: Shape 1374">
                      <a:extLst>
                        <a:ext uri="{FF2B5EF4-FFF2-40B4-BE49-F238E27FC236}">
                          <a16:creationId xmlns:a16="http://schemas.microsoft.com/office/drawing/2014/main" id="{B5B16714-C7FA-4E66-9C1E-C477D4FFF2D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3095839" y="4843578"/>
                      <a:ext cx="84273" cy="76763"/>
                    </a:xfrm>
                    <a:custGeom>
                      <a:avLst/>
                      <a:gdLst>
                        <a:gd name="connsiteX0" fmla="*/ 81473 w 84273"/>
                        <a:gd name="connsiteY0" fmla="*/ 47046 h 76763"/>
                        <a:gd name="connsiteX1" fmla="*/ 74746 w 84273"/>
                        <a:gd name="connsiteY1" fmla="*/ 73967 h 76763"/>
                        <a:gd name="connsiteX2" fmla="*/ 64709 w 84273"/>
                        <a:gd name="connsiteY2" fmla="*/ 76764 h 76763"/>
                        <a:gd name="connsiteX3" fmla="*/ 19561 w 84273"/>
                        <a:gd name="connsiteY3" fmla="*/ 76764 h 76763"/>
                        <a:gd name="connsiteX4" fmla="*/ 0 w 84273"/>
                        <a:gd name="connsiteY4" fmla="*/ 57082 h 76763"/>
                        <a:gd name="connsiteX5" fmla="*/ 2797 w 84273"/>
                        <a:gd name="connsiteY5" fmla="*/ 47046 h 76763"/>
                        <a:gd name="connsiteX6" fmla="*/ 25371 w 84273"/>
                        <a:gd name="connsiteY6" fmla="*/ 9517 h 76763"/>
                        <a:gd name="connsiteX7" fmla="*/ 52147 w 84273"/>
                        <a:gd name="connsiteY7" fmla="*/ 2765 h 76763"/>
                        <a:gd name="connsiteX8" fmla="*/ 58899 w 84273"/>
                        <a:gd name="connsiteY8" fmla="*/ 9517 h 76763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84273" h="76763">
                          <a:moveTo>
                            <a:pt x="81473" y="47046"/>
                          </a:moveTo>
                          <a:cubicBezTo>
                            <a:pt x="87049" y="56337"/>
                            <a:pt x="84037" y="68390"/>
                            <a:pt x="74746" y="73967"/>
                          </a:cubicBezTo>
                          <a:cubicBezTo>
                            <a:pt x="71713" y="75786"/>
                            <a:pt x="68246" y="76753"/>
                            <a:pt x="64709" y="76764"/>
                          </a:cubicBezTo>
                          <a:lnTo>
                            <a:pt x="19561" y="76764"/>
                          </a:lnTo>
                          <a:cubicBezTo>
                            <a:pt x="8724" y="76730"/>
                            <a:pt x="-33" y="67919"/>
                            <a:pt x="0" y="57082"/>
                          </a:cubicBezTo>
                          <a:cubicBezTo>
                            <a:pt x="11" y="53546"/>
                            <a:pt x="977" y="50078"/>
                            <a:pt x="2797" y="47046"/>
                          </a:cubicBezTo>
                          <a:lnTo>
                            <a:pt x="25371" y="9517"/>
                          </a:lnTo>
                          <a:cubicBezTo>
                            <a:pt x="30900" y="259"/>
                            <a:pt x="42888" y="-2764"/>
                            <a:pt x="52147" y="2765"/>
                          </a:cubicBezTo>
                          <a:cubicBezTo>
                            <a:pt x="54922" y="4422"/>
                            <a:pt x="57242" y="6743"/>
                            <a:pt x="58899" y="95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9525" cap="flat">
                      <a:solidFill>
                        <a:schemeClr val="tx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376" name="Freeform: Shape 1375">
                      <a:extLst>
                        <a:ext uri="{FF2B5EF4-FFF2-40B4-BE49-F238E27FC236}">
                          <a16:creationId xmlns:a16="http://schemas.microsoft.com/office/drawing/2014/main" id="{60D36040-3329-4774-9013-51C05AF8EE2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12842699" y="4367892"/>
                      <a:ext cx="590550" cy="743331"/>
                    </a:xfrm>
                    <a:custGeom>
                      <a:avLst/>
                      <a:gdLst>
                        <a:gd name="connsiteX0" fmla="*/ 295275 w 590550"/>
                        <a:gd name="connsiteY0" fmla="*/ 0 h 743331"/>
                        <a:gd name="connsiteX1" fmla="*/ 0 w 590550"/>
                        <a:gd name="connsiteY1" fmla="*/ 319088 h 743331"/>
                        <a:gd name="connsiteX2" fmla="*/ 66675 w 590550"/>
                        <a:gd name="connsiteY2" fmla="*/ 505206 h 743331"/>
                        <a:gd name="connsiteX3" fmla="*/ 66675 w 590550"/>
                        <a:gd name="connsiteY3" fmla="*/ 552831 h 743331"/>
                        <a:gd name="connsiteX4" fmla="*/ 142875 w 590550"/>
                        <a:gd name="connsiteY4" fmla="*/ 638556 h 743331"/>
                        <a:gd name="connsiteX5" fmla="*/ 142875 w 590550"/>
                        <a:gd name="connsiteY5" fmla="*/ 714756 h 743331"/>
                        <a:gd name="connsiteX6" fmla="*/ 171450 w 590550"/>
                        <a:gd name="connsiteY6" fmla="*/ 743331 h 743331"/>
                        <a:gd name="connsiteX7" fmla="*/ 419100 w 590550"/>
                        <a:gd name="connsiteY7" fmla="*/ 743331 h 743331"/>
                        <a:gd name="connsiteX8" fmla="*/ 447675 w 590550"/>
                        <a:gd name="connsiteY8" fmla="*/ 714756 h 743331"/>
                        <a:gd name="connsiteX9" fmla="*/ 447675 w 590550"/>
                        <a:gd name="connsiteY9" fmla="*/ 638175 h 743331"/>
                        <a:gd name="connsiteX10" fmla="*/ 523875 w 590550"/>
                        <a:gd name="connsiteY10" fmla="*/ 552450 h 743331"/>
                        <a:gd name="connsiteX11" fmla="*/ 523875 w 590550"/>
                        <a:gd name="connsiteY11" fmla="*/ 504825 h 743331"/>
                        <a:gd name="connsiteX12" fmla="*/ 590550 w 590550"/>
                        <a:gd name="connsiteY12" fmla="*/ 318707 h 743331"/>
                        <a:gd name="connsiteX13" fmla="*/ 295275 w 590550"/>
                        <a:gd name="connsiteY13" fmla="*/ 0 h 743331"/>
                        <a:gd name="connsiteX14" fmla="*/ 473107 w 590550"/>
                        <a:gd name="connsiteY14" fmla="*/ 477298 h 743331"/>
                        <a:gd name="connsiteX15" fmla="*/ 466725 w 590550"/>
                        <a:gd name="connsiteY15" fmla="*/ 495300 h 743331"/>
                        <a:gd name="connsiteX16" fmla="*/ 466725 w 590550"/>
                        <a:gd name="connsiteY16" fmla="*/ 552450 h 743331"/>
                        <a:gd name="connsiteX17" fmla="*/ 439500 w 590550"/>
                        <a:gd name="connsiteY17" fmla="*/ 581025 h 743331"/>
                        <a:gd name="connsiteX18" fmla="*/ 438150 w 590550"/>
                        <a:gd name="connsiteY18" fmla="*/ 581025 h 743331"/>
                        <a:gd name="connsiteX19" fmla="*/ 419100 w 590550"/>
                        <a:gd name="connsiteY19" fmla="*/ 581025 h 743331"/>
                        <a:gd name="connsiteX20" fmla="*/ 390525 w 590550"/>
                        <a:gd name="connsiteY20" fmla="*/ 609600 h 743331"/>
                        <a:gd name="connsiteX21" fmla="*/ 390525 w 590550"/>
                        <a:gd name="connsiteY21" fmla="*/ 685800 h 743331"/>
                        <a:gd name="connsiteX22" fmla="*/ 352425 w 590550"/>
                        <a:gd name="connsiteY22" fmla="*/ 685800 h 743331"/>
                        <a:gd name="connsiteX23" fmla="*/ 352425 w 590550"/>
                        <a:gd name="connsiteY23" fmla="*/ 628650 h 743331"/>
                        <a:gd name="connsiteX24" fmla="*/ 314325 w 590550"/>
                        <a:gd name="connsiteY24" fmla="*/ 628650 h 743331"/>
                        <a:gd name="connsiteX25" fmla="*/ 314325 w 590550"/>
                        <a:gd name="connsiteY25" fmla="*/ 685800 h 743331"/>
                        <a:gd name="connsiteX26" fmla="*/ 276225 w 590550"/>
                        <a:gd name="connsiteY26" fmla="*/ 685800 h 743331"/>
                        <a:gd name="connsiteX27" fmla="*/ 276225 w 590550"/>
                        <a:gd name="connsiteY27" fmla="*/ 628650 h 743331"/>
                        <a:gd name="connsiteX28" fmla="*/ 238125 w 590550"/>
                        <a:gd name="connsiteY28" fmla="*/ 628650 h 743331"/>
                        <a:gd name="connsiteX29" fmla="*/ 238125 w 590550"/>
                        <a:gd name="connsiteY29" fmla="*/ 685800 h 743331"/>
                        <a:gd name="connsiteX30" fmla="*/ 200025 w 590550"/>
                        <a:gd name="connsiteY30" fmla="*/ 685800 h 743331"/>
                        <a:gd name="connsiteX31" fmla="*/ 200025 w 590550"/>
                        <a:gd name="connsiteY31" fmla="*/ 609600 h 743331"/>
                        <a:gd name="connsiteX32" fmla="*/ 171450 w 590550"/>
                        <a:gd name="connsiteY32" fmla="*/ 581025 h 743331"/>
                        <a:gd name="connsiteX33" fmla="*/ 152400 w 590550"/>
                        <a:gd name="connsiteY33" fmla="*/ 581025 h 743331"/>
                        <a:gd name="connsiteX34" fmla="*/ 123825 w 590550"/>
                        <a:gd name="connsiteY34" fmla="*/ 553800 h 743331"/>
                        <a:gd name="connsiteX35" fmla="*/ 123825 w 590550"/>
                        <a:gd name="connsiteY35" fmla="*/ 552450 h 743331"/>
                        <a:gd name="connsiteX36" fmla="*/ 123825 w 590550"/>
                        <a:gd name="connsiteY36" fmla="*/ 495300 h 743331"/>
                        <a:gd name="connsiteX37" fmla="*/ 117443 w 590550"/>
                        <a:gd name="connsiteY37" fmla="*/ 477298 h 743331"/>
                        <a:gd name="connsiteX38" fmla="*/ 57150 w 590550"/>
                        <a:gd name="connsiteY38" fmla="*/ 319088 h 743331"/>
                        <a:gd name="connsiteX39" fmla="*/ 295275 w 590550"/>
                        <a:gd name="connsiteY39" fmla="*/ 57150 h 743331"/>
                        <a:gd name="connsiteX40" fmla="*/ 533400 w 590550"/>
                        <a:gd name="connsiteY40" fmla="*/ 319088 h 743331"/>
                        <a:gd name="connsiteX41" fmla="*/ 473107 w 590550"/>
                        <a:gd name="connsiteY41" fmla="*/ 477298 h 743331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590550" h="743331">
                          <a:moveTo>
                            <a:pt x="295275" y="0"/>
                          </a:moveTo>
                          <a:cubicBezTo>
                            <a:pt x="132493" y="0"/>
                            <a:pt x="0" y="142875"/>
                            <a:pt x="0" y="319088"/>
                          </a:cubicBezTo>
                          <a:cubicBezTo>
                            <a:pt x="0" y="388906"/>
                            <a:pt x="20003" y="445103"/>
                            <a:pt x="66675" y="505206"/>
                          </a:cubicBezTo>
                          <a:lnTo>
                            <a:pt x="66675" y="552831"/>
                          </a:lnTo>
                          <a:cubicBezTo>
                            <a:pt x="65955" y="596860"/>
                            <a:pt x="99066" y="634109"/>
                            <a:pt x="142875" y="638556"/>
                          </a:cubicBezTo>
                          <a:lnTo>
                            <a:pt x="142875" y="714756"/>
                          </a:lnTo>
                          <a:cubicBezTo>
                            <a:pt x="142875" y="730538"/>
                            <a:pt x="155668" y="743331"/>
                            <a:pt x="171450" y="743331"/>
                          </a:cubicBezTo>
                          <a:lnTo>
                            <a:pt x="419100" y="743331"/>
                          </a:lnTo>
                          <a:cubicBezTo>
                            <a:pt x="434882" y="743331"/>
                            <a:pt x="447675" y="730538"/>
                            <a:pt x="447675" y="714756"/>
                          </a:cubicBezTo>
                          <a:lnTo>
                            <a:pt x="447675" y="638175"/>
                          </a:lnTo>
                          <a:cubicBezTo>
                            <a:pt x="491484" y="633728"/>
                            <a:pt x="524595" y="596479"/>
                            <a:pt x="523875" y="552450"/>
                          </a:cubicBezTo>
                          <a:lnTo>
                            <a:pt x="523875" y="504825"/>
                          </a:lnTo>
                          <a:cubicBezTo>
                            <a:pt x="570548" y="444722"/>
                            <a:pt x="590550" y="388525"/>
                            <a:pt x="590550" y="318707"/>
                          </a:cubicBezTo>
                          <a:cubicBezTo>
                            <a:pt x="590550" y="142875"/>
                            <a:pt x="458057" y="0"/>
                            <a:pt x="295275" y="0"/>
                          </a:cubicBezTo>
                          <a:close/>
                          <a:moveTo>
                            <a:pt x="473107" y="477298"/>
                          </a:moveTo>
                          <a:cubicBezTo>
                            <a:pt x="468978" y="482389"/>
                            <a:pt x="466724" y="488745"/>
                            <a:pt x="466725" y="495300"/>
                          </a:cubicBezTo>
                          <a:lnTo>
                            <a:pt x="466725" y="552450"/>
                          </a:lnTo>
                          <a:cubicBezTo>
                            <a:pt x="467097" y="567859"/>
                            <a:pt x="454908" y="580653"/>
                            <a:pt x="439500" y="581025"/>
                          </a:cubicBezTo>
                          <a:cubicBezTo>
                            <a:pt x="439050" y="581035"/>
                            <a:pt x="438600" y="581035"/>
                            <a:pt x="438150" y="581025"/>
                          </a:cubicBezTo>
                          <a:lnTo>
                            <a:pt x="419100" y="581025"/>
                          </a:lnTo>
                          <a:cubicBezTo>
                            <a:pt x="403318" y="581025"/>
                            <a:pt x="390525" y="593818"/>
                            <a:pt x="390525" y="609600"/>
                          </a:cubicBezTo>
                          <a:lnTo>
                            <a:pt x="390525" y="685800"/>
                          </a:lnTo>
                          <a:lnTo>
                            <a:pt x="352425" y="685800"/>
                          </a:lnTo>
                          <a:lnTo>
                            <a:pt x="352425" y="628650"/>
                          </a:lnTo>
                          <a:lnTo>
                            <a:pt x="314325" y="628650"/>
                          </a:lnTo>
                          <a:lnTo>
                            <a:pt x="314325" y="685800"/>
                          </a:lnTo>
                          <a:lnTo>
                            <a:pt x="276225" y="685800"/>
                          </a:lnTo>
                          <a:lnTo>
                            <a:pt x="276225" y="628650"/>
                          </a:lnTo>
                          <a:lnTo>
                            <a:pt x="238125" y="628650"/>
                          </a:lnTo>
                          <a:lnTo>
                            <a:pt x="238125" y="685800"/>
                          </a:lnTo>
                          <a:lnTo>
                            <a:pt x="200025" y="685800"/>
                          </a:lnTo>
                          <a:lnTo>
                            <a:pt x="200025" y="609600"/>
                          </a:lnTo>
                          <a:cubicBezTo>
                            <a:pt x="200025" y="593818"/>
                            <a:pt x="187232" y="581025"/>
                            <a:pt x="171450" y="581025"/>
                          </a:cubicBezTo>
                          <a:lnTo>
                            <a:pt x="152400" y="581025"/>
                          </a:lnTo>
                          <a:cubicBezTo>
                            <a:pt x="136991" y="581397"/>
                            <a:pt x="124197" y="569208"/>
                            <a:pt x="123825" y="553800"/>
                          </a:cubicBezTo>
                          <a:cubicBezTo>
                            <a:pt x="123815" y="553350"/>
                            <a:pt x="123815" y="552900"/>
                            <a:pt x="123825" y="552450"/>
                          </a:cubicBezTo>
                          <a:lnTo>
                            <a:pt x="123825" y="495300"/>
                          </a:lnTo>
                          <a:cubicBezTo>
                            <a:pt x="123826" y="488745"/>
                            <a:pt x="121572" y="482389"/>
                            <a:pt x="117443" y="477298"/>
                          </a:cubicBezTo>
                          <a:cubicBezTo>
                            <a:pt x="74581" y="424434"/>
                            <a:pt x="57150" y="378619"/>
                            <a:pt x="57150" y="319088"/>
                          </a:cubicBezTo>
                          <a:cubicBezTo>
                            <a:pt x="57150" y="174689"/>
                            <a:pt x="163925" y="57150"/>
                            <a:pt x="295275" y="57150"/>
                          </a:cubicBezTo>
                          <a:cubicBezTo>
                            <a:pt x="426625" y="57150"/>
                            <a:pt x="533400" y="174689"/>
                            <a:pt x="533400" y="319088"/>
                          </a:cubicBezTo>
                          <a:cubicBezTo>
                            <a:pt x="533400" y="378619"/>
                            <a:pt x="515969" y="424434"/>
                            <a:pt x="473107" y="47729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9525" cap="flat">
                      <a:solidFill>
                        <a:schemeClr val="tx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sp>
              <p:nvSpPr>
                <p:cNvPr id="1377" name="Multiplication Sign 1376">
                  <a:extLst>
                    <a:ext uri="{FF2B5EF4-FFF2-40B4-BE49-F238E27FC236}">
                      <a16:creationId xmlns:a16="http://schemas.microsoft.com/office/drawing/2014/main" id="{31196500-F63E-4AF2-B3D6-037EA847F99F}"/>
                    </a:ext>
                  </a:extLst>
                </p:cNvPr>
                <p:cNvSpPr/>
                <p:nvPr/>
              </p:nvSpPr>
              <p:spPr>
                <a:xfrm>
                  <a:off x="172801" y="1762668"/>
                  <a:ext cx="447583" cy="507743"/>
                </a:xfrm>
                <a:prstGeom prst="mathMultiply">
                  <a:avLst>
                    <a:gd name="adj1" fmla="val 17531"/>
                  </a:avLst>
                </a:prstGeom>
                <a:solidFill>
                  <a:srgbClr val="FF0000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1378" name="TextBox 1377">
                <a:extLst>
                  <a:ext uri="{FF2B5EF4-FFF2-40B4-BE49-F238E27FC236}">
                    <a16:creationId xmlns:a16="http://schemas.microsoft.com/office/drawing/2014/main" id="{6F3CD3AB-792E-440F-921D-7A3B8F0F25E8}"/>
                  </a:ext>
                </a:extLst>
              </p:cNvPr>
              <p:cNvSpPr txBox="1"/>
              <p:nvPr/>
            </p:nvSpPr>
            <p:spPr>
              <a:xfrm>
                <a:off x="477952" y="3349153"/>
                <a:ext cx="86645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000" dirty="0"/>
                  <a:t>Casualties (per 1,000)</a:t>
                </a:r>
              </a:p>
            </p:txBody>
          </p:sp>
          <p:grpSp>
            <p:nvGrpSpPr>
              <p:cNvPr id="1386" name="Group 2">
                <a:extLst>
                  <a:ext uri="{FF2B5EF4-FFF2-40B4-BE49-F238E27FC236}">
                    <a16:creationId xmlns:a16="http://schemas.microsoft.com/office/drawing/2014/main" id="{AA7B4810-B511-4FD0-A3FC-8EC4BB4D81AB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rot="8114427">
                <a:off x="115464" y="4218863"/>
                <a:ext cx="548708" cy="61922"/>
                <a:chOff x="95991081" y="107831056"/>
                <a:chExt cx="5738966" cy="566548"/>
              </a:xfrm>
            </p:grpSpPr>
            <p:sp>
              <p:nvSpPr>
                <p:cNvPr id="1387" name="Rectangle 3">
                  <a:extLst>
                    <a:ext uri="{FF2B5EF4-FFF2-40B4-BE49-F238E27FC236}">
                      <a16:creationId xmlns:a16="http://schemas.microsoft.com/office/drawing/2014/main" id="{1628142F-0431-41A6-84D4-D227400AE55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96193845" y="108052394"/>
                  <a:ext cx="5536202" cy="138586"/>
                </a:xfrm>
                <a:prstGeom prst="rect">
                  <a:avLst/>
                </a:prstGeom>
                <a:solidFill>
                  <a:srgbClr val="B35E25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1388" name="AutoShape 9">
                  <a:extLst>
                    <a:ext uri="{FF2B5EF4-FFF2-40B4-BE49-F238E27FC236}">
                      <a16:creationId xmlns:a16="http://schemas.microsoft.com/office/drawing/2014/main" id="{414EB082-B403-4C3B-8E19-08771DA440A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5400000">
                  <a:off x="96104186" y="107927501"/>
                  <a:ext cx="140554" cy="366764"/>
                </a:xfrm>
                <a:custGeom>
                  <a:avLst/>
                  <a:gdLst>
                    <a:gd name="G0" fmla="+- 2212 0 0"/>
                    <a:gd name="G1" fmla="+- 8926576 0 0"/>
                    <a:gd name="G2" fmla="+- 0 0 8926576"/>
                    <a:gd name="T0" fmla="*/ 0 256 1"/>
                    <a:gd name="T1" fmla="*/ 180 256 1"/>
                    <a:gd name="G3" fmla="+- 8926576 T0 T1"/>
                    <a:gd name="T2" fmla="*/ 0 256 1"/>
                    <a:gd name="T3" fmla="*/ 90 256 1"/>
                    <a:gd name="G4" fmla="+- 8926576 T2 T3"/>
                    <a:gd name="G5" fmla="*/ G4 2 1"/>
                    <a:gd name="T4" fmla="*/ 90 256 1"/>
                    <a:gd name="T5" fmla="*/ 0 256 1"/>
                    <a:gd name="G6" fmla="+- 8926576 T4 T5"/>
                    <a:gd name="G7" fmla="*/ G6 2 1"/>
                    <a:gd name="G8" fmla="abs 8926576"/>
                    <a:gd name="T6" fmla="*/ 0 256 1"/>
                    <a:gd name="T7" fmla="*/ 90 256 1"/>
                    <a:gd name="G9" fmla="+- G8 T6 T7"/>
                    <a:gd name="G10" fmla="?: G9 G7 G5"/>
                    <a:gd name="T8" fmla="*/ 0 256 1"/>
                    <a:gd name="T9" fmla="*/ 360 256 1"/>
                    <a:gd name="G11" fmla="+- G10 T8 T9"/>
                    <a:gd name="G12" fmla="?: G10 G11 G10"/>
                    <a:gd name="T10" fmla="*/ 0 256 1"/>
                    <a:gd name="T11" fmla="*/ 360 256 1"/>
                    <a:gd name="G13" fmla="+- G12 T10 T11"/>
                    <a:gd name="G14" fmla="?: G12 G13 G12"/>
                    <a:gd name="G15" fmla="+- 0 0 G14"/>
                    <a:gd name="G16" fmla="+- 10800 0 0"/>
                    <a:gd name="G17" fmla="+- 10800 0 2212"/>
                    <a:gd name="G18" fmla="*/ 2212 1 2"/>
                    <a:gd name="G19" fmla="+- G18 5400 0"/>
                    <a:gd name="G20" fmla="cos G19 8926576"/>
                    <a:gd name="G21" fmla="sin G19 8926576"/>
                    <a:gd name="G22" fmla="+- G20 10800 0"/>
                    <a:gd name="G23" fmla="+- G21 10800 0"/>
                    <a:gd name="G24" fmla="+- 10800 0 G20"/>
                    <a:gd name="G25" fmla="+- 2212 10800 0"/>
                    <a:gd name="G26" fmla="?: G9 G17 G25"/>
                    <a:gd name="G27" fmla="?: G9 0 21600"/>
                    <a:gd name="G28" fmla="cos 10800 8926576"/>
                    <a:gd name="G29" fmla="sin 10800 8926576"/>
                    <a:gd name="G30" fmla="sin 2212 8926576"/>
                    <a:gd name="G31" fmla="+- G28 10800 0"/>
                    <a:gd name="G32" fmla="+- G29 10800 0"/>
                    <a:gd name="G33" fmla="+- G30 10800 0"/>
                    <a:gd name="G34" fmla="?: G4 0 G31"/>
                    <a:gd name="G35" fmla="?: 8926576 G34 0"/>
                    <a:gd name="G36" fmla="?: G6 G35 G31"/>
                    <a:gd name="G37" fmla="+- 21600 0 G36"/>
                    <a:gd name="G38" fmla="?: G4 0 G33"/>
                    <a:gd name="G39" fmla="?: 8926576 G38 G32"/>
                    <a:gd name="G40" fmla="?: G6 G39 0"/>
                    <a:gd name="G41" fmla="?: G4 G32 21600"/>
                    <a:gd name="G42" fmla="?: G6 G41 G33"/>
                    <a:gd name="T12" fmla="*/ 10800 w 21600"/>
                    <a:gd name="T13" fmla="*/ 0 h 21600"/>
                    <a:gd name="T14" fmla="*/ 6103 w 21600"/>
                    <a:gd name="T15" fmla="*/ 15302 h 21600"/>
                    <a:gd name="T16" fmla="*/ 10800 w 21600"/>
                    <a:gd name="T17" fmla="*/ 8588 h 21600"/>
                    <a:gd name="T18" fmla="*/ 15497 w 21600"/>
                    <a:gd name="T19" fmla="*/ 15302 h 21600"/>
                    <a:gd name="T20" fmla="*/ G36 w 21600"/>
                    <a:gd name="T21" fmla="*/ G40 h 21600"/>
                    <a:gd name="T22" fmla="*/ G37 w 21600"/>
                    <a:gd name="T23" fmla="*/ G42 h 21600"/>
                  </a:gdLst>
                  <a:ahLst/>
                  <a:cxnLst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T20" t="T21" r="T22" b="T23"/>
                  <a:pathLst>
                    <a:path w="21600" h="21600">
                      <a:moveTo>
                        <a:pt x="9203" y="12330"/>
                      </a:moveTo>
                      <a:cubicBezTo>
                        <a:pt x="8808" y="11918"/>
                        <a:pt x="8588" y="11370"/>
                        <a:pt x="8588" y="10800"/>
                      </a:cubicBezTo>
                      <a:cubicBezTo>
                        <a:pt x="8588" y="9578"/>
                        <a:pt x="9578" y="8588"/>
                        <a:pt x="10800" y="8588"/>
                      </a:cubicBezTo>
                      <a:cubicBezTo>
                        <a:pt x="12021" y="8588"/>
                        <a:pt x="13012" y="9578"/>
                        <a:pt x="13012" y="10800"/>
                      </a:cubicBezTo>
                      <a:cubicBezTo>
                        <a:pt x="13012" y="11370"/>
                        <a:pt x="12791" y="11918"/>
                        <a:pt x="12396" y="12330"/>
                      </a:cubicBezTo>
                      <a:lnTo>
                        <a:pt x="18596" y="18273"/>
                      </a:lnTo>
                      <a:cubicBezTo>
                        <a:pt x="20523" y="16263"/>
                        <a:pt x="21600" y="13585"/>
                        <a:pt x="21600" y="10800"/>
                      </a:cubicBezTo>
                      <a:cubicBezTo>
                        <a:pt x="21600" y="4835"/>
                        <a:pt x="16764" y="0"/>
                        <a:pt x="10800" y="0"/>
                      </a:cubicBezTo>
                      <a:cubicBezTo>
                        <a:pt x="4835" y="0"/>
                        <a:pt x="0" y="4835"/>
                        <a:pt x="0" y="10800"/>
                      </a:cubicBezTo>
                      <a:cubicBezTo>
                        <a:pt x="0" y="13585"/>
                        <a:pt x="1076" y="16263"/>
                        <a:pt x="3003" y="18273"/>
                      </a:cubicBezTo>
                      <a:close/>
                    </a:path>
                  </a:pathLst>
                </a:custGeom>
                <a:solidFill>
                  <a:srgbClr val="B35E25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1389" name="AutoShape 10">
                  <a:extLst>
                    <a:ext uri="{FF2B5EF4-FFF2-40B4-BE49-F238E27FC236}">
                      <a16:creationId xmlns:a16="http://schemas.microsoft.com/office/drawing/2014/main" id="{D9D7EA88-5AE8-4600-A3D5-58FCF3148B13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>
                  <a:off x="96150113" y="107831056"/>
                  <a:ext cx="1142999" cy="209550"/>
                </a:xfrm>
                <a:prstGeom prst="parallelogram">
                  <a:avLst>
                    <a:gd name="adj" fmla="val 136364"/>
                  </a:avLst>
                </a:prstGeom>
                <a:solidFill>
                  <a:schemeClr val="tx1">
                    <a:lumMod val="85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1390" name="AutoShape 11">
                  <a:extLst>
                    <a:ext uri="{FF2B5EF4-FFF2-40B4-BE49-F238E27FC236}">
                      <a16:creationId xmlns:a16="http://schemas.microsoft.com/office/drawing/2014/main" id="{27D140A6-6CD8-4C75-A56D-C0F794042FE8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 flipV="1">
                  <a:off x="96159637" y="108181160"/>
                  <a:ext cx="1142999" cy="216444"/>
                </a:xfrm>
                <a:prstGeom prst="parallelogram">
                  <a:avLst>
                    <a:gd name="adj" fmla="val 132020"/>
                  </a:avLst>
                </a:prstGeom>
                <a:solidFill>
                  <a:schemeClr val="tx1">
                    <a:lumMod val="85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grpSp>
              <p:nvGrpSpPr>
                <p:cNvPr id="1391" name="Group 12">
                  <a:extLst>
                    <a:ext uri="{FF2B5EF4-FFF2-40B4-BE49-F238E27FC236}">
                      <a16:creationId xmlns:a16="http://schemas.microsoft.com/office/drawing/2014/main" id="{F58772C6-E46C-4578-8412-33681A5E071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0606"/>
                  <a:ext cx="90152" cy="141220"/>
                  <a:chOff x="97307615" y="108040606"/>
                  <a:chExt cx="90152" cy="141220"/>
                </a:xfrm>
              </p:grpSpPr>
              <p:grpSp>
                <p:nvGrpSpPr>
                  <p:cNvPr id="1467" name="Group 13">
                    <a:extLst>
                      <a:ext uri="{FF2B5EF4-FFF2-40B4-BE49-F238E27FC236}">
                        <a16:creationId xmlns:a16="http://schemas.microsoft.com/office/drawing/2014/main" id="{CB88C850-891B-473E-9682-A43B0F124DC4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07615" y="108042576"/>
                    <a:ext cx="38710" cy="139250"/>
                    <a:chOff x="97323103" y="108042576"/>
                    <a:chExt cx="38710" cy="139250"/>
                  </a:xfrm>
                </p:grpSpPr>
                <p:grpSp>
                  <p:nvGrpSpPr>
                    <p:cNvPr id="1475" name="Group 14">
                      <a:extLst>
                        <a:ext uri="{FF2B5EF4-FFF2-40B4-BE49-F238E27FC236}">
                          <a16:creationId xmlns:a16="http://schemas.microsoft.com/office/drawing/2014/main" id="{DD60E264-4B14-454A-B839-F3A5012B48C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23103" y="10804299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479" name="AutoShape 15">
                        <a:extLst>
                          <a:ext uri="{FF2B5EF4-FFF2-40B4-BE49-F238E27FC236}">
                            <a16:creationId xmlns:a16="http://schemas.microsoft.com/office/drawing/2014/main" id="{99C00802-900F-4F3D-A3F6-26488DBCB13E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80" name="AutoShape 16">
                        <a:extLst>
                          <a:ext uri="{FF2B5EF4-FFF2-40B4-BE49-F238E27FC236}">
                            <a16:creationId xmlns:a16="http://schemas.microsoft.com/office/drawing/2014/main" id="{F914004C-72E2-47C2-BCA2-D0A72AB31252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476" name="Group 17">
                      <a:extLst>
                        <a:ext uri="{FF2B5EF4-FFF2-40B4-BE49-F238E27FC236}">
                          <a16:creationId xmlns:a16="http://schemas.microsoft.com/office/drawing/2014/main" id="{D1E637BB-7FC3-470B-A6D3-9725C7498BF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48538" y="10804257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477" name="AutoShape 18">
                        <a:extLst>
                          <a:ext uri="{FF2B5EF4-FFF2-40B4-BE49-F238E27FC236}">
                            <a16:creationId xmlns:a16="http://schemas.microsoft.com/office/drawing/2014/main" id="{C1C26445-7381-4CF8-B80B-ACEC64FC84A3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78" name="AutoShape 19">
                        <a:extLst>
                          <a:ext uri="{FF2B5EF4-FFF2-40B4-BE49-F238E27FC236}">
                            <a16:creationId xmlns:a16="http://schemas.microsoft.com/office/drawing/2014/main" id="{30DB8389-4869-4535-94E2-4FE925F38E95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  <p:grpSp>
                <p:nvGrpSpPr>
                  <p:cNvPr id="1468" name="Group 20">
                    <a:extLst>
                      <a:ext uri="{FF2B5EF4-FFF2-40B4-BE49-F238E27FC236}">
                        <a16:creationId xmlns:a16="http://schemas.microsoft.com/office/drawing/2014/main" id="{7F0363D0-DCDE-42C9-9D77-65DA6045249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59057" y="108040606"/>
                    <a:ext cx="38710" cy="139250"/>
                    <a:chOff x="97323103" y="108042576"/>
                    <a:chExt cx="38710" cy="139250"/>
                  </a:xfrm>
                </p:grpSpPr>
                <p:grpSp>
                  <p:nvGrpSpPr>
                    <p:cNvPr id="1469" name="Group 21">
                      <a:extLst>
                        <a:ext uri="{FF2B5EF4-FFF2-40B4-BE49-F238E27FC236}">
                          <a16:creationId xmlns:a16="http://schemas.microsoft.com/office/drawing/2014/main" id="{41237DEA-8521-4826-AA3A-06DD1A75063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23103" y="10804299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473" name="AutoShape 22">
                        <a:extLst>
                          <a:ext uri="{FF2B5EF4-FFF2-40B4-BE49-F238E27FC236}">
                            <a16:creationId xmlns:a16="http://schemas.microsoft.com/office/drawing/2014/main" id="{DF00CA54-17F0-4C4F-B4A0-51AD30F2BD62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74" name="AutoShape 23">
                        <a:extLst>
                          <a:ext uri="{FF2B5EF4-FFF2-40B4-BE49-F238E27FC236}">
                            <a16:creationId xmlns:a16="http://schemas.microsoft.com/office/drawing/2014/main" id="{BE1DD197-7F00-42E2-AEC2-C241AE3F6FCD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470" name="Group 24">
                      <a:extLst>
                        <a:ext uri="{FF2B5EF4-FFF2-40B4-BE49-F238E27FC236}">
                          <a16:creationId xmlns:a16="http://schemas.microsoft.com/office/drawing/2014/main" id="{C0111B1A-CB1F-482E-A0CB-F3676ADA7AF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48538" y="10804257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471" name="AutoShape 25">
                        <a:extLst>
                          <a:ext uri="{FF2B5EF4-FFF2-40B4-BE49-F238E27FC236}">
                            <a16:creationId xmlns:a16="http://schemas.microsoft.com/office/drawing/2014/main" id="{2016B92B-BC39-4826-B6A5-2DBD5CE468AE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72" name="AutoShape 26">
                        <a:extLst>
                          <a:ext uri="{FF2B5EF4-FFF2-40B4-BE49-F238E27FC236}">
                            <a16:creationId xmlns:a16="http://schemas.microsoft.com/office/drawing/2014/main" id="{6C9319AF-8A68-4942-A13E-FC3F84EED049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</p:grpSp>
            <p:grpSp>
              <p:nvGrpSpPr>
                <p:cNvPr id="1392" name="Group 27">
                  <a:extLst>
                    <a:ext uri="{FF2B5EF4-FFF2-40B4-BE49-F238E27FC236}">
                      <a16:creationId xmlns:a16="http://schemas.microsoft.com/office/drawing/2014/main" id="{9EF9A33E-7EC1-461C-8B4C-6B3D9887463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409118" y="108041211"/>
                  <a:ext cx="90152" cy="141220"/>
                  <a:chOff x="97307615" y="108040606"/>
                  <a:chExt cx="90152" cy="141220"/>
                </a:xfrm>
              </p:grpSpPr>
              <p:grpSp>
                <p:nvGrpSpPr>
                  <p:cNvPr id="1453" name="Group 28">
                    <a:extLst>
                      <a:ext uri="{FF2B5EF4-FFF2-40B4-BE49-F238E27FC236}">
                        <a16:creationId xmlns:a16="http://schemas.microsoft.com/office/drawing/2014/main" id="{7A306B5C-7290-4EBC-8158-6A8CF31C524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07615" y="108042576"/>
                    <a:ext cx="38710" cy="139250"/>
                    <a:chOff x="97323103" y="108042576"/>
                    <a:chExt cx="38710" cy="139250"/>
                  </a:xfrm>
                </p:grpSpPr>
                <p:grpSp>
                  <p:nvGrpSpPr>
                    <p:cNvPr id="1461" name="Group 29">
                      <a:extLst>
                        <a:ext uri="{FF2B5EF4-FFF2-40B4-BE49-F238E27FC236}">
                          <a16:creationId xmlns:a16="http://schemas.microsoft.com/office/drawing/2014/main" id="{D9CBE1AA-965D-4236-A30F-19FEA352894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23103" y="10804299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465" name="AutoShape 30">
                        <a:extLst>
                          <a:ext uri="{FF2B5EF4-FFF2-40B4-BE49-F238E27FC236}">
                            <a16:creationId xmlns:a16="http://schemas.microsoft.com/office/drawing/2014/main" id="{87D4211D-8B5C-4706-9CF0-AB54D3098439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66" name="AutoShape 31">
                        <a:extLst>
                          <a:ext uri="{FF2B5EF4-FFF2-40B4-BE49-F238E27FC236}">
                            <a16:creationId xmlns:a16="http://schemas.microsoft.com/office/drawing/2014/main" id="{3AF71875-5E11-42F0-8CCC-E95558994B45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462" name="Group 32">
                      <a:extLst>
                        <a:ext uri="{FF2B5EF4-FFF2-40B4-BE49-F238E27FC236}">
                          <a16:creationId xmlns:a16="http://schemas.microsoft.com/office/drawing/2014/main" id="{B3210312-BBA8-4D74-96D9-6A531375557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48538" y="10804257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463" name="AutoShape 33">
                        <a:extLst>
                          <a:ext uri="{FF2B5EF4-FFF2-40B4-BE49-F238E27FC236}">
                            <a16:creationId xmlns:a16="http://schemas.microsoft.com/office/drawing/2014/main" id="{4FF15DA1-AB11-44B3-82A6-623115F51438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64" name="AutoShape 34">
                        <a:extLst>
                          <a:ext uri="{FF2B5EF4-FFF2-40B4-BE49-F238E27FC236}">
                            <a16:creationId xmlns:a16="http://schemas.microsoft.com/office/drawing/2014/main" id="{E0C17B67-DC21-4919-BEC6-68143F9D1703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  <p:grpSp>
                <p:nvGrpSpPr>
                  <p:cNvPr id="1454" name="Group 35">
                    <a:extLst>
                      <a:ext uri="{FF2B5EF4-FFF2-40B4-BE49-F238E27FC236}">
                        <a16:creationId xmlns:a16="http://schemas.microsoft.com/office/drawing/2014/main" id="{561FF3AC-56A9-4ED1-9694-C0A4AD6744F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59057" y="108040606"/>
                    <a:ext cx="38710" cy="139250"/>
                    <a:chOff x="97323103" y="108042576"/>
                    <a:chExt cx="38710" cy="139250"/>
                  </a:xfrm>
                </p:grpSpPr>
                <p:grpSp>
                  <p:nvGrpSpPr>
                    <p:cNvPr id="1455" name="Group 36">
                      <a:extLst>
                        <a:ext uri="{FF2B5EF4-FFF2-40B4-BE49-F238E27FC236}">
                          <a16:creationId xmlns:a16="http://schemas.microsoft.com/office/drawing/2014/main" id="{AEFB1E22-5CD6-4898-9F73-E89F144C310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23103" y="10804299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459" name="AutoShape 37">
                        <a:extLst>
                          <a:ext uri="{FF2B5EF4-FFF2-40B4-BE49-F238E27FC236}">
                            <a16:creationId xmlns:a16="http://schemas.microsoft.com/office/drawing/2014/main" id="{087A8FA3-CB01-43D9-9E80-8E8548C9F69E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60" name="AutoShape 38">
                        <a:extLst>
                          <a:ext uri="{FF2B5EF4-FFF2-40B4-BE49-F238E27FC236}">
                            <a16:creationId xmlns:a16="http://schemas.microsoft.com/office/drawing/2014/main" id="{3FBC8EBE-46B9-4473-B857-AF4EC70F598A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456" name="Group 39">
                      <a:extLst>
                        <a:ext uri="{FF2B5EF4-FFF2-40B4-BE49-F238E27FC236}">
                          <a16:creationId xmlns:a16="http://schemas.microsoft.com/office/drawing/2014/main" id="{F1FD54FA-8DD3-4FD3-B366-674879F86F7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48538" y="10804257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457" name="AutoShape 40">
                        <a:extLst>
                          <a:ext uri="{FF2B5EF4-FFF2-40B4-BE49-F238E27FC236}">
                            <a16:creationId xmlns:a16="http://schemas.microsoft.com/office/drawing/2014/main" id="{21F6B04A-51EE-41EF-B29E-7E71DF4B0DB4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58" name="AutoShape 41">
                        <a:extLst>
                          <a:ext uri="{FF2B5EF4-FFF2-40B4-BE49-F238E27FC236}">
                            <a16:creationId xmlns:a16="http://schemas.microsoft.com/office/drawing/2014/main" id="{1D7A74AE-52AB-420C-B347-E21AF7E2BAA9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</p:grpSp>
            <p:grpSp>
              <p:nvGrpSpPr>
                <p:cNvPr id="1393" name="Group 42">
                  <a:extLst>
                    <a:ext uri="{FF2B5EF4-FFF2-40B4-BE49-F238E27FC236}">
                      <a16:creationId xmlns:a16="http://schemas.microsoft.com/office/drawing/2014/main" id="{25AB1D7A-7090-4684-9C26-D611674F52E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341056" y="108041211"/>
                  <a:ext cx="90152" cy="141220"/>
                  <a:chOff x="97307615" y="108040606"/>
                  <a:chExt cx="90152" cy="141220"/>
                </a:xfrm>
              </p:grpSpPr>
              <p:grpSp>
                <p:nvGrpSpPr>
                  <p:cNvPr id="1439" name="Group 43">
                    <a:extLst>
                      <a:ext uri="{FF2B5EF4-FFF2-40B4-BE49-F238E27FC236}">
                        <a16:creationId xmlns:a16="http://schemas.microsoft.com/office/drawing/2014/main" id="{3781D4D0-77F5-4564-9B27-71C7DDE6D0D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07615" y="108042576"/>
                    <a:ext cx="38710" cy="139250"/>
                    <a:chOff x="97323103" y="108042576"/>
                    <a:chExt cx="38710" cy="139250"/>
                  </a:xfrm>
                </p:grpSpPr>
                <p:grpSp>
                  <p:nvGrpSpPr>
                    <p:cNvPr id="1447" name="Group 44">
                      <a:extLst>
                        <a:ext uri="{FF2B5EF4-FFF2-40B4-BE49-F238E27FC236}">
                          <a16:creationId xmlns:a16="http://schemas.microsoft.com/office/drawing/2014/main" id="{BBB5B09D-10AB-400F-8EE7-992C7C7FB4C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23103" y="10804299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451" name="AutoShape 45">
                        <a:extLst>
                          <a:ext uri="{FF2B5EF4-FFF2-40B4-BE49-F238E27FC236}">
                            <a16:creationId xmlns:a16="http://schemas.microsoft.com/office/drawing/2014/main" id="{8F3991DB-64B3-46A0-BC53-7811EE98803D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52" name="AutoShape 46">
                        <a:extLst>
                          <a:ext uri="{FF2B5EF4-FFF2-40B4-BE49-F238E27FC236}">
                            <a16:creationId xmlns:a16="http://schemas.microsoft.com/office/drawing/2014/main" id="{0C2B647C-F348-479F-873A-4F8F74D6BE2A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448" name="Group 47">
                      <a:extLst>
                        <a:ext uri="{FF2B5EF4-FFF2-40B4-BE49-F238E27FC236}">
                          <a16:creationId xmlns:a16="http://schemas.microsoft.com/office/drawing/2014/main" id="{7BA54BBD-C3E7-446A-BC61-3481CCCAF3A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48538" y="10804257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449" name="AutoShape 48">
                        <a:extLst>
                          <a:ext uri="{FF2B5EF4-FFF2-40B4-BE49-F238E27FC236}">
                            <a16:creationId xmlns:a16="http://schemas.microsoft.com/office/drawing/2014/main" id="{D9BBAA64-08D2-4BE0-8A7B-E2D2D54B0973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50" name="AutoShape 49">
                        <a:extLst>
                          <a:ext uri="{FF2B5EF4-FFF2-40B4-BE49-F238E27FC236}">
                            <a16:creationId xmlns:a16="http://schemas.microsoft.com/office/drawing/2014/main" id="{92D1DF70-9585-499B-B503-7CE2B2C05106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  <p:grpSp>
                <p:nvGrpSpPr>
                  <p:cNvPr id="1440" name="Group 50">
                    <a:extLst>
                      <a:ext uri="{FF2B5EF4-FFF2-40B4-BE49-F238E27FC236}">
                        <a16:creationId xmlns:a16="http://schemas.microsoft.com/office/drawing/2014/main" id="{5E40DDA1-B8A8-4960-AF3B-628A13A84F6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59057" y="108040606"/>
                    <a:ext cx="38710" cy="139250"/>
                    <a:chOff x="97323103" y="108042576"/>
                    <a:chExt cx="38710" cy="139250"/>
                  </a:xfrm>
                </p:grpSpPr>
                <p:grpSp>
                  <p:nvGrpSpPr>
                    <p:cNvPr id="1441" name="Group 51">
                      <a:extLst>
                        <a:ext uri="{FF2B5EF4-FFF2-40B4-BE49-F238E27FC236}">
                          <a16:creationId xmlns:a16="http://schemas.microsoft.com/office/drawing/2014/main" id="{7C85F849-5B79-412C-9A9D-D0366E9D9BB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23103" y="10804299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445" name="AutoShape 52">
                        <a:extLst>
                          <a:ext uri="{FF2B5EF4-FFF2-40B4-BE49-F238E27FC236}">
                            <a16:creationId xmlns:a16="http://schemas.microsoft.com/office/drawing/2014/main" id="{A27A8363-0F86-4553-A211-66613635B9BC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46" name="AutoShape 53">
                        <a:extLst>
                          <a:ext uri="{FF2B5EF4-FFF2-40B4-BE49-F238E27FC236}">
                            <a16:creationId xmlns:a16="http://schemas.microsoft.com/office/drawing/2014/main" id="{0B8FFF99-57AC-4705-9B9E-68A0D517C538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442" name="Group 54">
                      <a:extLst>
                        <a:ext uri="{FF2B5EF4-FFF2-40B4-BE49-F238E27FC236}">
                          <a16:creationId xmlns:a16="http://schemas.microsoft.com/office/drawing/2014/main" id="{499AF0CC-2B70-4D73-8DA4-F2A81F42E76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48538" y="10804257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443" name="AutoShape 55">
                        <a:extLst>
                          <a:ext uri="{FF2B5EF4-FFF2-40B4-BE49-F238E27FC236}">
                            <a16:creationId xmlns:a16="http://schemas.microsoft.com/office/drawing/2014/main" id="{3728F046-9323-4636-B751-51F05C71C665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44" name="AutoShape 56">
                        <a:extLst>
                          <a:ext uri="{FF2B5EF4-FFF2-40B4-BE49-F238E27FC236}">
                            <a16:creationId xmlns:a16="http://schemas.microsoft.com/office/drawing/2014/main" id="{FBA00B85-AFAB-45FB-9FEE-C1A3F152D6B9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</p:grpSp>
            <p:grpSp>
              <p:nvGrpSpPr>
                <p:cNvPr id="1394" name="Group 57">
                  <a:extLst>
                    <a:ext uri="{FF2B5EF4-FFF2-40B4-BE49-F238E27FC236}">
                      <a16:creationId xmlns:a16="http://schemas.microsoft.com/office/drawing/2014/main" id="{D40742BD-23A4-4A1C-828E-0735A564892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210658" y="108041816"/>
                  <a:ext cx="90152" cy="141220"/>
                  <a:chOff x="97307615" y="108040606"/>
                  <a:chExt cx="90152" cy="141220"/>
                </a:xfrm>
              </p:grpSpPr>
              <p:grpSp>
                <p:nvGrpSpPr>
                  <p:cNvPr id="1425" name="Group 58">
                    <a:extLst>
                      <a:ext uri="{FF2B5EF4-FFF2-40B4-BE49-F238E27FC236}">
                        <a16:creationId xmlns:a16="http://schemas.microsoft.com/office/drawing/2014/main" id="{A6C2A5CE-FCB5-4FFF-8411-0E91845442E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07615" y="108042576"/>
                    <a:ext cx="38710" cy="139250"/>
                    <a:chOff x="97323103" y="108042576"/>
                    <a:chExt cx="38710" cy="139250"/>
                  </a:xfrm>
                </p:grpSpPr>
                <p:grpSp>
                  <p:nvGrpSpPr>
                    <p:cNvPr id="1433" name="Group 59">
                      <a:extLst>
                        <a:ext uri="{FF2B5EF4-FFF2-40B4-BE49-F238E27FC236}">
                          <a16:creationId xmlns:a16="http://schemas.microsoft.com/office/drawing/2014/main" id="{8AA23106-6E9B-4332-92ED-74EBD34B540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23103" y="10804299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437" name="AutoShape 60">
                        <a:extLst>
                          <a:ext uri="{FF2B5EF4-FFF2-40B4-BE49-F238E27FC236}">
                            <a16:creationId xmlns:a16="http://schemas.microsoft.com/office/drawing/2014/main" id="{AC0E5AAF-A9F1-4A39-A5B7-13BD142ADC23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38" name="AutoShape 61">
                        <a:extLst>
                          <a:ext uri="{FF2B5EF4-FFF2-40B4-BE49-F238E27FC236}">
                            <a16:creationId xmlns:a16="http://schemas.microsoft.com/office/drawing/2014/main" id="{FC83C701-0B13-40C4-8F3A-7A234FA667BB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434" name="Group 62">
                      <a:extLst>
                        <a:ext uri="{FF2B5EF4-FFF2-40B4-BE49-F238E27FC236}">
                          <a16:creationId xmlns:a16="http://schemas.microsoft.com/office/drawing/2014/main" id="{0F5C00B0-A69A-4394-9961-12B29A240C0F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48538" y="10804257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435" name="AutoShape 63">
                        <a:extLst>
                          <a:ext uri="{FF2B5EF4-FFF2-40B4-BE49-F238E27FC236}">
                            <a16:creationId xmlns:a16="http://schemas.microsoft.com/office/drawing/2014/main" id="{2E16F680-B154-45F3-90A8-519E334DB869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36" name="AutoShape 64">
                        <a:extLst>
                          <a:ext uri="{FF2B5EF4-FFF2-40B4-BE49-F238E27FC236}">
                            <a16:creationId xmlns:a16="http://schemas.microsoft.com/office/drawing/2014/main" id="{B823F1D3-2E58-4910-B0B7-F28A34C0E7A4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  <p:grpSp>
                <p:nvGrpSpPr>
                  <p:cNvPr id="1426" name="Group 65">
                    <a:extLst>
                      <a:ext uri="{FF2B5EF4-FFF2-40B4-BE49-F238E27FC236}">
                        <a16:creationId xmlns:a16="http://schemas.microsoft.com/office/drawing/2014/main" id="{7C541260-A8E2-4601-A16E-9EAB7054585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59057" y="108040606"/>
                    <a:ext cx="38710" cy="139250"/>
                    <a:chOff x="97323103" y="108042576"/>
                    <a:chExt cx="38710" cy="139250"/>
                  </a:xfrm>
                </p:grpSpPr>
                <p:grpSp>
                  <p:nvGrpSpPr>
                    <p:cNvPr id="1427" name="Group 66">
                      <a:extLst>
                        <a:ext uri="{FF2B5EF4-FFF2-40B4-BE49-F238E27FC236}">
                          <a16:creationId xmlns:a16="http://schemas.microsoft.com/office/drawing/2014/main" id="{592B40FE-DE24-4FB8-A03D-302347A4191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23103" y="10804299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431" name="AutoShape 67">
                        <a:extLst>
                          <a:ext uri="{FF2B5EF4-FFF2-40B4-BE49-F238E27FC236}">
                            <a16:creationId xmlns:a16="http://schemas.microsoft.com/office/drawing/2014/main" id="{440F8899-4517-4C63-800F-A019DC74C836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32" name="AutoShape 68">
                        <a:extLst>
                          <a:ext uri="{FF2B5EF4-FFF2-40B4-BE49-F238E27FC236}">
                            <a16:creationId xmlns:a16="http://schemas.microsoft.com/office/drawing/2014/main" id="{F6DBE743-322A-4386-BEA5-6EDDD449F7CD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428" name="Group 69">
                      <a:extLst>
                        <a:ext uri="{FF2B5EF4-FFF2-40B4-BE49-F238E27FC236}">
                          <a16:creationId xmlns:a16="http://schemas.microsoft.com/office/drawing/2014/main" id="{35AC4069-7627-49E5-ABA2-2EDA56F2F21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48538" y="10804257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429" name="AutoShape 70">
                        <a:extLst>
                          <a:ext uri="{FF2B5EF4-FFF2-40B4-BE49-F238E27FC236}">
                            <a16:creationId xmlns:a16="http://schemas.microsoft.com/office/drawing/2014/main" id="{221EB6E2-0D57-4CCD-8DAD-E689837984C8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30" name="AutoShape 71">
                        <a:extLst>
                          <a:ext uri="{FF2B5EF4-FFF2-40B4-BE49-F238E27FC236}">
                            <a16:creationId xmlns:a16="http://schemas.microsoft.com/office/drawing/2014/main" id="{5195B4D7-E41B-496B-BD94-0CB96E2FA53A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</p:grpSp>
            <p:grpSp>
              <p:nvGrpSpPr>
                <p:cNvPr id="1395" name="Group 72">
                  <a:extLst>
                    <a:ext uri="{FF2B5EF4-FFF2-40B4-BE49-F238E27FC236}">
                      <a16:creationId xmlns:a16="http://schemas.microsoft.com/office/drawing/2014/main" id="{6EAAB058-EC54-4872-8CF7-F7B4E0DE0C2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845556" y="108041022"/>
                  <a:ext cx="458368" cy="140803"/>
                  <a:chOff x="96845556" y="108041022"/>
                  <a:chExt cx="458368" cy="140803"/>
                </a:xfrm>
              </p:grpSpPr>
              <p:grpSp>
                <p:nvGrpSpPr>
                  <p:cNvPr id="1411" name="Group 73">
                    <a:extLst>
                      <a:ext uri="{FF2B5EF4-FFF2-40B4-BE49-F238E27FC236}">
                        <a16:creationId xmlns:a16="http://schemas.microsoft.com/office/drawing/2014/main" id="{482D621D-125E-44A0-8517-2FCCB6F3150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1207"/>
                    <a:ext cx="246833" cy="140618"/>
                    <a:chOff x="97057091" y="108041207"/>
                    <a:chExt cx="246833" cy="140618"/>
                  </a:xfrm>
                </p:grpSpPr>
                <p:grpSp>
                  <p:nvGrpSpPr>
                    <p:cNvPr id="1419" name="Group 74">
                      <a:extLst>
                        <a:ext uri="{FF2B5EF4-FFF2-40B4-BE49-F238E27FC236}">
                          <a16:creationId xmlns:a16="http://schemas.microsoft.com/office/drawing/2014/main" id="{2AEC704C-5A18-4C53-86F5-9FFCEC872C7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165595" y="108041207"/>
                      <a:ext cx="138329" cy="139597"/>
                      <a:chOff x="97165595" y="108041207"/>
                      <a:chExt cx="138329" cy="139597"/>
                    </a:xfrm>
                  </p:grpSpPr>
                  <p:cxnSp>
                    <p:nvCxnSpPr>
                      <p:cNvPr id="1423" name="AutoShape 75">
                        <a:extLst>
                          <a:ext uri="{FF2B5EF4-FFF2-40B4-BE49-F238E27FC236}">
                            <a16:creationId xmlns:a16="http://schemas.microsoft.com/office/drawing/2014/main" id="{EF44D017-A801-4763-98A3-05699A5D26B4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218720" y="108042761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24" name="AutoShape 76">
                        <a:extLst>
                          <a:ext uri="{FF2B5EF4-FFF2-40B4-BE49-F238E27FC236}">
                            <a16:creationId xmlns:a16="http://schemas.microsoft.com/office/drawing/2014/main" id="{3692F03C-3DDB-49E3-90B4-8BFE2633E704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165595" y="108041207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420" name="Group 77">
                      <a:extLst>
                        <a:ext uri="{FF2B5EF4-FFF2-40B4-BE49-F238E27FC236}">
                          <a16:creationId xmlns:a16="http://schemas.microsoft.com/office/drawing/2014/main" id="{AFBECB88-8271-41A2-9ED2-002D17817CE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057091" y="108042228"/>
                      <a:ext cx="138329" cy="139597"/>
                      <a:chOff x="97165595" y="108041207"/>
                      <a:chExt cx="138329" cy="139597"/>
                    </a:xfrm>
                  </p:grpSpPr>
                  <p:cxnSp>
                    <p:nvCxnSpPr>
                      <p:cNvPr id="1421" name="AutoShape 78">
                        <a:extLst>
                          <a:ext uri="{FF2B5EF4-FFF2-40B4-BE49-F238E27FC236}">
                            <a16:creationId xmlns:a16="http://schemas.microsoft.com/office/drawing/2014/main" id="{FEF30C60-F8DD-434D-B6B8-B46C45DF4642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218720" y="108042761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22" name="AutoShape 79">
                        <a:extLst>
                          <a:ext uri="{FF2B5EF4-FFF2-40B4-BE49-F238E27FC236}">
                            <a16:creationId xmlns:a16="http://schemas.microsoft.com/office/drawing/2014/main" id="{2DF39AF0-A98F-41CA-AA95-25EBC7A76E7E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165595" y="108041207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  <p:grpSp>
                <p:nvGrpSpPr>
                  <p:cNvPr id="1412" name="Group 80">
                    <a:extLst>
                      <a:ext uri="{FF2B5EF4-FFF2-40B4-BE49-F238E27FC236}">
                        <a16:creationId xmlns:a16="http://schemas.microsoft.com/office/drawing/2014/main" id="{C2E3880F-CFFE-419F-A766-10A00B96E4C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6845556" y="108041022"/>
                    <a:ext cx="246833" cy="140618"/>
                    <a:chOff x="97057091" y="108041207"/>
                    <a:chExt cx="246833" cy="140618"/>
                  </a:xfrm>
                </p:grpSpPr>
                <p:grpSp>
                  <p:nvGrpSpPr>
                    <p:cNvPr id="1413" name="Group 81">
                      <a:extLst>
                        <a:ext uri="{FF2B5EF4-FFF2-40B4-BE49-F238E27FC236}">
                          <a16:creationId xmlns:a16="http://schemas.microsoft.com/office/drawing/2014/main" id="{A534790C-45CA-4B9B-8C49-AB34880D6F75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165595" y="108041207"/>
                      <a:ext cx="138329" cy="139597"/>
                      <a:chOff x="97165595" y="108041207"/>
                      <a:chExt cx="138329" cy="139597"/>
                    </a:xfrm>
                  </p:grpSpPr>
                  <p:cxnSp>
                    <p:nvCxnSpPr>
                      <p:cNvPr id="1417" name="AutoShape 82">
                        <a:extLst>
                          <a:ext uri="{FF2B5EF4-FFF2-40B4-BE49-F238E27FC236}">
                            <a16:creationId xmlns:a16="http://schemas.microsoft.com/office/drawing/2014/main" id="{D33F492A-CB09-48EC-87B0-C3FDE2FE1A78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218720" y="108042761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18" name="AutoShape 83">
                        <a:extLst>
                          <a:ext uri="{FF2B5EF4-FFF2-40B4-BE49-F238E27FC236}">
                            <a16:creationId xmlns:a16="http://schemas.microsoft.com/office/drawing/2014/main" id="{6BAA63BD-1800-40DB-BC1B-B6F40687C196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165595" y="108041207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414" name="Group 84">
                      <a:extLst>
                        <a:ext uri="{FF2B5EF4-FFF2-40B4-BE49-F238E27FC236}">
                          <a16:creationId xmlns:a16="http://schemas.microsoft.com/office/drawing/2014/main" id="{4F33A942-F654-4028-B55E-B857865CD78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057091" y="108042228"/>
                      <a:ext cx="138329" cy="139597"/>
                      <a:chOff x="97165595" y="108041207"/>
                      <a:chExt cx="138329" cy="139597"/>
                    </a:xfrm>
                  </p:grpSpPr>
                  <p:cxnSp>
                    <p:nvCxnSpPr>
                      <p:cNvPr id="1415" name="AutoShape 85">
                        <a:extLst>
                          <a:ext uri="{FF2B5EF4-FFF2-40B4-BE49-F238E27FC236}">
                            <a16:creationId xmlns:a16="http://schemas.microsoft.com/office/drawing/2014/main" id="{BD3D342B-1736-41D0-8EA1-6405A3B210BC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218720" y="108042761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16" name="AutoShape 86">
                        <a:extLst>
                          <a:ext uri="{FF2B5EF4-FFF2-40B4-BE49-F238E27FC236}">
                            <a16:creationId xmlns:a16="http://schemas.microsoft.com/office/drawing/2014/main" id="{E6EFA5B3-4EE5-492D-BE43-DCF7CD268870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165595" y="108041207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</p:grpSp>
            <p:grpSp>
              <p:nvGrpSpPr>
                <p:cNvPr id="1396" name="Group 87">
                  <a:extLst>
                    <a:ext uri="{FF2B5EF4-FFF2-40B4-BE49-F238E27FC236}">
                      <a16:creationId xmlns:a16="http://schemas.microsoft.com/office/drawing/2014/main" id="{A6A8C980-8B68-4FDC-8F4D-FFFF98E8D79E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431208" y="108042001"/>
                  <a:ext cx="458368" cy="140803"/>
                  <a:chOff x="96845556" y="108041022"/>
                  <a:chExt cx="458368" cy="140803"/>
                </a:xfrm>
              </p:grpSpPr>
              <p:grpSp>
                <p:nvGrpSpPr>
                  <p:cNvPr id="1397" name="Group 88">
                    <a:extLst>
                      <a:ext uri="{FF2B5EF4-FFF2-40B4-BE49-F238E27FC236}">
                        <a16:creationId xmlns:a16="http://schemas.microsoft.com/office/drawing/2014/main" id="{885474B6-C7C9-41EC-824D-BAFCD791FC9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1207"/>
                    <a:ext cx="246833" cy="140618"/>
                    <a:chOff x="97057091" y="108041207"/>
                    <a:chExt cx="246833" cy="140618"/>
                  </a:xfrm>
                </p:grpSpPr>
                <p:grpSp>
                  <p:nvGrpSpPr>
                    <p:cNvPr id="1405" name="Group 89">
                      <a:extLst>
                        <a:ext uri="{FF2B5EF4-FFF2-40B4-BE49-F238E27FC236}">
                          <a16:creationId xmlns:a16="http://schemas.microsoft.com/office/drawing/2014/main" id="{9567BAB1-9FF7-4E4F-9548-7AF1F24EA91C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165595" y="108041207"/>
                      <a:ext cx="138329" cy="139597"/>
                      <a:chOff x="97165595" y="108041207"/>
                      <a:chExt cx="138329" cy="139597"/>
                    </a:xfrm>
                  </p:grpSpPr>
                  <p:cxnSp>
                    <p:nvCxnSpPr>
                      <p:cNvPr id="1409" name="AutoShape 90">
                        <a:extLst>
                          <a:ext uri="{FF2B5EF4-FFF2-40B4-BE49-F238E27FC236}">
                            <a16:creationId xmlns:a16="http://schemas.microsoft.com/office/drawing/2014/main" id="{E56BF53A-08A4-45EB-9A5D-5CD739874041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218720" y="108042761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10" name="AutoShape 91">
                        <a:extLst>
                          <a:ext uri="{FF2B5EF4-FFF2-40B4-BE49-F238E27FC236}">
                            <a16:creationId xmlns:a16="http://schemas.microsoft.com/office/drawing/2014/main" id="{4640B271-100B-4E1B-9783-2264D77AF9E8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165595" y="108041207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406" name="Group 92">
                      <a:extLst>
                        <a:ext uri="{FF2B5EF4-FFF2-40B4-BE49-F238E27FC236}">
                          <a16:creationId xmlns:a16="http://schemas.microsoft.com/office/drawing/2014/main" id="{09E89C3E-CE73-47A2-B9C7-3F895766963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057091" y="108042228"/>
                      <a:ext cx="138329" cy="139597"/>
                      <a:chOff x="97165595" y="108041207"/>
                      <a:chExt cx="138329" cy="139597"/>
                    </a:xfrm>
                  </p:grpSpPr>
                  <p:cxnSp>
                    <p:nvCxnSpPr>
                      <p:cNvPr id="1407" name="AutoShape 93">
                        <a:extLst>
                          <a:ext uri="{FF2B5EF4-FFF2-40B4-BE49-F238E27FC236}">
                            <a16:creationId xmlns:a16="http://schemas.microsoft.com/office/drawing/2014/main" id="{66E09BE4-2176-409D-A5CF-E68275CF637D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218720" y="108042761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08" name="AutoShape 94">
                        <a:extLst>
                          <a:ext uri="{FF2B5EF4-FFF2-40B4-BE49-F238E27FC236}">
                            <a16:creationId xmlns:a16="http://schemas.microsoft.com/office/drawing/2014/main" id="{C1047BC6-EA70-4656-BD92-74B74DFBB6A5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165595" y="108041207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  <p:grpSp>
                <p:nvGrpSpPr>
                  <p:cNvPr id="1398" name="Group 95">
                    <a:extLst>
                      <a:ext uri="{FF2B5EF4-FFF2-40B4-BE49-F238E27FC236}">
                        <a16:creationId xmlns:a16="http://schemas.microsoft.com/office/drawing/2014/main" id="{7E2FF6A8-4389-4898-B786-23D7955308AD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6845556" y="108041022"/>
                    <a:ext cx="246833" cy="140618"/>
                    <a:chOff x="97057091" y="108041207"/>
                    <a:chExt cx="246833" cy="140618"/>
                  </a:xfrm>
                </p:grpSpPr>
                <p:grpSp>
                  <p:nvGrpSpPr>
                    <p:cNvPr id="1399" name="Group 96">
                      <a:extLst>
                        <a:ext uri="{FF2B5EF4-FFF2-40B4-BE49-F238E27FC236}">
                          <a16:creationId xmlns:a16="http://schemas.microsoft.com/office/drawing/2014/main" id="{0136F22D-B675-4760-80ED-FA2FC2114A2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165595" y="108041207"/>
                      <a:ext cx="138329" cy="139597"/>
                      <a:chOff x="97165595" y="108041207"/>
                      <a:chExt cx="138329" cy="139597"/>
                    </a:xfrm>
                  </p:grpSpPr>
                  <p:cxnSp>
                    <p:nvCxnSpPr>
                      <p:cNvPr id="1403" name="AutoShape 97">
                        <a:extLst>
                          <a:ext uri="{FF2B5EF4-FFF2-40B4-BE49-F238E27FC236}">
                            <a16:creationId xmlns:a16="http://schemas.microsoft.com/office/drawing/2014/main" id="{A2B02268-B7A1-4530-8C0A-37D4AB6F6E02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218720" y="108042761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04" name="AutoShape 98">
                        <a:extLst>
                          <a:ext uri="{FF2B5EF4-FFF2-40B4-BE49-F238E27FC236}">
                            <a16:creationId xmlns:a16="http://schemas.microsoft.com/office/drawing/2014/main" id="{C1796D34-372E-4241-8EDD-F4C1EA131BF4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165595" y="108041207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400" name="Group 99">
                      <a:extLst>
                        <a:ext uri="{FF2B5EF4-FFF2-40B4-BE49-F238E27FC236}">
                          <a16:creationId xmlns:a16="http://schemas.microsoft.com/office/drawing/2014/main" id="{BDD252FE-94AD-4E69-87AC-BE0C147B1033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057091" y="108042228"/>
                      <a:ext cx="138329" cy="139597"/>
                      <a:chOff x="97165595" y="108041207"/>
                      <a:chExt cx="138329" cy="139597"/>
                    </a:xfrm>
                  </p:grpSpPr>
                  <p:cxnSp>
                    <p:nvCxnSpPr>
                      <p:cNvPr id="1401" name="AutoShape 100">
                        <a:extLst>
                          <a:ext uri="{FF2B5EF4-FFF2-40B4-BE49-F238E27FC236}">
                            <a16:creationId xmlns:a16="http://schemas.microsoft.com/office/drawing/2014/main" id="{1475E2AB-DD11-44AC-B0D0-24A4127395FA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218720" y="108042761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402" name="AutoShape 101">
                        <a:extLst>
                          <a:ext uri="{FF2B5EF4-FFF2-40B4-BE49-F238E27FC236}">
                            <a16:creationId xmlns:a16="http://schemas.microsoft.com/office/drawing/2014/main" id="{8E403CB5-9E7E-42E6-8CD9-ABCF4EC2CEC1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165595" y="108041207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</p:grpSp>
          </p:grpSp>
          <p:sp>
            <p:nvSpPr>
              <p:cNvPr id="1481" name="TextBox 1480">
                <a:extLst>
                  <a:ext uri="{FF2B5EF4-FFF2-40B4-BE49-F238E27FC236}">
                    <a16:creationId xmlns:a16="http://schemas.microsoft.com/office/drawing/2014/main" id="{65BC62FE-C2F9-4406-A9AA-3648A45CDB4D}"/>
                  </a:ext>
                </a:extLst>
              </p:cNvPr>
              <p:cNvSpPr txBox="1"/>
              <p:nvPr/>
            </p:nvSpPr>
            <p:spPr>
              <a:xfrm>
                <a:off x="486026" y="4076485"/>
                <a:ext cx="94553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000" dirty="0"/>
                  <a:t>Death of King/Leader</a:t>
                </a:r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30B78019-65F1-4605-B1DB-4181F6D340C9}"/>
                </a:ext>
              </a:extLst>
            </p:cNvPr>
            <p:cNvSpPr txBox="1"/>
            <p:nvPr/>
          </p:nvSpPr>
          <p:spPr>
            <a:xfrm>
              <a:off x="10073604" y="3083209"/>
              <a:ext cx="1184899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dirty="0"/>
                <a:t>(Inc. 2,000 men as reinforcements)</a:t>
              </a:r>
            </a:p>
          </p:txBody>
        </p: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D51402C9-67FC-47DC-8CF5-ECBB465C32E0}"/>
                </a:ext>
              </a:extLst>
            </p:cNvPr>
            <p:cNvGrpSpPr/>
            <p:nvPr/>
          </p:nvGrpSpPr>
          <p:grpSpPr>
            <a:xfrm>
              <a:off x="8827706" y="377389"/>
              <a:ext cx="2764650" cy="1424218"/>
              <a:chOff x="12890329" y="1427923"/>
              <a:chExt cx="2764650" cy="1424218"/>
            </a:xfrm>
          </p:grpSpPr>
          <p:pic>
            <p:nvPicPr>
              <p:cNvPr id="1491" name="Graphic 1490" descr="Crown">
                <a:extLst>
                  <a:ext uri="{FF2B5EF4-FFF2-40B4-BE49-F238E27FC236}">
                    <a16:creationId xmlns:a16="http://schemas.microsoft.com/office/drawing/2014/main" id="{60CE199B-0729-4747-B54B-44E279231CB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14408497" y="1427923"/>
                <a:ext cx="445227" cy="450297"/>
              </a:xfrm>
              <a:prstGeom prst="rect">
                <a:avLst/>
              </a:prstGeom>
            </p:spPr>
          </p:pic>
          <p:grpSp>
            <p:nvGrpSpPr>
              <p:cNvPr id="26" name="Group 25">
                <a:extLst>
                  <a:ext uri="{FF2B5EF4-FFF2-40B4-BE49-F238E27FC236}">
                    <a16:creationId xmlns:a16="http://schemas.microsoft.com/office/drawing/2014/main" id="{550070E7-7961-41FB-8D92-536F91C932F2}"/>
                  </a:ext>
                </a:extLst>
              </p:cNvPr>
              <p:cNvGrpSpPr/>
              <p:nvPr/>
            </p:nvGrpSpPr>
            <p:grpSpPr>
              <a:xfrm>
                <a:off x="12890329" y="1624923"/>
                <a:ext cx="2764650" cy="1227218"/>
                <a:chOff x="12890329" y="1624923"/>
                <a:chExt cx="2764650" cy="1227218"/>
              </a:xfrm>
            </p:grpSpPr>
            <p:grpSp>
              <p:nvGrpSpPr>
                <p:cNvPr id="1543" name="Group 1542">
                  <a:extLst>
                    <a:ext uri="{FF2B5EF4-FFF2-40B4-BE49-F238E27FC236}">
                      <a16:creationId xmlns:a16="http://schemas.microsoft.com/office/drawing/2014/main" id="{CC817380-B5B4-4463-AA7B-813197C29E8F}"/>
                    </a:ext>
                  </a:extLst>
                </p:cNvPr>
                <p:cNvGrpSpPr/>
                <p:nvPr/>
              </p:nvGrpSpPr>
              <p:grpSpPr>
                <a:xfrm>
                  <a:off x="13312242" y="1692027"/>
                  <a:ext cx="520400" cy="559870"/>
                  <a:chOff x="7543024" y="1218017"/>
                  <a:chExt cx="1049500" cy="1049500"/>
                </a:xfrm>
              </p:grpSpPr>
              <p:sp>
                <p:nvSpPr>
                  <p:cNvPr id="1586" name="Freeform: Shape 1585">
                    <a:extLst>
                      <a:ext uri="{FF2B5EF4-FFF2-40B4-BE49-F238E27FC236}">
                        <a16:creationId xmlns:a16="http://schemas.microsoft.com/office/drawing/2014/main" id="{0ADBF8B5-40D0-4100-9A1E-BB0AF5533E4C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587" name="Content Placeholder 8" descr="Skull">
                    <a:extLst>
                      <a:ext uri="{FF2B5EF4-FFF2-40B4-BE49-F238E27FC236}">
                        <a16:creationId xmlns:a16="http://schemas.microsoft.com/office/drawing/2014/main" id="{2CD16D1C-9DB0-4E12-A20E-EB7826DC7133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588" name="Freeform: Shape 1587">
                      <a:extLst>
                        <a:ext uri="{FF2B5EF4-FFF2-40B4-BE49-F238E27FC236}">
                          <a16:creationId xmlns:a16="http://schemas.microsoft.com/office/drawing/2014/main" id="{BE1B8EDE-C90E-4B78-93F8-637156EB11A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89" name="Freeform: Shape 1588">
                      <a:extLst>
                        <a:ext uri="{FF2B5EF4-FFF2-40B4-BE49-F238E27FC236}">
                          <a16:creationId xmlns:a16="http://schemas.microsoft.com/office/drawing/2014/main" id="{259143EF-B6F9-4E55-A49B-C4D5A738112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90" name="Freeform: Shape 1589">
                      <a:extLst>
                        <a:ext uri="{FF2B5EF4-FFF2-40B4-BE49-F238E27FC236}">
                          <a16:creationId xmlns:a16="http://schemas.microsoft.com/office/drawing/2014/main" id="{3A2FA464-E601-4C5F-9576-C3A914B084C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91" name="Freeform: Shape 1590">
                      <a:extLst>
                        <a:ext uri="{FF2B5EF4-FFF2-40B4-BE49-F238E27FC236}">
                          <a16:creationId xmlns:a16="http://schemas.microsoft.com/office/drawing/2014/main" id="{3CF163AE-59FA-4DA0-8C4B-EFA2EE1A4FF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1544" name="Group 1543">
                  <a:extLst>
                    <a:ext uri="{FF2B5EF4-FFF2-40B4-BE49-F238E27FC236}">
                      <a16:creationId xmlns:a16="http://schemas.microsoft.com/office/drawing/2014/main" id="{40020AD3-88F7-41C5-B2CC-7800043D40BC}"/>
                    </a:ext>
                  </a:extLst>
                </p:cNvPr>
                <p:cNvGrpSpPr/>
                <p:nvPr/>
              </p:nvGrpSpPr>
              <p:grpSpPr>
                <a:xfrm>
                  <a:off x="13766018" y="1745358"/>
                  <a:ext cx="336091" cy="455127"/>
                  <a:chOff x="7728872" y="1316407"/>
                  <a:chExt cx="677802" cy="853156"/>
                </a:xfrm>
              </p:grpSpPr>
              <p:sp>
                <p:nvSpPr>
                  <p:cNvPr id="1580" name="Freeform: Shape 1579">
                    <a:extLst>
                      <a:ext uri="{FF2B5EF4-FFF2-40B4-BE49-F238E27FC236}">
                        <a16:creationId xmlns:a16="http://schemas.microsoft.com/office/drawing/2014/main" id="{DD7B3676-A519-4BDD-A662-4B869A156433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581" name="Content Placeholder 8" descr="Skull">
                    <a:extLst>
                      <a:ext uri="{FF2B5EF4-FFF2-40B4-BE49-F238E27FC236}">
                        <a16:creationId xmlns:a16="http://schemas.microsoft.com/office/drawing/2014/main" id="{BB70B4C8-FF2D-47F5-AD8C-F2B1F6F11AA5}"/>
                      </a:ext>
                    </a:extLst>
                  </p:cNvPr>
                  <p:cNvGrpSpPr/>
                  <p:nvPr/>
                </p:nvGrpSpPr>
                <p:grpSpPr>
                  <a:xfrm>
                    <a:off x="7728872" y="1316407"/>
                    <a:ext cx="677802" cy="853156"/>
                    <a:chOff x="7728872" y="1316407"/>
                    <a:chExt cx="677802" cy="853156"/>
                  </a:xfrm>
                </p:grpSpPr>
                <p:sp>
                  <p:nvSpPr>
                    <p:cNvPr id="1582" name="Freeform: Shape 1581">
                      <a:extLst>
                        <a:ext uri="{FF2B5EF4-FFF2-40B4-BE49-F238E27FC236}">
                          <a16:creationId xmlns:a16="http://schemas.microsoft.com/office/drawing/2014/main" id="{1504CC89-75EB-4D7B-AA3A-C00B964126E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83" name="Freeform: Shape 1582">
                      <a:extLst>
                        <a:ext uri="{FF2B5EF4-FFF2-40B4-BE49-F238E27FC236}">
                          <a16:creationId xmlns:a16="http://schemas.microsoft.com/office/drawing/2014/main" id="{BAB9FBF2-8869-4DEF-A52E-EEE277787F8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84" name="Freeform: Shape 1583">
                      <a:extLst>
                        <a:ext uri="{FF2B5EF4-FFF2-40B4-BE49-F238E27FC236}">
                          <a16:creationId xmlns:a16="http://schemas.microsoft.com/office/drawing/2014/main" id="{0FC4460D-F77F-405F-97D0-CDD190555FE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85" name="Freeform: Shape 1584">
                      <a:extLst>
                        <a:ext uri="{FF2B5EF4-FFF2-40B4-BE49-F238E27FC236}">
                          <a16:creationId xmlns:a16="http://schemas.microsoft.com/office/drawing/2014/main" id="{B4DD92A8-C935-469E-AD36-47F0E63FAAC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2" y="1677174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1545" name="Group 1544">
                  <a:extLst>
                    <a:ext uri="{FF2B5EF4-FFF2-40B4-BE49-F238E27FC236}">
                      <a16:creationId xmlns:a16="http://schemas.microsoft.com/office/drawing/2014/main" id="{95CBECA7-4245-434F-97C0-381F7813730E}"/>
                    </a:ext>
                  </a:extLst>
                </p:cNvPr>
                <p:cNvGrpSpPr/>
                <p:nvPr/>
              </p:nvGrpSpPr>
              <p:grpSpPr>
                <a:xfrm>
                  <a:off x="13310987" y="2188219"/>
                  <a:ext cx="520400" cy="559870"/>
                  <a:chOff x="7543024" y="1218017"/>
                  <a:chExt cx="1049500" cy="1049500"/>
                </a:xfrm>
              </p:grpSpPr>
              <p:sp>
                <p:nvSpPr>
                  <p:cNvPr id="1574" name="Freeform: Shape 1573">
                    <a:extLst>
                      <a:ext uri="{FF2B5EF4-FFF2-40B4-BE49-F238E27FC236}">
                        <a16:creationId xmlns:a16="http://schemas.microsoft.com/office/drawing/2014/main" id="{BB3F5A4C-9174-4223-BBF4-F43C1B7555F1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575" name="Content Placeholder 8" descr="Skull">
                    <a:extLst>
                      <a:ext uri="{FF2B5EF4-FFF2-40B4-BE49-F238E27FC236}">
                        <a16:creationId xmlns:a16="http://schemas.microsoft.com/office/drawing/2014/main" id="{8A215DFC-DE82-4727-A93A-655FB2CEE1E2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576" name="Freeform: Shape 1575">
                      <a:extLst>
                        <a:ext uri="{FF2B5EF4-FFF2-40B4-BE49-F238E27FC236}">
                          <a16:creationId xmlns:a16="http://schemas.microsoft.com/office/drawing/2014/main" id="{111F6A64-34E7-435B-AF81-C85F9A03672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77" name="Freeform: Shape 1576">
                      <a:extLst>
                        <a:ext uri="{FF2B5EF4-FFF2-40B4-BE49-F238E27FC236}">
                          <a16:creationId xmlns:a16="http://schemas.microsoft.com/office/drawing/2014/main" id="{7E3173D6-FC84-448F-B0C3-155AD0E46CE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78" name="Freeform: Shape 1577">
                      <a:extLst>
                        <a:ext uri="{FF2B5EF4-FFF2-40B4-BE49-F238E27FC236}">
                          <a16:creationId xmlns:a16="http://schemas.microsoft.com/office/drawing/2014/main" id="{6D773506-C7DD-4D4D-AD41-5920A57179E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79" name="Freeform: Shape 1578">
                      <a:extLst>
                        <a:ext uri="{FF2B5EF4-FFF2-40B4-BE49-F238E27FC236}">
                          <a16:creationId xmlns:a16="http://schemas.microsoft.com/office/drawing/2014/main" id="{E6A28261-803D-442E-9172-963ADA2CC9E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1546" name="Group 1545">
                  <a:extLst>
                    <a:ext uri="{FF2B5EF4-FFF2-40B4-BE49-F238E27FC236}">
                      <a16:creationId xmlns:a16="http://schemas.microsoft.com/office/drawing/2014/main" id="{845ADB58-E667-46CF-B79C-FCCAF479E15B}"/>
                    </a:ext>
                  </a:extLst>
                </p:cNvPr>
                <p:cNvGrpSpPr/>
                <p:nvPr/>
              </p:nvGrpSpPr>
              <p:grpSpPr>
                <a:xfrm>
                  <a:off x="13672610" y="2189064"/>
                  <a:ext cx="520400" cy="559870"/>
                  <a:chOff x="7543024" y="1218017"/>
                  <a:chExt cx="1049500" cy="1049500"/>
                </a:xfrm>
              </p:grpSpPr>
              <p:sp>
                <p:nvSpPr>
                  <p:cNvPr id="1568" name="Freeform: Shape 1567">
                    <a:extLst>
                      <a:ext uri="{FF2B5EF4-FFF2-40B4-BE49-F238E27FC236}">
                        <a16:creationId xmlns:a16="http://schemas.microsoft.com/office/drawing/2014/main" id="{BAE36B19-5208-4448-8C4C-614847068A94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569" name="Content Placeholder 8" descr="Skull">
                    <a:extLst>
                      <a:ext uri="{FF2B5EF4-FFF2-40B4-BE49-F238E27FC236}">
                        <a16:creationId xmlns:a16="http://schemas.microsoft.com/office/drawing/2014/main" id="{B3CCBDDF-998A-443C-9DCA-F3F49BE586CF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570" name="Freeform: Shape 1569">
                      <a:extLst>
                        <a:ext uri="{FF2B5EF4-FFF2-40B4-BE49-F238E27FC236}">
                          <a16:creationId xmlns:a16="http://schemas.microsoft.com/office/drawing/2014/main" id="{52F3748E-2C73-44BB-B873-52236BDC3E1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71" name="Freeform: Shape 1570">
                      <a:extLst>
                        <a:ext uri="{FF2B5EF4-FFF2-40B4-BE49-F238E27FC236}">
                          <a16:creationId xmlns:a16="http://schemas.microsoft.com/office/drawing/2014/main" id="{F72D995D-72E5-4CBB-8CC2-85C22396A6C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72" name="Freeform: Shape 1571">
                      <a:extLst>
                        <a:ext uri="{FF2B5EF4-FFF2-40B4-BE49-F238E27FC236}">
                          <a16:creationId xmlns:a16="http://schemas.microsoft.com/office/drawing/2014/main" id="{F2F32A21-6A46-41A5-AF75-D579753A89A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73" name="Freeform: Shape 1572">
                      <a:extLst>
                        <a:ext uri="{FF2B5EF4-FFF2-40B4-BE49-F238E27FC236}">
                          <a16:creationId xmlns:a16="http://schemas.microsoft.com/office/drawing/2014/main" id="{D53FE346-3759-4CAF-AF9C-45360030715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1547" name="Group 1546">
                  <a:extLst>
                    <a:ext uri="{FF2B5EF4-FFF2-40B4-BE49-F238E27FC236}">
                      <a16:creationId xmlns:a16="http://schemas.microsoft.com/office/drawing/2014/main" id="{4B4AFC8A-8FF7-4BEC-99C2-C8B9E66254C9}"/>
                    </a:ext>
                  </a:extLst>
                </p:cNvPr>
                <p:cNvGrpSpPr/>
                <p:nvPr/>
              </p:nvGrpSpPr>
              <p:grpSpPr>
                <a:xfrm>
                  <a:off x="12949758" y="1695568"/>
                  <a:ext cx="520400" cy="559870"/>
                  <a:chOff x="7543024" y="1218017"/>
                  <a:chExt cx="1049500" cy="1049500"/>
                </a:xfrm>
              </p:grpSpPr>
              <p:sp>
                <p:nvSpPr>
                  <p:cNvPr id="1562" name="Freeform: Shape 1561">
                    <a:extLst>
                      <a:ext uri="{FF2B5EF4-FFF2-40B4-BE49-F238E27FC236}">
                        <a16:creationId xmlns:a16="http://schemas.microsoft.com/office/drawing/2014/main" id="{AECCCC4D-E9D1-4F8B-B2E9-236E8B705580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FFFF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563" name="Content Placeholder 8" descr="Skull">
                    <a:extLst>
                      <a:ext uri="{FF2B5EF4-FFF2-40B4-BE49-F238E27FC236}">
                        <a16:creationId xmlns:a16="http://schemas.microsoft.com/office/drawing/2014/main" id="{8D5F8CB7-B4F3-48D7-8CFD-95109DDE4422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564" name="Freeform: Shape 1563">
                      <a:extLst>
                        <a:ext uri="{FF2B5EF4-FFF2-40B4-BE49-F238E27FC236}">
                          <a16:creationId xmlns:a16="http://schemas.microsoft.com/office/drawing/2014/main" id="{6D8C330B-901C-4EC1-A606-DDD9C3F9CA2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65" name="Freeform: Shape 1564">
                      <a:extLst>
                        <a:ext uri="{FF2B5EF4-FFF2-40B4-BE49-F238E27FC236}">
                          <a16:creationId xmlns:a16="http://schemas.microsoft.com/office/drawing/2014/main" id="{2DE0D60E-53BF-48A6-B46C-35A80C22CA1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66" name="Freeform: Shape 1565">
                      <a:extLst>
                        <a:ext uri="{FF2B5EF4-FFF2-40B4-BE49-F238E27FC236}">
                          <a16:creationId xmlns:a16="http://schemas.microsoft.com/office/drawing/2014/main" id="{59ABDE51-78EE-447B-8E19-6CA8FD3E96D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67" name="Freeform: Shape 1566">
                      <a:extLst>
                        <a:ext uri="{FF2B5EF4-FFF2-40B4-BE49-F238E27FC236}">
                          <a16:creationId xmlns:a16="http://schemas.microsoft.com/office/drawing/2014/main" id="{47F62FC0-BA76-47E0-86B5-146781CCEFE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FFFF0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 dirty="0"/>
                    </a:p>
                  </p:txBody>
                </p:sp>
              </p:grpSp>
            </p:grpSp>
            <p:sp>
              <p:nvSpPr>
                <p:cNvPr id="1542" name="Multiplication Sign 1541">
                  <a:extLst>
                    <a:ext uri="{FF2B5EF4-FFF2-40B4-BE49-F238E27FC236}">
                      <a16:creationId xmlns:a16="http://schemas.microsoft.com/office/drawing/2014/main" id="{9BB9EBD0-8244-41A3-9228-CCCF1F2C0F10}"/>
                    </a:ext>
                  </a:extLst>
                </p:cNvPr>
                <p:cNvSpPr/>
                <p:nvPr/>
              </p:nvSpPr>
              <p:spPr>
                <a:xfrm>
                  <a:off x="12890329" y="1624923"/>
                  <a:ext cx="619158" cy="739177"/>
                </a:xfrm>
                <a:prstGeom prst="mathMultiply">
                  <a:avLst>
                    <a:gd name="adj1" fmla="val 17531"/>
                  </a:avLst>
                </a:prstGeom>
                <a:solidFill>
                  <a:srgbClr val="FF0000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492" name="Group 1491">
                  <a:extLst>
                    <a:ext uri="{FF2B5EF4-FFF2-40B4-BE49-F238E27FC236}">
                      <a16:creationId xmlns:a16="http://schemas.microsoft.com/office/drawing/2014/main" id="{958B43E8-41DE-41E9-8B9C-BC861D7E536F}"/>
                    </a:ext>
                  </a:extLst>
                </p:cNvPr>
                <p:cNvGrpSpPr/>
                <p:nvPr/>
              </p:nvGrpSpPr>
              <p:grpSpPr>
                <a:xfrm>
                  <a:off x="14724048" y="1714102"/>
                  <a:ext cx="520399" cy="559870"/>
                  <a:chOff x="7543024" y="1218017"/>
                  <a:chExt cx="1049500" cy="1049500"/>
                </a:xfrm>
              </p:grpSpPr>
              <p:sp>
                <p:nvSpPr>
                  <p:cNvPr id="1535" name="Freeform: Shape 1534">
                    <a:extLst>
                      <a:ext uri="{FF2B5EF4-FFF2-40B4-BE49-F238E27FC236}">
                        <a16:creationId xmlns:a16="http://schemas.microsoft.com/office/drawing/2014/main" id="{74F6BAC1-58D8-4547-84C2-82A0AD8E3678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0070C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536" name="Content Placeholder 8" descr="Skull">
                    <a:extLst>
                      <a:ext uri="{FF2B5EF4-FFF2-40B4-BE49-F238E27FC236}">
                        <a16:creationId xmlns:a16="http://schemas.microsoft.com/office/drawing/2014/main" id="{B4568F77-8CD0-4E72-9785-2EBEFD41BDE3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537" name="Freeform: Shape 1536">
                      <a:extLst>
                        <a:ext uri="{FF2B5EF4-FFF2-40B4-BE49-F238E27FC236}">
                          <a16:creationId xmlns:a16="http://schemas.microsoft.com/office/drawing/2014/main" id="{44618C7B-3E35-48D4-93D8-954BE697132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38" name="Freeform: Shape 1537">
                      <a:extLst>
                        <a:ext uri="{FF2B5EF4-FFF2-40B4-BE49-F238E27FC236}">
                          <a16:creationId xmlns:a16="http://schemas.microsoft.com/office/drawing/2014/main" id="{97E311AE-A745-477B-9D49-55E25E2D7AA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39" name="Freeform: Shape 1538">
                      <a:extLst>
                        <a:ext uri="{FF2B5EF4-FFF2-40B4-BE49-F238E27FC236}">
                          <a16:creationId xmlns:a16="http://schemas.microsoft.com/office/drawing/2014/main" id="{6DD00DA9-7DE9-4652-9127-FE8EBE89B22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40" name="Freeform: Shape 1539">
                      <a:extLst>
                        <a:ext uri="{FF2B5EF4-FFF2-40B4-BE49-F238E27FC236}">
                          <a16:creationId xmlns:a16="http://schemas.microsoft.com/office/drawing/2014/main" id="{903CFF4F-06A9-4ACE-80FF-3BF1CD9158E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1493" name="Group 1492">
                  <a:extLst>
                    <a:ext uri="{FF2B5EF4-FFF2-40B4-BE49-F238E27FC236}">
                      <a16:creationId xmlns:a16="http://schemas.microsoft.com/office/drawing/2014/main" id="{E753B08B-6640-4885-A1B3-38B45F1CE6E1}"/>
                    </a:ext>
                  </a:extLst>
                </p:cNvPr>
                <p:cNvGrpSpPr/>
                <p:nvPr/>
              </p:nvGrpSpPr>
              <p:grpSpPr>
                <a:xfrm>
                  <a:off x="15085671" y="1714946"/>
                  <a:ext cx="520399" cy="559870"/>
                  <a:chOff x="7543024" y="1218017"/>
                  <a:chExt cx="1049500" cy="1049500"/>
                </a:xfrm>
              </p:grpSpPr>
              <p:sp>
                <p:nvSpPr>
                  <p:cNvPr id="1529" name="Freeform: Shape 1528">
                    <a:extLst>
                      <a:ext uri="{FF2B5EF4-FFF2-40B4-BE49-F238E27FC236}">
                        <a16:creationId xmlns:a16="http://schemas.microsoft.com/office/drawing/2014/main" id="{468A1E7B-1942-4619-9258-BAFE167963A0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0070C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530" name="Content Placeholder 8" descr="Skull">
                    <a:extLst>
                      <a:ext uri="{FF2B5EF4-FFF2-40B4-BE49-F238E27FC236}">
                        <a16:creationId xmlns:a16="http://schemas.microsoft.com/office/drawing/2014/main" id="{12403CD3-5988-4B88-9CAA-510AD7CC2B6E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531" name="Freeform: Shape 1530">
                      <a:extLst>
                        <a:ext uri="{FF2B5EF4-FFF2-40B4-BE49-F238E27FC236}">
                          <a16:creationId xmlns:a16="http://schemas.microsoft.com/office/drawing/2014/main" id="{33DFBBE9-4116-4A14-AAE0-C011A9237EC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32" name="Freeform: Shape 1531">
                      <a:extLst>
                        <a:ext uri="{FF2B5EF4-FFF2-40B4-BE49-F238E27FC236}">
                          <a16:creationId xmlns:a16="http://schemas.microsoft.com/office/drawing/2014/main" id="{83813E58-2AB7-4EB7-987D-4FEFE0E18A0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33" name="Freeform: Shape 1532">
                      <a:extLst>
                        <a:ext uri="{FF2B5EF4-FFF2-40B4-BE49-F238E27FC236}">
                          <a16:creationId xmlns:a16="http://schemas.microsoft.com/office/drawing/2014/main" id="{2410E908-6DDB-4D84-9FF1-A9C20C0494C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34" name="Freeform: Shape 1533">
                      <a:extLst>
                        <a:ext uri="{FF2B5EF4-FFF2-40B4-BE49-F238E27FC236}">
                          <a16:creationId xmlns:a16="http://schemas.microsoft.com/office/drawing/2014/main" id="{BCB8F7AA-5CC7-45D9-A41B-50F6F31B816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1494" name="Group 1493">
                  <a:extLst>
                    <a:ext uri="{FF2B5EF4-FFF2-40B4-BE49-F238E27FC236}">
                      <a16:creationId xmlns:a16="http://schemas.microsoft.com/office/drawing/2014/main" id="{F4E8150A-8091-4259-8AE7-ACD08C9F9489}"/>
                    </a:ext>
                  </a:extLst>
                </p:cNvPr>
                <p:cNvGrpSpPr/>
                <p:nvPr/>
              </p:nvGrpSpPr>
              <p:grpSpPr>
                <a:xfrm>
                  <a:off x="14722793" y="2210294"/>
                  <a:ext cx="520399" cy="559870"/>
                  <a:chOff x="7543024" y="1218017"/>
                  <a:chExt cx="1049500" cy="1049500"/>
                </a:xfrm>
              </p:grpSpPr>
              <p:sp>
                <p:nvSpPr>
                  <p:cNvPr id="1523" name="Freeform: Shape 1522">
                    <a:extLst>
                      <a:ext uri="{FF2B5EF4-FFF2-40B4-BE49-F238E27FC236}">
                        <a16:creationId xmlns:a16="http://schemas.microsoft.com/office/drawing/2014/main" id="{5544CF66-808E-429E-A0C5-C30127592DE0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0070C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524" name="Content Placeholder 8" descr="Skull">
                    <a:extLst>
                      <a:ext uri="{FF2B5EF4-FFF2-40B4-BE49-F238E27FC236}">
                        <a16:creationId xmlns:a16="http://schemas.microsoft.com/office/drawing/2014/main" id="{59A030EB-65F7-4E1D-A484-57A5F9050332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525" name="Freeform: Shape 1524">
                      <a:extLst>
                        <a:ext uri="{FF2B5EF4-FFF2-40B4-BE49-F238E27FC236}">
                          <a16:creationId xmlns:a16="http://schemas.microsoft.com/office/drawing/2014/main" id="{46BD9006-FCB8-4636-99A9-03E649AC8F8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26" name="Freeform: Shape 1525">
                      <a:extLst>
                        <a:ext uri="{FF2B5EF4-FFF2-40B4-BE49-F238E27FC236}">
                          <a16:creationId xmlns:a16="http://schemas.microsoft.com/office/drawing/2014/main" id="{37C2EDED-A548-49F2-AF87-3B6376E51FB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27" name="Freeform: Shape 1526">
                      <a:extLst>
                        <a:ext uri="{FF2B5EF4-FFF2-40B4-BE49-F238E27FC236}">
                          <a16:creationId xmlns:a16="http://schemas.microsoft.com/office/drawing/2014/main" id="{A82772A0-729F-4DA3-9DFC-C333C704E14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28" name="Freeform: Shape 1527">
                      <a:extLst>
                        <a:ext uri="{FF2B5EF4-FFF2-40B4-BE49-F238E27FC236}">
                          <a16:creationId xmlns:a16="http://schemas.microsoft.com/office/drawing/2014/main" id="{5D84B808-9403-4E45-A515-1078FDB80E3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1495" name="Group 1494">
                  <a:extLst>
                    <a:ext uri="{FF2B5EF4-FFF2-40B4-BE49-F238E27FC236}">
                      <a16:creationId xmlns:a16="http://schemas.microsoft.com/office/drawing/2014/main" id="{7A0896CA-D83C-4257-9E3A-567141BBC398}"/>
                    </a:ext>
                  </a:extLst>
                </p:cNvPr>
                <p:cNvGrpSpPr/>
                <p:nvPr/>
              </p:nvGrpSpPr>
              <p:grpSpPr>
                <a:xfrm>
                  <a:off x="15084416" y="2211139"/>
                  <a:ext cx="520399" cy="559870"/>
                  <a:chOff x="7543024" y="1218017"/>
                  <a:chExt cx="1049500" cy="1049500"/>
                </a:xfrm>
              </p:grpSpPr>
              <p:sp>
                <p:nvSpPr>
                  <p:cNvPr id="1517" name="Freeform: Shape 1516">
                    <a:extLst>
                      <a:ext uri="{FF2B5EF4-FFF2-40B4-BE49-F238E27FC236}">
                        <a16:creationId xmlns:a16="http://schemas.microsoft.com/office/drawing/2014/main" id="{6E8CACCD-6955-49B5-8169-FBAAEF9B3F5D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0070C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518" name="Content Placeholder 8" descr="Skull">
                    <a:extLst>
                      <a:ext uri="{FF2B5EF4-FFF2-40B4-BE49-F238E27FC236}">
                        <a16:creationId xmlns:a16="http://schemas.microsoft.com/office/drawing/2014/main" id="{B723DBE8-A476-44BE-AD14-EBF4A7011D15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519" name="Freeform: Shape 1518">
                      <a:extLst>
                        <a:ext uri="{FF2B5EF4-FFF2-40B4-BE49-F238E27FC236}">
                          <a16:creationId xmlns:a16="http://schemas.microsoft.com/office/drawing/2014/main" id="{E72B67A4-39B4-4564-B79C-3FB8D9E888F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20" name="Freeform: Shape 1519">
                      <a:extLst>
                        <a:ext uri="{FF2B5EF4-FFF2-40B4-BE49-F238E27FC236}">
                          <a16:creationId xmlns:a16="http://schemas.microsoft.com/office/drawing/2014/main" id="{764D2328-ABDF-4716-86EC-871191A187B3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21" name="Freeform: Shape 1520">
                      <a:extLst>
                        <a:ext uri="{FF2B5EF4-FFF2-40B4-BE49-F238E27FC236}">
                          <a16:creationId xmlns:a16="http://schemas.microsoft.com/office/drawing/2014/main" id="{E0C6E966-6B0B-4863-ACFD-9EADD832A73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22" name="Freeform: Shape 1521">
                      <a:extLst>
                        <a:ext uri="{FF2B5EF4-FFF2-40B4-BE49-F238E27FC236}">
                          <a16:creationId xmlns:a16="http://schemas.microsoft.com/office/drawing/2014/main" id="{D23A7CFC-E21A-47F0-9D4D-BBB6612AC80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1496" name="Group 1495">
                  <a:extLst>
                    <a:ext uri="{FF2B5EF4-FFF2-40B4-BE49-F238E27FC236}">
                      <a16:creationId xmlns:a16="http://schemas.microsoft.com/office/drawing/2014/main" id="{B6477892-4219-4B41-AF2B-BD149BB54C40}"/>
                    </a:ext>
                  </a:extLst>
                </p:cNvPr>
                <p:cNvGrpSpPr/>
                <p:nvPr/>
              </p:nvGrpSpPr>
              <p:grpSpPr>
                <a:xfrm>
                  <a:off x="14361564" y="1717643"/>
                  <a:ext cx="520399" cy="559870"/>
                  <a:chOff x="7543024" y="1218017"/>
                  <a:chExt cx="1049500" cy="1049500"/>
                </a:xfrm>
              </p:grpSpPr>
              <p:sp>
                <p:nvSpPr>
                  <p:cNvPr id="1511" name="Freeform: Shape 1510">
                    <a:extLst>
                      <a:ext uri="{FF2B5EF4-FFF2-40B4-BE49-F238E27FC236}">
                        <a16:creationId xmlns:a16="http://schemas.microsoft.com/office/drawing/2014/main" id="{A57C0ECC-B650-4C44-8064-BBC0591B332A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0070C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512" name="Content Placeholder 8" descr="Skull">
                    <a:extLst>
                      <a:ext uri="{FF2B5EF4-FFF2-40B4-BE49-F238E27FC236}">
                        <a16:creationId xmlns:a16="http://schemas.microsoft.com/office/drawing/2014/main" id="{577B7C33-725E-4E02-BEA2-204A0A9ED6C2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513" name="Freeform: Shape 1512">
                      <a:extLst>
                        <a:ext uri="{FF2B5EF4-FFF2-40B4-BE49-F238E27FC236}">
                          <a16:creationId xmlns:a16="http://schemas.microsoft.com/office/drawing/2014/main" id="{82CB35DD-1209-4228-BBCD-46319AACFC8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14" name="Freeform: Shape 1513">
                      <a:extLst>
                        <a:ext uri="{FF2B5EF4-FFF2-40B4-BE49-F238E27FC236}">
                          <a16:creationId xmlns:a16="http://schemas.microsoft.com/office/drawing/2014/main" id="{CF37A91D-C2A1-474A-8E0B-AF1AE6C3270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15" name="Freeform: Shape 1514">
                      <a:extLst>
                        <a:ext uri="{FF2B5EF4-FFF2-40B4-BE49-F238E27FC236}">
                          <a16:creationId xmlns:a16="http://schemas.microsoft.com/office/drawing/2014/main" id="{9B70F836-774F-4A6D-88BB-69A2545D423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16" name="Freeform: Shape 1515">
                      <a:extLst>
                        <a:ext uri="{FF2B5EF4-FFF2-40B4-BE49-F238E27FC236}">
                          <a16:creationId xmlns:a16="http://schemas.microsoft.com/office/drawing/2014/main" id="{ED1FF9CB-C8FE-4A47-B37C-F69CF32C359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 dirty="0"/>
                    </a:p>
                  </p:txBody>
                </p:sp>
              </p:grpSp>
            </p:grpSp>
            <p:grpSp>
              <p:nvGrpSpPr>
                <p:cNvPr id="1497" name="Group 1496">
                  <a:extLst>
                    <a:ext uri="{FF2B5EF4-FFF2-40B4-BE49-F238E27FC236}">
                      <a16:creationId xmlns:a16="http://schemas.microsoft.com/office/drawing/2014/main" id="{5CDAE5D1-4698-424F-A56A-CF1B13FBEE6E}"/>
                    </a:ext>
                  </a:extLst>
                </p:cNvPr>
                <p:cNvGrpSpPr/>
                <p:nvPr/>
              </p:nvGrpSpPr>
              <p:grpSpPr>
                <a:xfrm>
                  <a:off x="14368297" y="2220650"/>
                  <a:ext cx="520399" cy="559870"/>
                  <a:chOff x="7543024" y="1218017"/>
                  <a:chExt cx="1049500" cy="1049500"/>
                </a:xfrm>
              </p:grpSpPr>
              <p:sp>
                <p:nvSpPr>
                  <p:cNvPr id="1505" name="Freeform: Shape 1504">
                    <a:extLst>
                      <a:ext uri="{FF2B5EF4-FFF2-40B4-BE49-F238E27FC236}">
                        <a16:creationId xmlns:a16="http://schemas.microsoft.com/office/drawing/2014/main" id="{1FDD3FC8-3CB2-4AE9-BC77-01DF41737199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rgbClr val="0070C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1506" name="Content Placeholder 8" descr="Skull">
                    <a:extLst>
                      <a:ext uri="{FF2B5EF4-FFF2-40B4-BE49-F238E27FC236}">
                        <a16:creationId xmlns:a16="http://schemas.microsoft.com/office/drawing/2014/main" id="{04749990-F9C4-45FC-90D8-85E65B067555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1507" name="Freeform: Shape 1506">
                      <a:extLst>
                        <a:ext uri="{FF2B5EF4-FFF2-40B4-BE49-F238E27FC236}">
                          <a16:creationId xmlns:a16="http://schemas.microsoft.com/office/drawing/2014/main" id="{E1A3135E-175A-4705-95F0-B06E6A1797F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08" name="Freeform: Shape 1507">
                      <a:extLst>
                        <a:ext uri="{FF2B5EF4-FFF2-40B4-BE49-F238E27FC236}">
                          <a16:creationId xmlns:a16="http://schemas.microsoft.com/office/drawing/2014/main" id="{9F6A996D-A0F6-4206-BB05-FF71542D558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09" name="Freeform: Shape 1508">
                      <a:extLst>
                        <a:ext uri="{FF2B5EF4-FFF2-40B4-BE49-F238E27FC236}">
                          <a16:creationId xmlns:a16="http://schemas.microsoft.com/office/drawing/2014/main" id="{A3248107-D4BD-40DC-ADDB-361B557E70E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510" name="Freeform: Shape 1509">
                      <a:extLst>
                        <a:ext uri="{FF2B5EF4-FFF2-40B4-BE49-F238E27FC236}">
                          <a16:creationId xmlns:a16="http://schemas.microsoft.com/office/drawing/2014/main" id="{6BF74B05-A430-4D8B-A2C9-826F600D29C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rgbClr val="0070C0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sp>
              <p:nvSpPr>
                <p:cNvPr id="1487" name="TextBox 1486">
                  <a:extLst>
                    <a:ext uri="{FF2B5EF4-FFF2-40B4-BE49-F238E27FC236}">
                      <a16:creationId xmlns:a16="http://schemas.microsoft.com/office/drawing/2014/main" id="{D193EF8C-5F0E-4772-A567-E176D7499F6B}"/>
                    </a:ext>
                  </a:extLst>
                </p:cNvPr>
                <p:cNvSpPr txBox="1"/>
                <p:nvPr/>
              </p:nvSpPr>
              <p:spPr>
                <a:xfrm>
                  <a:off x="14058372" y="2088887"/>
                  <a:ext cx="456024" cy="28976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 algn="ctr"/>
                  <a:r>
                    <a:rPr lang="en-GB" sz="1600" dirty="0"/>
                    <a:t>Vs.</a:t>
                  </a:r>
                </a:p>
              </p:txBody>
            </p:sp>
            <p:sp>
              <p:nvSpPr>
                <p:cNvPr id="1627" name="Multiplication Sign 1626">
                  <a:extLst>
                    <a:ext uri="{FF2B5EF4-FFF2-40B4-BE49-F238E27FC236}">
                      <a16:creationId xmlns:a16="http://schemas.microsoft.com/office/drawing/2014/main" id="{A064950D-B0C2-438B-9B61-F8907A27881E}"/>
                    </a:ext>
                  </a:extLst>
                </p:cNvPr>
                <p:cNvSpPr/>
                <p:nvPr/>
              </p:nvSpPr>
              <p:spPr>
                <a:xfrm>
                  <a:off x="15035821" y="2112964"/>
                  <a:ext cx="619158" cy="739177"/>
                </a:xfrm>
                <a:prstGeom prst="mathMultiply">
                  <a:avLst>
                    <a:gd name="adj1" fmla="val 17531"/>
                  </a:avLst>
                </a:prstGeom>
                <a:solidFill>
                  <a:srgbClr val="FF0000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5A63BCC1-2692-461F-9D73-F045407A15BD}"/>
                </a:ext>
              </a:extLst>
            </p:cNvPr>
            <p:cNvGrpSpPr/>
            <p:nvPr/>
          </p:nvGrpSpPr>
          <p:grpSpPr>
            <a:xfrm>
              <a:off x="7046652" y="2073339"/>
              <a:ext cx="3535089" cy="1427417"/>
              <a:chOff x="6981085" y="2073339"/>
              <a:chExt cx="3535089" cy="1427417"/>
            </a:xfrm>
          </p:grpSpPr>
          <p:grpSp>
            <p:nvGrpSpPr>
              <p:cNvPr id="909" name="Group 908">
                <a:extLst>
                  <a:ext uri="{FF2B5EF4-FFF2-40B4-BE49-F238E27FC236}">
                    <a16:creationId xmlns:a16="http://schemas.microsoft.com/office/drawing/2014/main" id="{713BB73E-1498-409C-A535-C0819D568E04}"/>
                  </a:ext>
                </a:extLst>
              </p:cNvPr>
              <p:cNvGrpSpPr/>
              <p:nvPr/>
            </p:nvGrpSpPr>
            <p:grpSpPr>
              <a:xfrm>
                <a:off x="7143893" y="2331578"/>
                <a:ext cx="1520131" cy="1162351"/>
                <a:chOff x="8190701" y="2821960"/>
                <a:chExt cx="1722017" cy="1059277"/>
              </a:xfrm>
            </p:grpSpPr>
            <p:grpSp>
              <p:nvGrpSpPr>
                <p:cNvPr id="973" name="Group 972">
                  <a:extLst>
                    <a:ext uri="{FF2B5EF4-FFF2-40B4-BE49-F238E27FC236}">
                      <a16:creationId xmlns:a16="http://schemas.microsoft.com/office/drawing/2014/main" id="{FC839AE9-67ED-45FA-8F43-FBED77E9D4D1}"/>
                    </a:ext>
                  </a:extLst>
                </p:cNvPr>
                <p:cNvGrpSpPr/>
                <p:nvPr/>
              </p:nvGrpSpPr>
              <p:grpSpPr>
                <a:xfrm>
                  <a:off x="8190701" y="2821960"/>
                  <a:ext cx="1722017" cy="971851"/>
                  <a:chOff x="8312897" y="3149656"/>
                  <a:chExt cx="1722017" cy="971851"/>
                </a:xfrm>
              </p:grpSpPr>
              <p:grpSp>
                <p:nvGrpSpPr>
                  <p:cNvPr id="975" name="Group 974">
                    <a:extLst>
                      <a:ext uri="{FF2B5EF4-FFF2-40B4-BE49-F238E27FC236}">
                        <a16:creationId xmlns:a16="http://schemas.microsoft.com/office/drawing/2014/main" id="{60BF636A-87F9-4B4B-B895-E6F1BDA0F9B3}"/>
                      </a:ext>
                    </a:extLst>
                  </p:cNvPr>
                  <p:cNvGrpSpPr/>
                  <p:nvPr/>
                </p:nvGrpSpPr>
                <p:grpSpPr>
                  <a:xfrm>
                    <a:off x="9037173" y="3149656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1018" name="Freeform: Shape 1017">
                      <a:extLst>
                        <a:ext uri="{FF2B5EF4-FFF2-40B4-BE49-F238E27FC236}">
                          <a16:creationId xmlns:a16="http://schemas.microsoft.com/office/drawing/2014/main" id="{5565973F-A392-4AA8-A979-623507E50ED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1019" name="Content Placeholder 8" descr="Skull">
                      <a:extLst>
                        <a:ext uri="{FF2B5EF4-FFF2-40B4-BE49-F238E27FC236}">
                          <a16:creationId xmlns:a16="http://schemas.microsoft.com/office/drawing/2014/main" id="{95E3308A-2B08-4F94-B566-2B341D3F1037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1020" name="Freeform: Shape 1019">
                        <a:extLst>
                          <a:ext uri="{FF2B5EF4-FFF2-40B4-BE49-F238E27FC236}">
                            <a16:creationId xmlns:a16="http://schemas.microsoft.com/office/drawing/2014/main" id="{F67E2262-DF72-4629-A82D-F9634B19EFD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21" name="Freeform: Shape 1020">
                        <a:extLst>
                          <a:ext uri="{FF2B5EF4-FFF2-40B4-BE49-F238E27FC236}">
                            <a16:creationId xmlns:a16="http://schemas.microsoft.com/office/drawing/2014/main" id="{5E9B192D-813F-45D2-9130-6E47B086E74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22" name="Freeform: Shape 1021">
                        <a:extLst>
                          <a:ext uri="{FF2B5EF4-FFF2-40B4-BE49-F238E27FC236}">
                            <a16:creationId xmlns:a16="http://schemas.microsoft.com/office/drawing/2014/main" id="{2234BCE7-6BC0-4915-9FDB-0FF79E5EB63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23" name="Freeform: Shape 1022">
                        <a:extLst>
                          <a:ext uri="{FF2B5EF4-FFF2-40B4-BE49-F238E27FC236}">
                            <a16:creationId xmlns:a16="http://schemas.microsoft.com/office/drawing/2014/main" id="{76778917-EA8A-4B70-BD36-D012AEEA7C0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976" name="Group 975">
                    <a:extLst>
                      <a:ext uri="{FF2B5EF4-FFF2-40B4-BE49-F238E27FC236}">
                        <a16:creationId xmlns:a16="http://schemas.microsoft.com/office/drawing/2014/main" id="{9FD57206-07C1-422B-B051-DEEC72F166B3}"/>
                      </a:ext>
                    </a:extLst>
                  </p:cNvPr>
                  <p:cNvGrpSpPr/>
                  <p:nvPr/>
                </p:nvGrpSpPr>
                <p:grpSpPr>
                  <a:xfrm>
                    <a:off x="9551214" y="3198258"/>
                    <a:ext cx="380727" cy="414768"/>
                    <a:chOff x="7728872" y="1316407"/>
                    <a:chExt cx="677802" cy="853156"/>
                  </a:xfrm>
                </p:grpSpPr>
                <p:sp>
                  <p:nvSpPr>
                    <p:cNvPr id="1012" name="Freeform: Shape 1011">
                      <a:extLst>
                        <a:ext uri="{FF2B5EF4-FFF2-40B4-BE49-F238E27FC236}">
                          <a16:creationId xmlns:a16="http://schemas.microsoft.com/office/drawing/2014/main" id="{7B3A249A-7D7A-4333-B50C-4D2E024C4E14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1013" name="Content Placeholder 8" descr="Skull">
                      <a:extLst>
                        <a:ext uri="{FF2B5EF4-FFF2-40B4-BE49-F238E27FC236}">
                          <a16:creationId xmlns:a16="http://schemas.microsoft.com/office/drawing/2014/main" id="{05C0DBB1-5324-4276-BCE4-9D1FA0B2EF3A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728872" y="1316407"/>
                      <a:ext cx="677802" cy="853156"/>
                      <a:chOff x="7728872" y="1316407"/>
                      <a:chExt cx="677802" cy="853156"/>
                    </a:xfrm>
                  </p:grpSpPr>
                  <p:sp>
                    <p:nvSpPr>
                      <p:cNvPr id="1014" name="Freeform: Shape 1013">
                        <a:extLst>
                          <a:ext uri="{FF2B5EF4-FFF2-40B4-BE49-F238E27FC236}">
                            <a16:creationId xmlns:a16="http://schemas.microsoft.com/office/drawing/2014/main" id="{6A2D1873-D0B0-472A-BCF7-9FF65A4C9C2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15" name="Freeform: Shape 1014">
                        <a:extLst>
                          <a:ext uri="{FF2B5EF4-FFF2-40B4-BE49-F238E27FC236}">
                            <a16:creationId xmlns:a16="http://schemas.microsoft.com/office/drawing/2014/main" id="{D73957DE-7AAA-46A7-88FA-4DB8FFC2F1E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16" name="Freeform: Shape 1015">
                        <a:extLst>
                          <a:ext uri="{FF2B5EF4-FFF2-40B4-BE49-F238E27FC236}">
                            <a16:creationId xmlns:a16="http://schemas.microsoft.com/office/drawing/2014/main" id="{6D922713-84EE-4814-A479-568BD22E758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17" name="Freeform: Shape 1016">
                        <a:extLst>
                          <a:ext uri="{FF2B5EF4-FFF2-40B4-BE49-F238E27FC236}">
                            <a16:creationId xmlns:a16="http://schemas.microsoft.com/office/drawing/2014/main" id="{9D5775BC-8CDD-4B51-A0E7-76CA09E8771C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2" y="1677174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977" name="Group 976">
                    <a:extLst>
                      <a:ext uri="{FF2B5EF4-FFF2-40B4-BE49-F238E27FC236}">
                        <a16:creationId xmlns:a16="http://schemas.microsoft.com/office/drawing/2014/main" id="{5BBFE27D-DA12-4416-AB56-0DCF74129156}"/>
                      </a:ext>
                    </a:extLst>
                  </p:cNvPr>
                  <p:cNvGrpSpPr/>
                  <p:nvPr/>
                </p:nvGrpSpPr>
                <p:grpSpPr>
                  <a:xfrm>
                    <a:off x="9035751" y="3601847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1006" name="Freeform: Shape 1005">
                      <a:extLst>
                        <a:ext uri="{FF2B5EF4-FFF2-40B4-BE49-F238E27FC236}">
                          <a16:creationId xmlns:a16="http://schemas.microsoft.com/office/drawing/2014/main" id="{F3BBB633-626E-4725-8A49-13A6F7EAAD2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1007" name="Content Placeholder 8" descr="Skull">
                      <a:extLst>
                        <a:ext uri="{FF2B5EF4-FFF2-40B4-BE49-F238E27FC236}">
                          <a16:creationId xmlns:a16="http://schemas.microsoft.com/office/drawing/2014/main" id="{CE213DEA-8FFE-48D7-ABE5-9F557453579D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1008" name="Freeform: Shape 1007">
                        <a:extLst>
                          <a:ext uri="{FF2B5EF4-FFF2-40B4-BE49-F238E27FC236}">
                            <a16:creationId xmlns:a16="http://schemas.microsoft.com/office/drawing/2014/main" id="{4A03CDD5-61AE-409B-99DE-5C4B7212ADB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09" name="Freeform: Shape 1008">
                        <a:extLst>
                          <a:ext uri="{FF2B5EF4-FFF2-40B4-BE49-F238E27FC236}">
                            <a16:creationId xmlns:a16="http://schemas.microsoft.com/office/drawing/2014/main" id="{A444E43C-3AA4-46BB-96D7-EEC6533A82B8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10" name="Freeform: Shape 1009">
                        <a:extLst>
                          <a:ext uri="{FF2B5EF4-FFF2-40B4-BE49-F238E27FC236}">
                            <a16:creationId xmlns:a16="http://schemas.microsoft.com/office/drawing/2014/main" id="{56946FC5-997C-496A-85DA-ED232E114B65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11" name="Freeform: Shape 1010">
                        <a:extLst>
                          <a:ext uri="{FF2B5EF4-FFF2-40B4-BE49-F238E27FC236}">
                            <a16:creationId xmlns:a16="http://schemas.microsoft.com/office/drawing/2014/main" id="{A48970A0-673D-4220-AA85-231CCBFA9FD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978" name="Group 977">
                    <a:extLst>
                      <a:ext uri="{FF2B5EF4-FFF2-40B4-BE49-F238E27FC236}">
                        <a16:creationId xmlns:a16="http://schemas.microsoft.com/office/drawing/2014/main" id="{15F1A440-4AC6-4F3A-A7F5-5E894F94B4E5}"/>
                      </a:ext>
                    </a:extLst>
                  </p:cNvPr>
                  <p:cNvGrpSpPr/>
                  <p:nvPr/>
                </p:nvGrpSpPr>
                <p:grpSpPr>
                  <a:xfrm>
                    <a:off x="9445401" y="3602617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1000" name="Freeform: Shape 999">
                      <a:extLst>
                        <a:ext uri="{FF2B5EF4-FFF2-40B4-BE49-F238E27FC236}">
                          <a16:creationId xmlns:a16="http://schemas.microsoft.com/office/drawing/2014/main" id="{0FA9BC0F-4CFF-4591-8838-C94341E61D4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1001" name="Content Placeholder 8" descr="Skull">
                      <a:extLst>
                        <a:ext uri="{FF2B5EF4-FFF2-40B4-BE49-F238E27FC236}">
                          <a16:creationId xmlns:a16="http://schemas.microsoft.com/office/drawing/2014/main" id="{EA6006D0-9B91-4F62-8E3B-E0DD8C79EDC0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1002" name="Freeform: Shape 1001">
                        <a:extLst>
                          <a:ext uri="{FF2B5EF4-FFF2-40B4-BE49-F238E27FC236}">
                            <a16:creationId xmlns:a16="http://schemas.microsoft.com/office/drawing/2014/main" id="{624FDCF3-5E86-44CE-A26A-9D8FC4E5F9F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03" name="Freeform: Shape 1002">
                        <a:extLst>
                          <a:ext uri="{FF2B5EF4-FFF2-40B4-BE49-F238E27FC236}">
                            <a16:creationId xmlns:a16="http://schemas.microsoft.com/office/drawing/2014/main" id="{A61A89ED-5C8B-4F4E-B029-CC1A7D596E9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04" name="Freeform: Shape 1003">
                        <a:extLst>
                          <a:ext uri="{FF2B5EF4-FFF2-40B4-BE49-F238E27FC236}">
                            <a16:creationId xmlns:a16="http://schemas.microsoft.com/office/drawing/2014/main" id="{55458392-A7A5-4654-9B20-FDBEF76C28B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05" name="Freeform: Shape 1004">
                        <a:extLst>
                          <a:ext uri="{FF2B5EF4-FFF2-40B4-BE49-F238E27FC236}">
                            <a16:creationId xmlns:a16="http://schemas.microsoft.com/office/drawing/2014/main" id="{1B045EA0-3CD5-4011-A389-DB7E3E42D87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979" name="Group 978">
                    <a:extLst>
                      <a:ext uri="{FF2B5EF4-FFF2-40B4-BE49-F238E27FC236}">
                        <a16:creationId xmlns:a16="http://schemas.microsoft.com/office/drawing/2014/main" id="{F53B6620-501D-4839-BB82-9A07E3F0486B}"/>
                      </a:ext>
                    </a:extLst>
                  </p:cNvPr>
                  <p:cNvGrpSpPr/>
                  <p:nvPr/>
                </p:nvGrpSpPr>
                <p:grpSpPr>
                  <a:xfrm>
                    <a:off x="8626548" y="3152883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994" name="Freeform: Shape 993">
                      <a:extLst>
                        <a:ext uri="{FF2B5EF4-FFF2-40B4-BE49-F238E27FC236}">
                          <a16:creationId xmlns:a16="http://schemas.microsoft.com/office/drawing/2014/main" id="{F5A9A04B-FD77-4BAE-8276-97E8F412769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995" name="Content Placeholder 8" descr="Skull">
                      <a:extLst>
                        <a:ext uri="{FF2B5EF4-FFF2-40B4-BE49-F238E27FC236}">
                          <a16:creationId xmlns:a16="http://schemas.microsoft.com/office/drawing/2014/main" id="{F4AF45F8-63CA-4C40-ACEB-8C76917CB7A6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996" name="Freeform: Shape 995">
                        <a:extLst>
                          <a:ext uri="{FF2B5EF4-FFF2-40B4-BE49-F238E27FC236}">
                            <a16:creationId xmlns:a16="http://schemas.microsoft.com/office/drawing/2014/main" id="{07B92733-BEF9-4C63-BC4C-1B722195265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997" name="Freeform: Shape 996">
                        <a:extLst>
                          <a:ext uri="{FF2B5EF4-FFF2-40B4-BE49-F238E27FC236}">
                            <a16:creationId xmlns:a16="http://schemas.microsoft.com/office/drawing/2014/main" id="{D64D3F1F-A8AD-4014-AEB2-17F4E38FBB2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998" name="Freeform: Shape 997">
                        <a:extLst>
                          <a:ext uri="{FF2B5EF4-FFF2-40B4-BE49-F238E27FC236}">
                            <a16:creationId xmlns:a16="http://schemas.microsoft.com/office/drawing/2014/main" id="{E44F281A-4AA7-43E9-BA1D-3A27D4B50D9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999" name="Freeform: Shape 998">
                        <a:extLst>
                          <a:ext uri="{FF2B5EF4-FFF2-40B4-BE49-F238E27FC236}">
                            <a16:creationId xmlns:a16="http://schemas.microsoft.com/office/drawing/2014/main" id="{B5BEE083-5266-4538-ADE4-7F8CD832413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 dirty="0"/>
                      </a:p>
                    </p:txBody>
                  </p:sp>
                </p:grpSp>
              </p:grpSp>
              <p:grpSp>
                <p:nvGrpSpPr>
                  <p:cNvPr id="980" name="Group 979">
                    <a:extLst>
                      <a:ext uri="{FF2B5EF4-FFF2-40B4-BE49-F238E27FC236}">
                        <a16:creationId xmlns:a16="http://schemas.microsoft.com/office/drawing/2014/main" id="{50552C54-558E-4734-A80E-42B69A2580C6}"/>
                      </a:ext>
                    </a:extLst>
                  </p:cNvPr>
                  <p:cNvGrpSpPr/>
                  <p:nvPr/>
                </p:nvGrpSpPr>
                <p:grpSpPr>
                  <a:xfrm>
                    <a:off x="8634175" y="3611285"/>
                    <a:ext cx="589513" cy="510222"/>
                    <a:chOff x="7543024" y="1218017"/>
                    <a:chExt cx="1049500" cy="1049500"/>
                  </a:xfrm>
                </p:grpSpPr>
                <p:sp>
                  <p:nvSpPr>
                    <p:cNvPr id="988" name="Freeform: Shape 987">
                      <a:extLst>
                        <a:ext uri="{FF2B5EF4-FFF2-40B4-BE49-F238E27FC236}">
                          <a16:creationId xmlns:a16="http://schemas.microsoft.com/office/drawing/2014/main" id="{5747AA6E-3B9F-44C8-903E-7D6282CDDCB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989" name="Content Placeholder 8" descr="Skull">
                      <a:extLst>
                        <a:ext uri="{FF2B5EF4-FFF2-40B4-BE49-F238E27FC236}">
                          <a16:creationId xmlns:a16="http://schemas.microsoft.com/office/drawing/2014/main" id="{468F5937-CD8B-484D-ADFC-3E9C5D95DAE0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543024" y="1218017"/>
                      <a:ext cx="1049500" cy="1049500"/>
                      <a:chOff x="7543024" y="1218017"/>
                      <a:chExt cx="1049500" cy="1049500"/>
                    </a:xfrm>
                  </p:grpSpPr>
                  <p:sp>
                    <p:nvSpPr>
                      <p:cNvPr id="990" name="Freeform: Shape 989">
                        <a:extLst>
                          <a:ext uri="{FF2B5EF4-FFF2-40B4-BE49-F238E27FC236}">
                            <a16:creationId xmlns:a16="http://schemas.microsoft.com/office/drawing/2014/main" id="{266D6E97-26E9-4389-B251-0AE11540D09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991" name="Freeform: Shape 990">
                        <a:extLst>
                          <a:ext uri="{FF2B5EF4-FFF2-40B4-BE49-F238E27FC236}">
                            <a16:creationId xmlns:a16="http://schemas.microsoft.com/office/drawing/2014/main" id="{F37D8C44-3A44-4287-AE7B-BBC76AC883D0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992" name="Freeform: Shape 991">
                        <a:extLst>
                          <a:ext uri="{FF2B5EF4-FFF2-40B4-BE49-F238E27FC236}">
                            <a16:creationId xmlns:a16="http://schemas.microsoft.com/office/drawing/2014/main" id="{7348416B-0217-4030-B000-BCBFA77AA74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993" name="Freeform: Shape 992">
                        <a:extLst>
                          <a:ext uri="{FF2B5EF4-FFF2-40B4-BE49-F238E27FC236}">
                            <a16:creationId xmlns:a16="http://schemas.microsoft.com/office/drawing/2014/main" id="{C3A87E62-AD61-4CD2-91F9-6C062452F9F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2" y="1316407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  <p:grpSp>
                <p:nvGrpSpPr>
                  <p:cNvPr id="981" name="Group 980">
                    <a:extLst>
                      <a:ext uri="{FF2B5EF4-FFF2-40B4-BE49-F238E27FC236}">
                        <a16:creationId xmlns:a16="http://schemas.microsoft.com/office/drawing/2014/main" id="{1C431B8A-A9ED-48D0-9A81-C58E41B82DF5}"/>
                      </a:ext>
                    </a:extLst>
                  </p:cNvPr>
                  <p:cNvGrpSpPr/>
                  <p:nvPr/>
                </p:nvGrpSpPr>
                <p:grpSpPr>
                  <a:xfrm>
                    <a:off x="8312897" y="3208787"/>
                    <a:ext cx="380727" cy="414768"/>
                    <a:chOff x="7728873" y="1316406"/>
                    <a:chExt cx="677802" cy="853156"/>
                  </a:xfrm>
                </p:grpSpPr>
                <p:sp>
                  <p:nvSpPr>
                    <p:cNvPr id="982" name="Freeform: Shape 981">
                      <a:extLst>
                        <a:ext uri="{FF2B5EF4-FFF2-40B4-BE49-F238E27FC236}">
                          <a16:creationId xmlns:a16="http://schemas.microsoft.com/office/drawing/2014/main" id="{4F3FDBC8-7059-4F9C-BF96-4C4CC46B4E09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68834" y="1354307"/>
                      <a:ext cx="597877" cy="776920"/>
                    </a:xfrm>
                    <a:custGeom>
                      <a:avLst/>
                      <a:gdLst>
                        <a:gd name="connsiteX0" fmla="*/ 188635 w 597877"/>
                        <a:gd name="connsiteY0" fmla="*/ 19183 h 776920"/>
                        <a:gd name="connsiteX1" fmla="*/ 239790 w 597877"/>
                        <a:gd name="connsiteY1" fmla="*/ 9592 h 776920"/>
                        <a:gd name="connsiteX2" fmla="*/ 258974 w 597877"/>
                        <a:gd name="connsiteY2" fmla="*/ 3197 h 776920"/>
                        <a:gd name="connsiteX3" fmla="*/ 268565 w 597877"/>
                        <a:gd name="connsiteY3" fmla="*/ 0 h 776920"/>
                        <a:gd name="connsiteX4" fmla="*/ 399651 w 597877"/>
                        <a:gd name="connsiteY4" fmla="*/ 3197 h 776920"/>
                        <a:gd name="connsiteX5" fmla="*/ 428425 w 597877"/>
                        <a:gd name="connsiteY5" fmla="*/ 19183 h 776920"/>
                        <a:gd name="connsiteX6" fmla="*/ 434820 w 597877"/>
                        <a:gd name="connsiteY6" fmla="*/ 25578 h 776920"/>
                        <a:gd name="connsiteX7" fmla="*/ 444411 w 597877"/>
                        <a:gd name="connsiteY7" fmla="*/ 28775 h 776920"/>
                        <a:gd name="connsiteX8" fmla="*/ 463595 w 597877"/>
                        <a:gd name="connsiteY8" fmla="*/ 47958 h 776920"/>
                        <a:gd name="connsiteX9" fmla="*/ 469989 w 597877"/>
                        <a:gd name="connsiteY9" fmla="*/ 54353 h 776920"/>
                        <a:gd name="connsiteX10" fmla="*/ 476383 w 597877"/>
                        <a:gd name="connsiteY10" fmla="*/ 63944 h 776920"/>
                        <a:gd name="connsiteX11" fmla="*/ 492370 w 597877"/>
                        <a:gd name="connsiteY11" fmla="*/ 79930 h 776920"/>
                        <a:gd name="connsiteX12" fmla="*/ 498764 w 597877"/>
                        <a:gd name="connsiteY12" fmla="*/ 86325 h 776920"/>
                        <a:gd name="connsiteX13" fmla="*/ 508356 w 597877"/>
                        <a:gd name="connsiteY13" fmla="*/ 92719 h 776920"/>
                        <a:gd name="connsiteX14" fmla="*/ 514750 w 597877"/>
                        <a:gd name="connsiteY14" fmla="*/ 102311 h 776920"/>
                        <a:gd name="connsiteX15" fmla="*/ 517947 w 597877"/>
                        <a:gd name="connsiteY15" fmla="*/ 111902 h 776920"/>
                        <a:gd name="connsiteX16" fmla="*/ 537130 w 597877"/>
                        <a:gd name="connsiteY16" fmla="*/ 137480 h 776920"/>
                        <a:gd name="connsiteX17" fmla="*/ 546722 w 597877"/>
                        <a:gd name="connsiteY17" fmla="*/ 153466 h 776920"/>
                        <a:gd name="connsiteX18" fmla="*/ 556314 w 597877"/>
                        <a:gd name="connsiteY18" fmla="*/ 169452 h 776920"/>
                        <a:gd name="connsiteX19" fmla="*/ 572300 w 597877"/>
                        <a:gd name="connsiteY19" fmla="*/ 188635 h 776920"/>
                        <a:gd name="connsiteX20" fmla="*/ 585088 w 597877"/>
                        <a:gd name="connsiteY20" fmla="*/ 207818 h 776920"/>
                        <a:gd name="connsiteX21" fmla="*/ 588286 w 597877"/>
                        <a:gd name="connsiteY21" fmla="*/ 220607 h 776920"/>
                        <a:gd name="connsiteX22" fmla="*/ 591483 w 597877"/>
                        <a:gd name="connsiteY22" fmla="*/ 230199 h 776920"/>
                        <a:gd name="connsiteX23" fmla="*/ 594680 w 597877"/>
                        <a:gd name="connsiteY23" fmla="*/ 268565 h 776920"/>
                        <a:gd name="connsiteX24" fmla="*/ 597877 w 597877"/>
                        <a:gd name="connsiteY24" fmla="*/ 294143 h 776920"/>
                        <a:gd name="connsiteX25" fmla="*/ 591483 w 597877"/>
                        <a:gd name="connsiteY25" fmla="*/ 393256 h 776920"/>
                        <a:gd name="connsiteX26" fmla="*/ 588286 w 597877"/>
                        <a:gd name="connsiteY26" fmla="*/ 402848 h 776920"/>
                        <a:gd name="connsiteX27" fmla="*/ 575497 w 597877"/>
                        <a:gd name="connsiteY27" fmla="*/ 418834 h 776920"/>
                        <a:gd name="connsiteX28" fmla="*/ 565905 w 597877"/>
                        <a:gd name="connsiteY28" fmla="*/ 473186 h 776920"/>
                        <a:gd name="connsiteX29" fmla="*/ 556314 w 597877"/>
                        <a:gd name="connsiteY29" fmla="*/ 505158 h 776920"/>
                        <a:gd name="connsiteX30" fmla="*/ 553116 w 597877"/>
                        <a:gd name="connsiteY30" fmla="*/ 514750 h 776920"/>
                        <a:gd name="connsiteX31" fmla="*/ 549919 w 597877"/>
                        <a:gd name="connsiteY31" fmla="*/ 524341 h 776920"/>
                        <a:gd name="connsiteX32" fmla="*/ 543525 w 597877"/>
                        <a:gd name="connsiteY32" fmla="*/ 533933 h 776920"/>
                        <a:gd name="connsiteX33" fmla="*/ 540328 w 597877"/>
                        <a:gd name="connsiteY33" fmla="*/ 569102 h 776920"/>
                        <a:gd name="connsiteX34" fmla="*/ 537130 w 597877"/>
                        <a:gd name="connsiteY34" fmla="*/ 578694 h 776920"/>
                        <a:gd name="connsiteX35" fmla="*/ 533933 w 597877"/>
                        <a:gd name="connsiteY35" fmla="*/ 591483 h 776920"/>
                        <a:gd name="connsiteX36" fmla="*/ 527539 w 597877"/>
                        <a:gd name="connsiteY36" fmla="*/ 613863 h 776920"/>
                        <a:gd name="connsiteX37" fmla="*/ 521144 w 597877"/>
                        <a:gd name="connsiteY37" fmla="*/ 645835 h 776920"/>
                        <a:gd name="connsiteX38" fmla="*/ 495567 w 597877"/>
                        <a:gd name="connsiteY38" fmla="*/ 668215 h 776920"/>
                        <a:gd name="connsiteX39" fmla="*/ 476383 w 597877"/>
                        <a:gd name="connsiteY39" fmla="*/ 674610 h 776920"/>
                        <a:gd name="connsiteX40" fmla="*/ 473186 w 597877"/>
                        <a:gd name="connsiteY40" fmla="*/ 684202 h 776920"/>
                        <a:gd name="connsiteX41" fmla="*/ 460397 w 597877"/>
                        <a:gd name="connsiteY41" fmla="*/ 700188 h 776920"/>
                        <a:gd name="connsiteX42" fmla="*/ 457200 w 597877"/>
                        <a:gd name="connsiteY42" fmla="*/ 770526 h 776920"/>
                        <a:gd name="connsiteX43" fmla="*/ 438017 w 597877"/>
                        <a:gd name="connsiteY43" fmla="*/ 776920 h 776920"/>
                        <a:gd name="connsiteX44" fmla="*/ 175846 w 597877"/>
                        <a:gd name="connsiteY44" fmla="*/ 773723 h 776920"/>
                        <a:gd name="connsiteX45" fmla="*/ 172649 w 597877"/>
                        <a:gd name="connsiteY45" fmla="*/ 764132 h 776920"/>
                        <a:gd name="connsiteX46" fmla="*/ 166255 w 597877"/>
                        <a:gd name="connsiteY46" fmla="*/ 655427 h 776920"/>
                        <a:gd name="connsiteX47" fmla="*/ 150269 w 597877"/>
                        <a:gd name="connsiteY47" fmla="*/ 645835 h 776920"/>
                        <a:gd name="connsiteX48" fmla="*/ 99114 w 597877"/>
                        <a:gd name="connsiteY48" fmla="*/ 642638 h 776920"/>
                        <a:gd name="connsiteX49" fmla="*/ 89522 w 597877"/>
                        <a:gd name="connsiteY49" fmla="*/ 639441 h 776920"/>
                        <a:gd name="connsiteX50" fmla="*/ 86325 w 597877"/>
                        <a:gd name="connsiteY50" fmla="*/ 629849 h 776920"/>
                        <a:gd name="connsiteX51" fmla="*/ 79930 w 597877"/>
                        <a:gd name="connsiteY51" fmla="*/ 617060 h 776920"/>
                        <a:gd name="connsiteX52" fmla="*/ 76733 w 597877"/>
                        <a:gd name="connsiteY52" fmla="*/ 527539 h 776920"/>
                        <a:gd name="connsiteX53" fmla="*/ 70339 w 597877"/>
                        <a:gd name="connsiteY53" fmla="*/ 517947 h 776920"/>
                        <a:gd name="connsiteX54" fmla="*/ 51156 w 597877"/>
                        <a:gd name="connsiteY54" fmla="*/ 492369 h 776920"/>
                        <a:gd name="connsiteX55" fmla="*/ 44761 w 597877"/>
                        <a:gd name="connsiteY55" fmla="*/ 473186 h 776920"/>
                        <a:gd name="connsiteX56" fmla="*/ 41564 w 597877"/>
                        <a:gd name="connsiteY56" fmla="*/ 463595 h 776920"/>
                        <a:gd name="connsiteX57" fmla="*/ 28775 w 597877"/>
                        <a:gd name="connsiteY57" fmla="*/ 434820 h 776920"/>
                        <a:gd name="connsiteX58" fmla="*/ 22381 w 597877"/>
                        <a:gd name="connsiteY58" fmla="*/ 409242 h 776920"/>
                        <a:gd name="connsiteX59" fmla="*/ 9592 w 597877"/>
                        <a:gd name="connsiteY59" fmla="*/ 377270 h 776920"/>
                        <a:gd name="connsiteX60" fmla="*/ 6395 w 597877"/>
                        <a:gd name="connsiteY60" fmla="*/ 364481 h 776920"/>
                        <a:gd name="connsiteX61" fmla="*/ 0 w 597877"/>
                        <a:gd name="connsiteY61" fmla="*/ 345298 h 776920"/>
                        <a:gd name="connsiteX62" fmla="*/ 3197 w 597877"/>
                        <a:gd name="connsiteY62" fmla="*/ 265368 h 776920"/>
                        <a:gd name="connsiteX63" fmla="*/ 6395 w 597877"/>
                        <a:gd name="connsiteY63" fmla="*/ 236593 h 776920"/>
                        <a:gd name="connsiteX64" fmla="*/ 15986 w 597877"/>
                        <a:gd name="connsiteY64" fmla="*/ 198227 h 776920"/>
                        <a:gd name="connsiteX65" fmla="*/ 19183 w 597877"/>
                        <a:gd name="connsiteY65" fmla="*/ 188635 h 776920"/>
                        <a:gd name="connsiteX66" fmla="*/ 25578 w 597877"/>
                        <a:gd name="connsiteY66" fmla="*/ 182241 h 776920"/>
                        <a:gd name="connsiteX67" fmla="*/ 41564 w 597877"/>
                        <a:gd name="connsiteY67" fmla="*/ 159860 h 776920"/>
                        <a:gd name="connsiteX68" fmla="*/ 51156 w 597877"/>
                        <a:gd name="connsiteY68" fmla="*/ 140677 h 776920"/>
                        <a:gd name="connsiteX69" fmla="*/ 67142 w 597877"/>
                        <a:gd name="connsiteY69" fmla="*/ 121494 h 776920"/>
                        <a:gd name="connsiteX70" fmla="*/ 76733 w 597877"/>
                        <a:gd name="connsiteY70" fmla="*/ 99113 h 776920"/>
                        <a:gd name="connsiteX71" fmla="*/ 86325 w 597877"/>
                        <a:gd name="connsiteY71" fmla="*/ 92719 h 776920"/>
                        <a:gd name="connsiteX72" fmla="*/ 99114 w 597877"/>
                        <a:gd name="connsiteY72" fmla="*/ 76733 h 776920"/>
                        <a:gd name="connsiteX73" fmla="*/ 108705 w 597877"/>
                        <a:gd name="connsiteY73" fmla="*/ 73536 h 776920"/>
                        <a:gd name="connsiteX74" fmla="*/ 137480 w 597877"/>
                        <a:gd name="connsiteY74" fmla="*/ 51155 h 776920"/>
                        <a:gd name="connsiteX75" fmla="*/ 156663 w 597877"/>
                        <a:gd name="connsiteY75" fmla="*/ 31972 h 776920"/>
                        <a:gd name="connsiteX76" fmla="*/ 163058 w 597877"/>
                        <a:gd name="connsiteY76" fmla="*/ 25578 h 776920"/>
                        <a:gd name="connsiteX77" fmla="*/ 169452 w 597877"/>
                        <a:gd name="connsiteY77" fmla="*/ 19183 h 776920"/>
                        <a:gd name="connsiteX78" fmla="*/ 188635 w 597877"/>
                        <a:gd name="connsiteY78" fmla="*/ 19183 h 776920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  <a:cxn ang="0">
                          <a:pos x="connsiteX42" y="connsiteY42"/>
                        </a:cxn>
                        <a:cxn ang="0">
                          <a:pos x="connsiteX43" y="connsiteY43"/>
                        </a:cxn>
                        <a:cxn ang="0">
                          <a:pos x="connsiteX44" y="connsiteY44"/>
                        </a:cxn>
                        <a:cxn ang="0">
                          <a:pos x="connsiteX45" y="connsiteY45"/>
                        </a:cxn>
                        <a:cxn ang="0">
                          <a:pos x="connsiteX46" y="connsiteY46"/>
                        </a:cxn>
                        <a:cxn ang="0">
                          <a:pos x="connsiteX47" y="connsiteY47"/>
                        </a:cxn>
                        <a:cxn ang="0">
                          <a:pos x="connsiteX48" y="connsiteY48"/>
                        </a:cxn>
                        <a:cxn ang="0">
                          <a:pos x="connsiteX49" y="connsiteY49"/>
                        </a:cxn>
                        <a:cxn ang="0">
                          <a:pos x="connsiteX50" y="connsiteY50"/>
                        </a:cxn>
                        <a:cxn ang="0">
                          <a:pos x="connsiteX51" y="connsiteY51"/>
                        </a:cxn>
                        <a:cxn ang="0">
                          <a:pos x="connsiteX52" y="connsiteY52"/>
                        </a:cxn>
                        <a:cxn ang="0">
                          <a:pos x="connsiteX53" y="connsiteY53"/>
                        </a:cxn>
                        <a:cxn ang="0">
                          <a:pos x="connsiteX54" y="connsiteY54"/>
                        </a:cxn>
                        <a:cxn ang="0">
                          <a:pos x="connsiteX55" y="connsiteY55"/>
                        </a:cxn>
                        <a:cxn ang="0">
                          <a:pos x="connsiteX56" y="connsiteY56"/>
                        </a:cxn>
                        <a:cxn ang="0">
                          <a:pos x="connsiteX57" y="connsiteY57"/>
                        </a:cxn>
                        <a:cxn ang="0">
                          <a:pos x="connsiteX58" y="connsiteY58"/>
                        </a:cxn>
                        <a:cxn ang="0">
                          <a:pos x="connsiteX59" y="connsiteY59"/>
                        </a:cxn>
                        <a:cxn ang="0">
                          <a:pos x="connsiteX60" y="connsiteY60"/>
                        </a:cxn>
                        <a:cxn ang="0">
                          <a:pos x="connsiteX61" y="connsiteY61"/>
                        </a:cxn>
                        <a:cxn ang="0">
                          <a:pos x="connsiteX62" y="connsiteY62"/>
                        </a:cxn>
                        <a:cxn ang="0">
                          <a:pos x="connsiteX63" y="connsiteY63"/>
                        </a:cxn>
                        <a:cxn ang="0">
                          <a:pos x="connsiteX64" y="connsiteY64"/>
                        </a:cxn>
                        <a:cxn ang="0">
                          <a:pos x="connsiteX65" y="connsiteY65"/>
                        </a:cxn>
                        <a:cxn ang="0">
                          <a:pos x="connsiteX66" y="connsiteY66"/>
                        </a:cxn>
                        <a:cxn ang="0">
                          <a:pos x="connsiteX67" y="connsiteY67"/>
                        </a:cxn>
                        <a:cxn ang="0">
                          <a:pos x="connsiteX68" y="connsiteY68"/>
                        </a:cxn>
                        <a:cxn ang="0">
                          <a:pos x="connsiteX69" y="connsiteY69"/>
                        </a:cxn>
                        <a:cxn ang="0">
                          <a:pos x="connsiteX70" y="connsiteY70"/>
                        </a:cxn>
                        <a:cxn ang="0">
                          <a:pos x="connsiteX71" y="connsiteY71"/>
                        </a:cxn>
                        <a:cxn ang="0">
                          <a:pos x="connsiteX72" y="connsiteY72"/>
                        </a:cxn>
                        <a:cxn ang="0">
                          <a:pos x="connsiteX73" y="connsiteY73"/>
                        </a:cxn>
                        <a:cxn ang="0">
                          <a:pos x="connsiteX74" y="connsiteY74"/>
                        </a:cxn>
                        <a:cxn ang="0">
                          <a:pos x="connsiteX75" y="connsiteY75"/>
                        </a:cxn>
                        <a:cxn ang="0">
                          <a:pos x="connsiteX76" y="connsiteY76"/>
                        </a:cxn>
                        <a:cxn ang="0">
                          <a:pos x="connsiteX77" y="connsiteY77"/>
                        </a:cxn>
                        <a:cxn ang="0">
                          <a:pos x="connsiteX78" y="connsiteY78"/>
                        </a:cxn>
                      </a:cxnLst>
                      <a:rect l="l" t="t" r="r" b="b"/>
                      <a:pathLst>
                        <a:path w="597877" h="776920">
                          <a:moveTo>
                            <a:pt x="188635" y="19183"/>
                          </a:moveTo>
                          <a:cubicBezTo>
                            <a:pt x="227315" y="15315"/>
                            <a:pt x="210445" y="19373"/>
                            <a:pt x="239790" y="9592"/>
                          </a:cubicBezTo>
                          <a:lnTo>
                            <a:pt x="258974" y="3197"/>
                          </a:lnTo>
                          <a:lnTo>
                            <a:pt x="268565" y="0"/>
                          </a:lnTo>
                          <a:cubicBezTo>
                            <a:pt x="312260" y="1066"/>
                            <a:pt x="355988" y="1212"/>
                            <a:pt x="399651" y="3197"/>
                          </a:cubicBezTo>
                          <a:cubicBezTo>
                            <a:pt x="408072" y="3580"/>
                            <a:pt x="425731" y="16489"/>
                            <a:pt x="428425" y="19183"/>
                          </a:cubicBezTo>
                          <a:cubicBezTo>
                            <a:pt x="430557" y="21315"/>
                            <a:pt x="432235" y="24027"/>
                            <a:pt x="434820" y="25578"/>
                          </a:cubicBezTo>
                          <a:cubicBezTo>
                            <a:pt x="437710" y="27312"/>
                            <a:pt x="441214" y="27709"/>
                            <a:pt x="444411" y="28775"/>
                          </a:cubicBezTo>
                          <a:lnTo>
                            <a:pt x="463595" y="47958"/>
                          </a:lnTo>
                          <a:cubicBezTo>
                            <a:pt x="465727" y="50090"/>
                            <a:pt x="468317" y="51845"/>
                            <a:pt x="469989" y="54353"/>
                          </a:cubicBezTo>
                          <a:cubicBezTo>
                            <a:pt x="472120" y="57550"/>
                            <a:pt x="473853" y="61052"/>
                            <a:pt x="476383" y="63944"/>
                          </a:cubicBezTo>
                          <a:cubicBezTo>
                            <a:pt x="481346" y="69615"/>
                            <a:pt x="487041" y="74601"/>
                            <a:pt x="492370" y="79930"/>
                          </a:cubicBezTo>
                          <a:cubicBezTo>
                            <a:pt x="494502" y="82062"/>
                            <a:pt x="496256" y="84653"/>
                            <a:pt x="498764" y="86325"/>
                          </a:cubicBezTo>
                          <a:lnTo>
                            <a:pt x="508356" y="92719"/>
                          </a:lnTo>
                          <a:cubicBezTo>
                            <a:pt x="510487" y="95916"/>
                            <a:pt x="513032" y="98874"/>
                            <a:pt x="514750" y="102311"/>
                          </a:cubicBezTo>
                          <a:cubicBezTo>
                            <a:pt x="516257" y="105325"/>
                            <a:pt x="516310" y="108956"/>
                            <a:pt x="517947" y="111902"/>
                          </a:cubicBezTo>
                          <a:cubicBezTo>
                            <a:pt x="526984" y="128168"/>
                            <a:pt x="527430" y="127778"/>
                            <a:pt x="537130" y="137480"/>
                          </a:cubicBezTo>
                          <a:cubicBezTo>
                            <a:pt x="546191" y="164655"/>
                            <a:pt x="533554" y="131517"/>
                            <a:pt x="546722" y="153466"/>
                          </a:cubicBezTo>
                          <a:cubicBezTo>
                            <a:pt x="559171" y="174216"/>
                            <a:pt x="540112" y="153250"/>
                            <a:pt x="556314" y="169452"/>
                          </a:cubicBezTo>
                          <a:cubicBezTo>
                            <a:pt x="573768" y="204363"/>
                            <a:pt x="551211" y="164533"/>
                            <a:pt x="572300" y="188635"/>
                          </a:cubicBezTo>
                          <a:cubicBezTo>
                            <a:pt x="577361" y="194418"/>
                            <a:pt x="585088" y="207818"/>
                            <a:pt x="585088" y="207818"/>
                          </a:cubicBezTo>
                          <a:cubicBezTo>
                            <a:pt x="586154" y="212081"/>
                            <a:pt x="587079" y="216382"/>
                            <a:pt x="588286" y="220607"/>
                          </a:cubicBezTo>
                          <a:cubicBezTo>
                            <a:pt x="589212" y="223848"/>
                            <a:pt x="591038" y="226858"/>
                            <a:pt x="591483" y="230199"/>
                          </a:cubicBezTo>
                          <a:cubicBezTo>
                            <a:pt x="593179" y="242919"/>
                            <a:pt x="593403" y="255796"/>
                            <a:pt x="594680" y="268565"/>
                          </a:cubicBezTo>
                          <a:cubicBezTo>
                            <a:pt x="595535" y="277115"/>
                            <a:pt x="596811" y="285617"/>
                            <a:pt x="597877" y="294143"/>
                          </a:cubicBezTo>
                          <a:cubicBezTo>
                            <a:pt x="595937" y="346536"/>
                            <a:pt x="601447" y="358380"/>
                            <a:pt x="591483" y="393256"/>
                          </a:cubicBezTo>
                          <a:cubicBezTo>
                            <a:pt x="590557" y="396497"/>
                            <a:pt x="589793" y="399834"/>
                            <a:pt x="588286" y="402848"/>
                          </a:cubicBezTo>
                          <a:cubicBezTo>
                            <a:pt x="584254" y="410911"/>
                            <a:pt x="581442" y="412888"/>
                            <a:pt x="575497" y="418834"/>
                          </a:cubicBezTo>
                          <a:cubicBezTo>
                            <a:pt x="563684" y="454270"/>
                            <a:pt x="572673" y="422423"/>
                            <a:pt x="565905" y="473186"/>
                          </a:cubicBezTo>
                          <a:cubicBezTo>
                            <a:pt x="564831" y="481239"/>
                            <a:pt x="558333" y="499100"/>
                            <a:pt x="556314" y="505158"/>
                          </a:cubicBezTo>
                          <a:lnTo>
                            <a:pt x="553116" y="514750"/>
                          </a:lnTo>
                          <a:cubicBezTo>
                            <a:pt x="552050" y="517947"/>
                            <a:pt x="551788" y="521537"/>
                            <a:pt x="549919" y="524341"/>
                          </a:cubicBezTo>
                          <a:lnTo>
                            <a:pt x="543525" y="533933"/>
                          </a:lnTo>
                          <a:cubicBezTo>
                            <a:pt x="542459" y="545656"/>
                            <a:pt x="541993" y="557449"/>
                            <a:pt x="540328" y="569102"/>
                          </a:cubicBezTo>
                          <a:cubicBezTo>
                            <a:pt x="539851" y="572438"/>
                            <a:pt x="538056" y="575453"/>
                            <a:pt x="537130" y="578694"/>
                          </a:cubicBezTo>
                          <a:cubicBezTo>
                            <a:pt x="535923" y="582919"/>
                            <a:pt x="535140" y="587258"/>
                            <a:pt x="533933" y="591483"/>
                          </a:cubicBezTo>
                          <a:cubicBezTo>
                            <a:pt x="529138" y="608266"/>
                            <a:pt x="531825" y="593862"/>
                            <a:pt x="527539" y="613863"/>
                          </a:cubicBezTo>
                          <a:cubicBezTo>
                            <a:pt x="525262" y="624490"/>
                            <a:pt x="527172" y="636792"/>
                            <a:pt x="521144" y="645835"/>
                          </a:cubicBezTo>
                          <a:cubicBezTo>
                            <a:pt x="513684" y="657026"/>
                            <a:pt x="511555" y="662885"/>
                            <a:pt x="495567" y="668215"/>
                          </a:cubicBezTo>
                          <a:lnTo>
                            <a:pt x="476383" y="674610"/>
                          </a:lnTo>
                          <a:cubicBezTo>
                            <a:pt x="475317" y="677807"/>
                            <a:pt x="475291" y="681570"/>
                            <a:pt x="473186" y="684202"/>
                          </a:cubicBezTo>
                          <a:cubicBezTo>
                            <a:pt x="456657" y="704865"/>
                            <a:pt x="468436" y="676075"/>
                            <a:pt x="460397" y="700188"/>
                          </a:cubicBezTo>
                          <a:cubicBezTo>
                            <a:pt x="459331" y="723634"/>
                            <a:pt x="463772" y="747995"/>
                            <a:pt x="457200" y="770526"/>
                          </a:cubicBezTo>
                          <a:cubicBezTo>
                            <a:pt x="455313" y="776997"/>
                            <a:pt x="438017" y="776920"/>
                            <a:pt x="438017" y="776920"/>
                          </a:cubicBezTo>
                          <a:lnTo>
                            <a:pt x="175846" y="773723"/>
                          </a:lnTo>
                          <a:cubicBezTo>
                            <a:pt x="172480" y="773561"/>
                            <a:pt x="172954" y="767488"/>
                            <a:pt x="172649" y="764132"/>
                          </a:cubicBezTo>
                          <a:cubicBezTo>
                            <a:pt x="172620" y="763808"/>
                            <a:pt x="167633" y="663233"/>
                            <a:pt x="166255" y="655427"/>
                          </a:cubicBezTo>
                          <a:cubicBezTo>
                            <a:pt x="165300" y="650013"/>
                            <a:pt x="153976" y="646225"/>
                            <a:pt x="150269" y="645835"/>
                          </a:cubicBezTo>
                          <a:cubicBezTo>
                            <a:pt x="133278" y="644047"/>
                            <a:pt x="116166" y="643704"/>
                            <a:pt x="99114" y="642638"/>
                          </a:cubicBezTo>
                          <a:cubicBezTo>
                            <a:pt x="95917" y="641572"/>
                            <a:pt x="91905" y="641824"/>
                            <a:pt x="89522" y="639441"/>
                          </a:cubicBezTo>
                          <a:cubicBezTo>
                            <a:pt x="87139" y="637058"/>
                            <a:pt x="87653" y="632947"/>
                            <a:pt x="86325" y="629849"/>
                          </a:cubicBezTo>
                          <a:cubicBezTo>
                            <a:pt x="84447" y="625468"/>
                            <a:pt x="82062" y="621323"/>
                            <a:pt x="79930" y="617060"/>
                          </a:cubicBezTo>
                          <a:cubicBezTo>
                            <a:pt x="78864" y="587220"/>
                            <a:pt x="79609" y="557260"/>
                            <a:pt x="76733" y="527539"/>
                          </a:cubicBezTo>
                          <a:cubicBezTo>
                            <a:pt x="76363" y="523714"/>
                            <a:pt x="72739" y="520948"/>
                            <a:pt x="70339" y="517947"/>
                          </a:cubicBezTo>
                          <a:cubicBezTo>
                            <a:pt x="61679" y="507122"/>
                            <a:pt x="57535" y="511504"/>
                            <a:pt x="51156" y="492369"/>
                          </a:cubicBezTo>
                          <a:lnTo>
                            <a:pt x="44761" y="473186"/>
                          </a:lnTo>
                          <a:cubicBezTo>
                            <a:pt x="43695" y="469989"/>
                            <a:pt x="43433" y="466399"/>
                            <a:pt x="41564" y="463595"/>
                          </a:cubicBezTo>
                          <a:cubicBezTo>
                            <a:pt x="31432" y="448395"/>
                            <a:pt x="36384" y="457647"/>
                            <a:pt x="28775" y="434820"/>
                          </a:cubicBezTo>
                          <a:cubicBezTo>
                            <a:pt x="19075" y="405722"/>
                            <a:pt x="33953" y="451672"/>
                            <a:pt x="22381" y="409242"/>
                          </a:cubicBezTo>
                          <a:cubicBezTo>
                            <a:pt x="10876" y="367058"/>
                            <a:pt x="21548" y="409155"/>
                            <a:pt x="9592" y="377270"/>
                          </a:cubicBezTo>
                          <a:cubicBezTo>
                            <a:pt x="8049" y="373156"/>
                            <a:pt x="7658" y="368690"/>
                            <a:pt x="6395" y="364481"/>
                          </a:cubicBezTo>
                          <a:cubicBezTo>
                            <a:pt x="4458" y="358025"/>
                            <a:pt x="0" y="345298"/>
                            <a:pt x="0" y="345298"/>
                          </a:cubicBezTo>
                          <a:cubicBezTo>
                            <a:pt x="1066" y="318655"/>
                            <a:pt x="1631" y="291987"/>
                            <a:pt x="3197" y="265368"/>
                          </a:cubicBezTo>
                          <a:cubicBezTo>
                            <a:pt x="3764" y="255734"/>
                            <a:pt x="5119" y="246159"/>
                            <a:pt x="6395" y="236593"/>
                          </a:cubicBezTo>
                          <a:cubicBezTo>
                            <a:pt x="9266" y="215064"/>
                            <a:pt x="9033" y="219086"/>
                            <a:pt x="15986" y="198227"/>
                          </a:cubicBezTo>
                          <a:cubicBezTo>
                            <a:pt x="17052" y="195030"/>
                            <a:pt x="16800" y="191018"/>
                            <a:pt x="19183" y="188635"/>
                          </a:cubicBezTo>
                          <a:lnTo>
                            <a:pt x="25578" y="182241"/>
                          </a:lnTo>
                          <a:cubicBezTo>
                            <a:pt x="33508" y="158449"/>
                            <a:pt x="21336" y="190203"/>
                            <a:pt x="41564" y="159860"/>
                          </a:cubicBezTo>
                          <a:cubicBezTo>
                            <a:pt x="59884" y="132380"/>
                            <a:pt x="37922" y="167146"/>
                            <a:pt x="51156" y="140677"/>
                          </a:cubicBezTo>
                          <a:cubicBezTo>
                            <a:pt x="55609" y="131771"/>
                            <a:pt x="60068" y="128567"/>
                            <a:pt x="67142" y="121494"/>
                          </a:cubicBezTo>
                          <a:cubicBezTo>
                            <a:pt x="69363" y="114831"/>
                            <a:pt x="72344" y="104380"/>
                            <a:pt x="76733" y="99113"/>
                          </a:cubicBezTo>
                          <a:cubicBezTo>
                            <a:pt x="79193" y="96161"/>
                            <a:pt x="83128" y="94850"/>
                            <a:pt x="86325" y="92719"/>
                          </a:cubicBezTo>
                          <a:cubicBezTo>
                            <a:pt x="89231" y="88360"/>
                            <a:pt x="94050" y="79772"/>
                            <a:pt x="99114" y="76733"/>
                          </a:cubicBezTo>
                          <a:cubicBezTo>
                            <a:pt x="102004" y="74999"/>
                            <a:pt x="105508" y="74602"/>
                            <a:pt x="108705" y="73536"/>
                          </a:cubicBezTo>
                          <a:cubicBezTo>
                            <a:pt x="130271" y="51970"/>
                            <a:pt x="119309" y="57213"/>
                            <a:pt x="137480" y="51155"/>
                          </a:cubicBezTo>
                          <a:lnTo>
                            <a:pt x="156663" y="31972"/>
                          </a:lnTo>
                          <a:lnTo>
                            <a:pt x="163058" y="25578"/>
                          </a:lnTo>
                          <a:cubicBezTo>
                            <a:pt x="165190" y="23446"/>
                            <a:pt x="166592" y="20136"/>
                            <a:pt x="169452" y="19183"/>
                          </a:cubicBezTo>
                          <a:cubicBezTo>
                            <a:pt x="189646" y="12452"/>
                            <a:pt x="181895" y="12789"/>
                            <a:pt x="188635" y="19183"/>
                          </a:cubicBezTo>
                          <a:close/>
                        </a:path>
                      </a:pathLst>
                    </a:custGeom>
                    <a:solidFill>
                      <a:schemeClr val="tx1"/>
                    </a:solidFill>
                    <a:ln>
                      <a:solidFill>
                        <a:srgbClr val="FFFF00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grpSp>
                  <p:nvGrpSpPr>
                    <p:cNvPr id="983" name="Content Placeholder 8" descr="Skull">
                      <a:extLst>
                        <a:ext uri="{FF2B5EF4-FFF2-40B4-BE49-F238E27FC236}">
                          <a16:creationId xmlns:a16="http://schemas.microsoft.com/office/drawing/2014/main" id="{22798989-5BF1-443E-955B-3C95D865CF18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7728873" y="1316406"/>
                      <a:ext cx="677802" cy="853156"/>
                      <a:chOff x="7728873" y="1316406"/>
                      <a:chExt cx="677802" cy="853156"/>
                    </a:xfrm>
                  </p:grpSpPr>
                  <p:sp>
                    <p:nvSpPr>
                      <p:cNvPr id="984" name="Freeform: Shape 983">
                        <a:extLst>
                          <a:ext uri="{FF2B5EF4-FFF2-40B4-BE49-F238E27FC236}">
                            <a16:creationId xmlns:a16="http://schemas.microsoft.com/office/drawing/2014/main" id="{B12D8A22-E8EC-4F43-BB23-5BEC62136BC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86006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985" name="Freeform: Shape 984">
                        <a:extLst>
                          <a:ext uri="{FF2B5EF4-FFF2-40B4-BE49-F238E27FC236}">
                            <a16:creationId xmlns:a16="http://schemas.microsoft.com/office/drawing/2014/main" id="{9EC3E57D-68F7-4AD4-A849-D4F387B398A3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100570" y="1677173"/>
                        <a:ext cx="174916" cy="174916"/>
                      </a:xfrm>
                      <a:custGeom>
                        <a:avLst/>
                        <a:gdLst>
                          <a:gd name="connsiteX0" fmla="*/ 174917 w 174916"/>
                          <a:gd name="connsiteY0" fmla="*/ 87458 h 174916"/>
                          <a:gd name="connsiteX1" fmla="*/ 87458 w 174916"/>
                          <a:gd name="connsiteY1" fmla="*/ 174917 h 174916"/>
                          <a:gd name="connsiteX2" fmla="*/ 0 w 174916"/>
                          <a:gd name="connsiteY2" fmla="*/ 87458 h 174916"/>
                          <a:gd name="connsiteX3" fmla="*/ 87458 w 174916"/>
                          <a:gd name="connsiteY3" fmla="*/ 0 h 174916"/>
                          <a:gd name="connsiteX4" fmla="*/ 174917 w 174916"/>
                          <a:gd name="connsiteY4" fmla="*/ 87458 h 17491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</a:cxnLst>
                        <a:rect l="l" t="t" r="r" b="b"/>
                        <a:pathLst>
                          <a:path w="174916" h="174916">
                            <a:moveTo>
                              <a:pt x="174917" y="87458"/>
                            </a:moveTo>
                            <a:cubicBezTo>
                              <a:pt x="174917" y="135760"/>
                              <a:pt x="135760" y="174917"/>
                              <a:pt x="87458" y="174917"/>
                            </a:cubicBezTo>
                            <a:cubicBezTo>
                              <a:pt x="39156" y="174917"/>
                              <a:pt x="0" y="135760"/>
                              <a:pt x="0" y="87458"/>
                            </a:cubicBezTo>
                            <a:cubicBezTo>
                              <a:pt x="0" y="39156"/>
                              <a:pt x="39156" y="0"/>
                              <a:pt x="87458" y="0"/>
                            </a:cubicBezTo>
                            <a:cubicBezTo>
                              <a:pt x="135760" y="0"/>
                              <a:pt x="174917" y="39156"/>
                              <a:pt x="174917" y="87458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986" name="Freeform: Shape 985">
                        <a:extLst>
                          <a:ext uri="{FF2B5EF4-FFF2-40B4-BE49-F238E27FC236}">
                            <a16:creationId xmlns:a16="http://schemas.microsoft.com/office/drawing/2014/main" id="{6393FE89-975E-42FC-9A41-45C29A10163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8019413" y="1862375"/>
                        <a:ext cx="96724" cy="88105"/>
                      </a:xfrm>
                      <a:custGeom>
                        <a:avLst/>
                        <a:gdLst>
                          <a:gd name="connsiteX0" fmla="*/ 93511 w 96724"/>
                          <a:gd name="connsiteY0" fmla="*/ 53997 h 88105"/>
                          <a:gd name="connsiteX1" fmla="*/ 85789 w 96724"/>
                          <a:gd name="connsiteY1" fmla="*/ 84896 h 88105"/>
                          <a:gd name="connsiteX2" fmla="*/ 74270 w 96724"/>
                          <a:gd name="connsiteY2" fmla="*/ 88105 h 88105"/>
                          <a:gd name="connsiteX3" fmla="*/ 22451 w 96724"/>
                          <a:gd name="connsiteY3" fmla="*/ 88105 h 88105"/>
                          <a:gd name="connsiteX4" fmla="*/ 0 w 96724"/>
                          <a:gd name="connsiteY4" fmla="*/ 65516 h 88105"/>
                          <a:gd name="connsiteX5" fmla="*/ 3210 w 96724"/>
                          <a:gd name="connsiteY5" fmla="*/ 53997 h 88105"/>
                          <a:gd name="connsiteX6" fmla="*/ 29119 w 96724"/>
                          <a:gd name="connsiteY6" fmla="*/ 10923 h 88105"/>
                          <a:gd name="connsiteX7" fmla="*/ 59851 w 96724"/>
                          <a:gd name="connsiteY7" fmla="*/ 3173 h 88105"/>
                          <a:gd name="connsiteX8" fmla="*/ 67601 w 96724"/>
                          <a:gd name="connsiteY8" fmla="*/ 10923 h 88105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</a:cxnLst>
                        <a:rect l="l" t="t" r="r" b="b"/>
                        <a:pathLst>
                          <a:path w="96724" h="88105">
                            <a:moveTo>
                              <a:pt x="93511" y="53997"/>
                            </a:moveTo>
                            <a:cubicBezTo>
                              <a:pt x="99910" y="64661"/>
                              <a:pt x="96454" y="78495"/>
                              <a:pt x="85789" y="84896"/>
                            </a:cubicBezTo>
                            <a:cubicBezTo>
                              <a:pt x="82308" y="86984"/>
                              <a:pt x="78329" y="88093"/>
                              <a:pt x="74270" y="88105"/>
                            </a:cubicBezTo>
                            <a:lnTo>
                              <a:pt x="22451" y="88105"/>
                            </a:lnTo>
                            <a:cubicBezTo>
                              <a:pt x="10013" y="88067"/>
                              <a:pt x="-38" y="77954"/>
                              <a:pt x="0" y="65516"/>
                            </a:cubicBezTo>
                            <a:cubicBezTo>
                              <a:pt x="12" y="61457"/>
                              <a:pt x="1122" y="57476"/>
                              <a:pt x="3210" y="53997"/>
                            </a:cubicBezTo>
                            <a:lnTo>
                              <a:pt x="29119" y="10923"/>
                            </a:lnTo>
                            <a:cubicBezTo>
                              <a:pt x="35466" y="297"/>
                              <a:pt x="49225" y="-3173"/>
                              <a:pt x="59851" y="3173"/>
                            </a:cubicBezTo>
                            <a:cubicBezTo>
                              <a:pt x="63037" y="5076"/>
                              <a:pt x="65699" y="7739"/>
                              <a:pt x="67601" y="10923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987" name="Freeform: Shape 986">
                        <a:extLst>
                          <a:ext uri="{FF2B5EF4-FFF2-40B4-BE49-F238E27FC236}">
                            <a16:creationId xmlns:a16="http://schemas.microsoft.com/office/drawing/2014/main" id="{00BFDF81-AF86-4E3B-B58C-F1D1AF4DF89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7728873" y="1316406"/>
                        <a:ext cx="677802" cy="853156"/>
                      </a:xfrm>
                      <a:custGeom>
                        <a:avLst/>
                        <a:gdLst>
                          <a:gd name="connsiteX0" fmla="*/ 338901 w 677802"/>
                          <a:gd name="connsiteY0" fmla="*/ 0 h 853156"/>
                          <a:gd name="connsiteX1" fmla="*/ 0 w 677802"/>
                          <a:gd name="connsiteY1" fmla="*/ 366232 h 853156"/>
                          <a:gd name="connsiteX2" fmla="*/ 76526 w 677802"/>
                          <a:gd name="connsiteY2" fmla="*/ 579849 h 853156"/>
                          <a:gd name="connsiteX3" fmla="*/ 76526 w 677802"/>
                          <a:gd name="connsiteY3" fmla="*/ 634510 h 853156"/>
                          <a:gd name="connsiteX4" fmla="*/ 163984 w 677802"/>
                          <a:gd name="connsiteY4" fmla="*/ 732901 h 853156"/>
                          <a:gd name="connsiteX5" fmla="*/ 163984 w 677802"/>
                          <a:gd name="connsiteY5" fmla="*/ 820359 h 853156"/>
                          <a:gd name="connsiteX6" fmla="*/ 196781 w 677802"/>
                          <a:gd name="connsiteY6" fmla="*/ 853156 h 853156"/>
                          <a:gd name="connsiteX7" fmla="*/ 481021 w 677802"/>
                          <a:gd name="connsiteY7" fmla="*/ 853156 h 853156"/>
                          <a:gd name="connsiteX8" fmla="*/ 513818 w 677802"/>
                          <a:gd name="connsiteY8" fmla="*/ 820359 h 853156"/>
                          <a:gd name="connsiteX9" fmla="*/ 513818 w 677802"/>
                          <a:gd name="connsiteY9" fmla="*/ 732464 h 853156"/>
                          <a:gd name="connsiteX10" fmla="*/ 601276 w 677802"/>
                          <a:gd name="connsiteY10" fmla="*/ 634073 h 853156"/>
                          <a:gd name="connsiteX11" fmla="*/ 601276 w 677802"/>
                          <a:gd name="connsiteY11" fmla="*/ 579411 h 853156"/>
                          <a:gd name="connsiteX12" fmla="*/ 677802 w 677802"/>
                          <a:gd name="connsiteY12" fmla="*/ 365794 h 853156"/>
                          <a:gd name="connsiteX13" fmla="*/ 338901 w 677802"/>
                          <a:gd name="connsiteY13" fmla="*/ 0 h 853156"/>
                          <a:gd name="connsiteX14" fmla="*/ 543007 w 677802"/>
                          <a:gd name="connsiteY14" fmla="*/ 547817 h 853156"/>
                          <a:gd name="connsiteX15" fmla="*/ 535682 w 677802"/>
                          <a:gd name="connsiteY15" fmla="*/ 568479 h 853156"/>
                          <a:gd name="connsiteX16" fmla="*/ 535682 w 677802"/>
                          <a:gd name="connsiteY16" fmla="*/ 634073 h 853156"/>
                          <a:gd name="connsiteX17" fmla="*/ 504435 w 677802"/>
                          <a:gd name="connsiteY17" fmla="*/ 666870 h 853156"/>
                          <a:gd name="connsiteX18" fmla="*/ 502885 w 677802"/>
                          <a:gd name="connsiteY18" fmla="*/ 666870 h 853156"/>
                          <a:gd name="connsiteX19" fmla="*/ 481021 w 677802"/>
                          <a:gd name="connsiteY19" fmla="*/ 666870 h 853156"/>
                          <a:gd name="connsiteX20" fmla="*/ 448224 w 677802"/>
                          <a:gd name="connsiteY20" fmla="*/ 699667 h 853156"/>
                          <a:gd name="connsiteX21" fmla="*/ 448224 w 677802"/>
                          <a:gd name="connsiteY21" fmla="*/ 787125 h 853156"/>
                          <a:gd name="connsiteX22" fmla="*/ 404495 w 677802"/>
                          <a:gd name="connsiteY22" fmla="*/ 787125 h 853156"/>
                          <a:gd name="connsiteX23" fmla="*/ 404495 w 677802"/>
                          <a:gd name="connsiteY23" fmla="*/ 721531 h 853156"/>
                          <a:gd name="connsiteX24" fmla="*/ 360766 w 677802"/>
                          <a:gd name="connsiteY24" fmla="*/ 721531 h 853156"/>
                          <a:gd name="connsiteX25" fmla="*/ 360766 w 677802"/>
                          <a:gd name="connsiteY25" fmla="*/ 787125 h 853156"/>
                          <a:gd name="connsiteX26" fmla="*/ 317036 w 677802"/>
                          <a:gd name="connsiteY26" fmla="*/ 787125 h 853156"/>
                          <a:gd name="connsiteX27" fmla="*/ 317036 w 677802"/>
                          <a:gd name="connsiteY27" fmla="*/ 721531 h 853156"/>
                          <a:gd name="connsiteX28" fmla="*/ 273307 w 677802"/>
                          <a:gd name="connsiteY28" fmla="*/ 721531 h 853156"/>
                          <a:gd name="connsiteX29" fmla="*/ 273307 w 677802"/>
                          <a:gd name="connsiteY29" fmla="*/ 787125 h 853156"/>
                          <a:gd name="connsiteX30" fmla="*/ 229578 w 677802"/>
                          <a:gd name="connsiteY30" fmla="*/ 787125 h 853156"/>
                          <a:gd name="connsiteX31" fmla="*/ 229578 w 677802"/>
                          <a:gd name="connsiteY31" fmla="*/ 699667 h 853156"/>
                          <a:gd name="connsiteX32" fmla="*/ 196781 w 677802"/>
                          <a:gd name="connsiteY32" fmla="*/ 666870 h 853156"/>
                          <a:gd name="connsiteX33" fmla="*/ 174917 w 677802"/>
                          <a:gd name="connsiteY33" fmla="*/ 666870 h 853156"/>
                          <a:gd name="connsiteX34" fmla="*/ 142120 w 677802"/>
                          <a:gd name="connsiteY34" fmla="*/ 635622 h 853156"/>
                          <a:gd name="connsiteX35" fmla="*/ 142120 w 677802"/>
                          <a:gd name="connsiteY35" fmla="*/ 634073 h 853156"/>
                          <a:gd name="connsiteX36" fmla="*/ 142120 w 677802"/>
                          <a:gd name="connsiteY36" fmla="*/ 568479 h 853156"/>
                          <a:gd name="connsiteX37" fmla="*/ 134795 w 677802"/>
                          <a:gd name="connsiteY37" fmla="*/ 547817 h 853156"/>
                          <a:gd name="connsiteX38" fmla="*/ 65594 w 677802"/>
                          <a:gd name="connsiteY38" fmla="*/ 366232 h 853156"/>
                          <a:gd name="connsiteX39" fmla="*/ 338901 w 677802"/>
                          <a:gd name="connsiteY39" fmla="*/ 65594 h 853156"/>
                          <a:gd name="connsiteX40" fmla="*/ 612208 w 677802"/>
                          <a:gd name="connsiteY40" fmla="*/ 366232 h 853156"/>
                          <a:gd name="connsiteX41" fmla="*/ 543007 w 677802"/>
                          <a:gd name="connsiteY41" fmla="*/ 547817 h 853156"/>
                        </a:gdLst>
                        <a:ahLst/>
                        <a:cxnLst>
                          <a:cxn ang="0">
                            <a:pos x="connsiteX0" y="connsiteY0"/>
                          </a:cxn>
                          <a:cxn ang="0">
                            <a:pos x="connsiteX1" y="connsiteY1"/>
                          </a:cxn>
                          <a:cxn ang="0">
                            <a:pos x="connsiteX2" y="connsiteY2"/>
                          </a:cxn>
                          <a:cxn ang="0">
                            <a:pos x="connsiteX3" y="connsiteY3"/>
                          </a:cxn>
                          <a:cxn ang="0">
                            <a:pos x="connsiteX4" y="connsiteY4"/>
                          </a:cxn>
                          <a:cxn ang="0">
                            <a:pos x="connsiteX5" y="connsiteY5"/>
                          </a:cxn>
                          <a:cxn ang="0">
                            <a:pos x="connsiteX6" y="connsiteY6"/>
                          </a:cxn>
                          <a:cxn ang="0">
                            <a:pos x="connsiteX7" y="connsiteY7"/>
                          </a:cxn>
                          <a:cxn ang="0">
                            <a:pos x="connsiteX8" y="connsiteY8"/>
                          </a:cxn>
                          <a:cxn ang="0">
                            <a:pos x="connsiteX9" y="connsiteY9"/>
                          </a:cxn>
                          <a:cxn ang="0">
                            <a:pos x="connsiteX10" y="connsiteY10"/>
                          </a:cxn>
                          <a:cxn ang="0">
                            <a:pos x="connsiteX11" y="connsiteY11"/>
                          </a:cxn>
                          <a:cxn ang="0">
                            <a:pos x="connsiteX12" y="connsiteY12"/>
                          </a:cxn>
                          <a:cxn ang="0">
                            <a:pos x="connsiteX13" y="connsiteY13"/>
                          </a:cxn>
                          <a:cxn ang="0">
                            <a:pos x="connsiteX14" y="connsiteY14"/>
                          </a:cxn>
                          <a:cxn ang="0">
                            <a:pos x="connsiteX15" y="connsiteY15"/>
                          </a:cxn>
                          <a:cxn ang="0">
                            <a:pos x="connsiteX16" y="connsiteY16"/>
                          </a:cxn>
                          <a:cxn ang="0">
                            <a:pos x="connsiteX17" y="connsiteY17"/>
                          </a:cxn>
                          <a:cxn ang="0">
                            <a:pos x="connsiteX18" y="connsiteY18"/>
                          </a:cxn>
                          <a:cxn ang="0">
                            <a:pos x="connsiteX19" y="connsiteY19"/>
                          </a:cxn>
                          <a:cxn ang="0">
                            <a:pos x="connsiteX20" y="connsiteY20"/>
                          </a:cxn>
                          <a:cxn ang="0">
                            <a:pos x="connsiteX21" y="connsiteY21"/>
                          </a:cxn>
                          <a:cxn ang="0">
                            <a:pos x="connsiteX22" y="connsiteY22"/>
                          </a:cxn>
                          <a:cxn ang="0">
                            <a:pos x="connsiteX23" y="connsiteY23"/>
                          </a:cxn>
                          <a:cxn ang="0">
                            <a:pos x="connsiteX24" y="connsiteY24"/>
                          </a:cxn>
                          <a:cxn ang="0">
                            <a:pos x="connsiteX25" y="connsiteY25"/>
                          </a:cxn>
                          <a:cxn ang="0">
                            <a:pos x="connsiteX26" y="connsiteY26"/>
                          </a:cxn>
                          <a:cxn ang="0">
                            <a:pos x="connsiteX27" y="connsiteY27"/>
                          </a:cxn>
                          <a:cxn ang="0">
                            <a:pos x="connsiteX28" y="connsiteY28"/>
                          </a:cxn>
                          <a:cxn ang="0">
                            <a:pos x="connsiteX29" y="connsiteY29"/>
                          </a:cxn>
                          <a:cxn ang="0">
                            <a:pos x="connsiteX30" y="connsiteY30"/>
                          </a:cxn>
                          <a:cxn ang="0">
                            <a:pos x="connsiteX31" y="connsiteY31"/>
                          </a:cxn>
                          <a:cxn ang="0">
                            <a:pos x="connsiteX32" y="connsiteY32"/>
                          </a:cxn>
                          <a:cxn ang="0">
                            <a:pos x="connsiteX33" y="connsiteY33"/>
                          </a:cxn>
                          <a:cxn ang="0">
                            <a:pos x="connsiteX34" y="connsiteY34"/>
                          </a:cxn>
                          <a:cxn ang="0">
                            <a:pos x="connsiteX35" y="connsiteY35"/>
                          </a:cxn>
                          <a:cxn ang="0">
                            <a:pos x="connsiteX36" y="connsiteY36"/>
                          </a:cxn>
                          <a:cxn ang="0">
                            <a:pos x="connsiteX37" y="connsiteY37"/>
                          </a:cxn>
                          <a:cxn ang="0">
                            <a:pos x="connsiteX38" y="connsiteY38"/>
                          </a:cxn>
                          <a:cxn ang="0">
                            <a:pos x="connsiteX39" y="connsiteY39"/>
                          </a:cxn>
                          <a:cxn ang="0">
                            <a:pos x="connsiteX40" y="connsiteY40"/>
                          </a:cxn>
                          <a:cxn ang="0">
                            <a:pos x="connsiteX41" y="connsiteY41"/>
                          </a:cxn>
                        </a:cxnLst>
                        <a:rect l="l" t="t" r="r" b="b"/>
                        <a:pathLst>
                          <a:path w="677802" h="853156">
                            <a:moveTo>
                              <a:pt x="338901" y="0"/>
                            </a:moveTo>
                            <a:cubicBezTo>
                              <a:pt x="152068" y="0"/>
                              <a:pt x="0" y="163984"/>
                              <a:pt x="0" y="366232"/>
                            </a:cubicBezTo>
                            <a:cubicBezTo>
                              <a:pt x="0" y="446366"/>
                              <a:pt x="22958" y="510866"/>
                              <a:pt x="76526" y="579849"/>
                            </a:cubicBezTo>
                            <a:lnTo>
                              <a:pt x="76526" y="634510"/>
                            </a:lnTo>
                            <a:cubicBezTo>
                              <a:pt x="75700" y="685045"/>
                              <a:pt x="113702" y="727797"/>
                              <a:pt x="163984" y="732901"/>
                            </a:cubicBezTo>
                            <a:lnTo>
                              <a:pt x="163984" y="820359"/>
                            </a:lnTo>
                            <a:cubicBezTo>
                              <a:pt x="163984" y="838473"/>
                              <a:pt x="178668" y="853156"/>
                              <a:pt x="196781" y="853156"/>
                            </a:cubicBezTo>
                            <a:lnTo>
                              <a:pt x="481021" y="853156"/>
                            </a:lnTo>
                            <a:cubicBezTo>
                              <a:pt x="499135" y="853156"/>
                              <a:pt x="513818" y="838473"/>
                              <a:pt x="513818" y="820359"/>
                            </a:cubicBezTo>
                            <a:lnTo>
                              <a:pt x="513818" y="732464"/>
                            </a:lnTo>
                            <a:cubicBezTo>
                              <a:pt x="564100" y="727359"/>
                              <a:pt x="602103" y="684607"/>
                              <a:pt x="601276" y="634073"/>
                            </a:cubicBezTo>
                            <a:lnTo>
                              <a:pt x="601276" y="579411"/>
                            </a:lnTo>
                            <a:cubicBezTo>
                              <a:pt x="654844" y="510429"/>
                              <a:pt x="677802" y="445928"/>
                              <a:pt x="677802" y="365794"/>
                            </a:cubicBezTo>
                            <a:cubicBezTo>
                              <a:pt x="677802" y="163984"/>
                              <a:pt x="525734" y="0"/>
                              <a:pt x="338901" y="0"/>
                            </a:cubicBezTo>
                            <a:close/>
                            <a:moveTo>
                              <a:pt x="543007" y="547817"/>
                            </a:moveTo>
                            <a:cubicBezTo>
                              <a:pt x="538268" y="553660"/>
                              <a:pt x="535681" y="560956"/>
                              <a:pt x="535682" y="568479"/>
                            </a:cubicBezTo>
                            <a:lnTo>
                              <a:pt x="535682" y="634073"/>
                            </a:lnTo>
                            <a:cubicBezTo>
                              <a:pt x="536110" y="651758"/>
                              <a:pt x="522120" y="666442"/>
                              <a:pt x="504435" y="666870"/>
                            </a:cubicBezTo>
                            <a:cubicBezTo>
                              <a:pt x="503919" y="666882"/>
                              <a:pt x="503401" y="666882"/>
                              <a:pt x="502885" y="666870"/>
                            </a:cubicBezTo>
                            <a:lnTo>
                              <a:pt x="481021" y="666870"/>
                            </a:lnTo>
                            <a:cubicBezTo>
                              <a:pt x="462907" y="666870"/>
                              <a:pt x="448224" y="681553"/>
                              <a:pt x="448224" y="699667"/>
                            </a:cubicBezTo>
                            <a:lnTo>
                              <a:pt x="448224" y="787125"/>
                            </a:lnTo>
                            <a:lnTo>
                              <a:pt x="404495" y="787125"/>
                            </a:lnTo>
                            <a:lnTo>
                              <a:pt x="404495" y="721531"/>
                            </a:lnTo>
                            <a:lnTo>
                              <a:pt x="360766" y="721531"/>
                            </a:lnTo>
                            <a:lnTo>
                              <a:pt x="360766" y="787125"/>
                            </a:lnTo>
                            <a:lnTo>
                              <a:pt x="317036" y="787125"/>
                            </a:lnTo>
                            <a:lnTo>
                              <a:pt x="317036" y="721531"/>
                            </a:lnTo>
                            <a:lnTo>
                              <a:pt x="273307" y="721531"/>
                            </a:lnTo>
                            <a:lnTo>
                              <a:pt x="273307" y="787125"/>
                            </a:lnTo>
                            <a:lnTo>
                              <a:pt x="229578" y="787125"/>
                            </a:lnTo>
                            <a:lnTo>
                              <a:pt x="229578" y="699667"/>
                            </a:lnTo>
                            <a:cubicBezTo>
                              <a:pt x="229578" y="681553"/>
                              <a:pt x="214895" y="666870"/>
                              <a:pt x="196781" y="666870"/>
                            </a:cubicBezTo>
                            <a:lnTo>
                              <a:pt x="174917" y="666870"/>
                            </a:lnTo>
                            <a:cubicBezTo>
                              <a:pt x="157231" y="667297"/>
                              <a:pt x="142547" y="653307"/>
                              <a:pt x="142120" y="635622"/>
                            </a:cubicBezTo>
                            <a:cubicBezTo>
                              <a:pt x="142108" y="635106"/>
                              <a:pt x="142108" y="634589"/>
                              <a:pt x="142120" y="634073"/>
                            </a:cubicBezTo>
                            <a:lnTo>
                              <a:pt x="142120" y="568479"/>
                            </a:lnTo>
                            <a:cubicBezTo>
                              <a:pt x="142121" y="560956"/>
                              <a:pt x="139534" y="553660"/>
                              <a:pt x="134795" y="547817"/>
                            </a:cubicBezTo>
                            <a:cubicBezTo>
                              <a:pt x="85600" y="487143"/>
                              <a:pt x="65594" y="434559"/>
                              <a:pt x="65594" y="366232"/>
                            </a:cubicBezTo>
                            <a:cubicBezTo>
                              <a:pt x="65594" y="200498"/>
                              <a:pt x="188145" y="65594"/>
                              <a:pt x="338901" y="65594"/>
                            </a:cubicBezTo>
                            <a:cubicBezTo>
                              <a:pt x="489657" y="65594"/>
                              <a:pt x="612208" y="200498"/>
                              <a:pt x="612208" y="366232"/>
                            </a:cubicBezTo>
                            <a:cubicBezTo>
                              <a:pt x="612208" y="434559"/>
                              <a:pt x="592202" y="487143"/>
                              <a:pt x="543007" y="547817"/>
                            </a:cubicBezTo>
                            <a:close/>
                          </a:path>
                        </a:pathLst>
                      </a:custGeom>
                      <a:solidFill>
                        <a:srgbClr val="000000"/>
                      </a:solidFill>
                      <a:ln w="10914" cap="flat">
                        <a:solidFill>
                          <a:srgbClr val="FFFF00"/>
                        </a:solidFill>
                        <a:prstDash val="solid"/>
                        <a:miter/>
                      </a:ln>
                    </p:spPr>
                    <p:txBody>
                      <a:bodyPr rtlCol="0" anchor="ctr"/>
                      <a:lstStyle/>
                      <a:p>
                        <a:endParaRPr lang="en-GB"/>
                      </a:p>
                    </p:txBody>
                  </p:sp>
                </p:grpSp>
              </p:grpSp>
            </p:grpSp>
            <p:sp>
              <p:nvSpPr>
                <p:cNvPr id="974" name="Multiplication Sign 973">
                  <a:extLst>
                    <a:ext uri="{FF2B5EF4-FFF2-40B4-BE49-F238E27FC236}">
                      <a16:creationId xmlns:a16="http://schemas.microsoft.com/office/drawing/2014/main" id="{3A5F2440-E082-429B-B9F8-BF9960D7AE8E}"/>
                    </a:ext>
                  </a:extLst>
                </p:cNvPr>
                <p:cNvSpPr/>
                <p:nvPr/>
              </p:nvSpPr>
              <p:spPr>
                <a:xfrm>
                  <a:off x="8452719" y="3207608"/>
                  <a:ext cx="701387" cy="673629"/>
                </a:xfrm>
                <a:prstGeom prst="mathMultiply">
                  <a:avLst>
                    <a:gd name="adj1" fmla="val 17531"/>
                  </a:avLst>
                </a:prstGeom>
                <a:solidFill>
                  <a:srgbClr val="FF0000"/>
                </a:solidFill>
                <a:ln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grpSp>
            <p:nvGrpSpPr>
              <p:cNvPr id="912" name="Group 911">
                <a:extLst>
                  <a:ext uri="{FF2B5EF4-FFF2-40B4-BE49-F238E27FC236}">
                    <a16:creationId xmlns:a16="http://schemas.microsoft.com/office/drawing/2014/main" id="{304782D7-3274-438E-A6E5-DB87E2D4D81E}"/>
                  </a:ext>
                </a:extLst>
              </p:cNvPr>
              <p:cNvGrpSpPr/>
              <p:nvPr/>
            </p:nvGrpSpPr>
            <p:grpSpPr>
              <a:xfrm>
                <a:off x="8832580" y="2353653"/>
                <a:ext cx="1244507" cy="1066418"/>
                <a:chOff x="10568165" y="3155636"/>
                <a:chExt cx="1409788" cy="971851"/>
              </a:xfrm>
            </p:grpSpPr>
            <p:grpSp>
              <p:nvGrpSpPr>
                <p:cNvPr id="916" name="Group 915">
                  <a:extLst>
                    <a:ext uri="{FF2B5EF4-FFF2-40B4-BE49-F238E27FC236}">
                      <a16:creationId xmlns:a16="http://schemas.microsoft.com/office/drawing/2014/main" id="{9C4F46D6-3F67-45DF-899E-F56914C84514}"/>
                    </a:ext>
                  </a:extLst>
                </p:cNvPr>
                <p:cNvGrpSpPr/>
                <p:nvPr/>
              </p:nvGrpSpPr>
              <p:grpSpPr>
                <a:xfrm>
                  <a:off x="10978790" y="3155636"/>
                  <a:ext cx="589513" cy="510222"/>
                  <a:chOff x="7543024" y="1218017"/>
                  <a:chExt cx="1049500" cy="1049500"/>
                </a:xfrm>
              </p:grpSpPr>
              <p:sp>
                <p:nvSpPr>
                  <p:cNvPr id="967" name="Freeform: Shape 966">
                    <a:extLst>
                      <a:ext uri="{FF2B5EF4-FFF2-40B4-BE49-F238E27FC236}">
                        <a16:creationId xmlns:a16="http://schemas.microsoft.com/office/drawing/2014/main" id="{3A146C78-891A-4A7A-97A7-2E3F51F94E9F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968" name="Content Placeholder 8" descr="Skull">
                    <a:extLst>
                      <a:ext uri="{FF2B5EF4-FFF2-40B4-BE49-F238E27FC236}">
                        <a16:creationId xmlns:a16="http://schemas.microsoft.com/office/drawing/2014/main" id="{320D2480-D43C-43E7-9F50-BE0A6322E81F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969" name="Freeform: Shape 968">
                      <a:extLst>
                        <a:ext uri="{FF2B5EF4-FFF2-40B4-BE49-F238E27FC236}">
                          <a16:creationId xmlns:a16="http://schemas.microsoft.com/office/drawing/2014/main" id="{7DF56B9B-5EF7-49E4-BE36-238D2FB65E4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70" name="Freeform: Shape 969">
                      <a:extLst>
                        <a:ext uri="{FF2B5EF4-FFF2-40B4-BE49-F238E27FC236}">
                          <a16:creationId xmlns:a16="http://schemas.microsoft.com/office/drawing/2014/main" id="{18921998-E0FF-499F-9B72-CF02E0F0D77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71" name="Freeform: Shape 970">
                      <a:extLst>
                        <a:ext uri="{FF2B5EF4-FFF2-40B4-BE49-F238E27FC236}">
                          <a16:creationId xmlns:a16="http://schemas.microsoft.com/office/drawing/2014/main" id="{DD8A104E-A4F8-42D3-9993-5EDC88122CDB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72" name="Freeform: Shape 971">
                      <a:extLst>
                        <a:ext uri="{FF2B5EF4-FFF2-40B4-BE49-F238E27FC236}">
                          <a16:creationId xmlns:a16="http://schemas.microsoft.com/office/drawing/2014/main" id="{54FC3F45-E9FD-430A-BF5A-110E270166D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917" name="Group 916">
                  <a:extLst>
                    <a:ext uri="{FF2B5EF4-FFF2-40B4-BE49-F238E27FC236}">
                      <a16:creationId xmlns:a16="http://schemas.microsoft.com/office/drawing/2014/main" id="{80B7C597-9F28-4E5B-825E-E8E1329E25A0}"/>
                    </a:ext>
                  </a:extLst>
                </p:cNvPr>
                <p:cNvGrpSpPr/>
                <p:nvPr/>
              </p:nvGrpSpPr>
              <p:grpSpPr>
                <a:xfrm>
                  <a:off x="11388440" y="3156405"/>
                  <a:ext cx="589513" cy="510222"/>
                  <a:chOff x="7543024" y="1218017"/>
                  <a:chExt cx="1049500" cy="1049500"/>
                </a:xfrm>
              </p:grpSpPr>
              <p:sp>
                <p:nvSpPr>
                  <p:cNvPr id="961" name="Freeform: Shape 960">
                    <a:extLst>
                      <a:ext uri="{FF2B5EF4-FFF2-40B4-BE49-F238E27FC236}">
                        <a16:creationId xmlns:a16="http://schemas.microsoft.com/office/drawing/2014/main" id="{D8A5C274-9E90-4DEB-9006-F1B7BD033607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962" name="Content Placeholder 8" descr="Skull">
                    <a:extLst>
                      <a:ext uri="{FF2B5EF4-FFF2-40B4-BE49-F238E27FC236}">
                        <a16:creationId xmlns:a16="http://schemas.microsoft.com/office/drawing/2014/main" id="{B1C5C939-58E2-48B6-AA8D-DECDACB06629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963" name="Freeform: Shape 962">
                      <a:extLst>
                        <a:ext uri="{FF2B5EF4-FFF2-40B4-BE49-F238E27FC236}">
                          <a16:creationId xmlns:a16="http://schemas.microsoft.com/office/drawing/2014/main" id="{FDBA01FC-E4B7-4702-8E37-22443F0CE8E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64" name="Freeform: Shape 963">
                      <a:extLst>
                        <a:ext uri="{FF2B5EF4-FFF2-40B4-BE49-F238E27FC236}">
                          <a16:creationId xmlns:a16="http://schemas.microsoft.com/office/drawing/2014/main" id="{0E7CE6E2-52DE-42A3-99AB-3BFD2E95720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65" name="Freeform: Shape 964">
                      <a:extLst>
                        <a:ext uri="{FF2B5EF4-FFF2-40B4-BE49-F238E27FC236}">
                          <a16:creationId xmlns:a16="http://schemas.microsoft.com/office/drawing/2014/main" id="{87DA6190-01EB-49EB-AB19-15A93829C382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66" name="Freeform: Shape 965">
                      <a:extLst>
                        <a:ext uri="{FF2B5EF4-FFF2-40B4-BE49-F238E27FC236}">
                          <a16:creationId xmlns:a16="http://schemas.microsoft.com/office/drawing/2014/main" id="{63AD4AD7-CFA2-46F0-B796-81802A768AB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918" name="Group 917">
                  <a:extLst>
                    <a:ext uri="{FF2B5EF4-FFF2-40B4-BE49-F238E27FC236}">
                      <a16:creationId xmlns:a16="http://schemas.microsoft.com/office/drawing/2014/main" id="{6260B34F-F668-43BC-8952-34F73DC69C25}"/>
                    </a:ext>
                  </a:extLst>
                </p:cNvPr>
                <p:cNvGrpSpPr/>
                <p:nvPr/>
              </p:nvGrpSpPr>
              <p:grpSpPr>
                <a:xfrm>
                  <a:off x="10977368" y="3607827"/>
                  <a:ext cx="589513" cy="510222"/>
                  <a:chOff x="7543024" y="1218017"/>
                  <a:chExt cx="1049500" cy="1049500"/>
                </a:xfrm>
              </p:grpSpPr>
              <p:sp>
                <p:nvSpPr>
                  <p:cNvPr id="954" name="Freeform: Shape 953">
                    <a:extLst>
                      <a:ext uri="{FF2B5EF4-FFF2-40B4-BE49-F238E27FC236}">
                        <a16:creationId xmlns:a16="http://schemas.microsoft.com/office/drawing/2014/main" id="{313B41A6-7F7A-40FA-B512-1A1B5BCDBA8A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6" cy="776921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955" name="Content Placeholder 8" descr="Skull">
                    <a:extLst>
                      <a:ext uri="{FF2B5EF4-FFF2-40B4-BE49-F238E27FC236}">
                        <a16:creationId xmlns:a16="http://schemas.microsoft.com/office/drawing/2014/main" id="{A3ADDE92-A7C1-4EAF-B8B1-796B448B6DC3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956" name="Freeform: Shape 955">
                      <a:extLst>
                        <a:ext uri="{FF2B5EF4-FFF2-40B4-BE49-F238E27FC236}">
                          <a16:creationId xmlns:a16="http://schemas.microsoft.com/office/drawing/2014/main" id="{FBAE9CB3-EA6A-4305-A40F-1BB831C0CAF1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58" name="Freeform: Shape 957">
                      <a:extLst>
                        <a:ext uri="{FF2B5EF4-FFF2-40B4-BE49-F238E27FC236}">
                          <a16:creationId xmlns:a16="http://schemas.microsoft.com/office/drawing/2014/main" id="{293B7DAE-06B0-431E-A872-FA9610D79E9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59" name="Freeform: Shape 958">
                      <a:extLst>
                        <a:ext uri="{FF2B5EF4-FFF2-40B4-BE49-F238E27FC236}">
                          <a16:creationId xmlns:a16="http://schemas.microsoft.com/office/drawing/2014/main" id="{FF318542-D1C1-4876-B374-D92EA40A1AD7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60" name="Freeform: Shape 959">
                      <a:extLst>
                        <a:ext uri="{FF2B5EF4-FFF2-40B4-BE49-F238E27FC236}">
                          <a16:creationId xmlns:a16="http://schemas.microsoft.com/office/drawing/2014/main" id="{4FB8237A-5D48-434F-9D5E-E4DC02F733D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  <p:grpSp>
              <p:nvGrpSpPr>
                <p:cNvPr id="920" name="Group 919">
                  <a:extLst>
                    <a:ext uri="{FF2B5EF4-FFF2-40B4-BE49-F238E27FC236}">
                      <a16:creationId xmlns:a16="http://schemas.microsoft.com/office/drawing/2014/main" id="{55B82609-7D66-48C8-AD4D-F817F8F8F96B}"/>
                    </a:ext>
                  </a:extLst>
                </p:cNvPr>
                <p:cNvGrpSpPr/>
                <p:nvPr/>
              </p:nvGrpSpPr>
              <p:grpSpPr>
                <a:xfrm>
                  <a:off x="10568165" y="3158863"/>
                  <a:ext cx="589513" cy="510222"/>
                  <a:chOff x="7543024" y="1218017"/>
                  <a:chExt cx="1049500" cy="1049500"/>
                </a:xfrm>
              </p:grpSpPr>
              <p:sp>
                <p:nvSpPr>
                  <p:cNvPr id="942" name="Freeform: Shape 941">
                    <a:extLst>
                      <a:ext uri="{FF2B5EF4-FFF2-40B4-BE49-F238E27FC236}">
                        <a16:creationId xmlns:a16="http://schemas.microsoft.com/office/drawing/2014/main" id="{05D4327F-708B-4805-86A4-E8857D3D0193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943" name="Content Placeholder 8" descr="Skull">
                    <a:extLst>
                      <a:ext uri="{FF2B5EF4-FFF2-40B4-BE49-F238E27FC236}">
                        <a16:creationId xmlns:a16="http://schemas.microsoft.com/office/drawing/2014/main" id="{712583A8-6EF8-4038-8F83-5D4D0373DC39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944" name="Freeform: Shape 943">
                      <a:extLst>
                        <a:ext uri="{FF2B5EF4-FFF2-40B4-BE49-F238E27FC236}">
                          <a16:creationId xmlns:a16="http://schemas.microsoft.com/office/drawing/2014/main" id="{1A281D8C-AC9B-4CC5-8F49-B9AF1FAACD4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45" name="Freeform: Shape 944">
                      <a:extLst>
                        <a:ext uri="{FF2B5EF4-FFF2-40B4-BE49-F238E27FC236}">
                          <a16:creationId xmlns:a16="http://schemas.microsoft.com/office/drawing/2014/main" id="{AF7783FC-55E3-442D-9FC3-FED9B7C0B46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46" name="Freeform: Shape 945">
                      <a:extLst>
                        <a:ext uri="{FF2B5EF4-FFF2-40B4-BE49-F238E27FC236}">
                          <a16:creationId xmlns:a16="http://schemas.microsoft.com/office/drawing/2014/main" id="{45EBDDC8-72B6-43FC-974B-0A232237654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47" name="Freeform: Shape 946">
                      <a:extLst>
                        <a:ext uri="{FF2B5EF4-FFF2-40B4-BE49-F238E27FC236}">
                          <a16:creationId xmlns:a16="http://schemas.microsoft.com/office/drawing/2014/main" id="{6999A4E8-E170-44C8-8980-B955946B6FF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 dirty="0"/>
                    </a:p>
                  </p:txBody>
                </p:sp>
              </p:grpSp>
            </p:grpSp>
            <p:grpSp>
              <p:nvGrpSpPr>
                <p:cNvPr id="921" name="Group 920">
                  <a:extLst>
                    <a:ext uri="{FF2B5EF4-FFF2-40B4-BE49-F238E27FC236}">
                      <a16:creationId xmlns:a16="http://schemas.microsoft.com/office/drawing/2014/main" id="{CB471D35-2A51-446F-BCD6-C2CDAFD0B858}"/>
                    </a:ext>
                  </a:extLst>
                </p:cNvPr>
                <p:cNvGrpSpPr/>
                <p:nvPr/>
              </p:nvGrpSpPr>
              <p:grpSpPr>
                <a:xfrm>
                  <a:off x="10575792" y="3617265"/>
                  <a:ext cx="589513" cy="510222"/>
                  <a:chOff x="7543024" y="1218017"/>
                  <a:chExt cx="1049500" cy="1049500"/>
                </a:xfrm>
              </p:grpSpPr>
              <p:sp>
                <p:nvSpPr>
                  <p:cNvPr id="936" name="Freeform: Shape 935">
                    <a:extLst>
                      <a:ext uri="{FF2B5EF4-FFF2-40B4-BE49-F238E27FC236}">
                        <a16:creationId xmlns:a16="http://schemas.microsoft.com/office/drawing/2014/main" id="{DD0AF804-B8D8-4685-A9A9-BFE7916725B6}"/>
                      </a:ext>
                    </a:extLst>
                  </p:cNvPr>
                  <p:cNvSpPr/>
                  <p:nvPr/>
                </p:nvSpPr>
                <p:spPr>
                  <a:xfrm>
                    <a:off x="7768834" y="1354307"/>
                    <a:ext cx="597877" cy="776920"/>
                  </a:xfrm>
                  <a:custGeom>
                    <a:avLst/>
                    <a:gdLst>
                      <a:gd name="connsiteX0" fmla="*/ 188635 w 597877"/>
                      <a:gd name="connsiteY0" fmla="*/ 19183 h 776920"/>
                      <a:gd name="connsiteX1" fmla="*/ 239790 w 597877"/>
                      <a:gd name="connsiteY1" fmla="*/ 9592 h 776920"/>
                      <a:gd name="connsiteX2" fmla="*/ 258974 w 597877"/>
                      <a:gd name="connsiteY2" fmla="*/ 3197 h 776920"/>
                      <a:gd name="connsiteX3" fmla="*/ 268565 w 597877"/>
                      <a:gd name="connsiteY3" fmla="*/ 0 h 776920"/>
                      <a:gd name="connsiteX4" fmla="*/ 399651 w 597877"/>
                      <a:gd name="connsiteY4" fmla="*/ 3197 h 776920"/>
                      <a:gd name="connsiteX5" fmla="*/ 428425 w 597877"/>
                      <a:gd name="connsiteY5" fmla="*/ 19183 h 776920"/>
                      <a:gd name="connsiteX6" fmla="*/ 434820 w 597877"/>
                      <a:gd name="connsiteY6" fmla="*/ 25578 h 776920"/>
                      <a:gd name="connsiteX7" fmla="*/ 444411 w 597877"/>
                      <a:gd name="connsiteY7" fmla="*/ 28775 h 776920"/>
                      <a:gd name="connsiteX8" fmla="*/ 463595 w 597877"/>
                      <a:gd name="connsiteY8" fmla="*/ 47958 h 776920"/>
                      <a:gd name="connsiteX9" fmla="*/ 469989 w 597877"/>
                      <a:gd name="connsiteY9" fmla="*/ 54353 h 776920"/>
                      <a:gd name="connsiteX10" fmla="*/ 476383 w 597877"/>
                      <a:gd name="connsiteY10" fmla="*/ 63944 h 776920"/>
                      <a:gd name="connsiteX11" fmla="*/ 492370 w 597877"/>
                      <a:gd name="connsiteY11" fmla="*/ 79930 h 776920"/>
                      <a:gd name="connsiteX12" fmla="*/ 498764 w 597877"/>
                      <a:gd name="connsiteY12" fmla="*/ 86325 h 776920"/>
                      <a:gd name="connsiteX13" fmla="*/ 508356 w 597877"/>
                      <a:gd name="connsiteY13" fmla="*/ 92719 h 776920"/>
                      <a:gd name="connsiteX14" fmla="*/ 514750 w 597877"/>
                      <a:gd name="connsiteY14" fmla="*/ 102311 h 776920"/>
                      <a:gd name="connsiteX15" fmla="*/ 517947 w 597877"/>
                      <a:gd name="connsiteY15" fmla="*/ 111902 h 776920"/>
                      <a:gd name="connsiteX16" fmla="*/ 537130 w 597877"/>
                      <a:gd name="connsiteY16" fmla="*/ 137480 h 776920"/>
                      <a:gd name="connsiteX17" fmla="*/ 546722 w 597877"/>
                      <a:gd name="connsiteY17" fmla="*/ 153466 h 776920"/>
                      <a:gd name="connsiteX18" fmla="*/ 556314 w 597877"/>
                      <a:gd name="connsiteY18" fmla="*/ 169452 h 776920"/>
                      <a:gd name="connsiteX19" fmla="*/ 572300 w 597877"/>
                      <a:gd name="connsiteY19" fmla="*/ 188635 h 776920"/>
                      <a:gd name="connsiteX20" fmla="*/ 585088 w 597877"/>
                      <a:gd name="connsiteY20" fmla="*/ 207818 h 776920"/>
                      <a:gd name="connsiteX21" fmla="*/ 588286 w 597877"/>
                      <a:gd name="connsiteY21" fmla="*/ 220607 h 776920"/>
                      <a:gd name="connsiteX22" fmla="*/ 591483 w 597877"/>
                      <a:gd name="connsiteY22" fmla="*/ 230199 h 776920"/>
                      <a:gd name="connsiteX23" fmla="*/ 594680 w 597877"/>
                      <a:gd name="connsiteY23" fmla="*/ 268565 h 776920"/>
                      <a:gd name="connsiteX24" fmla="*/ 597877 w 597877"/>
                      <a:gd name="connsiteY24" fmla="*/ 294143 h 776920"/>
                      <a:gd name="connsiteX25" fmla="*/ 591483 w 597877"/>
                      <a:gd name="connsiteY25" fmla="*/ 393256 h 776920"/>
                      <a:gd name="connsiteX26" fmla="*/ 588286 w 597877"/>
                      <a:gd name="connsiteY26" fmla="*/ 402848 h 776920"/>
                      <a:gd name="connsiteX27" fmla="*/ 575497 w 597877"/>
                      <a:gd name="connsiteY27" fmla="*/ 418834 h 776920"/>
                      <a:gd name="connsiteX28" fmla="*/ 565905 w 597877"/>
                      <a:gd name="connsiteY28" fmla="*/ 473186 h 776920"/>
                      <a:gd name="connsiteX29" fmla="*/ 556314 w 597877"/>
                      <a:gd name="connsiteY29" fmla="*/ 505158 h 776920"/>
                      <a:gd name="connsiteX30" fmla="*/ 553116 w 597877"/>
                      <a:gd name="connsiteY30" fmla="*/ 514750 h 776920"/>
                      <a:gd name="connsiteX31" fmla="*/ 549919 w 597877"/>
                      <a:gd name="connsiteY31" fmla="*/ 524341 h 776920"/>
                      <a:gd name="connsiteX32" fmla="*/ 543525 w 597877"/>
                      <a:gd name="connsiteY32" fmla="*/ 533933 h 776920"/>
                      <a:gd name="connsiteX33" fmla="*/ 540328 w 597877"/>
                      <a:gd name="connsiteY33" fmla="*/ 569102 h 776920"/>
                      <a:gd name="connsiteX34" fmla="*/ 537130 w 597877"/>
                      <a:gd name="connsiteY34" fmla="*/ 578694 h 776920"/>
                      <a:gd name="connsiteX35" fmla="*/ 533933 w 597877"/>
                      <a:gd name="connsiteY35" fmla="*/ 591483 h 776920"/>
                      <a:gd name="connsiteX36" fmla="*/ 527539 w 597877"/>
                      <a:gd name="connsiteY36" fmla="*/ 613863 h 776920"/>
                      <a:gd name="connsiteX37" fmla="*/ 521144 w 597877"/>
                      <a:gd name="connsiteY37" fmla="*/ 645835 h 776920"/>
                      <a:gd name="connsiteX38" fmla="*/ 495567 w 597877"/>
                      <a:gd name="connsiteY38" fmla="*/ 668215 h 776920"/>
                      <a:gd name="connsiteX39" fmla="*/ 476383 w 597877"/>
                      <a:gd name="connsiteY39" fmla="*/ 674610 h 776920"/>
                      <a:gd name="connsiteX40" fmla="*/ 473186 w 597877"/>
                      <a:gd name="connsiteY40" fmla="*/ 684202 h 776920"/>
                      <a:gd name="connsiteX41" fmla="*/ 460397 w 597877"/>
                      <a:gd name="connsiteY41" fmla="*/ 700188 h 776920"/>
                      <a:gd name="connsiteX42" fmla="*/ 457200 w 597877"/>
                      <a:gd name="connsiteY42" fmla="*/ 770526 h 776920"/>
                      <a:gd name="connsiteX43" fmla="*/ 438017 w 597877"/>
                      <a:gd name="connsiteY43" fmla="*/ 776920 h 776920"/>
                      <a:gd name="connsiteX44" fmla="*/ 175846 w 597877"/>
                      <a:gd name="connsiteY44" fmla="*/ 773723 h 776920"/>
                      <a:gd name="connsiteX45" fmla="*/ 172649 w 597877"/>
                      <a:gd name="connsiteY45" fmla="*/ 764132 h 776920"/>
                      <a:gd name="connsiteX46" fmla="*/ 166255 w 597877"/>
                      <a:gd name="connsiteY46" fmla="*/ 655427 h 776920"/>
                      <a:gd name="connsiteX47" fmla="*/ 150269 w 597877"/>
                      <a:gd name="connsiteY47" fmla="*/ 645835 h 776920"/>
                      <a:gd name="connsiteX48" fmla="*/ 99114 w 597877"/>
                      <a:gd name="connsiteY48" fmla="*/ 642638 h 776920"/>
                      <a:gd name="connsiteX49" fmla="*/ 89522 w 597877"/>
                      <a:gd name="connsiteY49" fmla="*/ 639441 h 776920"/>
                      <a:gd name="connsiteX50" fmla="*/ 86325 w 597877"/>
                      <a:gd name="connsiteY50" fmla="*/ 629849 h 776920"/>
                      <a:gd name="connsiteX51" fmla="*/ 79930 w 597877"/>
                      <a:gd name="connsiteY51" fmla="*/ 617060 h 776920"/>
                      <a:gd name="connsiteX52" fmla="*/ 76733 w 597877"/>
                      <a:gd name="connsiteY52" fmla="*/ 527539 h 776920"/>
                      <a:gd name="connsiteX53" fmla="*/ 70339 w 597877"/>
                      <a:gd name="connsiteY53" fmla="*/ 517947 h 776920"/>
                      <a:gd name="connsiteX54" fmla="*/ 51156 w 597877"/>
                      <a:gd name="connsiteY54" fmla="*/ 492369 h 776920"/>
                      <a:gd name="connsiteX55" fmla="*/ 44761 w 597877"/>
                      <a:gd name="connsiteY55" fmla="*/ 473186 h 776920"/>
                      <a:gd name="connsiteX56" fmla="*/ 41564 w 597877"/>
                      <a:gd name="connsiteY56" fmla="*/ 463595 h 776920"/>
                      <a:gd name="connsiteX57" fmla="*/ 28775 w 597877"/>
                      <a:gd name="connsiteY57" fmla="*/ 434820 h 776920"/>
                      <a:gd name="connsiteX58" fmla="*/ 22381 w 597877"/>
                      <a:gd name="connsiteY58" fmla="*/ 409242 h 776920"/>
                      <a:gd name="connsiteX59" fmla="*/ 9592 w 597877"/>
                      <a:gd name="connsiteY59" fmla="*/ 377270 h 776920"/>
                      <a:gd name="connsiteX60" fmla="*/ 6395 w 597877"/>
                      <a:gd name="connsiteY60" fmla="*/ 364481 h 776920"/>
                      <a:gd name="connsiteX61" fmla="*/ 0 w 597877"/>
                      <a:gd name="connsiteY61" fmla="*/ 345298 h 776920"/>
                      <a:gd name="connsiteX62" fmla="*/ 3197 w 597877"/>
                      <a:gd name="connsiteY62" fmla="*/ 265368 h 776920"/>
                      <a:gd name="connsiteX63" fmla="*/ 6395 w 597877"/>
                      <a:gd name="connsiteY63" fmla="*/ 236593 h 776920"/>
                      <a:gd name="connsiteX64" fmla="*/ 15986 w 597877"/>
                      <a:gd name="connsiteY64" fmla="*/ 198227 h 776920"/>
                      <a:gd name="connsiteX65" fmla="*/ 19183 w 597877"/>
                      <a:gd name="connsiteY65" fmla="*/ 188635 h 776920"/>
                      <a:gd name="connsiteX66" fmla="*/ 25578 w 597877"/>
                      <a:gd name="connsiteY66" fmla="*/ 182241 h 776920"/>
                      <a:gd name="connsiteX67" fmla="*/ 41564 w 597877"/>
                      <a:gd name="connsiteY67" fmla="*/ 159860 h 776920"/>
                      <a:gd name="connsiteX68" fmla="*/ 51156 w 597877"/>
                      <a:gd name="connsiteY68" fmla="*/ 140677 h 776920"/>
                      <a:gd name="connsiteX69" fmla="*/ 67142 w 597877"/>
                      <a:gd name="connsiteY69" fmla="*/ 121494 h 776920"/>
                      <a:gd name="connsiteX70" fmla="*/ 76733 w 597877"/>
                      <a:gd name="connsiteY70" fmla="*/ 99113 h 776920"/>
                      <a:gd name="connsiteX71" fmla="*/ 86325 w 597877"/>
                      <a:gd name="connsiteY71" fmla="*/ 92719 h 776920"/>
                      <a:gd name="connsiteX72" fmla="*/ 99114 w 597877"/>
                      <a:gd name="connsiteY72" fmla="*/ 76733 h 776920"/>
                      <a:gd name="connsiteX73" fmla="*/ 108705 w 597877"/>
                      <a:gd name="connsiteY73" fmla="*/ 73536 h 776920"/>
                      <a:gd name="connsiteX74" fmla="*/ 137480 w 597877"/>
                      <a:gd name="connsiteY74" fmla="*/ 51155 h 776920"/>
                      <a:gd name="connsiteX75" fmla="*/ 156663 w 597877"/>
                      <a:gd name="connsiteY75" fmla="*/ 31972 h 776920"/>
                      <a:gd name="connsiteX76" fmla="*/ 163058 w 597877"/>
                      <a:gd name="connsiteY76" fmla="*/ 25578 h 776920"/>
                      <a:gd name="connsiteX77" fmla="*/ 169452 w 597877"/>
                      <a:gd name="connsiteY77" fmla="*/ 19183 h 776920"/>
                      <a:gd name="connsiteX78" fmla="*/ 188635 w 597877"/>
                      <a:gd name="connsiteY78" fmla="*/ 19183 h 77692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  <a:cxn ang="0">
                        <a:pos x="connsiteX42" y="connsiteY42"/>
                      </a:cxn>
                      <a:cxn ang="0">
                        <a:pos x="connsiteX43" y="connsiteY43"/>
                      </a:cxn>
                      <a:cxn ang="0">
                        <a:pos x="connsiteX44" y="connsiteY44"/>
                      </a:cxn>
                      <a:cxn ang="0">
                        <a:pos x="connsiteX45" y="connsiteY45"/>
                      </a:cxn>
                      <a:cxn ang="0">
                        <a:pos x="connsiteX46" y="connsiteY46"/>
                      </a:cxn>
                      <a:cxn ang="0">
                        <a:pos x="connsiteX47" y="connsiteY47"/>
                      </a:cxn>
                      <a:cxn ang="0">
                        <a:pos x="connsiteX48" y="connsiteY48"/>
                      </a:cxn>
                      <a:cxn ang="0">
                        <a:pos x="connsiteX49" y="connsiteY49"/>
                      </a:cxn>
                      <a:cxn ang="0">
                        <a:pos x="connsiteX50" y="connsiteY50"/>
                      </a:cxn>
                      <a:cxn ang="0">
                        <a:pos x="connsiteX51" y="connsiteY51"/>
                      </a:cxn>
                      <a:cxn ang="0">
                        <a:pos x="connsiteX52" y="connsiteY52"/>
                      </a:cxn>
                      <a:cxn ang="0">
                        <a:pos x="connsiteX53" y="connsiteY53"/>
                      </a:cxn>
                      <a:cxn ang="0">
                        <a:pos x="connsiteX54" y="connsiteY54"/>
                      </a:cxn>
                      <a:cxn ang="0">
                        <a:pos x="connsiteX55" y="connsiteY55"/>
                      </a:cxn>
                      <a:cxn ang="0">
                        <a:pos x="connsiteX56" y="connsiteY56"/>
                      </a:cxn>
                      <a:cxn ang="0">
                        <a:pos x="connsiteX57" y="connsiteY57"/>
                      </a:cxn>
                      <a:cxn ang="0">
                        <a:pos x="connsiteX58" y="connsiteY58"/>
                      </a:cxn>
                      <a:cxn ang="0">
                        <a:pos x="connsiteX59" y="connsiteY59"/>
                      </a:cxn>
                      <a:cxn ang="0">
                        <a:pos x="connsiteX60" y="connsiteY60"/>
                      </a:cxn>
                      <a:cxn ang="0">
                        <a:pos x="connsiteX61" y="connsiteY61"/>
                      </a:cxn>
                      <a:cxn ang="0">
                        <a:pos x="connsiteX62" y="connsiteY62"/>
                      </a:cxn>
                      <a:cxn ang="0">
                        <a:pos x="connsiteX63" y="connsiteY63"/>
                      </a:cxn>
                      <a:cxn ang="0">
                        <a:pos x="connsiteX64" y="connsiteY64"/>
                      </a:cxn>
                      <a:cxn ang="0">
                        <a:pos x="connsiteX65" y="connsiteY65"/>
                      </a:cxn>
                      <a:cxn ang="0">
                        <a:pos x="connsiteX66" y="connsiteY66"/>
                      </a:cxn>
                      <a:cxn ang="0">
                        <a:pos x="connsiteX67" y="connsiteY67"/>
                      </a:cxn>
                      <a:cxn ang="0">
                        <a:pos x="connsiteX68" y="connsiteY68"/>
                      </a:cxn>
                      <a:cxn ang="0">
                        <a:pos x="connsiteX69" y="connsiteY69"/>
                      </a:cxn>
                      <a:cxn ang="0">
                        <a:pos x="connsiteX70" y="connsiteY70"/>
                      </a:cxn>
                      <a:cxn ang="0">
                        <a:pos x="connsiteX71" y="connsiteY71"/>
                      </a:cxn>
                      <a:cxn ang="0">
                        <a:pos x="connsiteX72" y="connsiteY72"/>
                      </a:cxn>
                      <a:cxn ang="0">
                        <a:pos x="connsiteX73" y="connsiteY73"/>
                      </a:cxn>
                      <a:cxn ang="0">
                        <a:pos x="connsiteX74" y="connsiteY74"/>
                      </a:cxn>
                      <a:cxn ang="0">
                        <a:pos x="connsiteX75" y="connsiteY75"/>
                      </a:cxn>
                      <a:cxn ang="0">
                        <a:pos x="connsiteX76" y="connsiteY76"/>
                      </a:cxn>
                      <a:cxn ang="0">
                        <a:pos x="connsiteX77" y="connsiteY77"/>
                      </a:cxn>
                      <a:cxn ang="0">
                        <a:pos x="connsiteX78" y="connsiteY78"/>
                      </a:cxn>
                    </a:cxnLst>
                    <a:rect l="l" t="t" r="r" b="b"/>
                    <a:pathLst>
                      <a:path w="597877" h="776920">
                        <a:moveTo>
                          <a:pt x="188635" y="19183"/>
                        </a:moveTo>
                        <a:cubicBezTo>
                          <a:pt x="227315" y="15315"/>
                          <a:pt x="210445" y="19373"/>
                          <a:pt x="239790" y="9592"/>
                        </a:cubicBezTo>
                        <a:lnTo>
                          <a:pt x="258974" y="3197"/>
                        </a:lnTo>
                        <a:lnTo>
                          <a:pt x="268565" y="0"/>
                        </a:lnTo>
                        <a:cubicBezTo>
                          <a:pt x="312260" y="1066"/>
                          <a:pt x="355988" y="1212"/>
                          <a:pt x="399651" y="3197"/>
                        </a:cubicBezTo>
                        <a:cubicBezTo>
                          <a:pt x="408072" y="3580"/>
                          <a:pt x="425731" y="16489"/>
                          <a:pt x="428425" y="19183"/>
                        </a:cubicBezTo>
                        <a:cubicBezTo>
                          <a:pt x="430557" y="21315"/>
                          <a:pt x="432235" y="24027"/>
                          <a:pt x="434820" y="25578"/>
                        </a:cubicBezTo>
                        <a:cubicBezTo>
                          <a:pt x="437710" y="27312"/>
                          <a:pt x="441214" y="27709"/>
                          <a:pt x="444411" y="28775"/>
                        </a:cubicBezTo>
                        <a:lnTo>
                          <a:pt x="463595" y="47958"/>
                        </a:lnTo>
                        <a:cubicBezTo>
                          <a:pt x="465727" y="50090"/>
                          <a:pt x="468317" y="51845"/>
                          <a:pt x="469989" y="54353"/>
                        </a:cubicBezTo>
                        <a:cubicBezTo>
                          <a:pt x="472120" y="57550"/>
                          <a:pt x="473853" y="61052"/>
                          <a:pt x="476383" y="63944"/>
                        </a:cubicBezTo>
                        <a:cubicBezTo>
                          <a:pt x="481346" y="69615"/>
                          <a:pt x="487041" y="74601"/>
                          <a:pt x="492370" y="79930"/>
                        </a:cubicBezTo>
                        <a:cubicBezTo>
                          <a:pt x="494502" y="82062"/>
                          <a:pt x="496256" y="84653"/>
                          <a:pt x="498764" y="86325"/>
                        </a:cubicBezTo>
                        <a:lnTo>
                          <a:pt x="508356" y="92719"/>
                        </a:lnTo>
                        <a:cubicBezTo>
                          <a:pt x="510487" y="95916"/>
                          <a:pt x="513032" y="98874"/>
                          <a:pt x="514750" y="102311"/>
                        </a:cubicBezTo>
                        <a:cubicBezTo>
                          <a:pt x="516257" y="105325"/>
                          <a:pt x="516310" y="108956"/>
                          <a:pt x="517947" y="111902"/>
                        </a:cubicBezTo>
                        <a:cubicBezTo>
                          <a:pt x="526984" y="128168"/>
                          <a:pt x="527430" y="127778"/>
                          <a:pt x="537130" y="137480"/>
                        </a:cubicBezTo>
                        <a:cubicBezTo>
                          <a:pt x="546191" y="164655"/>
                          <a:pt x="533554" y="131517"/>
                          <a:pt x="546722" y="153466"/>
                        </a:cubicBezTo>
                        <a:cubicBezTo>
                          <a:pt x="559171" y="174216"/>
                          <a:pt x="540112" y="153250"/>
                          <a:pt x="556314" y="169452"/>
                        </a:cubicBezTo>
                        <a:cubicBezTo>
                          <a:pt x="573768" y="204363"/>
                          <a:pt x="551211" y="164533"/>
                          <a:pt x="572300" y="188635"/>
                        </a:cubicBezTo>
                        <a:cubicBezTo>
                          <a:pt x="577361" y="194418"/>
                          <a:pt x="585088" y="207818"/>
                          <a:pt x="585088" y="207818"/>
                        </a:cubicBezTo>
                        <a:cubicBezTo>
                          <a:pt x="586154" y="212081"/>
                          <a:pt x="587079" y="216382"/>
                          <a:pt x="588286" y="220607"/>
                        </a:cubicBezTo>
                        <a:cubicBezTo>
                          <a:pt x="589212" y="223848"/>
                          <a:pt x="591038" y="226858"/>
                          <a:pt x="591483" y="230199"/>
                        </a:cubicBezTo>
                        <a:cubicBezTo>
                          <a:pt x="593179" y="242919"/>
                          <a:pt x="593403" y="255796"/>
                          <a:pt x="594680" y="268565"/>
                        </a:cubicBezTo>
                        <a:cubicBezTo>
                          <a:pt x="595535" y="277115"/>
                          <a:pt x="596811" y="285617"/>
                          <a:pt x="597877" y="294143"/>
                        </a:cubicBezTo>
                        <a:cubicBezTo>
                          <a:pt x="595937" y="346536"/>
                          <a:pt x="601447" y="358380"/>
                          <a:pt x="591483" y="393256"/>
                        </a:cubicBezTo>
                        <a:cubicBezTo>
                          <a:pt x="590557" y="396497"/>
                          <a:pt x="589793" y="399834"/>
                          <a:pt x="588286" y="402848"/>
                        </a:cubicBezTo>
                        <a:cubicBezTo>
                          <a:pt x="584254" y="410911"/>
                          <a:pt x="581442" y="412888"/>
                          <a:pt x="575497" y="418834"/>
                        </a:cubicBezTo>
                        <a:cubicBezTo>
                          <a:pt x="563684" y="454270"/>
                          <a:pt x="572673" y="422423"/>
                          <a:pt x="565905" y="473186"/>
                        </a:cubicBezTo>
                        <a:cubicBezTo>
                          <a:pt x="564831" y="481239"/>
                          <a:pt x="558333" y="499100"/>
                          <a:pt x="556314" y="505158"/>
                        </a:cubicBezTo>
                        <a:lnTo>
                          <a:pt x="553116" y="514750"/>
                        </a:lnTo>
                        <a:cubicBezTo>
                          <a:pt x="552050" y="517947"/>
                          <a:pt x="551788" y="521537"/>
                          <a:pt x="549919" y="524341"/>
                        </a:cubicBezTo>
                        <a:lnTo>
                          <a:pt x="543525" y="533933"/>
                        </a:lnTo>
                        <a:cubicBezTo>
                          <a:pt x="542459" y="545656"/>
                          <a:pt x="541993" y="557449"/>
                          <a:pt x="540328" y="569102"/>
                        </a:cubicBezTo>
                        <a:cubicBezTo>
                          <a:pt x="539851" y="572438"/>
                          <a:pt x="538056" y="575453"/>
                          <a:pt x="537130" y="578694"/>
                        </a:cubicBezTo>
                        <a:cubicBezTo>
                          <a:pt x="535923" y="582919"/>
                          <a:pt x="535140" y="587258"/>
                          <a:pt x="533933" y="591483"/>
                        </a:cubicBezTo>
                        <a:cubicBezTo>
                          <a:pt x="529138" y="608266"/>
                          <a:pt x="531825" y="593862"/>
                          <a:pt x="527539" y="613863"/>
                        </a:cubicBezTo>
                        <a:cubicBezTo>
                          <a:pt x="525262" y="624490"/>
                          <a:pt x="527172" y="636792"/>
                          <a:pt x="521144" y="645835"/>
                        </a:cubicBezTo>
                        <a:cubicBezTo>
                          <a:pt x="513684" y="657026"/>
                          <a:pt x="511555" y="662885"/>
                          <a:pt x="495567" y="668215"/>
                        </a:cubicBezTo>
                        <a:lnTo>
                          <a:pt x="476383" y="674610"/>
                        </a:lnTo>
                        <a:cubicBezTo>
                          <a:pt x="475317" y="677807"/>
                          <a:pt x="475291" y="681570"/>
                          <a:pt x="473186" y="684202"/>
                        </a:cubicBezTo>
                        <a:cubicBezTo>
                          <a:pt x="456657" y="704865"/>
                          <a:pt x="468436" y="676075"/>
                          <a:pt x="460397" y="700188"/>
                        </a:cubicBezTo>
                        <a:cubicBezTo>
                          <a:pt x="459331" y="723634"/>
                          <a:pt x="463772" y="747995"/>
                          <a:pt x="457200" y="770526"/>
                        </a:cubicBezTo>
                        <a:cubicBezTo>
                          <a:pt x="455313" y="776997"/>
                          <a:pt x="438017" y="776920"/>
                          <a:pt x="438017" y="776920"/>
                        </a:cubicBezTo>
                        <a:lnTo>
                          <a:pt x="175846" y="773723"/>
                        </a:lnTo>
                        <a:cubicBezTo>
                          <a:pt x="172480" y="773561"/>
                          <a:pt x="172954" y="767488"/>
                          <a:pt x="172649" y="764132"/>
                        </a:cubicBezTo>
                        <a:cubicBezTo>
                          <a:pt x="172620" y="763808"/>
                          <a:pt x="167633" y="663233"/>
                          <a:pt x="166255" y="655427"/>
                        </a:cubicBezTo>
                        <a:cubicBezTo>
                          <a:pt x="165300" y="650013"/>
                          <a:pt x="153976" y="646225"/>
                          <a:pt x="150269" y="645835"/>
                        </a:cubicBezTo>
                        <a:cubicBezTo>
                          <a:pt x="133278" y="644047"/>
                          <a:pt x="116166" y="643704"/>
                          <a:pt x="99114" y="642638"/>
                        </a:cubicBezTo>
                        <a:cubicBezTo>
                          <a:pt x="95917" y="641572"/>
                          <a:pt x="91905" y="641824"/>
                          <a:pt x="89522" y="639441"/>
                        </a:cubicBezTo>
                        <a:cubicBezTo>
                          <a:pt x="87139" y="637058"/>
                          <a:pt x="87653" y="632947"/>
                          <a:pt x="86325" y="629849"/>
                        </a:cubicBezTo>
                        <a:cubicBezTo>
                          <a:pt x="84447" y="625468"/>
                          <a:pt x="82062" y="621323"/>
                          <a:pt x="79930" y="617060"/>
                        </a:cubicBezTo>
                        <a:cubicBezTo>
                          <a:pt x="78864" y="587220"/>
                          <a:pt x="79609" y="557260"/>
                          <a:pt x="76733" y="527539"/>
                        </a:cubicBezTo>
                        <a:cubicBezTo>
                          <a:pt x="76363" y="523714"/>
                          <a:pt x="72739" y="520948"/>
                          <a:pt x="70339" y="517947"/>
                        </a:cubicBezTo>
                        <a:cubicBezTo>
                          <a:pt x="61679" y="507122"/>
                          <a:pt x="57535" y="511504"/>
                          <a:pt x="51156" y="492369"/>
                        </a:cubicBezTo>
                        <a:lnTo>
                          <a:pt x="44761" y="473186"/>
                        </a:lnTo>
                        <a:cubicBezTo>
                          <a:pt x="43695" y="469989"/>
                          <a:pt x="43433" y="466399"/>
                          <a:pt x="41564" y="463595"/>
                        </a:cubicBezTo>
                        <a:cubicBezTo>
                          <a:pt x="31432" y="448395"/>
                          <a:pt x="36384" y="457647"/>
                          <a:pt x="28775" y="434820"/>
                        </a:cubicBezTo>
                        <a:cubicBezTo>
                          <a:pt x="19075" y="405722"/>
                          <a:pt x="33953" y="451672"/>
                          <a:pt x="22381" y="409242"/>
                        </a:cubicBezTo>
                        <a:cubicBezTo>
                          <a:pt x="10876" y="367058"/>
                          <a:pt x="21548" y="409155"/>
                          <a:pt x="9592" y="377270"/>
                        </a:cubicBezTo>
                        <a:cubicBezTo>
                          <a:pt x="8049" y="373156"/>
                          <a:pt x="7658" y="368690"/>
                          <a:pt x="6395" y="364481"/>
                        </a:cubicBezTo>
                        <a:cubicBezTo>
                          <a:pt x="4458" y="358025"/>
                          <a:pt x="0" y="345298"/>
                          <a:pt x="0" y="345298"/>
                        </a:cubicBezTo>
                        <a:cubicBezTo>
                          <a:pt x="1066" y="318655"/>
                          <a:pt x="1631" y="291987"/>
                          <a:pt x="3197" y="265368"/>
                        </a:cubicBezTo>
                        <a:cubicBezTo>
                          <a:pt x="3764" y="255734"/>
                          <a:pt x="5119" y="246159"/>
                          <a:pt x="6395" y="236593"/>
                        </a:cubicBezTo>
                        <a:cubicBezTo>
                          <a:pt x="9266" y="215064"/>
                          <a:pt x="9033" y="219086"/>
                          <a:pt x="15986" y="198227"/>
                        </a:cubicBezTo>
                        <a:cubicBezTo>
                          <a:pt x="17052" y="195030"/>
                          <a:pt x="16800" y="191018"/>
                          <a:pt x="19183" y="188635"/>
                        </a:cubicBezTo>
                        <a:lnTo>
                          <a:pt x="25578" y="182241"/>
                        </a:lnTo>
                        <a:cubicBezTo>
                          <a:pt x="33508" y="158449"/>
                          <a:pt x="21336" y="190203"/>
                          <a:pt x="41564" y="159860"/>
                        </a:cubicBezTo>
                        <a:cubicBezTo>
                          <a:pt x="59884" y="132380"/>
                          <a:pt x="37922" y="167146"/>
                          <a:pt x="51156" y="140677"/>
                        </a:cubicBezTo>
                        <a:cubicBezTo>
                          <a:pt x="55609" y="131771"/>
                          <a:pt x="60068" y="128567"/>
                          <a:pt x="67142" y="121494"/>
                        </a:cubicBezTo>
                        <a:cubicBezTo>
                          <a:pt x="69363" y="114831"/>
                          <a:pt x="72344" y="104380"/>
                          <a:pt x="76733" y="99113"/>
                        </a:cubicBezTo>
                        <a:cubicBezTo>
                          <a:pt x="79193" y="96161"/>
                          <a:pt x="83128" y="94850"/>
                          <a:pt x="86325" y="92719"/>
                        </a:cubicBezTo>
                        <a:cubicBezTo>
                          <a:pt x="89231" y="88360"/>
                          <a:pt x="94050" y="79772"/>
                          <a:pt x="99114" y="76733"/>
                        </a:cubicBezTo>
                        <a:cubicBezTo>
                          <a:pt x="102004" y="74999"/>
                          <a:pt x="105508" y="74602"/>
                          <a:pt x="108705" y="73536"/>
                        </a:cubicBezTo>
                        <a:cubicBezTo>
                          <a:pt x="130271" y="51970"/>
                          <a:pt x="119309" y="57213"/>
                          <a:pt x="137480" y="51155"/>
                        </a:cubicBezTo>
                        <a:lnTo>
                          <a:pt x="156663" y="31972"/>
                        </a:lnTo>
                        <a:lnTo>
                          <a:pt x="163058" y="25578"/>
                        </a:lnTo>
                        <a:cubicBezTo>
                          <a:pt x="165190" y="23446"/>
                          <a:pt x="166592" y="20136"/>
                          <a:pt x="169452" y="19183"/>
                        </a:cubicBezTo>
                        <a:cubicBezTo>
                          <a:pt x="189646" y="12452"/>
                          <a:pt x="181895" y="12789"/>
                          <a:pt x="188635" y="19183"/>
                        </a:cubicBezTo>
                        <a:close/>
                      </a:path>
                    </a:pathLst>
                  </a:custGeom>
                  <a:solidFill>
                    <a:schemeClr val="tx1"/>
                  </a:solidFill>
                  <a:ln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GB"/>
                  </a:p>
                </p:txBody>
              </p:sp>
              <p:grpSp>
                <p:nvGrpSpPr>
                  <p:cNvPr id="937" name="Content Placeholder 8" descr="Skull">
                    <a:extLst>
                      <a:ext uri="{FF2B5EF4-FFF2-40B4-BE49-F238E27FC236}">
                        <a16:creationId xmlns:a16="http://schemas.microsoft.com/office/drawing/2014/main" id="{87AABCEB-B188-456E-A368-65DE78C7F46C}"/>
                      </a:ext>
                    </a:extLst>
                  </p:cNvPr>
                  <p:cNvGrpSpPr/>
                  <p:nvPr/>
                </p:nvGrpSpPr>
                <p:grpSpPr>
                  <a:xfrm>
                    <a:off x="7543024" y="1218017"/>
                    <a:ext cx="1049500" cy="1049500"/>
                    <a:chOff x="7543024" y="1218017"/>
                    <a:chExt cx="1049500" cy="1049500"/>
                  </a:xfrm>
                </p:grpSpPr>
                <p:sp>
                  <p:nvSpPr>
                    <p:cNvPr id="938" name="Freeform: Shape 937">
                      <a:extLst>
                        <a:ext uri="{FF2B5EF4-FFF2-40B4-BE49-F238E27FC236}">
                          <a16:creationId xmlns:a16="http://schemas.microsoft.com/office/drawing/2014/main" id="{3369485D-68FA-414B-B70D-731A2B15829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86006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39" name="Freeform: Shape 938">
                      <a:extLst>
                        <a:ext uri="{FF2B5EF4-FFF2-40B4-BE49-F238E27FC236}">
                          <a16:creationId xmlns:a16="http://schemas.microsoft.com/office/drawing/2014/main" id="{7311B610-643F-422E-BE88-F2B780F65C9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100570" y="1677173"/>
                      <a:ext cx="174916" cy="174916"/>
                    </a:xfrm>
                    <a:custGeom>
                      <a:avLst/>
                      <a:gdLst>
                        <a:gd name="connsiteX0" fmla="*/ 174917 w 174916"/>
                        <a:gd name="connsiteY0" fmla="*/ 87458 h 174916"/>
                        <a:gd name="connsiteX1" fmla="*/ 87458 w 174916"/>
                        <a:gd name="connsiteY1" fmla="*/ 174917 h 174916"/>
                        <a:gd name="connsiteX2" fmla="*/ 0 w 174916"/>
                        <a:gd name="connsiteY2" fmla="*/ 87458 h 174916"/>
                        <a:gd name="connsiteX3" fmla="*/ 87458 w 174916"/>
                        <a:gd name="connsiteY3" fmla="*/ 0 h 174916"/>
                        <a:gd name="connsiteX4" fmla="*/ 174917 w 174916"/>
                        <a:gd name="connsiteY4" fmla="*/ 87458 h 17491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4916" h="174916">
                          <a:moveTo>
                            <a:pt x="174917" y="87458"/>
                          </a:moveTo>
                          <a:cubicBezTo>
                            <a:pt x="174917" y="135760"/>
                            <a:pt x="135760" y="174917"/>
                            <a:pt x="87458" y="174917"/>
                          </a:cubicBezTo>
                          <a:cubicBezTo>
                            <a:pt x="39156" y="174917"/>
                            <a:pt x="0" y="135760"/>
                            <a:pt x="0" y="87458"/>
                          </a:cubicBezTo>
                          <a:cubicBezTo>
                            <a:pt x="0" y="39156"/>
                            <a:pt x="39156" y="0"/>
                            <a:pt x="87458" y="0"/>
                          </a:cubicBezTo>
                          <a:cubicBezTo>
                            <a:pt x="135760" y="0"/>
                            <a:pt x="174917" y="39156"/>
                            <a:pt x="174917" y="87458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40" name="Freeform: Shape 939">
                      <a:extLst>
                        <a:ext uri="{FF2B5EF4-FFF2-40B4-BE49-F238E27FC236}">
                          <a16:creationId xmlns:a16="http://schemas.microsoft.com/office/drawing/2014/main" id="{A1B64823-5B86-467A-85F5-E85F26B1EC3A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8019413" y="1862375"/>
                      <a:ext cx="96724" cy="88105"/>
                    </a:xfrm>
                    <a:custGeom>
                      <a:avLst/>
                      <a:gdLst>
                        <a:gd name="connsiteX0" fmla="*/ 93511 w 96724"/>
                        <a:gd name="connsiteY0" fmla="*/ 53997 h 88105"/>
                        <a:gd name="connsiteX1" fmla="*/ 85789 w 96724"/>
                        <a:gd name="connsiteY1" fmla="*/ 84896 h 88105"/>
                        <a:gd name="connsiteX2" fmla="*/ 74270 w 96724"/>
                        <a:gd name="connsiteY2" fmla="*/ 88105 h 88105"/>
                        <a:gd name="connsiteX3" fmla="*/ 22451 w 96724"/>
                        <a:gd name="connsiteY3" fmla="*/ 88105 h 88105"/>
                        <a:gd name="connsiteX4" fmla="*/ 0 w 96724"/>
                        <a:gd name="connsiteY4" fmla="*/ 65516 h 88105"/>
                        <a:gd name="connsiteX5" fmla="*/ 3210 w 96724"/>
                        <a:gd name="connsiteY5" fmla="*/ 53997 h 88105"/>
                        <a:gd name="connsiteX6" fmla="*/ 29119 w 96724"/>
                        <a:gd name="connsiteY6" fmla="*/ 10923 h 88105"/>
                        <a:gd name="connsiteX7" fmla="*/ 59851 w 96724"/>
                        <a:gd name="connsiteY7" fmla="*/ 3173 h 88105"/>
                        <a:gd name="connsiteX8" fmla="*/ 67601 w 96724"/>
                        <a:gd name="connsiteY8" fmla="*/ 10923 h 88105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</a:cxnLst>
                      <a:rect l="l" t="t" r="r" b="b"/>
                      <a:pathLst>
                        <a:path w="96724" h="88105">
                          <a:moveTo>
                            <a:pt x="93511" y="53997"/>
                          </a:moveTo>
                          <a:cubicBezTo>
                            <a:pt x="99910" y="64661"/>
                            <a:pt x="96454" y="78495"/>
                            <a:pt x="85789" y="84896"/>
                          </a:cubicBezTo>
                          <a:cubicBezTo>
                            <a:pt x="82308" y="86984"/>
                            <a:pt x="78329" y="88093"/>
                            <a:pt x="74270" y="88105"/>
                          </a:cubicBezTo>
                          <a:lnTo>
                            <a:pt x="22451" y="88105"/>
                          </a:lnTo>
                          <a:cubicBezTo>
                            <a:pt x="10013" y="88067"/>
                            <a:pt x="-38" y="77954"/>
                            <a:pt x="0" y="65516"/>
                          </a:cubicBezTo>
                          <a:cubicBezTo>
                            <a:pt x="12" y="61457"/>
                            <a:pt x="1122" y="57476"/>
                            <a:pt x="3210" y="53997"/>
                          </a:cubicBezTo>
                          <a:lnTo>
                            <a:pt x="29119" y="10923"/>
                          </a:lnTo>
                          <a:cubicBezTo>
                            <a:pt x="35466" y="297"/>
                            <a:pt x="49225" y="-3173"/>
                            <a:pt x="59851" y="3173"/>
                          </a:cubicBezTo>
                          <a:cubicBezTo>
                            <a:pt x="63037" y="5076"/>
                            <a:pt x="65699" y="7739"/>
                            <a:pt x="67601" y="10923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941" name="Freeform: Shape 940">
                      <a:extLst>
                        <a:ext uri="{FF2B5EF4-FFF2-40B4-BE49-F238E27FC236}">
                          <a16:creationId xmlns:a16="http://schemas.microsoft.com/office/drawing/2014/main" id="{538D7B8D-C89A-4DC8-8907-C32398AF141D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7728872" y="1316407"/>
                      <a:ext cx="677802" cy="853156"/>
                    </a:xfrm>
                    <a:custGeom>
                      <a:avLst/>
                      <a:gdLst>
                        <a:gd name="connsiteX0" fmla="*/ 338901 w 677802"/>
                        <a:gd name="connsiteY0" fmla="*/ 0 h 853156"/>
                        <a:gd name="connsiteX1" fmla="*/ 0 w 677802"/>
                        <a:gd name="connsiteY1" fmla="*/ 366232 h 853156"/>
                        <a:gd name="connsiteX2" fmla="*/ 76526 w 677802"/>
                        <a:gd name="connsiteY2" fmla="*/ 579849 h 853156"/>
                        <a:gd name="connsiteX3" fmla="*/ 76526 w 677802"/>
                        <a:gd name="connsiteY3" fmla="*/ 634510 h 853156"/>
                        <a:gd name="connsiteX4" fmla="*/ 163984 w 677802"/>
                        <a:gd name="connsiteY4" fmla="*/ 732901 h 853156"/>
                        <a:gd name="connsiteX5" fmla="*/ 163984 w 677802"/>
                        <a:gd name="connsiteY5" fmla="*/ 820359 h 853156"/>
                        <a:gd name="connsiteX6" fmla="*/ 196781 w 677802"/>
                        <a:gd name="connsiteY6" fmla="*/ 853156 h 853156"/>
                        <a:gd name="connsiteX7" fmla="*/ 481021 w 677802"/>
                        <a:gd name="connsiteY7" fmla="*/ 853156 h 853156"/>
                        <a:gd name="connsiteX8" fmla="*/ 513818 w 677802"/>
                        <a:gd name="connsiteY8" fmla="*/ 820359 h 853156"/>
                        <a:gd name="connsiteX9" fmla="*/ 513818 w 677802"/>
                        <a:gd name="connsiteY9" fmla="*/ 732464 h 853156"/>
                        <a:gd name="connsiteX10" fmla="*/ 601276 w 677802"/>
                        <a:gd name="connsiteY10" fmla="*/ 634073 h 853156"/>
                        <a:gd name="connsiteX11" fmla="*/ 601276 w 677802"/>
                        <a:gd name="connsiteY11" fmla="*/ 579411 h 853156"/>
                        <a:gd name="connsiteX12" fmla="*/ 677802 w 677802"/>
                        <a:gd name="connsiteY12" fmla="*/ 365794 h 853156"/>
                        <a:gd name="connsiteX13" fmla="*/ 338901 w 677802"/>
                        <a:gd name="connsiteY13" fmla="*/ 0 h 853156"/>
                        <a:gd name="connsiteX14" fmla="*/ 543007 w 677802"/>
                        <a:gd name="connsiteY14" fmla="*/ 547817 h 853156"/>
                        <a:gd name="connsiteX15" fmla="*/ 535682 w 677802"/>
                        <a:gd name="connsiteY15" fmla="*/ 568479 h 853156"/>
                        <a:gd name="connsiteX16" fmla="*/ 535682 w 677802"/>
                        <a:gd name="connsiteY16" fmla="*/ 634073 h 853156"/>
                        <a:gd name="connsiteX17" fmla="*/ 504435 w 677802"/>
                        <a:gd name="connsiteY17" fmla="*/ 666870 h 853156"/>
                        <a:gd name="connsiteX18" fmla="*/ 502885 w 677802"/>
                        <a:gd name="connsiteY18" fmla="*/ 666870 h 853156"/>
                        <a:gd name="connsiteX19" fmla="*/ 481021 w 677802"/>
                        <a:gd name="connsiteY19" fmla="*/ 666870 h 853156"/>
                        <a:gd name="connsiteX20" fmla="*/ 448224 w 677802"/>
                        <a:gd name="connsiteY20" fmla="*/ 699667 h 853156"/>
                        <a:gd name="connsiteX21" fmla="*/ 448224 w 677802"/>
                        <a:gd name="connsiteY21" fmla="*/ 787125 h 853156"/>
                        <a:gd name="connsiteX22" fmla="*/ 404495 w 677802"/>
                        <a:gd name="connsiteY22" fmla="*/ 787125 h 853156"/>
                        <a:gd name="connsiteX23" fmla="*/ 404495 w 677802"/>
                        <a:gd name="connsiteY23" fmla="*/ 721531 h 853156"/>
                        <a:gd name="connsiteX24" fmla="*/ 360766 w 677802"/>
                        <a:gd name="connsiteY24" fmla="*/ 721531 h 853156"/>
                        <a:gd name="connsiteX25" fmla="*/ 360766 w 677802"/>
                        <a:gd name="connsiteY25" fmla="*/ 787125 h 853156"/>
                        <a:gd name="connsiteX26" fmla="*/ 317036 w 677802"/>
                        <a:gd name="connsiteY26" fmla="*/ 787125 h 853156"/>
                        <a:gd name="connsiteX27" fmla="*/ 317036 w 677802"/>
                        <a:gd name="connsiteY27" fmla="*/ 721531 h 853156"/>
                        <a:gd name="connsiteX28" fmla="*/ 273307 w 677802"/>
                        <a:gd name="connsiteY28" fmla="*/ 721531 h 853156"/>
                        <a:gd name="connsiteX29" fmla="*/ 273307 w 677802"/>
                        <a:gd name="connsiteY29" fmla="*/ 787125 h 853156"/>
                        <a:gd name="connsiteX30" fmla="*/ 229578 w 677802"/>
                        <a:gd name="connsiteY30" fmla="*/ 787125 h 853156"/>
                        <a:gd name="connsiteX31" fmla="*/ 229578 w 677802"/>
                        <a:gd name="connsiteY31" fmla="*/ 699667 h 853156"/>
                        <a:gd name="connsiteX32" fmla="*/ 196781 w 677802"/>
                        <a:gd name="connsiteY32" fmla="*/ 666870 h 853156"/>
                        <a:gd name="connsiteX33" fmla="*/ 174917 w 677802"/>
                        <a:gd name="connsiteY33" fmla="*/ 666870 h 853156"/>
                        <a:gd name="connsiteX34" fmla="*/ 142120 w 677802"/>
                        <a:gd name="connsiteY34" fmla="*/ 635622 h 853156"/>
                        <a:gd name="connsiteX35" fmla="*/ 142120 w 677802"/>
                        <a:gd name="connsiteY35" fmla="*/ 634073 h 853156"/>
                        <a:gd name="connsiteX36" fmla="*/ 142120 w 677802"/>
                        <a:gd name="connsiteY36" fmla="*/ 568479 h 853156"/>
                        <a:gd name="connsiteX37" fmla="*/ 134795 w 677802"/>
                        <a:gd name="connsiteY37" fmla="*/ 547817 h 853156"/>
                        <a:gd name="connsiteX38" fmla="*/ 65594 w 677802"/>
                        <a:gd name="connsiteY38" fmla="*/ 366232 h 853156"/>
                        <a:gd name="connsiteX39" fmla="*/ 338901 w 677802"/>
                        <a:gd name="connsiteY39" fmla="*/ 65594 h 853156"/>
                        <a:gd name="connsiteX40" fmla="*/ 612208 w 677802"/>
                        <a:gd name="connsiteY40" fmla="*/ 366232 h 853156"/>
                        <a:gd name="connsiteX41" fmla="*/ 543007 w 677802"/>
                        <a:gd name="connsiteY41" fmla="*/ 547817 h 853156"/>
                      </a:gdLst>
                      <a:ahLst/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  <a:cxn ang="0">
                          <a:pos x="connsiteX35" y="connsiteY35"/>
                        </a:cxn>
                        <a:cxn ang="0">
                          <a:pos x="connsiteX36" y="connsiteY36"/>
                        </a:cxn>
                        <a:cxn ang="0">
                          <a:pos x="connsiteX37" y="connsiteY37"/>
                        </a:cxn>
                        <a:cxn ang="0">
                          <a:pos x="connsiteX38" y="connsiteY38"/>
                        </a:cxn>
                        <a:cxn ang="0">
                          <a:pos x="connsiteX39" y="connsiteY39"/>
                        </a:cxn>
                        <a:cxn ang="0">
                          <a:pos x="connsiteX40" y="connsiteY40"/>
                        </a:cxn>
                        <a:cxn ang="0">
                          <a:pos x="connsiteX41" y="connsiteY41"/>
                        </a:cxn>
                      </a:cxnLst>
                      <a:rect l="l" t="t" r="r" b="b"/>
                      <a:pathLst>
                        <a:path w="677802" h="853156">
                          <a:moveTo>
                            <a:pt x="338901" y="0"/>
                          </a:moveTo>
                          <a:cubicBezTo>
                            <a:pt x="152068" y="0"/>
                            <a:pt x="0" y="163984"/>
                            <a:pt x="0" y="366232"/>
                          </a:cubicBezTo>
                          <a:cubicBezTo>
                            <a:pt x="0" y="446366"/>
                            <a:pt x="22958" y="510866"/>
                            <a:pt x="76526" y="579849"/>
                          </a:cubicBezTo>
                          <a:lnTo>
                            <a:pt x="76526" y="634510"/>
                          </a:lnTo>
                          <a:cubicBezTo>
                            <a:pt x="75700" y="685045"/>
                            <a:pt x="113702" y="727797"/>
                            <a:pt x="163984" y="732901"/>
                          </a:cubicBezTo>
                          <a:lnTo>
                            <a:pt x="163984" y="820359"/>
                          </a:lnTo>
                          <a:cubicBezTo>
                            <a:pt x="163984" y="838473"/>
                            <a:pt x="178668" y="853156"/>
                            <a:pt x="196781" y="853156"/>
                          </a:cubicBezTo>
                          <a:lnTo>
                            <a:pt x="481021" y="853156"/>
                          </a:lnTo>
                          <a:cubicBezTo>
                            <a:pt x="499135" y="853156"/>
                            <a:pt x="513818" y="838473"/>
                            <a:pt x="513818" y="820359"/>
                          </a:cubicBezTo>
                          <a:lnTo>
                            <a:pt x="513818" y="732464"/>
                          </a:lnTo>
                          <a:cubicBezTo>
                            <a:pt x="564100" y="727359"/>
                            <a:pt x="602103" y="684607"/>
                            <a:pt x="601276" y="634073"/>
                          </a:cubicBezTo>
                          <a:lnTo>
                            <a:pt x="601276" y="579411"/>
                          </a:lnTo>
                          <a:cubicBezTo>
                            <a:pt x="654844" y="510429"/>
                            <a:pt x="677802" y="445928"/>
                            <a:pt x="677802" y="365794"/>
                          </a:cubicBezTo>
                          <a:cubicBezTo>
                            <a:pt x="677802" y="163984"/>
                            <a:pt x="525734" y="0"/>
                            <a:pt x="338901" y="0"/>
                          </a:cubicBezTo>
                          <a:close/>
                          <a:moveTo>
                            <a:pt x="543007" y="547817"/>
                          </a:moveTo>
                          <a:cubicBezTo>
                            <a:pt x="538268" y="553660"/>
                            <a:pt x="535681" y="560956"/>
                            <a:pt x="535682" y="568479"/>
                          </a:cubicBezTo>
                          <a:lnTo>
                            <a:pt x="535682" y="634073"/>
                          </a:lnTo>
                          <a:cubicBezTo>
                            <a:pt x="536110" y="651758"/>
                            <a:pt x="522120" y="666442"/>
                            <a:pt x="504435" y="666870"/>
                          </a:cubicBezTo>
                          <a:cubicBezTo>
                            <a:pt x="503919" y="666882"/>
                            <a:pt x="503401" y="666882"/>
                            <a:pt x="502885" y="666870"/>
                          </a:cubicBezTo>
                          <a:lnTo>
                            <a:pt x="481021" y="666870"/>
                          </a:lnTo>
                          <a:cubicBezTo>
                            <a:pt x="462907" y="666870"/>
                            <a:pt x="448224" y="681553"/>
                            <a:pt x="448224" y="699667"/>
                          </a:cubicBezTo>
                          <a:lnTo>
                            <a:pt x="448224" y="787125"/>
                          </a:lnTo>
                          <a:lnTo>
                            <a:pt x="404495" y="787125"/>
                          </a:lnTo>
                          <a:lnTo>
                            <a:pt x="404495" y="721531"/>
                          </a:lnTo>
                          <a:lnTo>
                            <a:pt x="360766" y="721531"/>
                          </a:lnTo>
                          <a:lnTo>
                            <a:pt x="360766" y="787125"/>
                          </a:lnTo>
                          <a:lnTo>
                            <a:pt x="317036" y="787125"/>
                          </a:lnTo>
                          <a:lnTo>
                            <a:pt x="317036" y="721531"/>
                          </a:lnTo>
                          <a:lnTo>
                            <a:pt x="273307" y="721531"/>
                          </a:lnTo>
                          <a:lnTo>
                            <a:pt x="273307" y="787125"/>
                          </a:lnTo>
                          <a:lnTo>
                            <a:pt x="229578" y="787125"/>
                          </a:lnTo>
                          <a:lnTo>
                            <a:pt x="229578" y="699667"/>
                          </a:lnTo>
                          <a:cubicBezTo>
                            <a:pt x="229578" y="681553"/>
                            <a:pt x="214895" y="666870"/>
                            <a:pt x="196781" y="666870"/>
                          </a:cubicBezTo>
                          <a:lnTo>
                            <a:pt x="174917" y="666870"/>
                          </a:lnTo>
                          <a:cubicBezTo>
                            <a:pt x="157231" y="667297"/>
                            <a:pt x="142547" y="653307"/>
                            <a:pt x="142120" y="635622"/>
                          </a:cubicBezTo>
                          <a:cubicBezTo>
                            <a:pt x="142108" y="635106"/>
                            <a:pt x="142108" y="634589"/>
                            <a:pt x="142120" y="634073"/>
                          </a:cubicBezTo>
                          <a:lnTo>
                            <a:pt x="142120" y="568479"/>
                          </a:lnTo>
                          <a:cubicBezTo>
                            <a:pt x="142121" y="560956"/>
                            <a:pt x="139534" y="553660"/>
                            <a:pt x="134795" y="547817"/>
                          </a:cubicBezTo>
                          <a:cubicBezTo>
                            <a:pt x="85600" y="487143"/>
                            <a:pt x="65594" y="434559"/>
                            <a:pt x="65594" y="366232"/>
                          </a:cubicBezTo>
                          <a:cubicBezTo>
                            <a:pt x="65594" y="200498"/>
                            <a:pt x="188145" y="65594"/>
                            <a:pt x="338901" y="65594"/>
                          </a:cubicBezTo>
                          <a:cubicBezTo>
                            <a:pt x="489657" y="65594"/>
                            <a:pt x="612208" y="200498"/>
                            <a:pt x="612208" y="366232"/>
                          </a:cubicBezTo>
                          <a:cubicBezTo>
                            <a:pt x="612208" y="434559"/>
                            <a:pt x="592202" y="487143"/>
                            <a:pt x="543007" y="547817"/>
                          </a:cubicBezTo>
                          <a:close/>
                        </a:path>
                      </a:pathLst>
                    </a:custGeom>
                    <a:solidFill>
                      <a:srgbClr val="000000"/>
                    </a:solidFill>
                    <a:ln w="10914" cap="flat">
                      <a:solidFill>
                        <a:schemeClr val="accent1"/>
                      </a:solidFill>
                      <a:prstDash val="solid"/>
                      <a:miter/>
                    </a:ln>
                  </p:spPr>
                  <p:txBody>
                    <a:bodyPr rtlCol="0" anchor="ctr"/>
                    <a:lstStyle/>
                    <a:p>
                      <a:endParaRPr lang="en-GB"/>
                    </a:p>
                  </p:txBody>
                </p:sp>
              </p:grpSp>
            </p:grpSp>
          </p:grpSp>
          <p:sp>
            <p:nvSpPr>
              <p:cNvPr id="913" name="Multiplication Sign 912">
                <a:extLst>
                  <a:ext uri="{FF2B5EF4-FFF2-40B4-BE49-F238E27FC236}">
                    <a16:creationId xmlns:a16="http://schemas.microsoft.com/office/drawing/2014/main" id="{C89F1B71-2AEE-43CB-8928-7787C6DD14C7}"/>
                  </a:ext>
                </a:extLst>
              </p:cNvPr>
              <p:cNvSpPr/>
              <p:nvPr/>
            </p:nvSpPr>
            <p:spPr>
              <a:xfrm>
                <a:off x="9158488" y="2755501"/>
                <a:ext cx="619158" cy="739177"/>
              </a:xfrm>
              <a:prstGeom prst="mathMultiply">
                <a:avLst>
                  <a:gd name="adj1" fmla="val 17531"/>
                </a:avLst>
              </a:prstGeom>
              <a:solidFill>
                <a:srgbClr val="FF0000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14" name="Multiplication Sign 913">
                <a:extLst>
                  <a:ext uri="{FF2B5EF4-FFF2-40B4-BE49-F238E27FC236}">
                    <a16:creationId xmlns:a16="http://schemas.microsoft.com/office/drawing/2014/main" id="{933769C4-1259-4BA5-BFBD-1372AB876EF9}"/>
                  </a:ext>
                </a:extLst>
              </p:cNvPr>
              <p:cNvSpPr/>
              <p:nvPr/>
            </p:nvSpPr>
            <p:spPr>
              <a:xfrm>
                <a:off x="9140774" y="2259470"/>
                <a:ext cx="619158" cy="739177"/>
              </a:xfrm>
              <a:prstGeom prst="mathMultiply">
                <a:avLst>
                  <a:gd name="adj1" fmla="val 17531"/>
                </a:avLst>
              </a:prstGeom>
              <a:solidFill>
                <a:srgbClr val="FF0000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915" name="Graphic 914" descr="Crown">
                <a:extLst>
                  <a:ext uri="{FF2B5EF4-FFF2-40B4-BE49-F238E27FC236}">
                    <a16:creationId xmlns:a16="http://schemas.microsoft.com/office/drawing/2014/main" id="{DE8BD98C-18B1-4C66-8E3D-2E141E1C8FB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8190908" y="2073339"/>
                <a:ext cx="445227" cy="450297"/>
              </a:xfrm>
              <a:prstGeom prst="rect">
                <a:avLst/>
              </a:prstGeom>
            </p:spPr>
          </p:pic>
          <p:sp>
            <p:nvSpPr>
              <p:cNvPr id="911" name="TextBox 910">
                <a:extLst>
                  <a:ext uri="{FF2B5EF4-FFF2-40B4-BE49-F238E27FC236}">
                    <a16:creationId xmlns:a16="http://schemas.microsoft.com/office/drawing/2014/main" id="{A378EDA4-76D5-4F9D-A0B6-24A9176758CF}"/>
                  </a:ext>
                </a:extLst>
              </p:cNvPr>
              <p:cNvSpPr txBox="1"/>
              <p:nvPr/>
            </p:nvSpPr>
            <p:spPr>
              <a:xfrm>
                <a:off x="8529386" y="2728438"/>
                <a:ext cx="456024" cy="2897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r>
                  <a:rPr lang="en-GB" sz="1600" dirty="0"/>
                  <a:t>Vs.</a:t>
                </a:r>
              </a:p>
            </p:txBody>
          </p:sp>
          <p:sp>
            <p:nvSpPr>
              <p:cNvPr id="908" name="Multiplication Sign 907">
                <a:extLst>
                  <a:ext uri="{FF2B5EF4-FFF2-40B4-BE49-F238E27FC236}">
                    <a16:creationId xmlns:a16="http://schemas.microsoft.com/office/drawing/2014/main" id="{F662E8EE-D3FF-4BA5-99A4-B1DB781A8903}"/>
                  </a:ext>
                </a:extLst>
              </p:cNvPr>
              <p:cNvSpPr/>
              <p:nvPr/>
            </p:nvSpPr>
            <p:spPr>
              <a:xfrm>
                <a:off x="6981085" y="2234850"/>
                <a:ext cx="619158" cy="739176"/>
              </a:xfrm>
              <a:prstGeom prst="mathMultiply">
                <a:avLst>
                  <a:gd name="adj1" fmla="val 17531"/>
                </a:avLst>
              </a:prstGeom>
              <a:solidFill>
                <a:srgbClr val="FF0000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027" name="Group 1026">
                <a:extLst>
                  <a:ext uri="{FF2B5EF4-FFF2-40B4-BE49-F238E27FC236}">
                    <a16:creationId xmlns:a16="http://schemas.microsoft.com/office/drawing/2014/main" id="{51D1995C-D828-4F6F-953F-295202F6626B}"/>
                  </a:ext>
                </a:extLst>
              </p:cNvPr>
              <p:cNvGrpSpPr/>
              <p:nvPr/>
            </p:nvGrpSpPr>
            <p:grpSpPr>
              <a:xfrm>
                <a:off x="9923421" y="2358587"/>
                <a:ext cx="520400" cy="559870"/>
                <a:chOff x="7543024" y="1218017"/>
                <a:chExt cx="1049500" cy="1049500"/>
              </a:xfrm>
            </p:grpSpPr>
            <p:sp>
              <p:nvSpPr>
                <p:cNvPr id="1268" name="Freeform: Shape 1267">
                  <a:extLst>
                    <a:ext uri="{FF2B5EF4-FFF2-40B4-BE49-F238E27FC236}">
                      <a16:creationId xmlns:a16="http://schemas.microsoft.com/office/drawing/2014/main" id="{4198739A-6101-46A2-A96D-ABA821025B69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269" name="Content Placeholder 8" descr="Skull">
                  <a:extLst>
                    <a:ext uri="{FF2B5EF4-FFF2-40B4-BE49-F238E27FC236}">
                      <a16:creationId xmlns:a16="http://schemas.microsoft.com/office/drawing/2014/main" id="{A31873EE-71E2-4F29-805F-08782FC27C25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270" name="Freeform: Shape 1269">
                    <a:extLst>
                      <a:ext uri="{FF2B5EF4-FFF2-40B4-BE49-F238E27FC236}">
                        <a16:creationId xmlns:a16="http://schemas.microsoft.com/office/drawing/2014/main" id="{2A22FBA5-1E95-4DDA-A0EA-1313D02CFF0D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271" name="Freeform: Shape 1270">
                    <a:extLst>
                      <a:ext uri="{FF2B5EF4-FFF2-40B4-BE49-F238E27FC236}">
                        <a16:creationId xmlns:a16="http://schemas.microsoft.com/office/drawing/2014/main" id="{5A797562-B31F-4388-994B-A2E64EE34144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272" name="Freeform: Shape 1271">
                    <a:extLst>
                      <a:ext uri="{FF2B5EF4-FFF2-40B4-BE49-F238E27FC236}">
                        <a16:creationId xmlns:a16="http://schemas.microsoft.com/office/drawing/2014/main" id="{C8FB68EE-08A3-4E2A-9BD4-8187D1AD51E9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273" name="Freeform: Shape 1272">
                    <a:extLst>
                      <a:ext uri="{FF2B5EF4-FFF2-40B4-BE49-F238E27FC236}">
                        <a16:creationId xmlns:a16="http://schemas.microsoft.com/office/drawing/2014/main" id="{151D83F8-240B-4294-99EE-3CA7991A0670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031" name="Group 1030">
                <a:extLst>
                  <a:ext uri="{FF2B5EF4-FFF2-40B4-BE49-F238E27FC236}">
                    <a16:creationId xmlns:a16="http://schemas.microsoft.com/office/drawing/2014/main" id="{7AD311EF-8E57-43E6-B113-D9317C5D6659}"/>
                  </a:ext>
                </a:extLst>
              </p:cNvPr>
              <p:cNvGrpSpPr/>
              <p:nvPr/>
            </p:nvGrpSpPr>
            <p:grpSpPr>
              <a:xfrm>
                <a:off x="9562399" y="2839944"/>
                <a:ext cx="520400" cy="559870"/>
                <a:chOff x="7543024" y="1218017"/>
                <a:chExt cx="1049500" cy="1049500"/>
              </a:xfrm>
            </p:grpSpPr>
            <p:sp>
              <p:nvSpPr>
                <p:cNvPr id="1056" name="Freeform: Shape 1055">
                  <a:extLst>
                    <a:ext uri="{FF2B5EF4-FFF2-40B4-BE49-F238E27FC236}">
                      <a16:creationId xmlns:a16="http://schemas.microsoft.com/office/drawing/2014/main" id="{34717D68-29CE-43C9-84A9-6D469F52A36F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059" name="Content Placeholder 8" descr="Skull">
                  <a:extLst>
                    <a:ext uri="{FF2B5EF4-FFF2-40B4-BE49-F238E27FC236}">
                      <a16:creationId xmlns:a16="http://schemas.microsoft.com/office/drawing/2014/main" id="{F9460ABC-595D-4FBC-BC3C-56231CD2F3B2}"/>
                    </a:ext>
                  </a:extLst>
                </p:cNvPr>
                <p:cNvGrpSpPr/>
                <p:nvPr/>
              </p:nvGrpSpPr>
              <p:grpSpPr>
                <a:xfrm>
                  <a:off x="7543024" y="1218017"/>
                  <a:ext cx="1049500" cy="1049500"/>
                  <a:chOff x="7543024" y="1218017"/>
                  <a:chExt cx="1049500" cy="1049500"/>
                </a:xfrm>
              </p:grpSpPr>
              <p:sp>
                <p:nvSpPr>
                  <p:cNvPr id="1060" name="Freeform: Shape 1059">
                    <a:extLst>
                      <a:ext uri="{FF2B5EF4-FFF2-40B4-BE49-F238E27FC236}">
                        <a16:creationId xmlns:a16="http://schemas.microsoft.com/office/drawing/2014/main" id="{49254B24-EFB9-4C6A-BEB7-AAE14EE39EBA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063" name="Freeform: Shape 1062">
                    <a:extLst>
                      <a:ext uri="{FF2B5EF4-FFF2-40B4-BE49-F238E27FC236}">
                        <a16:creationId xmlns:a16="http://schemas.microsoft.com/office/drawing/2014/main" id="{BA148919-EEB9-4A15-ABDC-4FAFCC197E41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066" name="Freeform: Shape 1065">
                    <a:extLst>
                      <a:ext uri="{FF2B5EF4-FFF2-40B4-BE49-F238E27FC236}">
                        <a16:creationId xmlns:a16="http://schemas.microsoft.com/office/drawing/2014/main" id="{91F68B5C-198B-46CD-A966-39E8BCA2ADE4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067" name="Freeform: Shape 1066">
                    <a:extLst>
                      <a:ext uri="{FF2B5EF4-FFF2-40B4-BE49-F238E27FC236}">
                        <a16:creationId xmlns:a16="http://schemas.microsoft.com/office/drawing/2014/main" id="{B717D355-7100-474A-A4B3-DDB4FD18B6E8}"/>
                      </a:ext>
                    </a:extLst>
                  </p:cNvPr>
                  <p:cNvSpPr/>
                  <p:nvPr/>
                </p:nvSpPr>
                <p:spPr>
                  <a:xfrm>
                    <a:off x="7728872" y="1316407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0070C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 dirty="0"/>
                  </a:p>
                </p:txBody>
              </p:sp>
            </p:grpSp>
          </p:grpSp>
          <p:grpSp>
            <p:nvGrpSpPr>
              <p:cNvPr id="1033" name="Group 1032">
                <a:extLst>
                  <a:ext uri="{FF2B5EF4-FFF2-40B4-BE49-F238E27FC236}">
                    <a16:creationId xmlns:a16="http://schemas.microsoft.com/office/drawing/2014/main" id="{6792F3DA-BC19-48E3-A01D-9DD977499818}"/>
                  </a:ext>
                </a:extLst>
              </p:cNvPr>
              <p:cNvGrpSpPr/>
              <p:nvPr/>
            </p:nvGrpSpPr>
            <p:grpSpPr>
              <a:xfrm>
                <a:off x="7147666" y="2890181"/>
                <a:ext cx="336091" cy="455127"/>
                <a:chOff x="7728873" y="1316406"/>
                <a:chExt cx="677802" cy="853156"/>
              </a:xfrm>
            </p:grpSpPr>
            <p:sp>
              <p:nvSpPr>
                <p:cNvPr id="1034" name="Freeform: Shape 1033">
                  <a:extLst>
                    <a:ext uri="{FF2B5EF4-FFF2-40B4-BE49-F238E27FC236}">
                      <a16:creationId xmlns:a16="http://schemas.microsoft.com/office/drawing/2014/main" id="{965A2CE5-156F-49CA-906C-B12E8E881366}"/>
                    </a:ext>
                  </a:extLst>
                </p:cNvPr>
                <p:cNvSpPr/>
                <p:nvPr/>
              </p:nvSpPr>
              <p:spPr>
                <a:xfrm>
                  <a:off x="7768834" y="1354307"/>
                  <a:ext cx="597877" cy="776920"/>
                </a:xfrm>
                <a:custGeom>
                  <a:avLst/>
                  <a:gdLst>
                    <a:gd name="connsiteX0" fmla="*/ 188635 w 597877"/>
                    <a:gd name="connsiteY0" fmla="*/ 19183 h 776920"/>
                    <a:gd name="connsiteX1" fmla="*/ 239790 w 597877"/>
                    <a:gd name="connsiteY1" fmla="*/ 9592 h 776920"/>
                    <a:gd name="connsiteX2" fmla="*/ 258974 w 597877"/>
                    <a:gd name="connsiteY2" fmla="*/ 3197 h 776920"/>
                    <a:gd name="connsiteX3" fmla="*/ 268565 w 597877"/>
                    <a:gd name="connsiteY3" fmla="*/ 0 h 776920"/>
                    <a:gd name="connsiteX4" fmla="*/ 399651 w 597877"/>
                    <a:gd name="connsiteY4" fmla="*/ 3197 h 776920"/>
                    <a:gd name="connsiteX5" fmla="*/ 428425 w 597877"/>
                    <a:gd name="connsiteY5" fmla="*/ 19183 h 776920"/>
                    <a:gd name="connsiteX6" fmla="*/ 434820 w 597877"/>
                    <a:gd name="connsiteY6" fmla="*/ 25578 h 776920"/>
                    <a:gd name="connsiteX7" fmla="*/ 444411 w 597877"/>
                    <a:gd name="connsiteY7" fmla="*/ 28775 h 776920"/>
                    <a:gd name="connsiteX8" fmla="*/ 463595 w 597877"/>
                    <a:gd name="connsiteY8" fmla="*/ 47958 h 776920"/>
                    <a:gd name="connsiteX9" fmla="*/ 469989 w 597877"/>
                    <a:gd name="connsiteY9" fmla="*/ 54353 h 776920"/>
                    <a:gd name="connsiteX10" fmla="*/ 476383 w 597877"/>
                    <a:gd name="connsiteY10" fmla="*/ 63944 h 776920"/>
                    <a:gd name="connsiteX11" fmla="*/ 492370 w 597877"/>
                    <a:gd name="connsiteY11" fmla="*/ 79930 h 776920"/>
                    <a:gd name="connsiteX12" fmla="*/ 498764 w 597877"/>
                    <a:gd name="connsiteY12" fmla="*/ 86325 h 776920"/>
                    <a:gd name="connsiteX13" fmla="*/ 508356 w 597877"/>
                    <a:gd name="connsiteY13" fmla="*/ 92719 h 776920"/>
                    <a:gd name="connsiteX14" fmla="*/ 514750 w 597877"/>
                    <a:gd name="connsiteY14" fmla="*/ 102311 h 776920"/>
                    <a:gd name="connsiteX15" fmla="*/ 517947 w 597877"/>
                    <a:gd name="connsiteY15" fmla="*/ 111902 h 776920"/>
                    <a:gd name="connsiteX16" fmla="*/ 537130 w 597877"/>
                    <a:gd name="connsiteY16" fmla="*/ 137480 h 776920"/>
                    <a:gd name="connsiteX17" fmla="*/ 546722 w 597877"/>
                    <a:gd name="connsiteY17" fmla="*/ 153466 h 776920"/>
                    <a:gd name="connsiteX18" fmla="*/ 556314 w 597877"/>
                    <a:gd name="connsiteY18" fmla="*/ 169452 h 776920"/>
                    <a:gd name="connsiteX19" fmla="*/ 572300 w 597877"/>
                    <a:gd name="connsiteY19" fmla="*/ 188635 h 776920"/>
                    <a:gd name="connsiteX20" fmla="*/ 585088 w 597877"/>
                    <a:gd name="connsiteY20" fmla="*/ 207818 h 776920"/>
                    <a:gd name="connsiteX21" fmla="*/ 588286 w 597877"/>
                    <a:gd name="connsiteY21" fmla="*/ 220607 h 776920"/>
                    <a:gd name="connsiteX22" fmla="*/ 591483 w 597877"/>
                    <a:gd name="connsiteY22" fmla="*/ 230199 h 776920"/>
                    <a:gd name="connsiteX23" fmla="*/ 594680 w 597877"/>
                    <a:gd name="connsiteY23" fmla="*/ 268565 h 776920"/>
                    <a:gd name="connsiteX24" fmla="*/ 597877 w 597877"/>
                    <a:gd name="connsiteY24" fmla="*/ 294143 h 776920"/>
                    <a:gd name="connsiteX25" fmla="*/ 591483 w 597877"/>
                    <a:gd name="connsiteY25" fmla="*/ 393256 h 776920"/>
                    <a:gd name="connsiteX26" fmla="*/ 588286 w 597877"/>
                    <a:gd name="connsiteY26" fmla="*/ 402848 h 776920"/>
                    <a:gd name="connsiteX27" fmla="*/ 575497 w 597877"/>
                    <a:gd name="connsiteY27" fmla="*/ 418834 h 776920"/>
                    <a:gd name="connsiteX28" fmla="*/ 565905 w 597877"/>
                    <a:gd name="connsiteY28" fmla="*/ 473186 h 776920"/>
                    <a:gd name="connsiteX29" fmla="*/ 556314 w 597877"/>
                    <a:gd name="connsiteY29" fmla="*/ 505158 h 776920"/>
                    <a:gd name="connsiteX30" fmla="*/ 553116 w 597877"/>
                    <a:gd name="connsiteY30" fmla="*/ 514750 h 776920"/>
                    <a:gd name="connsiteX31" fmla="*/ 549919 w 597877"/>
                    <a:gd name="connsiteY31" fmla="*/ 524341 h 776920"/>
                    <a:gd name="connsiteX32" fmla="*/ 543525 w 597877"/>
                    <a:gd name="connsiteY32" fmla="*/ 533933 h 776920"/>
                    <a:gd name="connsiteX33" fmla="*/ 540328 w 597877"/>
                    <a:gd name="connsiteY33" fmla="*/ 569102 h 776920"/>
                    <a:gd name="connsiteX34" fmla="*/ 537130 w 597877"/>
                    <a:gd name="connsiteY34" fmla="*/ 578694 h 776920"/>
                    <a:gd name="connsiteX35" fmla="*/ 533933 w 597877"/>
                    <a:gd name="connsiteY35" fmla="*/ 591483 h 776920"/>
                    <a:gd name="connsiteX36" fmla="*/ 527539 w 597877"/>
                    <a:gd name="connsiteY36" fmla="*/ 613863 h 776920"/>
                    <a:gd name="connsiteX37" fmla="*/ 521144 w 597877"/>
                    <a:gd name="connsiteY37" fmla="*/ 645835 h 776920"/>
                    <a:gd name="connsiteX38" fmla="*/ 495567 w 597877"/>
                    <a:gd name="connsiteY38" fmla="*/ 668215 h 776920"/>
                    <a:gd name="connsiteX39" fmla="*/ 476383 w 597877"/>
                    <a:gd name="connsiteY39" fmla="*/ 674610 h 776920"/>
                    <a:gd name="connsiteX40" fmla="*/ 473186 w 597877"/>
                    <a:gd name="connsiteY40" fmla="*/ 684202 h 776920"/>
                    <a:gd name="connsiteX41" fmla="*/ 460397 w 597877"/>
                    <a:gd name="connsiteY41" fmla="*/ 700188 h 776920"/>
                    <a:gd name="connsiteX42" fmla="*/ 457200 w 597877"/>
                    <a:gd name="connsiteY42" fmla="*/ 770526 h 776920"/>
                    <a:gd name="connsiteX43" fmla="*/ 438017 w 597877"/>
                    <a:gd name="connsiteY43" fmla="*/ 776920 h 776920"/>
                    <a:gd name="connsiteX44" fmla="*/ 175846 w 597877"/>
                    <a:gd name="connsiteY44" fmla="*/ 773723 h 776920"/>
                    <a:gd name="connsiteX45" fmla="*/ 172649 w 597877"/>
                    <a:gd name="connsiteY45" fmla="*/ 764132 h 776920"/>
                    <a:gd name="connsiteX46" fmla="*/ 166255 w 597877"/>
                    <a:gd name="connsiteY46" fmla="*/ 655427 h 776920"/>
                    <a:gd name="connsiteX47" fmla="*/ 150269 w 597877"/>
                    <a:gd name="connsiteY47" fmla="*/ 645835 h 776920"/>
                    <a:gd name="connsiteX48" fmla="*/ 99114 w 597877"/>
                    <a:gd name="connsiteY48" fmla="*/ 642638 h 776920"/>
                    <a:gd name="connsiteX49" fmla="*/ 89522 w 597877"/>
                    <a:gd name="connsiteY49" fmla="*/ 639441 h 776920"/>
                    <a:gd name="connsiteX50" fmla="*/ 86325 w 597877"/>
                    <a:gd name="connsiteY50" fmla="*/ 629849 h 776920"/>
                    <a:gd name="connsiteX51" fmla="*/ 79930 w 597877"/>
                    <a:gd name="connsiteY51" fmla="*/ 617060 h 776920"/>
                    <a:gd name="connsiteX52" fmla="*/ 76733 w 597877"/>
                    <a:gd name="connsiteY52" fmla="*/ 527539 h 776920"/>
                    <a:gd name="connsiteX53" fmla="*/ 70339 w 597877"/>
                    <a:gd name="connsiteY53" fmla="*/ 517947 h 776920"/>
                    <a:gd name="connsiteX54" fmla="*/ 51156 w 597877"/>
                    <a:gd name="connsiteY54" fmla="*/ 492369 h 776920"/>
                    <a:gd name="connsiteX55" fmla="*/ 44761 w 597877"/>
                    <a:gd name="connsiteY55" fmla="*/ 473186 h 776920"/>
                    <a:gd name="connsiteX56" fmla="*/ 41564 w 597877"/>
                    <a:gd name="connsiteY56" fmla="*/ 463595 h 776920"/>
                    <a:gd name="connsiteX57" fmla="*/ 28775 w 597877"/>
                    <a:gd name="connsiteY57" fmla="*/ 434820 h 776920"/>
                    <a:gd name="connsiteX58" fmla="*/ 22381 w 597877"/>
                    <a:gd name="connsiteY58" fmla="*/ 409242 h 776920"/>
                    <a:gd name="connsiteX59" fmla="*/ 9592 w 597877"/>
                    <a:gd name="connsiteY59" fmla="*/ 377270 h 776920"/>
                    <a:gd name="connsiteX60" fmla="*/ 6395 w 597877"/>
                    <a:gd name="connsiteY60" fmla="*/ 364481 h 776920"/>
                    <a:gd name="connsiteX61" fmla="*/ 0 w 597877"/>
                    <a:gd name="connsiteY61" fmla="*/ 345298 h 776920"/>
                    <a:gd name="connsiteX62" fmla="*/ 3197 w 597877"/>
                    <a:gd name="connsiteY62" fmla="*/ 265368 h 776920"/>
                    <a:gd name="connsiteX63" fmla="*/ 6395 w 597877"/>
                    <a:gd name="connsiteY63" fmla="*/ 236593 h 776920"/>
                    <a:gd name="connsiteX64" fmla="*/ 15986 w 597877"/>
                    <a:gd name="connsiteY64" fmla="*/ 198227 h 776920"/>
                    <a:gd name="connsiteX65" fmla="*/ 19183 w 597877"/>
                    <a:gd name="connsiteY65" fmla="*/ 188635 h 776920"/>
                    <a:gd name="connsiteX66" fmla="*/ 25578 w 597877"/>
                    <a:gd name="connsiteY66" fmla="*/ 182241 h 776920"/>
                    <a:gd name="connsiteX67" fmla="*/ 41564 w 597877"/>
                    <a:gd name="connsiteY67" fmla="*/ 159860 h 776920"/>
                    <a:gd name="connsiteX68" fmla="*/ 51156 w 597877"/>
                    <a:gd name="connsiteY68" fmla="*/ 140677 h 776920"/>
                    <a:gd name="connsiteX69" fmla="*/ 67142 w 597877"/>
                    <a:gd name="connsiteY69" fmla="*/ 121494 h 776920"/>
                    <a:gd name="connsiteX70" fmla="*/ 76733 w 597877"/>
                    <a:gd name="connsiteY70" fmla="*/ 99113 h 776920"/>
                    <a:gd name="connsiteX71" fmla="*/ 86325 w 597877"/>
                    <a:gd name="connsiteY71" fmla="*/ 92719 h 776920"/>
                    <a:gd name="connsiteX72" fmla="*/ 99114 w 597877"/>
                    <a:gd name="connsiteY72" fmla="*/ 76733 h 776920"/>
                    <a:gd name="connsiteX73" fmla="*/ 108705 w 597877"/>
                    <a:gd name="connsiteY73" fmla="*/ 73536 h 776920"/>
                    <a:gd name="connsiteX74" fmla="*/ 137480 w 597877"/>
                    <a:gd name="connsiteY74" fmla="*/ 51155 h 776920"/>
                    <a:gd name="connsiteX75" fmla="*/ 156663 w 597877"/>
                    <a:gd name="connsiteY75" fmla="*/ 31972 h 776920"/>
                    <a:gd name="connsiteX76" fmla="*/ 163058 w 597877"/>
                    <a:gd name="connsiteY76" fmla="*/ 25578 h 776920"/>
                    <a:gd name="connsiteX77" fmla="*/ 169452 w 597877"/>
                    <a:gd name="connsiteY77" fmla="*/ 19183 h 776920"/>
                    <a:gd name="connsiteX78" fmla="*/ 188635 w 597877"/>
                    <a:gd name="connsiteY78" fmla="*/ 19183 h 7769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</a:cxnLst>
                  <a:rect l="l" t="t" r="r" b="b"/>
                  <a:pathLst>
                    <a:path w="597877" h="776920">
                      <a:moveTo>
                        <a:pt x="188635" y="19183"/>
                      </a:moveTo>
                      <a:cubicBezTo>
                        <a:pt x="227315" y="15315"/>
                        <a:pt x="210445" y="19373"/>
                        <a:pt x="239790" y="9592"/>
                      </a:cubicBezTo>
                      <a:lnTo>
                        <a:pt x="258974" y="3197"/>
                      </a:lnTo>
                      <a:lnTo>
                        <a:pt x="268565" y="0"/>
                      </a:lnTo>
                      <a:cubicBezTo>
                        <a:pt x="312260" y="1066"/>
                        <a:pt x="355988" y="1212"/>
                        <a:pt x="399651" y="3197"/>
                      </a:cubicBezTo>
                      <a:cubicBezTo>
                        <a:pt x="408072" y="3580"/>
                        <a:pt x="425731" y="16489"/>
                        <a:pt x="428425" y="19183"/>
                      </a:cubicBezTo>
                      <a:cubicBezTo>
                        <a:pt x="430557" y="21315"/>
                        <a:pt x="432235" y="24027"/>
                        <a:pt x="434820" y="25578"/>
                      </a:cubicBezTo>
                      <a:cubicBezTo>
                        <a:pt x="437710" y="27312"/>
                        <a:pt x="441214" y="27709"/>
                        <a:pt x="444411" y="28775"/>
                      </a:cubicBezTo>
                      <a:lnTo>
                        <a:pt x="463595" y="47958"/>
                      </a:lnTo>
                      <a:cubicBezTo>
                        <a:pt x="465727" y="50090"/>
                        <a:pt x="468317" y="51845"/>
                        <a:pt x="469989" y="54353"/>
                      </a:cubicBezTo>
                      <a:cubicBezTo>
                        <a:pt x="472120" y="57550"/>
                        <a:pt x="473853" y="61052"/>
                        <a:pt x="476383" y="63944"/>
                      </a:cubicBezTo>
                      <a:cubicBezTo>
                        <a:pt x="481346" y="69615"/>
                        <a:pt x="487041" y="74601"/>
                        <a:pt x="492370" y="79930"/>
                      </a:cubicBezTo>
                      <a:cubicBezTo>
                        <a:pt x="494502" y="82062"/>
                        <a:pt x="496256" y="84653"/>
                        <a:pt x="498764" y="86325"/>
                      </a:cubicBezTo>
                      <a:lnTo>
                        <a:pt x="508356" y="92719"/>
                      </a:lnTo>
                      <a:cubicBezTo>
                        <a:pt x="510487" y="95916"/>
                        <a:pt x="513032" y="98874"/>
                        <a:pt x="514750" y="102311"/>
                      </a:cubicBezTo>
                      <a:cubicBezTo>
                        <a:pt x="516257" y="105325"/>
                        <a:pt x="516310" y="108956"/>
                        <a:pt x="517947" y="111902"/>
                      </a:cubicBezTo>
                      <a:cubicBezTo>
                        <a:pt x="526984" y="128168"/>
                        <a:pt x="527430" y="127778"/>
                        <a:pt x="537130" y="137480"/>
                      </a:cubicBezTo>
                      <a:cubicBezTo>
                        <a:pt x="546191" y="164655"/>
                        <a:pt x="533554" y="131517"/>
                        <a:pt x="546722" y="153466"/>
                      </a:cubicBezTo>
                      <a:cubicBezTo>
                        <a:pt x="559171" y="174216"/>
                        <a:pt x="540112" y="153250"/>
                        <a:pt x="556314" y="169452"/>
                      </a:cubicBezTo>
                      <a:cubicBezTo>
                        <a:pt x="573768" y="204363"/>
                        <a:pt x="551211" y="164533"/>
                        <a:pt x="572300" y="188635"/>
                      </a:cubicBezTo>
                      <a:cubicBezTo>
                        <a:pt x="577361" y="194418"/>
                        <a:pt x="585088" y="207818"/>
                        <a:pt x="585088" y="207818"/>
                      </a:cubicBezTo>
                      <a:cubicBezTo>
                        <a:pt x="586154" y="212081"/>
                        <a:pt x="587079" y="216382"/>
                        <a:pt x="588286" y="220607"/>
                      </a:cubicBezTo>
                      <a:cubicBezTo>
                        <a:pt x="589212" y="223848"/>
                        <a:pt x="591038" y="226858"/>
                        <a:pt x="591483" y="230199"/>
                      </a:cubicBezTo>
                      <a:cubicBezTo>
                        <a:pt x="593179" y="242919"/>
                        <a:pt x="593403" y="255796"/>
                        <a:pt x="594680" y="268565"/>
                      </a:cubicBezTo>
                      <a:cubicBezTo>
                        <a:pt x="595535" y="277115"/>
                        <a:pt x="596811" y="285617"/>
                        <a:pt x="597877" y="294143"/>
                      </a:cubicBezTo>
                      <a:cubicBezTo>
                        <a:pt x="595937" y="346536"/>
                        <a:pt x="601447" y="358380"/>
                        <a:pt x="591483" y="393256"/>
                      </a:cubicBezTo>
                      <a:cubicBezTo>
                        <a:pt x="590557" y="396497"/>
                        <a:pt x="589793" y="399834"/>
                        <a:pt x="588286" y="402848"/>
                      </a:cubicBezTo>
                      <a:cubicBezTo>
                        <a:pt x="584254" y="410911"/>
                        <a:pt x="581442" y="412888"/>
                        <a:pt x="575497" y="418834"/>
                      </a:cubicBezTo>
                      <a:cubicBezTo>
                        <a:pt x="563684" y="454270"/>
                        <a:pt x="572673" y="422423"/>
                        <a:pt x="565905" y="473186"/>
                      </a:cubicBezTo>
                      <a:cubicBezTo>
                        <a:pt x="564831" y="481239"/>
                        <a:pt x="558333" y="499100"/>
                        <a:pt x="556314" y="505158"/>
                      </a:cubicBezTo>
                      <a:lnTo>
                        <a:pt x="553116" y="514750"/>
                      </a:lnTo>
                      <a:cubicBezTo>
                        <a:pt x="552050" y="517947"/>
                        <a:pt x="551788" y="521537"/>
                        <a:pt x="549919" y="524341"/>
                      </a:cubicBezTo>
                      <a:lnTo>
                        <a:pt x="543525" y="533933"/>
                      </a:lnTo>
                      <a:cubicBezTo>
                        <a:pt x="542459" y="545656"/>
                        <a:pt x="541993" y="557449"/>
                        <a:pt x="540328" y="569102"/>
                      </a:cubicBezTo>
                      <a:cubicBezTo>
                        <a:pt x="539851" y="572438"/>
                        <a:pt x="538056" y="575453"/>
                        <a:pt x="537130" y="578694"/>
                      </a:cubicBezTo>
                      <a:cubicBezTo>
                        <a:pt x="535923" y="582919"/>
                        <a:pt x="535140" y="587258"/>
                        <a:pt x="533933" y="591483"/>
                      </a:cubicBezTo>
                      <a:cubicBezTo>
                        <a:pt x="529138" y="608266"/>
                        <a:pt x="531825" y="593862"/>
                        <a:pt x="527539" y="613863"/>
                      </a:cubicBezTo>
                      <a:cubicBezTo>
                        <a:pt x="525262" y="624490"/>
                        <a:pt x="527172" y="636792"/>
                        <a:pt x="521144" y="645835"/>
                      </a:cubicBezTo>
                      <a:cubicBezTo>
                        <a:pt x="513684" y="657026"/>
                        <a:pt x="511555" y="662885"/>
                        <a:pt x="495567" y="668215"/>
                      </a:cubicBezTo>
                      <a:lnTo>
                        <a:pt x="476383" y="674610"/>
                      </a:lnTo>
                      <a:cubicBezTo>
                        <a:pt x="475317" y="677807"/>
                        <a:pt x="475291" y="681570"/>
                        <a:pt x="473186" y="684202"/>
                      </a:cubicBezTo>
                      <a:cubicBezTo>
                        <a:pt x="456657" y="704865"/>
                        <a:pt x="468436" y="676075"/>
                        <a:pt x="460397" y="700188"/>
                      </a:cubicBezTo>
                      <a:cubicBezTo>
                        <a:pt x="459331" y="723634"/>
                        <a:pt x="463772" y="747995"/>
                        <a:pt x="457200" y="770526"/>
                      </a:cubicBezTo>
                      <a:cubicBezTo>
                        <a:pt x="455313" y="776997"/>
                        <a:pt x="438017" y="776920"/>
                        <a:pt x="438017" y="776920"/>
                      </a:cubicBezTo>
                      <a:lnTo>
                        <a:pt x="175846" y="773723"/>
                      </a:lnTo>
                      <a:cubicBezTo>
                        <a:pt x="172480" y="773561"/>
                        <a:pt x="172954" y="767488"/>
                        <a:pt x="172649" y="764132"/>
                      </a:cubicBezTo>
                      <a:cubicBezTo>
                        <a:pt x="172620" y="763808"/>
                        <a:pt x="167633" y="663233"/>
                        <a:pt x="166255" y="655427"/>
                      </a:cubicBezTo>
                      <a:cubicBezTo>
                        <a:pt x="165300" y="650013"/>
                        <a:pt x="153976" y="646225"/>
                        <a:pt x="150269" y="645835"/>
                      </a:cubicBezTo>
                      <a:cubicBezTo>
                        <a:pt x="133278" y="644047"/>
                        <a:pt x="116166" y="643704"/>
                        <a:pt x="99114" y="642638"/>
                      </a:cubicBezTo>
                      <a:cubicBezTo>
                        <a:pt x="95917" y="641572"/>
                        <a:pt x="91905" y="641824"/>
                        <a:pt x="89522" y="639441"/>
                      </a:cubicBezTo>
                      <a:cubicBezTo>
                        <a:pt x="87139" y="637058"/>
                        <a:pt x="87653" y="632947"/>
                        <a:pt x="86325" y="629849"/>
                      </a:cubicBezTo>
                      <a:cubicBezTo>
                        <a:pt x="84447" y="625468"/>
                        <a:pt x="82062" y="621323"/>
                        <a:pt x="79930" y="617060"/>
                      </a:cubicBezTo>
                      <a:cubicBezTo>
                        <a:pt x="78864" y="587220"/>
                        <a:pt x="79609" y="557260"/>
                        <a:pt x="76733" y="527539"/>
                      </a:cubicBezTo>
                      <a:cubicBezTo>
                        <a:pt x="76363" y="523714"/>
                        <a:pt x="72739" y="520948"/>
                        <a:pt x="70339" y="517947"/>
                      </a:cubicBezTo>
                      <a:cubicBezTo>
                        <a:pt x="61679" y="507122"/>
                        <a:pt x="57535" y="511504"/>
                        <a:pt x="51156" y="492369"/>
                      </a:cubicBezTo>
                      <a:lnTo>
                        <a:pt x="44761" y="473186"/>
                      </a:lnTo>
                      <a:cubicBezTo>
                        <a:pt x="43695" y="469989"/>
                        <a:pt x="43433" y="466399"/>
                        <a:pt x="41564" y="463595"/>
                      </a:cubicBezTo>
                      <a:cubicBezTo>
                        <a:pt x="31432" y="448395"/>
                        <a:pt x="36384" y="457647"/>
                        <a:pt x="28775" y="434820"/>
                      </a:cubicBezTo>
                      <a:cubicBezTo>
                        <a:pt x="19075" y="405722"/>
                        <a:pt x="33953" y="451672"/>
                        <a:pt x="22381" y="409242"/>
                      </a:cubicBezTo>
                      <a:cubicBezTo>
                        <a:pt x="10876" y="367058"/>
                        <a:pt x="21548" y="409155"/>
                        <a:pt x="9592" y="377270"/>
                      </a:cubicBezTo>
                      <a:cubicBezTo>
                        <a:pt x="8049" y="373156"/>
                        <a:pt x="7658" y="368690"/>
                        <a:pt x="6395" y="364481"/>
                      </a:cubicBezTo>
                      <a:cubicBezTo>
                        <a:pt x="4458" y="358025"/>
                        <a:pt x="0" y="345298"/>
                        <a:pt x="0" y="345298"/>
                      </a:cubicBezTo>
                      <a:cubicBezTo>
                        <a:pt x="1066" y="318655"/>
                        <a:pt x="1631" y="291987"/>
                        <a:pt x="3197" y="265368"/>
                      </a:cubicBezTo>
                      <a:cubicBezTo>
                        <a:pt x="3764" y="255734"/>
                        <a:pt x="5119" y="246159"/>
                        <a:pt x="6395" y="236593"/>
                      </a:cubicBezTo>
                      <a:cubicBezTo>
                        <a:pt x="9266" y="215064"/>
                        <a:pt x="9033" y="219086"/>
                        <a:pt x="15986" y="198227"/>
                      </a:cubicBezTo>
                      <a:cubicBezTo>
                        <a:pt x="17052" y="195030"/>
                        <a:pt x="16800" y="191018"/>
                        <a:pt x="19183" y="188635"/>
                      </a:cubicBezTo>
                      <a:lnTo>
                        <a:pt x="25578" y="182241"/>
                      </a:lnTo>
                      <a:cubicBezTo>
                        <a:pt x="33508" y="158449"/>
                        <a:pt x="21336" y="190203"/>
                        <a:pt x="41564" y="159860"/>
                      </a:cubicBezTo>
                      <a:cubicBezTo>
                        <a:pt x="59884" y="132380"/>
                        <a:pt x="37922" y="167146"/>
                        <a:pt x="51156" y="140677"/>
                      </a:cubicBezTo>
                      <a:cubicBezTo>
                        <a:pt x="55609" y="131771"/>
                        <a:pt x="60068" y="128567"/>
                        <a:pt x="67142" y="121494"/>
                      </a:cubicBezTo>
                      <a:cubicBezTo>
                        <a:pt x="69363" y="114831"/>
                        <a:pt x="72344" y="104380"/>
                        <a:pt x="76733" y="99113"/>
                      </a:cubicBezTo>
                      <a:cubicBezTo>
                        <a:pt x="79193" y="96161"/>
                        <a:pt x="83128" y="94850"/>
                        <a:pt x="86325" y="92719"/>
                      </a:cubicBezTo>
                      <a:cubicBezTo>
                        <a:pt x="89231" y="88360"/>
                        <a:pt x="94050" y="79772"/>
                        <a:pt x="99114" y="76733"/>
                      </a:cubicBezTo>
                      <a:cubicBezTo>
                        <a:pt x="102004" y="74999"/>
                        <a:pt x="105508" y="74602"/>
                        <a:pt x="108705" y="73536"/>
                      </a:cubicBezTo>
                      <a:cubicBezTo>
                        <a:pt x="130271" y="51970"/>
                        <a:pt x="119309" y="57213"/>
                        <a:pt x="137480" y="51155"/>
                      </a:cubicBezTo>
                      <a:lnTo>
                        <a:pt x="156663" y="31972"/>
                      </a:lnTo>
                      <a:lnTo>
                        <a:pt x="163058" y="25578"/>
                      </a:lnTo>
                      <a:cubicBezTo>
                        <a:pt x="165190" y="23446"/>
                        <a:pt x="166592" y="20136"/>
                        <a:pt x="169452" y="19183"/>
                      </a:cubicBezTo>
                      <a:cubicBezTo>
                        <a:pt x="189646" y="12452"/>
                        <a:pt x="181895" y="12789"/>
                        <a:pt x="188635" y="19183"/>
                      </a:cubicBezTo>
                      <a:close/>
                    </a:path>
                  </a:pathLst>
                </a:custGeom>
                <a:solidFill>
                  <a:schemeClr val="tx1"/>
                </a:solidFill>
                <a:ln>
                  <a:solidFill>
                    <a:srgbClr val="FFFF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grpSp>
              <p:nvGrpSpPr>
                <p:cNvPr id="1035" name="Content Placeholder 8" descr="Skull">
                  <a:extLst>
                    <a:ext uri="{FF2B5EF4-FFF2-40B4-BE49-F238E27FC236}">
                      <a16:creationId xmlns:a16="http://schemas.microsoft.com/office/drawing/2014/main" id="{3736CAA4-C078-4E91-8C47-C68172AFAAA7}"/>
                    </a:ext>
                  </a:extLst>
                </p:cNvPr>
                <p:cNvGrpSpPr/>
                <p:nvPr/>
              </p:nvGrpSpPr>
              <p:grpSpPr>
                <a:xfrm>
                  <a:off x="7728873" y="1316406"/>
                  <a:ext cx="677802" cy="853156"/>
                  <a:chOff x="7728873" y="1316406"/>
                  <a:chExt cx="677802" cy="853156"/>
                </a:xfrm>
              </p:grpSpPr>
              <p:sp>
                <p:nvSpPr>
                  <p:cNvPr id="1036" name="Freeform: Shape 1035">
                    <a:extLst>
                      <a:ext uri="{FF2B5EF4-FFF2-40B4-BE49-F238E27FC236}">
                        <a16:creationId xmlns:a16="http://schemas.microsoft.com/office/drawing/2014/main" id="{F48DD6D7-7E1B-43AF-8F07-D25BE004DB92}"/>
                      </a:ext>
                    </a:extLst>
                  </p:cNvPr>
                  <p:cNvSpPr/>
                  <p:nvPr/>
                </p:nvSpPr>
                <p:spPr>
                  <a:xfrm>
                    <a:off x="786006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037" name="Freeform: Shape 1036">
                    <a:extLst>
                      <a:ext uri="{FF2B5EF4-FFF2-40B4-BE49-F238E27FC236}">
                        <a16:creationId xmlns:a16="http://schemas.microsoft.com/office/drawing/2014/main" id="{3AC4BBF5-72DA-4711-ADC0-DD7174662BC6}"/>
                      </a:ext>
                    </a:extLst>
                  </p:cNvPr>
                  <p:cNvSpPr/>
                  <p:nvPr/>
                </p:nvSpPr>
                <p:spPr>
                  <a:xfrm>
                    <a:off x="8100570" y="1677173"/>
                    <a:ext cx="174916" cy="174916"/>
                  </a:xfrm>
                  <a:custGeom>
                    <a:avLst/>
                    <a:gdLst>
                      <a:gd name="connsiteX0" fmla="*/ 174917 w 174916"/>
                      <a:gd name="connsiteY0" fmla="*/ 87458 h 174916"/>
                      <a:gd name="connsiteX1" fmla="*/ 87458 w 174916"/>
                      <a:gd name="connsiteY1" fmla="*/ 174917 h 174916"/>
                      <a:gd name="connsiteX2" fmla="*/ 0 w 174916"/>
                      <a:gd name="connsiteY2" fmla="*/ 87458 h 174916"/>
                      <a:gd name="connsiteX3" fmla="*/ 87458 w 174916"/>
                      <a:gd name="connsiteY3" fmla="*/ 0 h 174916"/>
                      <a:gd name="connsiteX4" fmla="*/ 174917 w 174916"/>
                      <a:gd name="connsiteY4" fmla="*/ 87458 h 1749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4916" h="174916">
                        <a:moveTo>
                          <a:pt x="174917" y="87458"/>
                        </a:moveTo>
                        <a:cubicBezTo>
                          <a:pt x="174917" y="135760"/>
                          <a:pt x="135760" y="174917"/>
                          <a:pt x="87458" y="174917"/>
                        </a:cubicBezTo>
                        <a:cubicBezTo>
                          <a:pt x="39156" y="174917"/>
                          <a:pt x="0" y="135760"/>
                          <a:pt x="0" y="87458"/>
                        </a:cubicBezTo>
                        <a:cubicBezTo>
                          <a:pt x="0" y="39156"/>
                          <a:pt x="39156" y="0"/>
                          <a:pt x="87458" y="0"/>
                        </a:cubicBezTo>
                        <a:cubicBezTo>
                          <a:pt x="135760" y="0"/>
                          <a:pt x="174917" y="39156"/>
                          <a:pt x="174917" y="87458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038" name="Freeform: Shape 1037">
                    <a:extLst>
                      <a:ext uri="{FF2B5EF4-FFF2-40B4-BE49-F238E27FC236}">
                        <a16:creationId xmlns:a16="http://schemas.microsoft.com/office/drawing/2014/main" id="{FE907E53-6329-44C8-9DD9-2391462C4E6C}"/>
                      </a:ext>
                    </a:extLst>
                  </p:cNvPr>
                  <p:cNvSpPr/>
                  <p:nvPr/>
                </p:nvSpPr>
                <p:spPr>
                  <a:xfrm>
                    <a:off x="8019413" y="1862375"/>
                    <a:ext cx="96724" cy="88105"/>
                  </a:xfrm>
                  <a:custGeom>
                    <a:avLst/>
                    <a:gdLst>
                      <a:gd name="connsiteX0" fmla="*/ 93511 w 96724"/>
                      <a:gd name="connsiteY0" fmla="*/ 53997 h 88105"/>
                      <a:gd name="connsiteX1" fmla="*/ 85789 w 96724"/>
                      <a:gd name="connsiteY1" fmla="*/ 84896 h 88105"/>
                      <a:gd name="connsiteX2" fmla="*/ 74270 w 96724"/>
                      <a:gd name="connsiteY2" fmla="*/ 88105 h 88105"/>
                      <a:gd name="connsiteX3" fmla="*/ 22451 w 96724"/>
                      <a:gd name="connsiteY3" fmla="*/ 88105 h 88105"/>
                      <a:gd name="connsiteX4" fmla="*/ 0 w 96724"/>
                      <a:gd name="connsiteY4" fmla="*/ 65516 h 88105"/>
                      <a:gd name="connsiteX5" fmla="*/ 3210 w 96724"/>
                      <a:gd name="connsiteY5" fmla="*/ 53997 h 88105"/>
                      <a:gd name="connsiteX6" fmla="*/ 29119 w 96724"/>
                      <a:gd name="connsiteY6" fmla="*/ 10923 h 88105"/>
                      <a:gd name="connsiteX7" fmla="*/ 59851 w 96724"/>
                      <a:gd name="connsiteY7" fmla="*/ 3173 h 88105"/>
                      <a:gd name="connsiteX8" fmla="*/ 67601 w 96724"/>
                      <a:gd name="connsiteY8" fmla="*/ 10923 h 881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</a:cxnLst>
                    <a:rect l="l" t="t" r="r" b="b"/>
                    <a:pathLst>
                      <a:path w="96724" h="88105">
                        <a:moveTo>
                          <a:pt x="93511" y="53997"/>
                        </a:moveTo>
                        <a:cubicBezTo>
                          <a:pt x="99910" y="64661"/>
                          <a:pt x="96454" y="78495"/>
                          <a:pt x="85789" y="84896"/>
                        </a:cubicBezTo>
                        <a:cubicBezTo>
                          <a:pt x="82308" y="86984"/>
                          <a:pt x="78329" y="88093"/>
                          <a:pt x="74270" y="88105"/>
                        </a:cubicBezTo>
                        <a:lnTo>
                          <a:pt x="22451" y="88105"/>
                        </a:lnTo>
                        <a:cubicBezTo>
                          <a:pt x="10013" y="88067"/>
                          <a:pt x="-38" y="77954"/>
                          <a:pt x="0" y="65516"/>
                        </a:cubicBezTo>
                        <a:cubicBezTo>
                          <a:pt x="12" y="61457"/>
                          <a:pt x="1122" y="57476"/>
                          <a:pt x="3210" y="53997"/>
                        </a:cubicBezTo>
                        <a:lnTo>
                          <a:pt x="29119" y="10923"/>
                        </a:lnTo>
                        <a:cubicBezTo>
                          <a:pt x="35466" y="297"/>
                          <a:pt x="49225" y="-3173"/>
                          <a:pt x="59851" y="3173"/>
                        </a:cubicBezTo>
                        <a:cubicBezTo>
                          <a:pt x="63037" y="5076"/>
                          <a:pt x="65699" y="7739"/>
                          <a:pt x="67601" y="10923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  <p:sp>
                <p:nvSpPr>
                  <p:cNvPr id="1041" name="Freeform: Shape 1040">
                    <a:extLst>
                      <a:ext uri="{FF2B5EF4-FFF2-40B4-BE49-F238E27FC236}">
                        <a16:creationId xmlns:a16="http://schemas.microsoft.com/office/drawing/2014/main" id="{EDDDF803-1AA5-45DA-BE52-0D1967BFD669}"/>
                      </a:ext>
                    </a:extLst>
                  </p:cNvPr>
                  <p:cNvSpPr/>
                  <p:nvPr/>
                </p:nvSpPr>
                <p:spPr>
                  <a:xfrm>
                    <a:off x="7728873" y="1316406"/>
                    <a:ext cx="677802" cy="853156"/>
                  </a:xfrm>
                  <a:custGeom>
                    <a:avLst/>
                    <a:gdLst>
                      <a:gd name="connsiteX0" fmla="*/ 338901 w 677802"/>
                      <a:gd name="connsiteY0" fmla="*/ 0 h 853156"/>
                      <a:gd name="connsiteX1" fmla="*/ 0 w 677802"/>
                      <a:gd name="connsiteY1" fmla="*/ 366232 h 853156"/>
                      <a:gd name="connsiteX2" fmla="*/ 76526 w 677802"/>
                      <a:gd name="connsiteY2" fmla="*/ 579849 h 853156"/>
                      <a:gd name="connsiteX3" fmla="*/ 76526 w 677802"/>
                      <a:gd name="connsiteY3" fmla="*/ 634510 h 853156"/>
                      <a:gd name="connsiteX4" fmla="*/ 163984 w 677802"/>
                      <a:gd name="connsiteY4" fmla="*/ 732901 h 853156"/>
                      <a:gd name="connsiteX5" fmla="*/ 163984 w 677802"/>
                      <a:gd name="connsiteY5" fmla="*/ 820359 h 853156"/>
                      <a:gd name="connsiteX6" fmla="*/ 196781 w 677802"/>
                      <a:gd name="connsiteY6" fmla="*/ 853156 h 853156"/>
                      <a:gd name="connsiteX7" fmla="*/ 481021 w 677802"/>
                      <a:gd name="connsiteY7" fmla="*/ 853156 h 853156"/>
                      <a:gd name="connsiteX8" fmla="*/ 513818 w 677802"/>
                      <a:gd name="connsiteY8" fmla="*/ 820359 h 853156"/>
                      <a:gd name="connsiteX9" fmla="*/ 513818 w 677802"/>
                      <a:gd name="connsiteY9" fmla="*/ 732464 h 853156"/>
                      <a:gd name="connsiteX10" fmla="*/ 601276 w 677802"/>
                      <a:gd name="connsiteY10" fmla="*/ 634073 h 853156"/>
                      <a:gd name="connsiteX11" fmla="*/ 601276 w 677802"/>
                      <a:gd name="connsiteY11" fmla="*/ 579411 h 853156"/>
                      <a:gd name="connsiteX12" fmla="*/ 677802 w 677802"/>
                      <a:gd name="connsiteY12" fmla="*/ 365794 h 853156"/>
                      <a:gd name="connsiteX13" fmla="*/ 338901 w 677802"/>
                      <a:gd name="connsiteY13" fmla="*/ 0 h 853156"/>
                      <a:gd name="connsiteX14" fmla="*/ 543007 w 677802"/>
                      <a:gd name="connsiteY14" fmla="*/ 547817 h 853156"/>
                      <a:gd name="connsiteX15" fmla="*/ 535682 w 677802"/>
                      <a:gd name="connsiteY15" fmla="*/ 568479 h 853156"/>
                      <a:gd name="connsiteX16" fmla="*/ 535682 w 677802"/>
                      <a:gd name="connsiteY16" fmla="*/ 634073 h 853156"/>
                      <a:gd name="connsiteX17" fmla="*/ 504435 w 677802"/>
                      <a:gd name="connsiteY17" fmla="*/ 666870 h 853156"/>
                      <a:gd name="connsiteX18" fmla="*/ 502885 w 677802"/>
                      <a:gd name="connsiteY18" fmla="*/ 666870 h 853156"/>
                      <a:gd name="connsiteX19" fmla="*/ 481021 w 677802"/>
                      <a:gd name="connsiteY19" fmla="*/ 666870 h 853156"/>
                      <a:gd name="connsiteX20" fmla="*/ 448224 w 677802"/>
                      <a:gd name="connsiteY20" fmla="*/ 699667 h 853156"/>
                      <a:gd name="connsiteX21" fmla="*/ 448224 w 677802"/>
                      <a:gd name="connsiteY21" fmla="*/ 787125 h 853156"/>
                      <a:gd name="connsiteX22" fmla="*/ 404495 w 677802"/>
                      <a:gd name="connsiteY22" fmla="*/ 787125 h 853156"/>
                      <a:gd name="connsiteX23" fmla="*/ 404495 w 677802"/>
                      <a:gd name="connsiteY23" fmla="*/ 721531 h 853156"/>
                      <a:gd name="connsiteX24" fmla="*/ 360766 w 677802"/>
                      <a:gd name="connsiteY24" fmla="*/ 721531 h 853156"/>
                      <a:gd name="connsiteX25" fmla="*/ 360766 w 677802"/>
                      <a:gd name="connsiteY25" fmla="*/ 787125 h 853156"/>
                      <a:gd name="connsiteX26" fmla="*/ 317036 w 677802"/>
                      <a:gd name="connsiteY26" fmla="*/ 787125 h 853156"/>
                      <a:gd name="connsiteX27" fmla="*/ 317036 w 677802"/>
                      <a:gd name="connsiteY27" fmla="*/ 721531 h 853156"/>
                      <a:gd name="connsiteX28" fmla="*/ 273307 w 677802"/>
                      <a:gd name="connsiteY28" fmla="*/ 721531 h 853156"/>
                      <a:gd name="connsiteX29" fmla="*/ 273307 w 677802"/>
                      <a:gd name="connsiteY29" fmla="*/ 787125 h 853156"/>
                      <a:gd name="connsiteX30" fmla="*/ 229578 w 677802"/>
                      <a:gd name="connsiteY30" fmla="*/ 787125 h 853156"/>
                      <a:gd name="connsiteX31" fmla="*/ 229578 w 677802"/>
                      <a:gd name="connsiteY31" fmla="*/ 699667 h 853156"/>
                      <a:gd name="connsiteX32" fmla="*/ 196781 w 677802"/>
                      <a:gd name="connsiteY32" fmla="*/ 666870 h 853156"/>
                      <a:gd name="connsiteX33" fmla="*/ 174917 w 677802"/>
                      <a:gd name="connsiteY33" fmla="*/ 666870 h 853156"/>
                      <a:gd name="connsiteX34" fmla="*/ 142120 w 677802"/>
                      <a:gd name="connsiteY34" fmla="*/ 635622 h 853156"/>
                      <a:gd name="connsiteX35" fmla="*/ 142120 w 677802"/>
                      <a:gd name="connsiteY35" fmla="*/ 634073 h 853156"/>
                      <a:gd name="connsiteX36" fmla="*/ 142120 w 677802"/>
                      <a:gd name="connsiteY36" fmla="*/ 568479 h 853156"/>
                      <a:gd name="connsiteX37" fmla="*/ 134795 w 677802"/>
                      <a:gd name="connsiteY37" fmla="*/ 547817 h 853156"/>
                      <a:gd name="connsiteX38" fmla="*/ 65594 w 677802"/>
                      <a:gd name="connsiteY38" fmla="*/ 366232 h 853156"/>
                      <a:gd name="connsiteX39" fmla="*/ 338901 w 677802"/>
                      <a:gd name="connsiteY39" fmla="*/ 65594 h 853156"/>
                      <a:gd name="connsiteX40" fmla="*/ 612208 w 677802"/>
                      <a:gd name="connsiteY40" fmla="*/ 366232 h 853156"/>
                      <a:gd name="connsiteX41" fmla="*/ 543007 w 677802"/>
                      <a:gd name="connsiteY41" fmla="*/ 547817 h 8531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  <a:cxn ang="0">
                        <a:pos x="connsiteX38" y="connsiteY38"/>
                      </a:cxn>
                      <a:cxn ang="0">
                        <a:pos x="connsiteX39" y="connsiteY39"/>
                      </a:cxn>
                      <a:cxn ang="0">
                        <a:pos x="connsiteX40" y="connsiteY40"/>
                      </a:cxn>
                      <a:cxn ang="0">
                        <a:pos x="connsiteX41" y="connsiteY41"/>
                      </a:cxn>
                    </a:cxnLst>
                    <a:rect l="l" t="t" r="r" b="b"/>
                    <a:pathLst>
                      <a:path w="677802" h="853156">
                        <a:moveTo>
                          <a:pt x="338901" y="0"/>
                        </a:moveTo>
                        <a:cubicBezTo>
                          <a:pt x="152068" y="0"/>
                          <a:pt x="0" y="163984"/>
                          <a:pt x="0" y="366232"/>
                        </a:cubicBezTo>
                        <a:cubicBezTo>
                          <a:pt x="0" y="446366"/>
                          <a:pt x="22958" y="510866"/>
                          <a:pt x="76526" y="579849"/>
                        </a:cubicBezTo>
                        <a:lnTo>
                          <a:pt x="76526" y="634510"/>
                        </a:lnTo>
                        <a:cubicBezTo>
                          <a:pt x="75700" y="685045"/>
                          <a:pt x="113702" y="727797"/>
                          <a:pt x="163984" y="732901"/>
                        </a:cubicBezTo>
                        <a:lnTo>
                          <a:pt x="163984" y="820359"/>
                        </a:lnTo>
                        <a:cubicBezTo>
                          <a:pt x="163984" y="838473"/>
                          <a:pt x="178668" y="853156"/>
                          <a:pt x="196781" y="853156"/>
                        </a:cubicBezTo>
                        <a:lnTo>
                          <a:pt x="481021" y="853156"/>
                        </a:lnTo>
                        <a:cubicBezTo>
                          <a:pt x="499135" y="853156"/>
                          <a:pt x="513818" y="838473"/>
                          <a:pt x="513818" y="820359"/>
                        </a:cubicBezTo>
                        <a:lnTo>
                          <a:pt x="513818" y="732464"/>
                        </a:lnTo>
                        <a:cubicBezTo>
                          <a:pt x="564100" y="727359"/>
                          <a:pt x="602103" y="684607"/>
                          <a:pt x="601276" y="634073"/>
                        </a:cubicBezTo>
                        <a:lnTo>
                          <a:pt x="601276" y="579411"/>
                        </a:lnTo>
                        <a:cubicBezTo>
                          <a:pt x="654844" y="510429"/>
                          <a:pt x="677802" y="445928"/>
                          <a:pt x="677802" y="365794"/>
                        </a:cubicBezTo>
                        <a:cubicBezTo>
                          <a:pt x="677802" y="163984"/>
                          <a:pt x="525734" y="0"/>
                          <a:pt x="338901" y="0"/>
                        </a:cubicBezTo>
                        <a:close/>
                        <a:moveTo>
                          <a:pt x="543007" y="547817"/>
                        </a:moveTo>
                        <a:cubicBezTo>
                          <a:pt x="538268" y="553660"/>
                          <a:pt x="535681" y="560956"/>
                          <a:pt x="535682" y="568479"/>
                        </a:cubicBezTo>
                        <a:lnTo>
                          <a:pt x="535682" y="634073"/>
                        </a:lnTo>
                        <a:cubicBezTo>
                          <a:pt x="536110" y="651758"/>
                          <a:pt x="522120" y="666442"/>
                          <a:pt x="504435" y="666870"/>
                        </a:cubicBezTo>
                        <a:cubicBezTo>
                          <a:pt x="503919" y="666882"/>
                          <a:pt x="503401" y="666882"/>
                          <a:pt x="502885" y="666870"/>
                        </a:cubicBezTo>
                        <a:lnTo>
                          <a:pt x="481021" y="666870"/>
                        </a:lnTo>
                        <a:cubicBezTo>
                          <a:pt x="462907" y="666870"/>
                          <a:pt x="448224" y="681553"/>
                          <a:pt x="448224" y="699667"/>
                        </a:cubicBezTo>
                        <a:lnTo>
                          <a:pt x="448224" y="787125"/>
                        </a:lnTo>
                        <a:lnTo>
                          <a:pt x="404495" y="787125"/>
                        </a:lnTo>
                        <a:lnTo>
                          <a:pt x="404495" y="721531"/>
                        </a:lnTo>
                        <a:lnTo>
                          <a:pt x="360766" y="721531"/>
                        </a:lnTo>
                        <a:lnTo>
                          <a:pt x="360766" y="787125"/>
                        </a:lnTo>
                        <a:lnTo>
                          <a:pt x="317036" y="787125"/>
                        </a:lnTo>
                        <a:lnTo>
                          <a:pt x="317036" y="721531"/>
                        </a:lnTo>
                        <a:lnTo>
                          <a:pt x="273307" y="721531"/>
                        </a:lnTo>
                        <a:lnTo>
                          <a:pt x="273307" y="787125"/>
                        </a:lnTo>
                        <a:lnTo>
                          <a:pt x="229578" y="787125"/>
                        </a:lnTo>
                        <a:lnTo>
                          <a:pt x="229578" y="699667"/>
                        </a:lnTo>
                        <a:cubicBezTo>
                          <a:pt x="229578" y="681553"/>
                          <a:pt x="214895" y="666870"/>
                          <a:pt x="196781" y="666870"/>
                        </a:cubicBezTo>
                        <a:lnTo>
                          <a:pt x="174917" y="666870"/>
                        </a:lnTo>
                        <a:cubicBezTo>
                          <a:pt x="157231" y="667297"/>
                          <a:pt x="142547" y="653307"/>
                          <a:pt x="142120" y="635622"/>
                        </a:cubicBezTo>
                        <a:cubicBezTo>
                          <a:pt x="142108" y="635106"/>
                          <a:pt x="142108" y="634589"/>
                          <a:pt x="142120" y="634073"/>
                        </a:cubicBezTo>
                        <a:lnTo>
                          <a:pt x="142120" y="568479"/>
                        </a:lnTo>
                        <a:cubicBezTo>
                          <a:pt x="142121" y="560956"/>
                          <a:pt x="139534" y="553660"/>
                          <a:pt x="134795" y="547817"/>
                        </a:cubicBezTo>
                        <a:cubicBezTo>
                          <a:pt x="85600" y="487143"/>
                          <a:pt x="65594" y="434559"/>
                          <a:pt x="65594" y="366232"/>
                        </a:cubicBezTo>
                        <a:cubicBezTo>
                          <a:pt x="65594" y="200498"/>
                          <a:pt x="188145" y="65594"/>
                          <a:pt x="338901" y="65594"/>
                        </a:cubicBezTo>
                        <a:cubicBezTo>
                          <a:pt x="489657" y="65594"/>
                          <a:pt x="612208" y="200498"/>
                          <a:pt x="612208" y="366232"/>
                        </a:cubicBezTo>
                        <a:cubicBezTo>
                          <a:pt x="612208" y="434559"/>
                          <a:pt x="592202" y="487143"/>
                          <a:pt x="543007" y="547817"/>
                        </a:cubicBezTo>
                        <a:close/>
                      </a:path>
                    </a:pathLst>
                  </a:custGeom>
                  <a:solidFill>
                    <a:srgbClr val="000000"/>
                  </a:solidFill>
                  <a:ln w="10914" cap="flat">
                    <a:solidFill>
                      <a:srgbClr val="FFFF00"/>
                    </a:solidFill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274" name="Group 2">
                <a:extLst>
                  <a:ext uri="{FF2B5EF4-FFF2-40B4-BE49-F238E27FC236}">
                    <a16:creationId xmlns:a16="http://schemas.microsoft.com/office/drawing/2014/main" id="{0C6C3901-1F43-4BF5-8963-97085926DFA1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rot="2850217">
                <a:off x="8592955" y="2426431"/>
                <a:ext cx="548708" cy="61922"/>
                <a:chOff x="95991081" y="107831056"/>
                <a:chExt cx="5738966" cy="566548"/>
              </a:xfrm>
            </p:grpSpPr>
            <p:sp>
              <p:nvSpPr>
                <p:cNvPr id="1275" name="Rectangle 3">
                  <a:extLst>
                    <a:ext uri="{FF2B5EF4-FFF2-40B4-BE49-F238E27FC236}">
                      <a16:creationId xmlns:a16="http://schemas.microsoft.com/office/drawing/2014/main" id="{F5297D6D-9C25-4C62-A9AD-6079A7E22998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96193845" y="108052394"/>
                  <a:ext cx="5536202" cy="138586"/>
                </a:xfrm>
                <a:prstGeom prst="rect">
                  <a:avLst/>
                </a:prstGeom>
                <a:solidFill>
                  <a:srgbClr val="B35E25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1276" name="AutoShape 9">
                  <a:extLst>
                    <a:ext uri="{FF2B5EF4-FFF2-40B4-BE49-F238E27FC236}">
                      <a16:creationId xmlns:a16="http://schemas.microsoft.com/office/drawing/2014/main" id="{2A4C9B39-B32A-4E3B-9C9D-3928A5C2BCFA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5400000">
                  <a:off x="96104186" y="107927501"/>
                  <a:ext cx="140554" cy="366764"/>
                </a:xfrm>
                <a:custGeom>
                  <a:avLst/>
                  <a:gdLst>
                    <a:gd name="G0" fmla="+- 2212 0 0"/>
                    <a:gd name="G1" fmla="+- 8926576 0 0"/>
                    <a:gd name="G2" fmla="+- 0 0 8926576"/>
                    <a:gd name="T0" fmla="*/ 0 256 1"/>
                    <a:gd name="T1" fmla="*/ 180 256 1"/>
                    <a:gd name="G3" fmla="+- 8926576 T0 T1"/>
                    <a:gd name="T2" fmla="*/ 0 256 1"/>
                    <a:gd name="T3" fmla="*/ 90 256 1"/>
                    <a:gd name="G4" fmla="+- 8926576 T2 T3"/>
                    <a:gd name="G5" fmla="*/ G4 2 1"/>
                    <a:gd name="T4" fmla="*/ 90 256 1"/>
                    <a:gd name="T5" fmla="*/ 0 256 1"/>
                    <a:gd name="G6" fmla="+- 8926576 T4 T5"/>
                    <a:gd name="G7" fmla="*/ G6 2 1"/>
                    <a:gd name="G8" fmla="abs 8926576"/>
                    <a:gd name="T6" fmla="*/ 0 256 1"/>
                    <a:gd name="T7" fmla="*/ 90 256 1"/>
                    <a:gd name="G9" fmla="+- G8 T6 T7"/>
                    <a:gd name="G10" fmla="?: G9 G7 G5"/>
                    <a:gd name="T8" fmla="*/ 0 256 1"/>
                    <a:gd name="T9" fmla="*/ 360 256 1"/>
                    <a:gd name="G11" fmla="+- G10 T8 T9"/>
                    <a:gd name="G12" fmla="?: G10 G11 G10"/>
                    <a:gd name="T10" fmla="*/ 0 256 1"/>
                    <a:gd name="T11" fmla="*/ 360 256 1"/>
                    <a:gd name="G13" fmla="+- G12 T10 T11"/>
                    <a:gd name="G14" fmla="?: G12 G13 G12"/>
                    <a:gd name="G15" fmla="+- 0 0 G14"/>
                    <a:gd name="G16" fmla="+- 10800 0 0"/>
                    <a:gd name="G17" fmla="+- 10800 0 2212"/>
                    <a:gd name="G18" fmla="*/ 2212 1 2"/>
                    <a:gd name="G19" fmla="+- G18 5400 0"/>
                    <a:gd name="G20" fmla="cos G19 8926576"/>
                    <a:gd name="G21" fmla="sin G19 8926576"/>
                    <a:gd name="G22" fmla="+- G20 10800 0"/>
                    <a:gd name="G23" fmla="+- G21 10800 0"/>
                    <a:gd name="G24" fmla="+- 10800 0 G20"/>
                    <a:gd name="G25" fmla="+- 2212 10800 0"/>
                    <a:gd name="G26" fmla="?: G9 G17 G25"/>
                    <a:gd name="G27" fmla="?: G9 0 21600"/>
                    <a:gd name="G28" fmla="cos 10800 8926576"/>
                    <a:gd name="G29" fmla="sin 10800 8926576"/>
                    <a:gd name="G30" fmla="sin 2212 8926576"/>
                    <a:gd name="G31" fmla="+- G28 10800 0"/>
                    <a:gd name="G32" fmla="+- G29 10800 0"/>
                    <a:gd name="G33" fmla="+- G30 10800 0"/>
                    <a:gd name="G34" fmla="?: G4 0 G31"/>
                    <a:gd name="G35" fmla="?: 8926576 G34 0"/>
                    <a:gd name="G36" fmla="?: G6 G35 G31"/>
                    <a:gd name="G37" fmla="+- 21600 0 G36"/>
                    <a:gd name="G38" fmla="?: G4 0 G33"/>
                    <a:gd name="G39" fmla="?: 8926576 G38 G32"/>
                    <a:gd name="G40" fmla="?: G6 G39 0"/>
                    <a:gd name="G41" fmla="?: G4 G32 21600"/>
                    <a:gd name="G42" fmla="?: G6 G41 G33"/>
                    <a:gd name="T12" fmla="*/ 10800 w 21600"/>
                    <a:gd name="T13" fmla="*/ 0 h 21600"/>
                    <a:gd name="T14" fmla="*/ 6103 w 21600"/>
                    <a:gd name="T15" fmla="*/ 15302 h 21600"/>
                    <a:gd name="T16" fmla="*/ 10800 w 21600"/>
                    <a:gd name="T17" fmla="*/ 8588 h 21600"/>
                    <a:gd name="T18" fmla="*/ 15497 w 21600"/>
                    <a:gd name="T19" fmla="*/ 15302 h 21600"/>
                    <a:gd name="T20" fmla="*/ G36 w 21600"/>
                    <a:gd name="T21" fmla="*/ G40 h 21600"/>
                    <a:gd name="T22" fmla="*/ G37 w 21600"/>
                    <a:gd name="T23" fmla="*/ G42 h 21600"/>
                  </a:gdLst>
                  <a:ahLst/>
                  <a:cxnLst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T20" t="T21" r="T22" b="T23"/>
                  <a:pathLst>
                    <a:path w="21600" h="21600">
                      <a:moveTo>
                        <a:pt x="9203" y="12330"/>
                      </a:moveTo>
                      <a:cubicBezTo>
                        <a:pt x="8808" y="11918"/>
                        <a:pt x="8588" y="11370"/>
                        <a:pt x="8588" y="10800"/>
                      </a:cubicBezTo>
                      <a:cubicBezTo>
                        <a:pt x="8588" y="9578"/>
                        <a:pt x="9578" y="8588"/>
                        <a:pt x="10800" y="8588"/>
                      </a:cubicBezTo>
                      <a:cubicBezTo>
                        <a:pt x="12021" y="8588"/>
                        <a:pt x="13012" y="9578"/>
                        <a:pt x="13012" y="10800"/>
                      </a:cubicBezTo>
                      <a:cubicBezTo>
                        <a:pt x="13012" y="11370"/>
                        <a:pt x="12791" y="11918"/>
                        <a:pt x="12396" y="12330"/>
                      </a:cubicBezTo>
                      <a:lnTo>
                        <a:pt x="18596" y="18273"/>
                      </a:lnTo>
                      <a:cubicBezTo>
                        <a:pt x="20523" y="16263"/>
                        <a:pt x="21600" y="13585"/>
                        <a:pt x="21600" y="10800"/>
                      </a:cubicBezTo>
                      <a:cubicBezTo>
                        <a:pt x="21600" y="4835"/>
                        <a:pt x="16764" y="0"/>
                        <a:pt x="10800" y="0"/>
                      </a:cubicBezTo>
                      <a:cubicBezTo>
                        <a:pt x="4835" y="0"/>
                        <a:pt x="0" y="4835"/>
                        <a:pt x="0" y="10800"/>
                      </a:cubicBezTo>
                      <a:cubicBezTo>
                        <a:pt x="0" y="13585"/>
                        <a:pt x="1076" y="16263"/>
                        <a:pt x="3003" y="18273"/>
                      </a:cubicBezTo>
                      <a:close/>
                    </a:path>
                  </a:pathLst>
                </a:custGeom>
                <a:solidFill>
                  <a:srgbClr val="B35E25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1277" name="AutoShape 10">
                  <a:extLst>
                    <a:ext uri="{FF2B5EF4-FFF2-40B4-BE49-F238E27FC236}">
                      <a16:creationId xmlns:a16="http://schemas.microsoft.com/office/drawing/2014/main" id="{9E985D79-D29F-45A2-9CFB-CD773A35ACA0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>
                  <a:off x="96150113" y="107831056"/>
                  <a:ext cx="1142999" cy="209550"/>
                </a:xfrm>
                <a:prstGeom prst="parallelogram">
                  <a:avLst>
                    <a:gd name="adj" fmla="val 136364"/>
                  </a:avLst>
                </a:prstGeom>
                <a:solidFill>
                  <a:schemeClr val="tx1">
                    <a:lumMod val="85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sp>
              <p:nvSpPr>
                <p:cNvPr id="1278" name="AutoShape 11">
                  <a:extLst>
                    <a:ext uri="{FF2B5EF4-FFF2-40B4-BE49-F238E27FC236}">
                      <a16:creationId xmlns:a16="http://schemas.microsoft.com/office/drawing/2014/main" id="{F01D09BC-63AA-45ED-9F61-AFEDD919AB6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flipH="1" flipV="1">
                  <a:off x="96159637" y="108181160"/>
                  <a:ext cx="1142999" cy="216444"/>
                </a:xfrm>
                <a:prstGeom prst="parallelogram">
                  <a:avLst>
                    <a:gd name="adj" fmla="val 132020"/>
                  </a:avLst>
                </a:prstGeom>
                <a:solidFill>
                  <a:schemeClr val="tx1">
                    <a:lumMod val="85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25400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000000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36576" tIns="36576" rIns="36576" bIns="36576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/>
                </a:p>
              </p:txBody>
            </p:sp>
            <p:grpSp>
              <p:nvGrpSpPr>
                <p:cNvPr id="1279" name="Group 12">
                  <a:extLst>
                    <a:ext uri="{FF2B5EF4-FFF2-40B4-BE49-F238E27FC236}">
                      <a16:creationId xmlns:a16="http://schemas.microsoft.com/office/drawing/2014/main" id="{D8D797C4-E218-4E7F-ABB4-14DC474BC706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307615" y="108040606"/>
                  <a:ext cx="90152" cy="141220"/>
                  <a:chOff x="97307615" y="108040606"/>
                  <a:chExt cx="90152" cy="141220"/>
                </a:xfrm>
              </p:grpSpPr>
              <p:grpSp>
                <p:nvGrpSpPr>
                  <p:cNvPr id="1355" name="Group 13">
                    <a:extLst>
                      <a:ext uri="{FF2B5EF4-FFF2-40B4-BE49-F238E27FC236}">
                        <a16:creationId xmlns:a16="http://schemas.microsoft.com/office/drawing/2014/main" id="{5C248600-8F7A-4D4F-91EC-554430C6B8D2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07615" y="108042576"/>
                    <a:ext cx="38710" cy="139250"/>
                    <a:chOff x="97323103" y="108042576"/>
                    <a:chExt cx="38710" cy="139250"/>
                  </a:xfrm>
                </p:grpSpPr>
                <p:grpSp>
                  <p:nvGrpSpPr>
                    <p:cNvPr id="1363" name="Group 14">
                      <a:extLst>
                        <a:ext uri="{FF2B5EF4-FFF2-40B4-BE49-F238E27FC236}">
                          <a16:creationId xmlns:a16="http://schemas.microsoft.com/office/drawing/2014/main" id="{8AD524EA-DAC0-46BF-856B-A5399FDF2F3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23103" y="10804299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380" name="AutoShape 15">
                        <a:extLst>
                          <a:ext uri="{FF2B5EF4-FFF2-40B4-BE49-F238E27FC236}">
                            <a16:creationId xmlns:a16="http://schemas.microsoft.com/office/drawing/2014/main" id="{6C6AB9EF-8960-456F-827E-72C5FD4529BF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81" name="AutoShape 16">
                        <a:extLst>
                          <a:ext uri="{FF2B5EF4-FFF2-40B4-BE49-F238E27FC236}">
                            <a16:creationId xmlns:a16="http://schemas.microsoft.com/office/drawing/2014/main" id="{968B4115-B38D-451D-B3E5-9DDF5F57922E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364" name="Group 17">
                      <a:extLst>
                        <a:ext uri="{FF2B5EF4-FFF2-40B4-BE49-F238E27FC236}">
                          <a16:creationId xmlns:a16="http://schemas.microsoft.com/office/drawing/2014/main" id="{AAE0DCDD-335C-42BD-975B-1D9151BDA7A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48538" y="10804257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365" name="AutoShape 18">
                        <a:extLst>
                          <a:ext uri="{FF2B5EF4-FFF2-40B4-BE49-F238E27FC236}">
                            <a16:creationId xmlns:a16="http://schemas.microsoft.com/office/drawing/2014/main" id="{7FE65F18-6EBC-49B8-BDB5-0C9C18CCAD95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79" name="AutoShape 19">
                        <a:extLst>
                          <a:ext uri="{FF2B5EF4-FFF2-40B4-BE49-F238E27FC236}">
                            <a16:creationId xmlns:a16="http://schemas.microsoft.com/office/drawing/2014/main" id="{663B64AB-AA31-4A6D-9BC3-06D34C048FDD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  <p:grpSp>
                <p:nvGrpSpPr>
                  <p:cNvPr id="1356" name="Group 20">
                    <a:extLst>
                      <a:ext uri="{FF2B5EF4-FFF2-40B4-BE49-F238E27FC236}">
                        <a16:creationId xmlns:a16="http://schemas.microsoft.com/office/drawing/2014/main" id="{DAFDABE0-87CE-43E3-A325-51B130A10A2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59057" y="108040606"/>
                    <a:ext cx="38710" cy="139250"/>
                    <a:chOff x="97323103" y="108042576"/>
                    <a:chExt cx="38710" cy="139250"/>
                  </a:xfrm>
                </p:grpSpPr>
                <p:grpSp>
                  <p:nvGrpSpPr>
                    <p:cNvPr id="1357" name="Group 21">
                      <a:extLst>
                        <a:ext uri="{FF2B5EF4-FFF2-40B4-BE49-F238E27FC236}">
                          <a16:creationId xmlns:a16="http://schemas.microsoft.com/office/drawing/2014/main" id="{4CEFD2EC-BAE3-431B-8BE6-FB52727ED76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23103" y="10804299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361" name="AutoShape 22">
                        <a:extLst>
                          <a:ext uri="{FF2B5EF4-FFF2-40B4-BE49-F238E27FC236}">
                            <a16:creationId xmlns:a16="http://schemas.microsoft.com/office/drawing/2014/main" id="{932D7268-DD75-4410-A3E1-CB404661F41E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62" name="AutoShape 23">
                        <a:extLst>
                          <a:ext uri="{FF2B5EF4-FFF2-40B4-BE49-F238E27FC236}">
                            <a16:creationId xmlns:a16="http://schemas.microsoft.com/office/drawing/2014/main" id="{027185C5-AB53-4F4E-9B5C-1D55BA13C0E8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358" name="Group 24">
                      <a:extLst>
                        <a:ext uri="{FF2B5EF4-FFF2-40B4-BE49-F238E27FC236}">
                          <a16:creationId xmlns:a16="http://schemas.microsoft.com/office/drawing/2014/main" id="{8A03A897-476E-4E6F-BC31-338811D6938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48538" y="10804257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359" name="AutoShape 25">
                        <a:extLst>
                          <a:ext uri="{FF2B5EF4-FFF2-40B4-BE49-F238E27FC236}">
                            <a16:creationId xmlns:a16="http://schemas.microsoft.com/office/drawing/2014/main" id="{6ADB597F-B809-4F51-A0E6-3657D53A6412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60" name="AutoShape 26">
                        <a:extLst>
                          <a:ext uri="{FF2B5EF4-FFF2-40B4-BE49-F238E27FC236}">
                            <a16:creationId xmlns:a16="http://schemas.microsoft.com/office/drawing/2014/main" id="{8C4D54BB-E68C-40BC-A410-04E97196DD8B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</p:grpSp>
            <p:grpSp>
              <p:nvGrpSpPr>
                <p:cNvPr id="1280" name="Group 27">
                  <a:extLst>
                    <a:ext uri="{FF2B5EF4-FFF2-40B4-BE49-F238E27FC236}">
                      <a16:creationId xmlns:a16="http://schemas.microsoft.com/office/drawing/2014/main" id="{0D1580D9-AEA7-4371-8F87-AACA958C8818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7409118" y="108041211"/>
                  <a:ext cx="90152" cy="141220"/>
                  <a:chOff x="97307615" y="108040606"/>
                  <a:chExt cx="90152" cy="141220"/>
                </a:xfrm>
              </p:grpSpPr>
              <p:grpSp>
                <p:nvGrpSpPr>
                  <p:cNvPr id="1341" name="Group 28">
                    <a:extLst>
                      <a:ext uri="{FF2B5EF4-FFF2-40B4-BE49-F238E27FC236}">
                        <a16:creationId xmlns:a16="http://schemas.microsoft.com/office/drawing/2014/main" id="{FE19FD13-9ED1-4BA6-9B11-425CB320FCB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07615" y="108042576"/>
                    <a:ext cx="38710" cy="139250"/>
                    <a:chOff x="97323103" y="108042576"/>
                    <a:chExt cx="38710" cy="139250"/>
                  </a:xfrm>
                </p:grpSpPr>
                <p:grpSp>
                  <p:nvGrpSpPr>
                    <p:cNvPr id="1349" name="Group 29">
                      <a:extLst>
                        <a:ext uri="{FF2B5EF4-FFF2-40B4-BE49-F238E27FC236}">
                          <a16:creationId xmlns:a16="http://schemas.microsoft.com/office/drawing/2014/main" id="{B278310A-3FFE-4BEA-9350-B429EF303B6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23103" y="10804299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353" name="AutoShape 30">
                        <a:extLst>
                          <a:ext uri="{FF2B5EF4-FFF2-40B4-BE49-F238E27FC236}">
                            <a16:creationId xmlns:a16="http://schemas.microsoft.com/office/drawing/2014/main" id="{EB9E4266-50C9-4BDD-ADFE-3C03F40961F7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54" name="AutoShape 31">
                        <a:extLst>
                          <a:ext uri="{FF2B5EF4-FFF2-40B4-BE49-F238E27FC236}">
                            <a16:creationId xmlns:a16="http://schemas.microsoft.com/office/drawing/2014/main" id="{F8E0FF1C-895A-4FEF-AF8B-6C0350295ED9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350" name="Group 32">
                      <a:extLst>
                        <a:ext uri="{FF2B5EF4-FFF2-40B4-BE49-F238E27FC236}">
                          <a16:creationId xmlns:a16="http://schemas.microsoft.com/office/drawing/2014/main" id="{41BA97FD-CDED-4FB8-BA3C-BE64F30E6160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48538" y="10804257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351" name="AutoShape 33">
                        <a:extLst>
                          <a:ext uri="{FF2B5EF4-FFF2-40B4-BE49-F238E27FC236}">
                            <a16:creationId xmlns:a16="http://schemas.microsoft.com/office/drawing/2014/main" id="{5B1B10F0-DDFE-431B-8D4B-44AEF3E9FB06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52" name="AutoShape 34">
                        <a:extLst>
                          <a:ext uri="{FF2B5EF4-FFF2-40B4-BE49-F238E27FC236}">
                            <a16:creationId xmlns:a16="http://schemas.microsoft.com/office/drawing/2014/main" id="{FA2EFE48-F6C0-4207-AC44-B13EC9CE386E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  <p:grpSp>
                <p:nvGrpSpPr>
                  <p:cNvPr id="1342" name="Group 35">
                    <a:extLst>
                      <a:ext uri="{FF2B5EF4-FFF2-40B4-BE49-F238E27FC236}">
                        <a16:creationId xmlns:a16="http://schemas.microsoft.com/office/drawing/2014/main" id="{9347E7A1-D8E5-4C30-A19E-B9500573BF2F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59057" y="108040606"/>
                    <a:ext cx="38710" cy="139250"/>
                    <a:chOff x="97323103" y="108042576"/>
                    <a:chExt cx="38710" cy="139250"/>
                  </a:xfrm>
                </p:grpSpPr>
                <p:grpSp>
                  <p:nvGrpSpPr>
                    <p:cNvPr id="1343" name="Group 36">
                      <a:extLst>
                        <a:ext uri="{FF2B5EF4-FFF2-40B4-BE49-F238E27FC236}">
                          <a16:creationId xmlns:a16="http://schemas.microsoft.com/office/drawing/2014/main" id="{00BF2A6D-AE8D-4A6C-9A79-4FF65FEE94A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23103" y="10804299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347" name="AutoShape 37">
                        <a:extLst>
                          <a:ext uri="{FF2B5EF4-FFF2-40B4-BE49-F238E27FC236}">
                            <a16:creationId xmlns:a16="http://schemas.microsoft.com/office/drawing/2014/main" id="{BD35EB45-10E7-4C14-8C67-3D58C733B187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48" name="AutoShape 38">
                        <a:extLst>
                          <a:ext uri="{FF2B5EF4-FFF2-40B4-BE49-F238E27FC236}">
                            <a16:creationId xmlns:a16="http://schemas.microsoft.com/office/drawing/2014/main" id="{75FEEC4A-D42C-4C76-8958-AED94E254EDE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344" name="Group 39">
                      <a:extLst>
                        <a:ext uri="{FF2B5EF4-FFF2-40B4-BE49-F238E27FC236}">
                          <a16:creationId xmlns:a16="http://schemas.microsoft.com/office/drawing/2014/main" id="{91B482A6-5B02-44EA-BC0C-659F311B9BF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48538" y="10804257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345" name="AutoShape 40">
                        <a:extLst>
                          <a:ext uri="{FF2B5EF4-FFF2-40B4-BE49-F238E27FC236}">
                            <a16:creationId xmlns:a16="http://schemas.microsoft.com/office/drawing/2014/main" id="{D2C87C34-0F36-4699-A216-E75ED09F6F6A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46" name="AutoShape 41">
                        <a:extLst>
                          <a:ext uri="{FF2B5EF4-FFF2-40B4-BE49-F238E27FC236}">
                            <a16:creationId xmlns:a16="http://schemas.microsoft.com/office/drawing/2014/main" id="{B6478356-FC67-4AE0-94B7-D9B40C5E8B41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</p:grpSp>
            <p:grpSp>
              <p:nvGrpSpPr>
                <p:cNvPr id="1281" name="Group 42">
                  <a:extLst>
                    <a:ext uri="{FF2B5EF4-FFF2-40B4-BE49-F238E27FC236}">
                      <a16:creationId xmlns:a16="http://schemas.microsoft.com/office/drawing/2014/main" id="{95315912-E85E-4353-9904-1EC458C103EA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341056" y="108041211"/>
                  <a:ext cx="90152" cy="141220"/>
                  <a:chOff x="97307615" y="108040606"/>
                  <a:chExt cx="90152" cy="141220"/>
                </a:xfrm>
              </p:grpSpPr>
              <p:grpSp>
                <p:nvGrpSpPr>
                  <p:cNvPr id="1327" name="Group 43">
                    <a:extLst>
                      <a:ext uri="{FF2B5EF4-FFF2-40B4-BE49-F238E27FC236}">
                        <a16:creationId xmlns:a16="http://schemas.microsoft.com/office/drawing/2014/main" id="{C336480A-70C8-48FD-B1C5-4E5C8ECA0D9E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07615" y="108042576"/>
                    <a:ext cx="38710" cy="139250"/>
                    <a:chOff x="97323103" y="108042576"/>
                    <a:chExt cx="38710" cy="139250"/>
                  </a:xfrm>
                </p:grpSpPr>
                <p:grpSp>
                  <p:nvGrpSpPr>
                    <p:cNvPr id="1335" name="Group 44">
                      <a:extLst>
                        <a:ext uri="{FF2B5EF4-FFF2-40B4-BE49-F238E27FC236}">
                          <a16:creationId xmlns:a16="http://schemas.microsoft.com/office/drawing/2014/main" id="{2E703FAF-991C-4B66-9198-CEE542290807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23103" y="10804299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339" name="AutoShape 45">
                        <a:extLst>
                          <a:ext uri="{FF2B5EF4-FFF2-40B4-BE49-F238E27FC236}">
                            <a16:creationId xmlns:a16="http://schemas.microsoft.com/office/drawing/2014/main" id="{6CEAB233-95F5-4FE8-B312-41DDC61587A0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40" name="AutoShape 46">
                        <a:extLst>
                          <a:ext uri="{FF2B5EF4-FFF2-40B4-BE49-F238E27FC236}">
                            <a16:creationId xmlns:a16="http://schemas.microsoft.com/office/drawing/2014/main" id="{A2B55E18-F7B6-4DA2-B2A8-77BE38517C25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336" name="Group 47">
                      <a:extLst>
                        <a:ext uri="{FF2B5EF4-FFF2-40B4-BE49-F238E27FC236}">
                          <a16:creationId xmlns:a16="http://schemas.microsoft.com/office/drawing/2014/main" id="{B7AC4620-28AC-4612-8137-DC5D6E116AF8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48538" y="10804257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337" name="AutoShape 48">
                        <a:extLst>
                          <a:ext uri="{FF2B5EF4-FFF2-40B4-BE49-F238E27FC236}">
                            <a16:creationId xmlns:a16="http://schemas.microsoft.com/office/drawing/2014/main" id="{73380A4B-0526-4967-A087-64B8AE9605C5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38" name="AutoShape 49">
                        <a:extLst>
                          <a:ext uri="{FF2B5EF4-FFF2-40B4-BE49-F238E27FC236}">
                            <a16:creationId xmlns:a16="http://schemas.microsoft.com/office/drawing/2014/main" id="{67F31217-CAA4-4ED9-8C65-2A2C4A826DAF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  <p:grpSp>
                <p:nvGrpSpPr>
                  <p:cNvPr id="1328" name="Group 50">
                    <a:extLst>
                      <a:ext uri="{FF2B5EF4-FFF2-40B4-BE49-F238E27FC236}">
                        <a16:creationId xmlns:a16="http://schemas.microsoft.com/office/drawing/2014/main" id="{1F8AEFB5-5225-4919-92B4-93B1E30F069A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59057" y="108040606"/>
                    <a:ext cx="38710" cy="139250"/>
                    <a:chOff x="97323103" y="108042576"/>
                    <a:chExt cx="38710" cy="139250"/>
                  </a:xfrm>
                </p:grpSpPr>
                <p:grpSp>
                  <p:nvGrpSpPr>
                    <p:cNvPr id="1329" name="Group 51">
                      <a:extLst>
                        <a:ext uri="{FF2B5EF4-FFF2-40B4-BE49-F238E27FC236}">
                          <a16:creationId xmlns:a16="http://schemas.microsoft.com/office/drawing/2014/main" id="{96803323-6CA8-41DE-867C-7B5CCD0BD7B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23103" y="10804299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333" name="AutoShape 52">
                        <a:extLst>
                          <a:ext uri="{FF2B5EF4-FFF2-40B4-BE49-F238E27FC236}">
                            <a16:creationId xmlns:a16="http://schemas.microsoft.com/office/drawing/2014/main" id="{5F8D9A56-3528-45A0-B506-C10CB3271494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34" name="AutoShape 53">
                        <a:extLst>
                          <a:ext uri="{FF2B5EF4-FFF2-40B4-BE49-F238E27FC236}">
                            <a16:creationId xmlns:a16="http://schemas.microsoft.com/office/drawing/2014/main" id="{19E46178-BA0D-4DEA-8373-AEADCCFA2D73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330" name="Group 54">
                      <a:extLst>
                        <a:ext uri="{FF2B5EF4-FFF2-40B4-BE49-F238E27FC236}">
                          <a16:creationId xmlns:a16="http://schemas.microsoft.com/office/drawing/2014/main" id="{584293B6-1726-4646-8EEB-1D300E3A88D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48538" y="10804257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331" name="AutoShape 55">
                        <a:extLst>
                          <a:ext uri="{FF2B5EF4-FFF2-40B4-BE49-F238E27FC236}">
                            <a16:creationId xmlns:a16="http://schemas.microsoft.com/office/drawing/2014/main" id="{F74F3471-7D1E-46EB-9492-BD3BEAED5BE5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32" name="AutoShape 56">
                        <a:extLst>
                          <a:ext uri="{FF2B5EF4-FFF2-40B4-BE49-F238E27FC236}">
                            <a16:creationId xmlns:a16="http://schemas.microsoft.com/office/drawing/2014/main" id="{BBC1FD2A-E3CD-44CB-9E0B-358FF7350700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</p:grpSp>
            <p:grpSp>
              <p:nvGrpSpPr>
                <p:cNvPr id="1282" name="Group 57">
                  <a:extLst>
                    <a:ext uri="{FF2B5EF4-FFF2-40B4-BE49-F238E27FC236}">
                      <a16:creationId xmlns:a16="http://schemas.microsoft.com/office/drawing/2014/main" id="{1AD16BDB-F1A2-400F-B5F2-1A457822BADD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210658" y="108041816"/>
                  <a:ext cx="90152" cy="141220"/>
                  <a:chOff x="97307615" y="108040606"/>
                  <a:chExt cx="90152" cy="141220"/>
                </a:xfrm>
              </p:grpSpPr>
              <p:grpSp>
                <p:nvGrpSpPr>
                  <p:cNvPr id="1313" name="Group 58">
                    <a:extLst>
                      <a:ext uri="{FF2B5EF4-FFF2-40B4-BE49-F238E27FC236}">
                        <a16:creationId xmlns:a16="http://schemas.microsoft.com/office/drawing/2014/main" id="{79329A3D-2C1A-482C-BC68-6ACFB2B7D928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07615" y="108042576"/>
                    <a:ext cx="38710" cy="139250"/>
                    <a:chOff x="97323103" y="108042576"/>
                    <a:chExt cx="38710" cy="139250"/>
                  </a:xfrm>
                </p:grpSpPr>
                <p:grpSp>
                  <p:nvGrpSpPr>
                    <p:cNvPr id="1321" name="Group 59">
                      <a:extLst>
                        <a:ext uri="{FF2B5EF4-FFF2-40B4-BE49-F238E27FC236}">
                          <a16:creationId xmlns:a16="http://schemas.microsoft.com/office/drawing/2014/main" id="{A29DAECB-DBAA-4501-9EB9-893FAC5AF70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23103" y="10804299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325" name="AutoShape 60">
                        <a:extLst>
                          <a:ext uri="{FF2B5EF4-FFF2-40B4-BE49-F238E27FC236}">
                            <a16:creationId xmlns:a16="http://schemas.microsoft.com/office/drawing/2014/main" id="{DAE703D6-CDE6-448E-A072-4CE2E5AAD7BC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26" name="AutoShape 61">
                        <a:extLst>
                          <a:ext uri="{FF2B5EF4-FFF2-40B4-BE49-F238E27FC236}">
                            <a16:creationId xmlns:a16="http://schemas.microsoft.com/office/drawing/2014/main" id="{B693FCFD-9FD6-4B6E-8E62-4959D84F1A6E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322" name="Group 62">
                      <a:extLst>
                        <a:ext uri="{FF2B5EF4-FFF2-40B4-BE49-F238E27FC236}">
                          <a16:creationId xmlns:a16="http://schemas.microsoft.com/office/drawing/2014/main" id="{0089A4BD-589C-47E5-90FD-6B8ED0F689B6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48538" y="10804257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323" name="AutoShape 63">
                        <a:extLst>
                          <a:ext uri="{FF2B5EF4-FFF2-40B4-BE49-F238E27FC236}">
                            <a16:creationId xmlns:a16="http://schemas.microsoft.com/office/drawing/2014/main" id="{A28BAAB1-2357-4E3F-8B0F-77044FF837ED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24" name="AutoShape 64">
                        <a:extLst>
                          <a:ext uri="{FF2B5EF4-FFF2-40B4-BE49-F238E27FC236}">
                            <a16:creationId xmlns:a16="http://schemas.microsoft.com/office/drawing/2014/main" id="{42B96F91-6DCB-46B5-93DD-A911F645DDDE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  <p:grpSp>
                <p:nvGrpSpPr>
                  <p:cNvPr id="1314" name="Group 65">
                    <a:extLst>
                      <a:ext uri="{FF2B5EF4-FFF2-40B4-BE49-F238E27FC236}">
                        <a16:creationId xmlns:a16="http://schemas.microsoft.com/office/drawing/2014/main" id="{E09D98FB-DF3E-48D9-AB5E-9660C2F51A25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359057" y="108040606"/>
                    <a:ext cx="38710" cy="139250"/>
                    <a:chOff x="97323103" y="108042576"/>
                    <a:chExt cx="38710" cy="139250"/>
                  </a:xfrm>
                </p:grpSpPr>
                <p:grpSp>
                  <p:nvGrpSpPr>
                    <p:cNvPr id="1315" name="Group 66">
                      <a:extLst>
                        <a:ext uri="{FF2B5EF4-FFF2-40B4-BE49-F238E27FC236}">
                          <a16:creationId xmlns:a16="http://schemas.microsoft.com/office/drawing/2014/main" id="{4D82759F-9BE7-4926-BD20-C4879B97B08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23103" y="10804299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319" name="AutoShape 67">
                        <a:extLst>
                          <a:ext uri="{FF2B5EF4-FFF2-40B4-BE49-F238E27FC236}">
                            <a16:creationId xmlns:a16="http://schemas.microsoft.com/office/drawing/2014/main" id="{4D3AE720-226C-4AC5-8494-E4651831CA1F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20" name="AutoShape 68">
                        <a:extLst>
                          <a:ext uri="{FF2B5EF4-FFF2-40B4-BE49-F238E27FC236}">
                            <a16:creationId xmlns:a16="http://schemas.microsoft.com/office/drawing/2014/main" id="{D4413246-E780-46BC-8391-EC8877D105AB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316" name="Group 69">
                      <a:extLst>
                        <a:ext uri="{FF2B5EF4-FFF2-40B4-BE49-F238E27FC236}">
                          <a16:creationId xmlns:a16="http://schemas.microsoft.com/office/drawing/2014/main" id="{3AA4A256-CB61-487B-A91B-FDBD045A667D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348538" y="108042576"/>
                      <a:ext cx="13275" cy="138830"/>
                      <a:chOff x="97323103" y="108042996"/>
                      <a:chExt cx="13275" cy="138830"/>
                    </a:xfrm>
                  </p:grpSpPr>
                  <p:cxnSp>
                    <p:nvCxnSpPr>
                      <p:cNvPr id="1317" name="AutoShape 70">
                        <a:extLst>
                          <a:ext uri="{FF2B5EF4-FFF2-40B4-BE49-F238E27FC236}">
                            <a16:creationId xmlns:a16="http://schemas.microsoft.com/office/drawing/2014/main" id="{6F750A76-7CDF-4ABB-8A91-B562F8207DB0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23103" y="108042996"/>
                        <a:ext cx="478" cy="138644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18" name="AutoShape 71">
                        <a:extLst>
                          <a:ext uri="{FF2B5EF4-FFF2-40B4-BE49-F238E27FC236}">
                            <a16:creationId xmlns:a16="http://schemas.microsoft.com/office/drawing/2014/main" id="{5AA38BAB-D4E7-4D61-8D48-1555ED187EA2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>
                        <a:off x="97334613" y="108043181"/>
                        <a:ext cx="1765" cy="138645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</p:grpSp>
            <p:grpSp>
              <p:nvGrpSpPr>
                <p:cNvPr id="1283" name="Group 72">
                  <a:extLst>
                    <a:ext uri="{FF2B5EF4-FFF2-40B4-BE49-F238E27FC236}">
                      <a16:creationId xmlns:a16="http://schemas.microsoft.com/office/drawing/2014/main" id="{5404E318-4E4C-41ED-ADBC-0D8FBEF31905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845556" y="108041022"/>
                  <a:ext cx="458368" cy="140803"/>
                  <a:chOff x="96845556" y="108041022"/>
                  <a:chExt cx="458368" cy="140803"/>
                </a:xfrm>
              </p:grpSpPr>
              <p:grpSp>
                <p:nvGrpSpPr>
                  <p:cNvPr id="1299" name="Group 73">
                    <a:extLst>
                      <a:ext uri="{FF2B5EF4-FFF2-40B4-BE49-F238E27FC236}">
                        <a16:creationId xmlns:a16="http://schemas.microsoft.com/office/drawing/2014/main" id="{67BB1C2E-997D-40AA-B1AF-296AD1853687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1207"/>
                    <a:ext cx="246833" cy="140618"/>
                    <a:chOff x="97057091" y="108041207"/>
                    <a:chExt cx="246833" cy="140618"/>
                  </a:xfrm>
                </p:grpSpPr>
                <p:grpSp>
                  <p:nvGrpSpPr>
                    <p:cNvPr id="1307" name="Group 74">
                      <a:extLst>
                        <a:ext uri="{FF2B5EF4-FFF2-40B4-BE49-F238E27FC236}">
                          <a16:creationId xmlns:a16="http://schemas.microsoft.com/office/drawing/2014/main" id="{4EFB6FB4-0EED-4D50-B445-41A15749068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165595" y="108041207"/>
                      <a:ext cx="138329" cy="139597"/>
                      <a:chOff x="97165595" y="108041207"/>
                      <a:chExt cx="138329" cy="139597"/>
                    </a:xfrm>
                  </p:grpSpPr>
                  <p:cxnSp>
                    <p:nvCxnSpPr>
                      <p:cNvPr id="1311" name="AutoShape 75">
                        <a:extLst>
                          <a:ext uri="{FF2B5EF4-FFF2-40B4-BE49-F238E27FC236}">
                            <a16:creationId xmlns:a16="http://schemas.microsoft.com/office/drawing/2014/main" id="{B77EB09C-F14A-43C4-ABF4-E23A77AF6621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218720" y="108042761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12" name="AutoShape 76">
                        <a:extLst>
                          <a:ext uri="{FF2B5EF4-FFF2-40B4-BE49-F238E27FC236}">
                            <a16:creationId xmlns:a16="http://schemas.microsoft.com/office/drawing/2014/main" id="{3AF836CC-9655-43BA-99C6-47139BF70076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165595" y="108041207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308" name="Group 77">
                      <a:extLst>
                        <a:ext uri="{FF2B5EF4-FFF2-40B4-BE49-F238E27FC236}">
                          <a16:creationId xmlns:a16="http://schemas.microsoft.com/office/drawing/2014/main" id="{10BE2603-A655-44A6-9D7C-D9EE52CF8AE9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057091" y="108042228"/>
                      <a:ext cx="138329" cy="139597"/>
                      <a:chOff x="97165595" y="108041207"/>
                      <a:chExt cx="138329" cy="139597"/>
                    </a:xfrm>
                  </p:grpSpPr>
                  <p:cxnSp>
                    <p:nvCxnSpPr>
                      <p:cNvPr id="1309" name="AutoShape 78">
                        <a:extLst>
                          <a:ext uri="{FF2B5EF4-FFF2-40B4-BE49-F238E27FC236}">
                            <a16:creationId xmlns:a16="http://schemas.microsoft.com/office/drawing/2014/main" id="{2C1CC87A-4972-4D49-823E-3A839015BFD3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218720" y="108042761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10" name="AutoShape 79">
                        <a:extLst>
                          <a:ext uri="{FF2B5EF4-FFF2-40B4-BE49-F238E27FC236}">
                            <a16:creationId xmlns:a16="http://schemas.microsoft.com/office/drawing/2014/main" id="{5CED67D8-3F45-46A2-B749-35176369D6E4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165595" y="108041207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  <p:grpSp>
                <p:nvGrpSpPr>
                  <p:cNvPr id="1300" name="Group 80">
                    <a:extLst>
                      <a:ext uri="{FF2B5EF4-FFF2-40B4-BE49-F238E27FC236}">
                        <a16:creationId xmlns:a16="http://schemas.microsoft.com/office/drawing/2014/main" id="{EF1D76F5-F781-485D-BC12-609C851BAF69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6845556" y="108041022"/>
                    <a:ext cx="246833" cy="140618"/>
                    <a:chOff x="97057091" y="108041207"/>
                    <a:chExt cx="246833" cy="140618"/>
                  </a:xfrm>
                </p:grpSpPr>
                <p:grpSp>
                  <p:nvGrpSpPr>
                    <p:cNvPr id="1301" name="Group 81">
                      <a:extLst>
                        <a:ext uri="{FF2B5EF4-FFF2-40B4-BE49-F238E27FC236}">
                          <a16:creationId xmlns:a16="http://schemas.microsoft.com/office/drawing/2014/main" id="{A874EBDA-C29D-47E0-A53E-D979DC893484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165595" y="108041207"/>
                      <a:ext cx="138329" cy="139597"/>
                      <a:chOff x="97165595" y="108041207"/>
                      <a:chExt cx="138329" cy="139597"/>
                    </a:xfrm>
                  </p:grpSpPr>
                  <p:cxnSp>
                    <p:nvCxnSpPr>
                      <p:cNvPr id="1305" name="AutoShape 82">
                        <a:extLst>
                          <a:ext uri="{FF2B5EF4-FFF2-40B4-BE49-F238E27FC236}">
                            <a16:creationId xmlns:a16="http://schemas.microsoft.com/office/drawing/2014/main" id="{F05FF401-5732-40E9-AC23-40DE915958D5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218720" y="108042761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06" name="AutoShape 83">
                        <a:extLst>
                          <a:ext uri="{FF2B5EF4-FFF2-40B4-BE49-F238E27FC236}">
                            <a16:creationId xmlns:a16="http://schemas.microsoft.com/office/drawing/2014/main" id="{4568F92C-33AE-448A-8C4D-8163E60DCC89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165595" y="108041207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302" name="Group 84">
                      <a:extLst>
                        <a:ext uri="{FF2B5EF4-FFF2-40B4-BE49-F238E27FC236}">
                          <a16:creationId xmlns:a16="http://schemas.microsoft.com/office/drawing/2014/main" id="{B85ED49E-6899-4A49-9053-58EB0FAF2622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057091" y="108042228"/>
                      <a:ext cx="138329" cy="139597"/>
                      <a:chOff x="97165595" y="108041207"/>
                      <a:chExt cx="138329" cy="139597"/>
                    </a:xfrm>
                  </p:grpSpPr>
                  <p:cxnSp>
                    <p:nvCxnSpPr>
                      <p:cNvPr id="1303" name="AutoShape 85">
                        <a:extLst>
                          <a:ext uri="{FF2B5EF4-FFF2-40B4-BE49-F238E27FC236}">
                            <a16:creationId xmlns:a16="http://schemas.microsoft.com/office/drawing/2014/main" id="{50907D19-4E2C-4189-859B-8AE79F54FE15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218720" y="108042761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304" name="AutoShape 86">
                        <a:extLst>
                          <a:ext uri="{FF2B5EF4-FFF2-40B4-BE49-F238E27FC236}">
                            <a16:creationId xmlns:a16="http://schemas.microsoft.com/office/drawing/2014/main" id="{1C42F2D8-089C-4462-8B18-24A237A3BCA4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165595" y="108041207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</p:grpSp>
            <p:grpSp>
              <p:nvGrpSpPr>
                <p:cNvPr id="1284" name="Group 87">
                  <a:extLst>
                    <a:ext uri="{FF2B5EF4-FFF2-40B4-BE49-F238E27FC236}">
                      <a16:creationId xmlns:a16="http://schemas.microsoft.com/office/drawing/2014/main" id="{DE271B62-50D4-4175-B42A-FE867B9EC463}"/>
                    </a:ext>
                  </a:extLst>
                </p:cNvPr>
                <p:cNvGrpSpPr>
                  <a:grpSpLocks/>
                </p:cNvGrpSpPr>
                <p:nvPr/>
              </p:nvGrpSpPr>
              <p:grpSpPr bwMode="auto">
                <a:xfrm>
                  <a:off x="96431208" y="108042001"/>
                  <a:ext cx="458368" cy="140803"/>
                  <a:chOff x="96845556" y="108041022"/>
                  <a:chExt cx="458368" cy="140803"/>
                </a:xfrm>
              </p:grpSpPr>
              <p:grpSp>
                <p:nvGrpSpPr>
                  <p:cNvPr id="1285" name="Group 88">
                    <a:extLst>
                      <a:ext uri="{FF2B5EF4-FFF2-40B4-BE49-F238E27FC236}">
                        <a16:creationId xmlns:a16="http://schemas.microsoft.com/office/drawing/2014/main" id="{A38ECF39-FC2D-410E-A1AB-6CB414EA661C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7057091" y="108041207"/>
                    <a:ext cx="246833" cy="140618"/>
                    <a:chOff x="97057091" y="108041207"/>
                    <a:chExt cx="246833" cy="140618"/>
                  </a:xfrm>
                </p:grpSpPr>
                <p:grpSp>
                  <p:nvGrpSpPr>
                    <p:cNvPr id="1293" name="Group 89">
                      <a:extLst>
                        <a:ext uri="{FF2B5EF4-FFF2-40B4-BE49-F238E27FC236}">
                          <a16:creationId xmlns:a16="http://schemas.microsoft.com/office/drawing/2014/main" id="{F71EC810-FC04-47DA-9DD5-FDEA10CB76E1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165595" y="108041207"/>
                      <a:ext cx="138329" cy="139597"/>
                      <a:chOff x="97165595" y="108041207"/>
                      <a:chExt cx="138329" cy="139597"/>
                    </a:xfrm>
                  </p:grpSpPr>
                  <p:cxnSp>
                    <p:nvCxnSpPr>
                      <p:cNvPr id="1297" name="AutoShape 90">
                        <a:extLst>
                          <a:ext uri="{FF2B5EF4-FFF2-40B4-BE49-F238E27FC236}">
                            <a16:creationId xmlns:a16="http://schemas.microsoft.com/office/drawing/2014/main" id="{43CA22F9-9F4D-4F11-8B81-204035B7E7BC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218720" y="108042761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298" name="AutoShape 91">
                        <a:extLst>
                          <a:ext uri="{FF2B5EF4-FFF2-40B4-BE49-F238E27FC236}">
                            <a16:creationId xmlns:a16="http://schemas.microsoft.com/office/drawing/2014/main" id="{6513226C-CB05-4A58-977F-F8A670444C13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165595" y="108041207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294" name="Group 92">
                      <a:extLst>
                        <a:ext uri="{FF2B5EF4-FFF2-40B4-BE49-F238E27FC236}">
                          <a16:creationId xmlns:a16="http://schemas.microsoft.com/office/drawing/2014/main" id="{43494AE3-3C49-40D0-BB2C-CCCD9598F3BB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057091" y="108042228"/>
                      <a:ext cx="138329" cy="139597"/>
                      <a:chOff x="97165595" y="108041207"/>
                      <a:chExt cx="138329" cy="139597"/>
                    </a:xfrm>
                  </p:grpSpPr>
                  <p:cxnSp>
                    <p:nvCxnSpPr>
                      <p:cNvPr id="1295" name="AutoShape 93">
                        <a:extLst>
                          <a:ext uri="{FF2B5EF4-FFF2-40B4-BE49-F238E27FC236}">
                            <a16:creationId xmlns:a16="http://schemas.microsoft.com/office/drawing/2014/main" id="{3F456758-CFA9-4534-909D-EF7075893493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218720" y="108042761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296" name="AutoShape 94">
                        <a:extLst>
                          <a:ext uri="{FF2B5EF4-FFF2-40B4-BE49-F238E27FC236}">
                            <a16:creationId xmlns:a16="http://schemas.microsoft.com/office/drawing/2014/main" id="{951355EB-0DDA-4AFD-8A4E-046F0D613599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165595" y="108041207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  <p:grpSp>
                <p:nvGrpSpPr>
                  <p:cNvPr id="1286" name="Group 95">
                    <a:extLst>
                      <a:ext uri="{FF2B5EF4-FFF2-40B4-BE49-F238E27FC236}">
                        <a16:creationId xmlns:a16="http://schemas.microsoft.com/office/drawing/2014/main" id="{ABAB5071-DAB7-414E-9E0E-FDBF2301EE46}"/>
                      </a:ext>
                    </a:extLst>
                  </p:cNvPr>
                  <p:cNvGrpSpPr>
                    <a:grpSpLocks/>
                  </p:cNvGrpSpPr>
                  <p:nvPr/>
                </p:nvGrpSpPr>
                <p:grpSpPr bwMode="auto">
                  <a:xfrm>
                    <a:off x="96845556" y="108041022"/>
                    <a:ext cx="246833" cy="140618"/>
                    <a:chOff x="97057091" y="108041207"/>
                    <a:chExt cx="246833" cy="140618"/>
                  </a:xfrm>
                </p:grpSpPr>
                <p:grpSp>
                  <p:nvGrpSpPr>
                    <p:cNvPr id="1287" name="Group 96">
                      <a:extLst>
                        <a:ext uri="{FF2B5EF4-FFF2-40B4-BE49-F238E27FC236}">
                          <a16:creationId xmlns:a16="http://schemas.microsoft.com/office/drawing/2014/main" id="{2BD780A3-9159-4D99-8576-9E18046DA94E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165595" y="108041207"/>
                      <a:ext cx="138329" cy="139597"/>
                      <a:chOff x="97165595" y="108041207"/>
                      <a:chExt cx="138329" cy="139597"/>
                    </a:xfrm>
                  </p:grpSpPr>
                  <p:cxnSp>
                    <p:nvCxnSpPr>
                      <p:cNvPr id="1291" name="AutoShape 97">
                        <a:extLst>
                          <a:ext uri="{FF2B5EF4-FFF2-40B4-BE49-F238E27FC236}">
                            <a16:creationId xmlns:a16="http://schemas.microsoft.com/office/drawing/2014/main" id="{3CEA83E2-C20B-4398-9DA3-B3B76CEBB96E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218720" y="108042761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292" name="AutoShape 98">
                        <a:extLst>
                          <a:ext uri="{FF2B5EF4-FFF2-40B4-BE49-F238E27FC236}">
                            <a16:creationId xmlns:a16="http://schemas.microsoft.com/office/drawing/2014/main" id="{3C69D0FB-1865-4346-BA2C-7958E6B8BC6E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165595" y="108041207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  <p:grpSp>
                  <p:nvGrpSpPr>
                    <p:cNvPr id="1288" name="Group 99">
                      <a:extLst>
                        <a:ext uri="{FF2B5EF4-FFF2-40B4-BE49-F238E27FC236}">
                          <a16:creationId xmlns:a16="http://schemas.microsoft.com/office/drawing/2014/main" id="{B5AF8C04-BFB8-4F8D-9CA3-DBB1F99E92FA}"/>
                        </a:ext>
                      </a:extLst>
                    </p:cNvPr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7057091" y="108042228"/>
                      <a:ext cx="138329" cy="139597"/>
                      <a:chOff x="97165595" y="108041207"/>
                      <a:chExt cx="138329" cy="139597"/>
                    </a:xfrm>
                  </p:grpSpPr>
                  <p:cxnSp>
                    <p:nvCxnSpPr>
                      <p:cNvPr id="1289" name="AutoShape 100">
                        <a:extLst>
                          <a:ext uri="{FF2B5EF4-FFF2-40B4-BE49-F238E27FC236}">
                            <a16:creationId xmlns:a16="http://schemas.microsoft.com/office/drawing/2014/main" id="{163A594B-A120-491F-BD78-8148BF4B937F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218720" y="108042761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  <p:cxnSp>
                    <p:nvCxnSpPr>
                      <p:cNvPr id="1290" name="AutoShape 101">
                        <a:extLst>
                          <a:ext uri="{FF2B5EF4-FFF2-40B4-BE49-F238E27FC236}">
                            <a16:creationId xmlns:a16="http://schemas.microsoft.com/office/drawing/2014/main" id="{EBCEB182-ABDE-497F-AB4C-5CB66941552D}"/>
                          </a:ext>
                        </a:extLst>
                      </p:cNvPr>
                      <p:cNvCxnSpPr>
                        <a:cxnSpLocks noChangeShapeType="1"/>
                      </p:cNvCxnSpPr>
                      <p:nvPr/>
                    </p:nvCxnSpPr>
                    <p:spPr bwMode="auto">
                      <a:xfrm flipH="1" flipV="1">
                        <a:off x="97165595" y="108041207"/>
                        <a:ext cx="85204" cy="138043"/>
                      </a:xfrm>
                      <a:prstGeom prst="straightConnector1">
                        <a:avLst/>
                      </a:prstGeom>
                      <a:noFill/>
                      <a:ln w="3175" algn="ctr">
                        <a:solidFill>
                          <a:srgbClr val="000000"/>
                        </a:solidFill>
                        <a:round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000000"/>
                              </a:outerShdw>
                            </a:effectLst>
                          </a14:hiddenEffects>
                        </a:ext>
                      </a:extLst>
                    </p:spPr>
                  </p:cxnSp>
                </p:grpSp>
              </p:grpSp>
            </p:grpSp>
          </p:grpSp>
          <p:sp>
            <p:nvSpPr>
              <p:cNvPr id="1382" name="Multiplication Sign 1381">
                <a:extLst>
                  <a:ext uri="{FF2B5EF4-FFF2-40B4-BE49-F238E27FC236}">
                    <a16:creationId xmlns:a16="http://schemas.microsoft.com/office/drawing/2014/main" id="{EA7A98CD-AB20-4146-9F55-7EB15A516B7F}"/>
                  </a:ext>
                </a:extLst>
              </p:cNvPr>
              <p:cNvSpPr/>
              <p:nvPr/>
            </p:nvSpPr>
            <p:spPr>
              <a:xfrm>
                <a:off x="9515508" y="2267540"/>
                <a:ext cx="619158" cy="739177"/>
              </a:xfrm>
              <a:prstGeom prst="mathMultiply">
                <a:avLst>
                  <a:gd name="adj1" fmla="val 17531"/>
                </a:avLst>
              </a:prstGeom>
              <a:solidFill>
                <a:srgbClr val="FF0000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384" name="Multiplication Sign 1383">
                <a:extLst>
                  <a:ext uri="{FF2B5EF4-FFF2-40B4-BE49-F238E27FC236}">
                    <a16:creationId xmlns:a16="http://schemas.microsoft.com/office/drawing/2014/main" id="{534BE8A7-C030-4540-903D-40B3D1E58A8B}"/>
                  </a:ext>
                </a:extLst>
              </p:cNvPr>
              <p:cNvSpPr/>
              <p:nvPr/>
            </p:nvSpPr>
            <p:spPr>
              <a:xfrm>
                <a:off x="9545551" y="2755526"/>
                <a:ext cx="619158" cy="739177"/>
              </a:xfrm>
              <a:prstGeom prst="mathMultiply">
                <a:avLst>
                  <a:gd name="adj1" fmla="val 17531"/>
                </a:avLst>
              </a:prstGeom>
              <a:solidFill>
                <a:srgbClr val="FF0000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385" name="Multiplication Sign 1384">
                <a:extLst>
                  <a:ext uri="{FF2B5EF4-FFF2-40B4-BE49-F238E27FC236}">
                    <a16:creationId xmlns:a16="http://schemas.microsoft.com/office/drawing/2014/main" id="{880BD4BF-BCFA-4496-96C7-EFFB34310D38}"/>
                  </a:ext>
                </a:extLst>
              </p:cNvPr>
              <p:cNvSpPr/>
              <p:nvPr/>
            </p:nvSpPr>
            <p:spPr>
              <a:xfrm>
                <a:off x="9897016" y="2270292"/>
                <a:ext cx="619158" cy="739177"/>
              </a:xfrm>
              <a:prstGeom prst="mathMultiply">
                <a:avLst>
                  <a:gd name="adj1" fmla="val 17531"/>
                </a:avLst>
              </a:prstGeom>
              <a:solidFill>
                <a:srgbClr val="FF0000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686" name="Multiplication Sign 1685">
                <a:extLst>
                  <a:ext uri="{FF2B5EF4-FFF2-40B4-BE49-F238E27FC236}">
                    <a16:creationId xmlns:a16="http://schemas.microsoft.com/office/drawing/2014/main" id="{1D64AFE1-44C4-4B36-A838-18CDFDB2556C}"/>
                  </a:ext>
                </a:extLst>
              </p:cNvPr>
              <p:cNvSpPr/>
              <p:nvPr/>
            </p:nvSpPr>
            <p:spPr>
              <a:xfrm>
                <a:off x="6990902" y="2761579"/>
                <a:ext cx="619158" cy="739177"/>
              </a:xfrm>
              <a:prstGeom prst="mathMultiply">
                <a:avLst>
                  <a:gd name="adj1" fmla="val 17531"/>
                </a:avLst>
              </a:prstGeom>
              <a:solidFill>
                <a:srgbClr val="FF0000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1024" name="TextBox 1023">
              <a:extLst>
                <a:ext uri="{FF2B5EF4-FFF2-40B4-BE49-F238E27FC236}">
                  <a16:creationId xmlns:a16="http://schemas.microsoft.com/office/drawing/2014/main" id="{33C28025-8674-4F80-A841-8A2618748CAF}"/>
                </a:ext>
              </a:extLst>
            </p:cNvPr>
            <p:cNvSpPr txBox="1"/>
            <p:nvPr/>
          </p:nvSpPr>
          <p:spPr>
            <a:xfrm>
              <a:off x="10053267" y="5643993"/>
              <a:ext cx="95162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u="sng" dirty="0"/>
                <a:t>End of Month</a:t>
              </a:r>
              <a:r>
                <a:rPr lang="en-GB" sz="800" baseline="30000" dirty="0"/>
                <a:t> – </a:t>
              </a:r>
              <a:r>
                <a:rPr lang="en-GB" sz="800" dirty="0"/>
                <a:t>William goes to London, minor engagement between Saxons and Normans</a:t>
              </a:r>
            </a:p>
          </p:txBody>
        </p:sp>
        <p:sp>
          <p:nvSpPr>
            <p:cNvPr id="1025" name="TextBox 1024">
              <a:extLst>
                <a:ext uri="{FF2B5EF4-FFF2-40B4-BE49-F238E27FC236}">
                  <a16:creationId xmlns:a16="http://schemas.microsoft.com/office/drawing/2014/main" id="{14F3548A-A957-47EA-A916-0545EF5AE3CA}"/>
                </a:ext>
              </a:extLst>
            </p:cNvPr>
            <p:cNvSpPr txBox="1"/>
            <p:nvPr/>
          </p:nvSpPr>
          <p:spPr>
            <a:xfrm>
              <a:off x="9060679" y="5919029"/>
              <a:ext cx="87998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u="sng" dirty="0"/>
                <a:t>15</a:t>
              </a:r>
              <a:r>
                <a:rPr lang="en-GB" sz="800" u="sng" baseline="30000" dirty="0"/>
                <a:t>th</a:t>
              </a:r>
              <a:r>
                <a:rPr lang="en-GB" sz="800" u="sng" dirty="0"/>
                <a:t> - 20</a:t>
              </a:r>
              <a:r>
                <a:rPr lang="en-GB" sz="800" u="sng" baseline="30000" dirty="0"/>
                <a:t>th</a:t>
              </a:r>
              <a:r>
                <a:rPr lang="en-GB" sz="800" dirty="0"/>
                <a:t> – Saxon </a:t>
              </a:r>
              <a:r>
                <a:rPr lang="en-GB" sz="800" i="1" dirty="0"/>
                <a:t>Witan</a:t>
              </a:r>
              <a:r>
                <a:rPr lang="en-GB" sz="800" dirty="0"/>
                <a:t> elects Edgar as King. Not</a:t>
              </a:r>
            </a:p>
          </p:txBody>
        </p:sp>
        <p:sp>
          <p:nvSpPr>
            <p:cNvPr id="1026" name="TextBox 1025">
              <a:extLst>
                <a:ext uri="{FF2B5EF4-FFF2-40B4-BE49-F238E27FC236}">
                  <a16:creationId xmlns:a16="http://schemas.microsoft.com/office/drawing/2014/main" id="{D376533F-33DF-4653-A1A9-8CADB8D5AB76}"/>
                </a:ext>
              </a:extLst>
            </p:cNvPr>
            <p:cNvSpPr txBox="1"/>
            <p:nvPr/>
          </p:nvSpPr>
          <p:spPr>
            <a:xfrm>
              <a:off x="9198835" y="6388668"/>
              <a:ext cx="879980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dirty="0"/>
                <a:t>crowned</a:t>
              </a:r>
            </a:p>
          </p:txBody>
        </p:sp>
        <p:sp>
          <p:nvSpPr>
            <p:cNvPr id="1028" name="TextBox 1027">
              <a:extLst>
                <a:ext uri="{FF2B5EF4-FFF2-40B4-BE49-F238E27FC236}">
                  <a16:creationId xmlns:a16="http://schemas.microsoft.com/office/drawing/2014/main" id="{E4780CBB-D0CC-406F-8F80-5ED3B4C1D24C}"/>
                </a:ext>
              </a:extLst>
            </p:cNvPr>
            <p:cNvSpPr txBox="1"/>
            <p:nvPr/>
          </p:nvSpPr>
          <p:spPr>
            <a:xfrm>
              <a:off x="6102396" y="5643993"/>
              <a:ext cx="92429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u="sng" dirty="0"/>
                <a:t>During Month</a:t>
              </a:r>
              <a:r>
                <a:rPr lang="en-GB" sz="800" baseline="30000" dirty="0"/>
                <a:t> – </a:t>
              </a:r>
              <a:r>
                <a:rPr lang="en-GB" sz="800" dirty="0"/>
                <a:t>Harald had planned to rendezvous with Tostig at Humber</a:t>
              </a:r>
            </a:p>
          </p:txBody>
        </p:sp>
        <p:sp>
          <p:nvSpPr>
            <p:cNvPr id="1029" name="TextBox 1028">
              <a:extLst>
                <a:ext uri="{FF2B5EF4-FFF2-40B4-BE49-F238E27FC236}">
                  <a16:creationId xmlns:a16="http://schemas.microsoft.com/office/drawing/2014/main" id="{5C9F1239-65CB-4F02-AE19-EEB8238513E6}"/>
                </a:ext>
              </a:extLst>
            </p:cNvPr>
            <p:cNvSpPr txBox="1"/>
            <p:nvPr/>
          </p:nvSpPr>
          <p:spPr>
            <a:xfrm>
              <a:off x="5119197" y="5636119"/>
              <a:ext cx="92429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u="sng" dirty="0"/>
                <a:t>During Month</a:t>
              </a:r>
              <a:r>
                <a:rPr lang="en-GB" sz="800" baseline="30000" dirty="0"/>
                <a:t> – </a:t>
              </a:r>
              <a:r>
                <a:rPr lang="en-GB" sz="800" dirty="0"/>
                <a:t>England prepared for invasions</a:t>
              </a:r>
            </a:p>
          </p:txBody>
        </p:sp>
        <p:sp>
          <p:nvSpPr>
            <p:cNvPr id="1030" name="TextBox 1029">
              <a:extLst>
                <a:ext uri="{FF2B5EF4-FFF2-40B4-BE49-F238E27FC236}">
                  <a16:creationId xmlns:a16="http://schemas.microsoft.com/office/drawing/2014/main" id="{F7B579BC-4CE7-4830-8F36-B651B6A02078}"/>
                </a:ext>
              </a:extLst>
            </p:cNvPr>
            <p:cNvSpPr txBox="1"/>
            <p:nvPr/>
          </p:nvSpPr>
          <p:spPr>
            <a:xfrm>
              <a:off x="2173461" y="5660935"/>
              <a:ext cx="924291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u="sng" dirty="0"/>
                <a:t>During Month</a:t>
              </a:r>
              <a:r>
                <a:rPr lang="en-GB" sz="800" baseline="30000" dirty="0"/>
                <a:t> – </a:t>
              </a:r>
              <a:r>
                <a:rPr lang="en-GB" sz="800" dirty="0"/>
                <a:t>Nothing to note</a:t>
              </a:r>
            </a:p>
          </p:txBody>
        </p:sp>
        <p:sp>
          <p:nvSpPr>
            <p:cNvPr id="1032" name="TextBox 1031">
              <a:extLst>
                <a:ext uri="{FF2B5EF4-FFF2-40B4-BE49-F238E27FC236}">
                  <a16:creationId xmlns:a16="http://schemas.microsoft.com/office/drawing/2014/main" id="{4C7F9601-974D-4684-AC95-D3BC87A1D1D4}"/>
                </a:ext>
              </a:extLst>
            </p:cNvPr>
            <p:cNvSpPr txBox="1"/>
            <p:nvPr/>
          </p:nvSpPr>
          <p:spPr>
            <a:xfrm>
              <a:off x="1191280" y="5658234"/>
              <a:ext cx="924291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800" u="sng" dirty="0"/>
                <a:t>During Month</a:t>
              </a:r>
              <a:r>
                <a:rPr lang="en-GB" sz="800" baseline="30000" dirty="0"/>
                <a:t> – </a:t>
              </a:r>
              <a:r>
                <a:rPr lang="en-GB" sz="800" dirty="0"/>
                <a:t>Nothing to note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006289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C36BF-E623-4794-9DE0-156CA5FA8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3" y="-235457"/>
            <a:ext cx="10353761" cy="1326321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96D0F-7969-4482-BD52-56F81D6FD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307" y="753979"/>
            <a:ext cx="11710735" cy="595964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700" b="1" u="sng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Secondary Sources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Barlow, F. (1997)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Edward the Confessor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London: Yale University Press. pp. 1 – 373.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Bradbury, J. (2004)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The Routledge Companion to Medieval Warfare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London: Routledge. pp. 121 – 155.</a:t>
            </a:r>
          </a:p>
          <a:p>
            <a:pPr marL="0" indent="0">
              <a:buNone/>
            </a:pPr>
            <a:r>
              <a:rPr lang="en-GB" sz="1400" dirty="0" err="1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Burne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, A. H. (2005 [1950])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The Battlefields of England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Barnsley: Pen &amp; Sword Military. pp. 150 – 450.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Collier, M. et al. (2003)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Changing Times: 1066 – 1500 Think History! 1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Oxford: Heinemann Educational Publishers. pp. 28 – 46.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Cooke, D. (2006)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Battlefield Yorkshire: From the Romans to the English Civil Wars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Barnsley: Pen &amp; Sword Military. pp. 53 – 69.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DeVries, K. (1999)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The Norwegian Invasion of England in 1066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Woodbridge: The Boydell Press. 1 – 322.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Dixon, R. and Gosling, L. (2018)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Maps of the United Kingdom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London: Wide Eyed Editions. p. 2.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Forrest, G. C., Evans, A. A. and Gibbons, D. (2012)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The Illustrated Timeline of Military History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New York: Rosen Publishing. pp. 81 – 86.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Jones, C. (2011)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Finding Fulford: The Search for the First Battle of 1066: The Report on the Work to Find the Site of the Battle of Fulford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Great Britain: </a:t>
            </a:r>
            <a:r>
              <a:rPr lang="en-GB" sz="1400" dirty="0" err="1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WritersPrintShop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pp. 17 – 30.</a:t>
            </a:r>
          </a:p>
          <a:p>
            <a:pPr marL="0" indent="0">
              <a:buNone/>
            </a:pPr>
            <a:r>
              <a:rPr lang="en-GB" sz="1400" dirty="0" err="1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Marren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, P. (2004)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1066: The Battles of York, Stamford Bridge &amp; Hastings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London: Grub Street Publishers. pp. 1 – 170.</a:t>
            </a:r>
          </a:p>
          <a:p>
            <a:pPr marL="0" indent="0">
              <a:buNone/>
            </a:pPr>
            <a:r>
              <a:rPr lang="en-GB" sz="1400" dirty="0" err="1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McLynn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, F. (1998)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1066: The Year of the Three Battles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London: Jonathan Cape. pp. xiii – 241.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Rex, P. (2009)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1066: A New History of the Norman Conquest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Stroud: Amberley Press. pp. 1 – 288.</a:t>
            </a:r>
          </a:p>
          <a:p>
            <a:pPr marL="0" indent="0">
              <a:buNone/>
            </a:pPr>
            <a:endParaRPr lang="en-GB" sz="140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sz="1600" b="1" u="sng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Online Sources</a:t>
            </a:r>
          </a:p>
          <a:p>
            <a:pPr marL="0" indent="0">
              <a:buNone/>
            </a:pPr>
            <a:r>
              <a:rPr lang="en-GB" sz="1400" dirty="0" err="1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BazBattles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(2016a)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The Battle of Fulford 1066 AD 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[video]. Available at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https://www.youtube.com/watch?v=ynlyiBfllwg (Accessed: 01/02/2020).</a:t>
            </a:r>
          </a:p>
          <a:p>
            <a:pPr marL="0" indent="0">
              <a:buNone/>
            </a:pPr>
            <a:r>
              <a:rPr lang="en-GB" sz="1400" dirty="0" err="1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BazBattles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(2017)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The Battle of Hastings 1066 AD 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[video]. Available at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https://www.youtube.com/watch?v=FW4RKp23Z4M (Accessed: 01/02/2020).</a:t>
            </a:r>
            <a:endParaRPr lang="en-GB" sz="140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>
              <a:buNone/>
            </a:pPr>
            <a:r>
              <a:rPr lang="en-GB" sz="1400" dirty="0" err="1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BazBattles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(2016b) </a:t>
            </a:r>
            <a:r>
              <a:rPr lang="en-GB" sz="1400" i="1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The Battle of Stamford Bridge 1066 AD 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[video]. Available at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https://www.youtube.com/watch?v=ByN8nqEpGu0 (Accessed: 01/02/2020).</a:t>
            </a:r>
            <a:r>
              <a:rPr lang="en-GB" sz="14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  <a:p>
            <a:pPr marL="0" indent="0">
              <a:buNone/>
            </a:pPr>
            <a:endParaRPr lang="en-GB" sz="140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sz="140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sz="140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12514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1582</TotalTime>
  <Words>730</Words>
  <Application>Microsoft Office PowerPoint</Application>
  <PresentationFormat>Widescreen</PresentationFormat>
  <Paragraphs>81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Bookman Old Style</vt:lpstr>
      <vt:lpstr>Calibri Light</vt:lpstr>
      <vt:lpstr>Rockwell</vt:lpstr>
      <vt:lpstr>Damask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Matt Cowley</dc:creator>
  <cp:lastModifiedBy>Matt Cowley</cp:lastModifiedBy>
  <cp:revision>117</cp:revision>
  <dcterms:created xsi:type="dcterms:W3CDTF">2020-02-13T16:44:57Z</dcterms:created>
  <dcterms:modified xsi:type="dcterms:W3CDTF">2020-03-08T17:17:32Z</dcterms:modified>
</cp:coreProperties>
</file>