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9540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095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397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28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222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865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376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284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979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170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31839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5793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15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048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5599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6676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274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F4F6964-CED2-4814-88B6-ABC3250952A6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608C36E-C8D0-449A-B2FA-3CBB4B4CB0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537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C1B474-B4A7-16DD-49DB-E1E4872B52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8999" b="7975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EC5F8C-354B-0624-075F-A8CD7E5C88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FFFFFF"/>
                </a:solidFill>
                <a:latin typeface="Arial Black" panose="020B0A04020102020204" pitchFamily="34" charset="0"/>
              </a:rPr>
              <a:t>Presentation on the social media platform Tik Tok for Business </a:t>
            </a:r>
            <a:endParaRPr lang="en-GB" sz="40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57369E-2048-EF81-98F8-27B3DF7447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6311" y="5514151"/>
            <a:ext cx="6815669" cy="132080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800" dirty="0">
                <a:solidFill>
                  <a:srgbClr val="FFFFFF"/>
                </a:solidFill>
                <a:latin typeface="Arial Black" panose="020B0A04020102020204" pitchFamily="34" charset="0"/>
              </a:rPr>
              <a:t>Student name: Neculai Balaceanu	     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solidFill>
                  <a:srgbClr val="FFFFFF"/>
                </a:solidFill>
                <a:latin typeface="Arial Black" panose="020B0A04020102020204" pitchFamily="34" charset="0"/>
              </a:rPr>
              <a:t>Student ID number: 2414598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solidFill>
                  <a:srgbClr val="FFFFFF"/>
                </a:solidFill>
                <a:latin typeface="Arial Black" panose="020B0A04020102020204" pitchFamily="34" charset="0"/>
              </a:rPr>
              <a:t>Programme: CertHE Sustainable Enterprise (Rural)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5363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13EA690-3E46-4734-B577-2ABC2C11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1BDD458-A659-4F0A-8038-738C3F39D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8F792791-84CE-47AA-BB9B-37B92497A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1529672B-07B1-4DA2-BD2A-C421B1FBA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48E902B0-5E87-4F1F-9249-F11B511EC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71F2CD6-3F1D-4272-B95F-DF779709E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D3D468-8711-15ED-EFE4-B5C9A529E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 </a:t>
            </a:r>
            <a:r>
              <a:rPr lang="en-US" sz="3600" dirty="0">
                <a:latin typeface="Arial Black" panose="020B0A04020102020204" pitchFamily="34" charset="0"/>
              </a:rPr>
              <a:t>Introduction to TikTok for Business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02D7A57-9708-42D3-BE0A-D2D5AEBBB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72384" cy="453542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97D98F-F8F3-F9BB-358C-CF1E58C0D43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49" r="14714" b="3"/>
          <a:stretch/>
        </p:blipFill>
        <p:spPr>
          <a:xfrm>
            <a:off x="1257236" y="1255007"/>
            <a:ext cx="2743200" cy="2219714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75B9B75-E178-411B-BA12-D67B08861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4033" y="2400639"/>
            <a:ext cx="6035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B5AAB2E-7DCE-9622-F043-1080E56D6D6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161" r="16538"/>
          <a:stretch/>
        </p:blipFill>
        <p:spPr>
          <a:xfrm>
            <a:off x="1257236" y="3474720"/>
            <a:ext cx="2743200" cy="1988311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F577C734-37E4-E6E5-E717-7C5F121ACE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31496" y="2556932"/>
            <a:ext cx="6260114" cy="33189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 has become the leading short-form video platform, with over 1 billion active users (Statista, 2023).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Businesses use TikTok to attract young, engaged audiences (Jenkins, 2022).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Its innovative algorithm encourages virality and rapid follower growth (Chen et al., 2021).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Content production prioritizes authenticity, creativity, and entertaining (Dwivedi et al., 2021).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Brand partnerships with influencers boost credibility and trust (Huang &amp; Zhang, 2021).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Advertising solutions, such as in-feed advertising and branded challenges, increase conversions (WARC, 2023).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 community interaction promotes brand advocacy and user-generated content (Forbes, 2022).</a:t>
            </a:r>
          </a:p>
        </p:txBody>
      </p:sp>
    </p:spTree>
    <p:extLst>
      <p:ext uri="{BB962C8B-B14F-4D97-AF65-F5344CB8AC3E}">
        <p14:creationId xmlns:p14="http://schemas.microsoft.com/office/powerpoint/2010/main" val="2521927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8B1771-A9CC-2A0D-394D-E9958F71D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5370" y="982132"/>
            <a:ext cx="4468768" cy="130386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latin typeface="Arial Black" panose="020B0A04020102020204" pitchFamily="34" charset="0"/>
              </a:rPr>
              <a:t>Benefits of TikTok for Business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934492-814A-826D-060E-09594E1845C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916" b="-2"/>
          <a:stretch/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31B36760-0F8B-1812-ACAF-AC76A960B9D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051066" y="2462338"/>
            <a:ext cx="4470374" cy="36862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platform's superior recommendation algorithm can rapidly grow its audience (Zhu et al., 2022).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 levels of user involvement, resulting in improved brand identification (Chen et al., 2021).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Reduce production expenses by creating brief, authentic videos (Dwivedi et al., 2021).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Opportunities for organic reach without relying only on paid advertising (Huang &amp; Zhang, 2021).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Interactive features can enhance storytelling (Jenkins, 2022).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E-commerce elements are seamlessly integrated to support direct sales (WARC, 2023).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Potential for creating brand communities and fostering long-term loyalty (Forbes, 2022).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161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2AAA7B-DD5A-486B-B28F-F19588315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DB99B21-A649-42D2-BB86-486C2E73A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A631EEB-EF96-4032-8B47-62220C131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0B37569-6E3D-4B34-AD3E-0FC79D7CB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3A0A741-DE46-43B7-A732-2C6D71E7B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3FB4AD13-112F-436E-9596-F7557110C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E2F6F7-2D32-DD1A-4265-2B9E3B224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101" y="982132"/>
            <a:ext cx="6354633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/>
              <a:t> </a:t>
            </a:r>
            <a:r>
              <a:rPr lang="en-GB" sz="3600" dirty="0">
                <a:latin typeface="Arial Black" panose="020B0A04020102020204" pitchFamily="34" charset="0"/>
              </a:rPr>
              <a:t>Potential Drawbacks for Businesses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6D98D9-A8AD-432E-BD4E-FF8001244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77057" y="2400639"/>
            <a:ext cx="57607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92E6E-1B4D-A51A-C777-F1F22D2F0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6380065" cy="3318936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Rapidly changing content trends require continuous adaptation (Chen et al., 2021).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Algorithmic unpredictability may limit controlled reach (Jenkins, 2022).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Short video format may oversimplify complex brand messages (Huang &amp; Zhang, 2021).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Competitive landscape saturated with similar content (Dwivedi et al., 2021).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Difficulty measuring ROI and long-term impact on brand equity (Zhu et al., 2022).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Potential brand safety issues due to user-generated content (Kantar, 2023).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demographic reach if targeting older or professional audiences (WARC,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04595D-F48D-95E0-B92D-AC1D7717532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697" r="5364" b="1"/>
          <a:stretch/>
        </p:blipFill>
        <p:spPr>
          <a:xfrm>
            <a:off x="8137325" y="1158024"/>
            <a:ext cx="2839277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04DE32-825C-29B1-7C98-EFA465CEF74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016" r="8963" b="-1"/>
          <a:stretch/>
        </p:blipFill>
        <p:spPr>
          <a:xfrm>
            <a:off x="8135453" y="3631646"/>
            <a:ext cx="2843021" cy="2066544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663575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FF43104-F524-418A-A0E3-3146340AB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3E5CD5-3226-4DDD-97AC-81C8F40E0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58B6703-6BCA-4414-A7FC-BA111255B1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6826A85-B5BB-4A9B-819E-AF5A0B30A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8A6C787-E24E-48D0-AF26-F35E43180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E55A8260-917C-4DAC-A284-2A6E124FC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FFBC04-F108-F7F3-ECFD-70FA477D5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atin typeface="Arial Black" panose="020B0A04020102020204" pitchFamily="34" charset="0"/>
              </a:rPr>
              <a:t>Ethical Implications of TikTok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6ABA3F9-ECC4-45D8-8538-B7EEC4D27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72384" cy="453542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D1962A-A23F-3BEB-973D-A89FF60F14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7236" y="1832523"/>
            <a:ext cx="2743200" cy="1536192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20C8890-1E3E-474D-9D1E-D3E3062B6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4033" y="2400639"/>
            <a:ext cx="6035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920099BD-CBAE-F011-FBC3-9DBBEDAF11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7236" y="3533309"/>
            <a:ext cx="2743200" cy="153108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34C8E77-1810-1400-FAF6-5868AC10F0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31496" y="2556932"/>
            <a:ext cx="6260114" cy="33189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handling procedures and user privacy concerns (Kaye, 2020).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Possible prejudices in algorithms that moderate material and make recommendations (Cullen &amp; Chi, 2021).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Remix culture and shareable music pose issues to intellectual property (Geyser, 2022).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Tang and Zhang (2021) warn of the dangers of influencers being open and of hidden sponsorships.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Mental health issues are a real concern when creators are under pressure to create material that goes viral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Gairola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2022).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Dwivedi et al. (2021) found that insensitive content and cultural appropriation can harm a brand's reputation.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Despite the light-hearted tone of the platform, advertisers must adhere to ethical norms (Chen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4036283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85482-D933-5FB7-B83D-6FA9BA20D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  <a:latin typeface="Arial Black" panose="020B0A04020102020204" pitchFamily="34" charset="0"/>
              </a:rPr>
              <a:t>Conclusion </a:t>
            </a:r>
            <a:endParaRPr lang="en-GB">
              <a:solidFill>
                <a:srgbClr val="262626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96F3954-F63D-DB06-E65F-FBF2140D64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95402" y="2556932"/>
            <a:ext cx="6256866" cy="33189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</a:rPr>
              <a:t>By encouraging genuine interaction, TikTok presents enormous potential for expanding one's brand (Jenkins, 2022).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</a:rPr>
              <a:t>According to Zhu et al. (2022), businesses need to consider the platform's high engagement rate in relation to the algorithmic unpredictability.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</a:rPr>
              <a:t>According to Kantar (2023), bottom-line keep a brand safe, it is crucial to carefully match with its values.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</a:rPr>
              <a:t>It would be irresponsible to ignore ethical concerns such data privacy and equitable use (Kaye, 2020).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</a:rPr>
              <a:t>Dwivedi et al. (2021) found that when ROI is tracked regularly and strategies are adjusted, the bottom-line benefits.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</a:rPr>
              <a:t>The long-term impact can be increased by incorporating TikTok into a larger marketing campaign (WARC, 2023).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</a:rPr>
              <a:t>Businesses can survive on this developing platform by continuous learning and adaptation (Huang &amp; Zhang, 2021).</a:t>
            </a:r>
          </a:p>
        </p:txBody>
      </p:sp>
      <p:pic>
        <p:nvPicPr>
          <p:cNvPr id="5" name="Picture 4" descr="A hand holding a cellphone&#10;&#10;Description automatically generated">
            <a:extLst>
              <a:ext uri="{FF2B5EF4-FFF2-40B4-BE49-F238E27FC236}">
                <a16:creationId xmlns:a16="http://schemas.microsoft.com/office/drawing/2014/main" id="{16DEB457-F109-E358-A986-E92CBF4038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12" r="4654" b="-1"/>
          <a:stretch/>
        </p:blipFill>
        <p:spPr>
          <a:xfrm>
            <a:off x="8085026" y="3126126"/>
            <a:ext cx="2739728" cy="200274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555081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156184-C35E-40FF-9C64-B7F0FF61C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584079-BD13-4EFC-9B7D-BB620B5E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1" y="484632"/>
            <a:ext cx="11222737" cy="1479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122DE-9AB3-93A4-8B26-BA5CEF9F2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7053FF-8E4D-4155-86CE-50A72DCD3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747" y="648377"/>
            <a:ext cx="10890504" cy="115214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2F442A-E722-4FA8-8DA6-41899E884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innerShdw blurRad="63500" dist="50800" dir="162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7A199-DDD6-79E1-1555-BFAFE031C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516" y="2612256"/>
            <a:ext cx="11439459" cy="39777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Forbes (2022).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 and the Rise of Authentic Marketing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Forbes.com</a:t>
            </a:r>
          </a:p>
          <a:p>
            <a:pPr>
              <a:lnSpc>
                <a:spcPct val="90000"/>
              </a:lnSpc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Gairola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(2022). TikTok Creators and Mental Health: The Pressure to Go Viral.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&amp; Society, 8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1-10.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Geyser, W. (2022). Copyright and TikTok: Navigating the New Age of User-Generated Content.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Property Review, 19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88-102.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Huang, H. &amp; Zhang, P. (2021). Influencer Marketing on TikTok: A Brand Loyalty Perspective.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Brand Strategy, 10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112-128.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Jenkins, R. (2022). Short-Form Video Advertising: Strategies for Business Success.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Interactive Advertising, 22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89-105.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Kantar (2023).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Safety and Social Media: A Global Perspective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Kantar.com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Kaye, B. K. (2020). Privacy Concerns and Data Sharing on TikTok.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Monday, 25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Statista (2023).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TikTok Global User Statistics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Statista.com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WARC (2023).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Power of TikTok in Brand Building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WARC.com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Zhu, D., Li, C., &amp; Sun, Y. (2022).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Viral Dynamics: Understanding the Algorithmic Nature of TikTok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Computers in Human Behaviour, 129, 107112.</a:t>
            </a:r>
          </a:p>
        </p:txBody>
      </p:sp>
    </p:spTree>
    <p:extLst>
      <p:ext uri="{BB962C8B-B14F-4D97-AF65-F5344CB8AC3E}">
        <p14:creationId xmlns:p14="http://schemas.microsoft.com/office/powerpoint/2010/main" val="5593002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99</TotalTime>
  <Words>875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Arial Black</vt:lpstr>
      <vt:lpstr>Garamond</vt:lpstr>
      <vt:lpstr>Organic</vt:lpstr>
      <vt:lpstr>Presentation on the social media platform Tik Tok for Business </vt:lpstr>
      <vt:lpstr> Introduction to TikTok for Business</vt:lpstr>
      <vt:lpstr>Benefits of TikTok for Business</vt:lpstr>
      <vt:lpstr> Potential Drawbacks for Businesses</vt:lpstr>
      <vt:lpstr>Ethical Implications of TikTok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2024-12-14T11:49:54Z</dcterms:created>
  <dcterms:modified xsi:type="dcterms:W3CDTF">2024-12-14T13:29:48Z</dcterms:modified>
</cp:coreProperties>
</file>