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4660"/>
  </p:normalViewPr>
  <p:slideViewPr>
    <p:cSldViewPr snapToGrid="0">
      <p:cViewPr varScale="1">
        <p:scale>
          <a:sx n="66" d="100"/>
          <a:sy n="66" d="100"/>
        </p:scale>
        <p:origin x="72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FB29-FB0C-4A29-870F-838313AE307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E8956-A0F9-4A28-AFC0-298F05935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61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FB29-FB0C-4A29-870F-838313AE307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E8956-A0F9-4A28-AFC0-298F05935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195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FB29-FB0C-4A29-870F-838313AE307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E8956-A0F9-4A28-AFC0-298F05935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333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FB29-FB0C-4A29-870F-838313AE307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E8956-A0F9-4A28-AFC0-298F05935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00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FB29-FB0C-4A29-870F-838313AE307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E8956-A0F9-4A28-AFC0-298F05935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678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FB29-FB0C-4A29-870F-838313AE307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E8956-A0F9-4A28-AFC0-298F05935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730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FB29-FB0C-4A29-870F-838313AE307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E8956-A0F9-4A28-AFC0-298F05935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224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FB29-FB0C-4A29-870F-838313AE307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E8956-A0F9-4A28-AFC0-298F05935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286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FB29-FB0C-4A29-870F-838313AE307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E8956-A0F9-4A28-AFC0-298F05935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129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FB29-FB0C-4A29-870F-838313AE307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E8956-A0F9-4A28-AFC0-298F05935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326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FB29-FB0C-4A29-870F-838313AE307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E8956-A0F9-4A28-AFC0-298F05935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423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51FB29-FB0C-4A29-870F-838313AE307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EE8956-A0F9-4A28-AFC0-298F05935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289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20486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Global Destination </a:t>
            </a:r>
            <a:r>
              <a:rPr lang="en-GB" b="1" dirty="0" err="1" smtClean="0">
                <a:solidFill>
                  <a:srgbClr val="FF0000"/>
                </a:solidFill>
              </a:rPr>
              <a:t>Mgt</a:t>
            </a:r>
            <a:r>
              <a:rPr lang="en-GB" b="1" dirty="0" smtClean="0">
                <a:solidFill>
                  <a:srgbClr val="FF0000"/>
                </a:solidFill>
              </a:rPr>
              <a:t>  - Assignment Guidance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514350" indent="-514350">
              <a:buAutoNum type="arabicParenR" startAt="3"/>
            </a:pPr>
            <a:r>
              <a:rPr lang="en-GB" dirty="0" smtClean="0"/>
              <a:t>     Highlight </a:t>
            </a:r>
            <a:r>
              <a:rPr lang="en-GB" dirty="0"/>
              <a:t>any ‘issues and implications’ of implemented </a:t>
            </a:r>
            <a:r>
              <a:rPr lang="en-GB" dirty="0" smtClean="0"/>
              <a:t>	Strategic </a:t>
            </a:r>
            <a:r>
              <a:rPr lang="en-GB" dirty="0"/>
              <a:t>Tourism Planning Model(s</a:t>
            </a:r>
            <a:r>
              <a:rPr lang="en-GB" dirty="0" smtClean="0"/>
              <a:t>).</a:t>
            </a:r>
          </a:p>
          <a:p>
            <a:pPr marL="514350" indent="-514350">
              <a:buAutoNum type="arabicParenR" startAt="3"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smtClean="0"/>
              <a:t>Possibly consider undertaking a SWOT analysis of your country. 	How effective is the tourism Policy / Strategy / Models / 	Initiatives to ‘boost’  / ‘support’ the tourism industry. </a:t>
            </a:r>
          </a:p>
          <a:p>
            <a:pPr marL="514350" indent="-514350">
              <a:buAutoNum type="arabicParenR" startAt="3"/>
            </a:pPr>
            <a:endParaRPr lang="en-GB" i="1" dirty="0">
              <a:effectLst/>
            </a:endParaRPr>
          </a:p>
          <a:p>
            <a:pPr marL="514350" indent="-514350">
              <a:buAutoNum type="arabicParenR" startAt="3"/>
            </a:pPr>
            <a:endParaRPr lang="en-GB" dirty="0" smtClean="0">
              <a:effectLst/>
            </a:endParaRPr>
          </a:p>
          <a:p>
            <a:endParaRPr lang="en-GB" dirty="0"/>
          </a:p>
        </p:txBody>
      </p:sp>
      <p:pic>
        <p:nvPicPr>
          <p:cNvPr id="4" name="SLIDE 8 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918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99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</Words>
  <Application>Microsoft Office PowerPoint</Application>
  <PresentationFormat>Widescreen</PresentationFormat>
  <Paragraphs>6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Global Destination Mgt  - Assignment Guidance.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Destination Mgt  - Assignment Guidance.</dc:title>
  <dc:creator>Kathryn Flynn</dc:creator>
  <cp:lastModifiedBy>Kathryn Flynn</cp:lastModifiedBy>
  <cp:revision>1</cp:revision>
  <dcterms:created xsi:type="dcterms:W3CDTF">2020-03-24T02:52:03Z</dcterms:created>
  <dcterms:modified xsi:type="dcterms:W3CDTF">2020-03-24T02:52:22Z</dcterms:modified>
</cp:coreProperties>
</file>