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4" r:id="rId4"/>
  </p:sldMasterIdLst>
  <p:notesMasterIdLst>
    <p:notesMasterId r:id="rId14"/>
  </p:notesMasterIdLst>
  <p:sldIdLst>
    <p:sldId id="256" r:id="rId5"/>
    <p:sldId id="258" r:id="rId6"/>
    <p:sldId id="257" r:id="rId7"/>
    <p:sldId id="259" r:id="rId8"/>
    <p:sldId id="260" r:id="rId9"/>
    <p:sldId id="262" r:id="rId10"/>
    <p:sldId id="264" r:id="rId11"/>
    <p:sldId id="263" r:id="rId12"/>
    <p:sldId id="261"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95B490-8143-4F57-B944-140863568FCC}" v="50" dt="2023-02-19T21:03:19.6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a corcan" userId="dc8f4cb73058674e" providerId="LiveId" clId="{6695B490-8143-4F57-B944-140863568FCC}"/>
    <pc:docChg chg="undo custSel addSld delSld modSld sldOrd">
      <pc:chgData name="ana corcan" userId="dc8f4cb73058674e" providerId="LiveId" clId="{6695B490-8143-4F57-B944-140863568FCC}" dt="2023-02-19T22:45:09.838" v="7968" actId="20577"/>
      <pc:docMkLst>
        <pc:docMk/>
      </pc:docMkLst>
      <pc:sldChg chg="addSp delSp modSp mod setBg setClrOvrMap">
        <pc:chgData name="ana corcan" userId="dc8f4cb73058674e" providerId="LiveId" clId="{6695B490-8143-4F57-B944-140863568FCC}" dt="2023-02-14T16:47:26.535" v="363" actId="26606"/>
        <pc:sldMkLst>
          <pc:docMk/>
          <pc:sldMk cId="2397798138" sldId="256"/>
        </pc:sldMkLst>
        <pc:spChg chg="mod">
          <ac:chgData name="ana corcan" userId="dc8f4cb73058674e" providerId="LiveId" clId="{6695B490-8143-4F57-B944-140863568FCC}" dt="2023-02-14T16:47:26.535" v="363" actId="26606"/>
          <ac:spMkLst>
            <pc:docMk/>
            <pc:sldMk cId="2397798138" sldId="256"/>
            <ac:spMk id="2" creationId="{EA740DEA-E992-4234-AFDE-24F59996B4D5}"/>
          </ac:spMkLst>
        </pc:spChg>
        <pc:spChg chg="mod">
          <ac:chgData name="ana corcan" userId="dc8f4cb73058674e" providerId="LiveId" clId="{6695B490-8143-4F57-B944-140863568FCC}" dt="2023-02-14T16:47:26.535" v="363" actId="26606"/>
          <ac:spMkLst>
            <pc:docMk/>
            <pc:sldMk cId="2397798138" sldId="256"/>
            <ac:spMk id="3" creationId="{067C34CC-439C-486B-548F-51E3DF8467D2}"/>
          </ac:spMkLst>
        </pc:spChg>
        <pc:spChg chg="mod">
          <ac:chgData name="ana corcan" userId="dc8f4cb73058674e" providerId="LiveId" clId="{6695B490-8143-4F57-B944-140863568FCC}" dt="2023-02-14T16:47:26.535" v="363" actId="26606"/>
          <ac:spMkLst>
            <pc:docMk/>
            <pc:sldMk cId="2397798138" sldId="256"/>
            <ac:spMk id="4" creationId="{2B80A8FE-A0A6-217B-FF1E-D31C51EEEC8A}"/>
          </ac:spMkLst>
        </pc:spChg>
        <pc:spChg chg="del">
          <ac:chgData name="ana corcan" userId="dc8f4cb73058674e" providerId="LiveId" clId="{6695B490-8143-4F57-B944-140863568FCC}" dt="2023-02-14T11:21:53.606" v="35" actId="26606"/>
          <ac:spMkLst>
            <pc:docMk/>
            <pc:sldMk cId="2397798138" sldId="256"/>
            <ac:spMk id="7" creationId="{991E317B-75E3-4171-A07A-B263C1D6DCA5}"/>
          </ac:spMkLst>
        </pc:spChg>
        <pc:spChg chg="del">
          <ac:chgData name="ana corcan" userId="dc8f4cb73058674e" providerId="LiveId" clId="{6695B490-8143-4F57-B944-140863568FCC}" dt="2023-02-14T11:21:53.606" v="35" actId="26606"/>
          <ac:spMkLst>
            <pc:docMk/>
            <pc:sldMk cId="2397798138" sldId="256"/>
            <ac:spMk id="12" creationId="{4A9B19C2-B29A-4924-9E7E-6FBF17F5854E}"/>
          </ac:spMkLst>
        </pc:spChg>
        <pc:spChg chg="add del">
          <ac:chgData name="ana corcan" userId="dc8f4cb73058674e" providerId="LiveId" clId="{6695B490-8143-4F57-B944-140863568FCC}" dt="2023-02-14T16:47:26.535" v="363" actId="26606"/>
          <ac:spMkLst>
            <pc:docMk/>
            <pc:sldMk cId="2397798138" sldId="256"/>
            <ac:spMk id="24" creationId="{7A675F33-98AF-4B83-A3BB-0780A23145E6}"/>
          </ac:spMkLst>
        </pc:spChg>
        <pc:spChg chg="add">
          <ac:chgData name="ana corcan" userId="dc8f4cb73058674e" providerId="LiveId" clId="{6695B490-8143-4F57-B944-140863568FCC}" dt="2023-02-14T16:47:26.535" v="363" actId="26606"/>
          <ac:spMkLst>
            <pc:docMk/>
            <pc:sldMk cId="2397798138" sldId="256"/>
            <ac:spMk id="36" creationId="{BADDD09E-8094-4188-9090-C1C7840FE719}"/>
          </ac:spMkLst>
        </pc:spChg>
        <pc:spChg chg="add">
          <ac:chgData name="ana corcan" userId="dc8f4cb73058674e" providerId="LiveId" clId="{6695B490-8143-4F57-B944-140863568FCC}" dt="2023-02-14T16:47:26.535" v="363" actId="26606"/>
          <ac:spMkLst>
            <pc:docMk/>
            <pc:sldMk cId="2397798138" sldId="256"/>
            <ac:spMk id="38" creationId="{C58F6CE0-025D-40A5-AEF1-00954E3F986B}"/>
          </ac:spMkLst>
        </pc:spChg>
        <pc:grpChg chg="del">
          <ac:chgData name="ana corcan" userId="dc8f4cb73058674e" providerId="LiveId" clId="{6695B490-8143-4F57-B944-140863568FCC}" dt="2023-02-14T11:21:53.606" v="35" actId="26606"/>
          <ac:grpSpMkLst>
            <pc:docMk/>
            <pc:sldMk cId="2397798138" sldId="256"/>
            <ac:grpSpMk id="14" creationId="{34C85634-D5F5-4047-8F35-F4B1F50AB1A7}"/>
          </ac:grpSpMkLst>
        </pc:grpChg>
        <pc:grpChg chg="add">
          <ac:chgData name="ana corcan" userId="dc8f4cb73058674e" providerId="LiveId" clId="{6695B490-8143-4F57-B944-140863568FCC}" dt="2023-02-14T16:47:26.535" v="363" actId="26606"/>
          <ac:grpSpMkLst>
            <pc:docMk/>
            <pc:sldMk cId="2397798138" sldId="256"/>
            <ac:grpSpMk id="29" creationId="{8F1EF17D-1B70-428C-8A8A-A2C5B390E1E9}"/>
          </ac:grpSpMkLst>
        </pc:grpChg>
        <pc:grpChg chg="add">
          <ac:chgData name="ana corcan" userId="dc8f4cb73058674e" providerId="LiveId" clId="{6695B490-8143-4F57-B944-140863568FCC}" dt="2023-02-14T16:47:26.535" v="363" actId="26606"/>
          <ac:grpSpMkLst>
            <pc:docMk/>
            <pc:sldMk cId="2397798138" sldId="256"/>
            <ac:grpSpMk id="40" creationId="{D8025A22-9C86-4108-A289-BD5650A8EAEA}"/>
          </ac:grpSpMkLst>
        </pc:grpChg>
        <pc:picChg chg="del">
          <ac:chgData name="ana corcan" userId="dc8f4cb73058674e" providerId="LiveId" clId="{6695B490-8143-4F57-B944-140863568FCC}" dt="2023-02-14T11:15:41.496" v="22" actId="478"/>
          <ac:picMkLst>
            <pc:docMk/>
            <pc:sldMk cId="2397798138" sldId="256"/>
            <ac:picMk id="5" creationId="{61DF172B-2526-086F-166B-E589C93F99FE}"/>
          </ac:picMkLst>
        </pc:picChg>
        <pc:picChg chg="add del mod">
          <ac:chgData name="ana corcan" userId="dc8f4cb73058674e" providerId="LiveId" clId="{6695B490-8143-4F57-B944-140863568FCC}" dt="2023-02-14T11:20:54.023" v="30" actId="478"/>
          <ac:picMkLst>
            <pc:docMk/>
            <pc:sldMk cId="2397798138" sldId="256"/>
            <ac:picMk id="10" creationId="{8C831842-3E0D-2DF2-57C2-67A5965AA104}"/>
          </ac:picMkLst>
        </pc:picChg>
        <pc:picChg chg="add del mod">
          <ac:chgData name="ana corcan" userId="dc8f4cb73058674e" providerId="LiveId" clId="{6695B490-8143-4F57-B944-140863568FCC}" dt="2023-02-14T11:20:54.023" v="30" actId="478"/>
          <ac:picMkLst>
            <pc:docMk/>
            <pc:sldMk cId="2397798138" sldId="256"/>
            <ac:picMk id="13" creationId="{EFDD0234-6515-C31E-5E5C-9F06BFB9D190}"/>
          </ac:picMkLst>
        </pc:picChg>
        <pc:picChg chg="add mod ord">
          <ac:chgData name="ana corcan" userId="dc8f4cb73058674e" providerId="LiveId" clId="{6695B490-8143-4F57-B944-140863568FCC}" dt="2023-02-14T16:47:26.535" v="363" actId="26606"/>
          <ac:picMkLst>
            <pc:docMk/>
            <pc:sldMk cId="2397798138" sldId="256"/>
            <ac:picMk id="18" creationId="{A60CABA0-0A39-2EAB-354F-EF07A9663AEC}"/>
          </ac:picMkLst>
        </pc:picChg>
      </pc:sldChg>
      <pc:sldChg chg="addSp delSp modSp add del mod setBg setClrOvrMap">
        <pc:chgData name="ana corcan" userId="dc8f4cb73058674e" providerId="LiveId" clId="{6695B490-8143-4F57-B944-140863568FCC}" dt="2023-02-19T22:44:37.052" v="7964" actId="20577"/>
        <pc:sldMkLst>
          <pc:docMk/>
          <pc:sldMk cId="3190797312" sldId="257"/>
        </pc:sldMkLst>
        <pc:spChg chg="mod">
          <ac:chgData name="ana corcan" userId="dc8f4cb73058674e" providerId="LiveId" clId="{6695B490-8143-4F57-B944-140863568FCC}" dt="2023-02-19T19:04:33.840" v="1856" actId="27636"/>
          <ac:spMkLst>
            <pc:docMk/>
            <pc:sldMk cId="3190797312" sldId="257"/>
            <ac:spMk id="2" creationId="{34F586A7-F65F-72B8-6217-401D7E17A1E4}"/>
          </ac:spMkLst>
        </pc:spChg>
        <pc:spChg chg="add mod">
          <ac:chgData name="ana corcan" userId="dc8f4cb73058674e" providerId="LiveId" clId="{6695B490-8143-4F57-B944-140863568FCC}" dt="2023-02-19T22:44:37.052" v="7964" actId="20577"/>
          <ac:spMkLst>
            <pc:docMk/>
            <pc:sldMk cId="3190797312" sldId="257"/>
            <ac:spMk id="3" creationId="{CD33C9DB-992F-49BB-2269-6EA0B916086F}"/>
          </ac:spMkLst>
        </pc:spChg>
        <pc:spChg chg="mod ord">
          <ac:chgData name="ana corcan" userId="dc8f4cb73058674e" providerId="LiveId" clId="{6695B490-8143-4F57-B944-140863568FCC}" dt="2023-02-19T19:03:41.737" v="1849" actId="26606"/>
          <ac:spMkLst>
            <pc:docMk/>
            <pc:sldMk cId="3190797312" sldId="257"/>
            <ac:spMk id="36" creationId="{B1A15553-40C5-85B9-C7E6-D2C0D5D0A5AB}"/>
          </ac:spMkLst>
        </pc:spChg>
        <pc:spChg chg="del">
          <ac:chgData name="ana corcan" userId="dc8f4cb73058674e" providerId="LiveId" clId="{6695B490-8143-4F57-B944-140863568FCC}" dt="2023-02-14T11:23:49.699" v="42" actId="26606"/>
          <ac:spMkLst>
            <pc:docMk/>
            <pc:sldMk cId="3190797312" sldId="257"/>
            <ac:spMk id="61" creationId="{991E317B-75E3-4171-A07A-B263C1D6DCA5}"/>
          </ac:spMkLst>
        </pc:spChg>
        <pc:spChg chg="del">
          <ac:chgData name="ana corcan" userId="dc8f4cb73058674e" providerId="LiveId" clId="{6695B490-8143-4F57-B944-140863568FCC}" dt="2023-02-14T11:23:49.699" v="42" actId="26606"/>
          <ac:spMkLst>
            <pc:docMk/>
            <pc:sldMk cId="3190797312" sldId="257"/>
            <ac:spMk id="63" creationId="{4A9B19C2-B29A-4924-9E7E-6FBF17F5854E}"/>
          </ac:spMkLst>
        </pc:spChg>
        <pc:spChg chg="add del">
          <ac:chgData name="ana corcan" userId="dc8f4cb73058674e" providerId="LiveId" clId="{6695B490-8143-4F57-B944-140863568FCC}" dt="2023-02-19T19:02:07.736" v="1842" actId="26606"/>
          <ac:spMkLst>
            <pc:docMk/>
            <pc:sldMk cId="3190797312" sldId="257"/>
            <ac:spMk id="91" creationId="{C5BDD1EA-D8C1-45AF-9F0A-14A2A137BA2A}"/>
          </ac:spMkLst>
        </pc:spChg>
        <pc:spChg chg="add del">
          <ac:chgData name="ana corcan" userId="dc8f4cb73058674e" providerId="LiveId" clId="{6695B490-8143-4F57-B944-140863568FCC}" dt="2023-02-19T19:02:07.736" v="1842" actId="26606"/>
          <ac:spMkLst>
            <pc:docMk/>
            <pc:sldMk cId="3190797312" sldId="257"/>
            <ac:spMk id="93" creationId="{14354E08-0068-48D7-A8AD-84C7B1CF585D}"/>
          </ac:spMkLst>
        </pc:spChg>
        <pc:spChg chg="add del">
          <ac:chgData name="ana corcan" userId="dc8f4cb73058674e" providerId="LiveId" clId="{6695B490-8143-4F57-B944-140863568FCC}" dt="2023-02-19T19:03:41.737" v="1849" actId="26606"/>
          <ac:spMkLst>
            <pc:docMk/>
            <pc:sldMk cId="3190797312" sldId="257"/>
            <ac:spMk id="115" creationId="{58A973E8-C2D4-4C81-8ADE-C5C021A615E7}"/>
          </ac:spMkLst>
        </pc:spChg>
        <pc:spChg chg="add del">
          <ac:chgData name="ana corcan" userId="dc8f4cb73058674e" providerId="LiveId" clId="{6695B490-8143-4F57-B944-140863568FCC}" dt="2023-02-19T19:03:41.737" v="1849" actId="26606"/>
          <ac:spMkLst>
            <pc:docMk/>
            <pc:sldMk cId="3190797312" sldId="257"/>
            <ac:spMk id="124" creationId="{E05CABE9-5E7C-4773-BFCD-24B199FA1AE3}"/>
          </ac:spMkLst>
        </pc:spChg>
        <pc:spChg chg="add del">
          <ac:chgData name="ana corcan" userId="dc8f4cb73058674e" providerId="LiveId" clId="{6695B490-8143-4F57-B944-140863568FCC}" dt="2023-02-19T19:03:41.721" v="1848" actId="26606"/>
          <ac:spMkLst>
            <pc:docMk/>
            <pc:sldMk cId="3190797312" sldId="257"/>
            <ac:spMk id="139" creationId="{8777B48D-7BF2-470D-876B-50CD5CC83EBA}"/>
          </ac:spMkLst>
        </pc:spChg>
        <pc:spChg chg="add">
          <ac:chgData name="ana corcan" userId="dc8f4cb73058674e" providerId="LiveId" clId="{6695B490-8143-4F57-B944-140863568FCC}" dt="2023-02-19T19:03:41.737" v="1849" actId="26606"/>
          <ac:spMkLst>
            <pc:docMk/>
            <pc:sldMk cId="3190797312" sldId="257"/>
            <ac:spMk id="153" creationId="{ED2D7C63-562A-41C7-892E-0C73F5D59870}"/>
          </ac:spMkLst>
        </pc:spChg>
        <pc:grpChg chg="del">
          <ac:chgData name="ana corcan" userId="dc8f4cb73058674e" providerId="LiveId" clId="{6695B490-8143-4F57-B944-140863568FCC}" dt="2023-02-14T11:23:49.699" v="42" actId="26606"/>
          <ac:grpSpMkLst>
            <pc:docMk/>
            <pc:sldMk cId="3190797312" sldId="257"/>
            <ac:grpSpMk id="65" creationId="{34C85634-D5F5-4047-8F35-F4B1F50AB1A7}"/>
          </ac:grpSpMkLst>
        </pc:grpChg>
        <pc:grpChg chg="add del">
          <ac:chgData name="ana corcan" userId="dc8f4cb73058674e" providerId="LiveId" clId="{6695B490-8143-4F57-B944-140863568FCC}" dt="2023-02-19T19:02:07.736" v="1842" actId="26606"/>
          <ac:grpSpMkLst>
            <pc:docMk/>
            <pc:sldMk cId="3190797312" sldId="257"/>
            <ac:grpSpMk id="95" creationId="{A779F34F-2960-4B81-BA08-445B6F6A0CD7}"/>
          </ac:grpSpMkLst>
        </pc:grpChg>
        <pc:grpChg chg="add del">
          <ac:chgData name="ana corcan" userId="dc8f4cb73058674e" providerId="LiveId" clId="{6695B490-8143-4F57-B944-140863568FCC}" dt="2023-02-19T19:03:41.737" v="1849" actId="26606"/>
          <ac:grpSpMkLst>
            <pc:docMk/>
            <pc:sldMk cId="3190797312" sldId="257"/>
            <ac:grpSpMk id="117" creationId="{A08E251A-5371-4E82-A0F3-2CA0C15AB09C}"/>
          </ac:grpSpMkLst>
        </pc:grpChg>
        <pc:grpChg chg="add del">
          <ac:chgData name="ana corcan" userId="dc8f4cb73058674e" providerId="LiveId" clId="{6695B490-8143-4F57-B944-140863568FCC}" dt="2023-02-19T19:03:41.721" v="1848" actId="26606"/>
          <ac:grpSpMkLst>
            <pc:docMk/>
            <pc:sldMk cId="3190797312" sldId="257"/>
            <ac:grpSpMk id="141" creationId="{83DA8283-3FF4-47B3-9266-60768C743207}"/>
          </ac:grpSpMkLst>
        </pc:grpChg>
        <pc:grpChg chg="add">
          <ac:chgData name="ana corcan" userId="dc8f4cb73058674e" providerId="LiveId" clId="{6695B490-8143-4F57-B944-140863568FCC}" dt="2023-02-19T19:03:41.737" v="1849" actId="26606"/>
          <ac:grpSpMkLst>
            <pc:docMk/>
            <pc:sldMk cId="3190797312" sldId="257"/>
            <ac:grpSpMk id="154" creationId="{6DF25E23-BE15-4E36-A700-59F0CE8C54A8}"/>
          </ac:grpSpMkLst>
        </pc:grpChg>
        <pc:picChg chg="add mod ord">
          <ac:chgData name="ana corcan" userId="dc8f4cb73058674e" providerId="LiveId" clId="{6695B490-8143-4F57-B944-140863568FCC}" dt="2023-02-19T19:03:41.737" v="1849" actId="26606"/>
          <ac:picMkLst>
            <pc:docMk/>
            <pc:sldMk cId="3190797312" sldId="257"/>
            <ac:picMk id="4" creationId="{469A9FB6-3995-89AB-F3D9-2C2C3099442F}"/>
          </ac:picMkLst>
        </pc:picChg>
        <pc:picChg chg="del">
          <ac:chgData name="ana corcan" userId="dc8f4cb73058674e" providerId="LiveId" clId="{6695B490-8143-4F57-B944-140863568FCC}" dt="2023-02-14T11:22:22.007" v="40" actId="478"/>
          <ac:picMkLst>
            <pc:docMk/>
            <pc:sldMk cId="3190797312" sldId="257"/>
            <ac:picMk id="55" creationId="{A09AF8FC-8F71-E861-69A7-4F04884AC8F9}"/>
          </ac:picMkLst>
        </pc:picChg>
        <pc:cxnChg chg="del">
          <ac:chgData name="ana corcan" userId="dc8f4cb73058674e" providerId="LiveId" clId="{6695B490-8143-4F57-B944-140863568FCC}" dt="2023-02-14T11:23:49.699" v="42" actId="26606"/>
          <ac:cxnSpMkLst>
            <pc:docMk/>
            <pc:sldMk cId="3190797312" sldId="257"/>
            <ac:cxnSpMk id="57" creationId="{0512F9CB-A1A0-4043-A103-F6A4B94B695A}"/>
          </ac:cxnSpMkLst>
        </pc:cxnChg>
        <pc:cxnChg chg="del">
          <ac:chgData name="ana corcan" userId="dc8f4cb73058674e" providerId="LiveId" clId="{6695B490-8143-4F57-B944-140863568FCC}" dt="2023-02-14T11:23:49.699" v="42" actId="26606"/>
          <ac:cxnSpMkLst>
            <pc:docMk/>
            <pc:sldMk cId="3190797312" sldId="257"/>
            <ac:cxnSpMk id="58" creationId="{2BE668D0-D906-4EEE-B32F-8C028624B837}"/>
          </ac:cxnSpMkLst>
        </pc:cxnChg>
        <pc:cxnChg chg="del">
          <ac:chgData name="ana corcan" userId="dc8f4cb73058674e" providerId="LiveId" clId="{6695B490-8143-4F57-B944-140863568FCC}" dt="2023-02-14T11:23:49.699" v="42" actId="26606"/>
          <ac:cxnSpMkLst>
            <pc:docMk/>
            <pc:sldMk cId="3190797312" sldId="257"/>
            <ac:cxnSpMk id="59" creationId="{D1DE67A3-B8F6-4CFD-A8E0-D15200F23152}"/>
          </ac:cxnSpMkLst>
        </pc:cxnChg>
        <pc:cxnChg chg="del">
          <ac:chgData name="ana corcan" userId="dc8f4cb73058674e" providerId="LiveId" clId="{6695B490-8143-4F57-B944-140863568FCC}" dt="2023-02-14T11:23:49.699" v="42" actId="26606"/>
          <ac:cxnSpMkLst>
            <pc:docMk/>
            <pc:sldMk cId="3190797312" sldId="257"/>
            <ac:cxnSpMk id="62" creationId="{ADBE6588-EE16-4389-857C-86A156D49E5D}"/>
          </ac:cxnSpMkLst>
        </pc:cxnChg>
        <pc:cxnChg chg="del">
          <ac:chgData name="ana corcan" userId="dc8f4cb73058674e" providerId="LiveId" clId="{6695B490-8143-4F57-B944-140863568FCC}" dt="2023-02-14T11:23:49.699" v="42" actId="26606"/>
          <ac:cxnSpMkLst>
            <pc:docMk/>
            <pc:sldMk cId="3190797312" sldId="257"/>
            <ac:cxnSpMk id="64" creationId="{17FD48D2-B0A7-413D-B947-AA55AC1296D5}"/>
          </ac:cxnSpMkLst>
        </pc:cxnChg>
        <pc:cxnChg chg="add del">
          <ac:chgData name="ana corcan" userId="dc8f4cb73058674e" providerId="LiveId" clId="{6695B490-8143-4F57-B944-140863568FCC}" dt="2023-02-19T19:02:07.736" v="1842" actId="26606"/>
          <ac:cxnSpMkLst>
            <pc:docMk/>
            <pc:sldMk cId="3190797312" sldId="257"/>
            <ac:cxnSpMk id="81" creationId="{8FD48FB1-66D8-4676-B0AA-C139A1DB78D1}"/>
          </ac:cxnSpMkLst>
        </pc:cxnChg>
        <pc:cxnChg chg="add del">
          <ac:chgData name="ana corcan" userId="dc8f4cb73058674e" providerId="LiveId" clId="{6695B490-8143-4F57-B944-140863568FCC}" dt="2023-02-19T19:02:07.736" v="1842" actId="26606"/>
          <ac:cxnSpMkLst>
            <pc:docMk/>
            <pc:sldMk cId="3190797312" sldId="257"/>
            <ac:cxnSpMk id="83" creationId="{F033F5AE-6728-4F19-8DED-658E674B31B9}"/>
          </ac:cxnSpMkLst>
        </pc:cxnChg>
        <pc:cxnChg chg="add del">
          <ac:chgData name="ana corcan" userId="dc8f4cb73058674e" providerId="LiveId" clId="{6695B490-8143-4F57-B944-140863568FCC}" dt="2023-02-19T19:02:07.736" v="1842" actId="26606"/>
          <ac:cxnSpMkLst>
            <pc:docMk/>
            <pc:sldMk cId="3190797312" sldId="257"/>
            <ac:cxnSpMk id="85" creationId="{82C7D74A-18BA-4709-A808-44E8815C4430}"/>
          </ac:cxnSpMkLst>
        </pc:cxnChg>
        <pc:cxnChg chg="add del">
          <ac:chgData name="ana corcan" userId="dc8f4cb73058674e" providerId="LiveId" clId="{6695B490-8143-4F57-B944-140863568FCC}" dt="2023-02-19T19:02:07.736" v="1842" actId="26606"/>
          <ac:cxnSpMkLst>
            <pc:docMk/>
            <pc:sldMk cId="3190797312" sldId="257"/>
            <ac:cxnSpMk id="87" creationId="{B5164A3F-1561-4039-8185-AB0EEB713EA7}"/>
          </ac:cxnSpMkLst>
        </pc:cxnChg>
        <pc:cxnChg chg="add del">
          <ac:chgData name="ana corcan" userId="dc8f4cb73058674e" providerId="LiveId" clId="{6695B490-8143-4F57-B944-140863568FCC}" dt="2023-02-19T19:02:07.736" v="1842" actId="26606"/>
          <ac:cxnSpMkLst>
            <pc:docMk/>
            <pc:sldMk cId="3190797312" sldId="257"/>
            <ac:cxnSpMk id="89" creationId="{2A35DB53-42BE-460E-9CA1-1294C98463CB}"/>
          </ac:cxnSpMkLst>
        </pc:cxnChg>
        <pc:cxnChg chg="add del">
          <ac:chgData name="ana corcan" userId="dc8f4cb73058674e" providerId="LiveId" clId="{6695B490-8143-4F57-B944-140863568FCC}" dt="2023-02-19T19:03:41.737" v="1849" actId="26606"/>
          <ac:cxnSpMkLst>
            <pc:docMk/>
            <pc:sldMk cId="3190797312" sldId="257"/>
            <ac:cxnSpMk id="105" creationId="{8FD48FB1-66D8-4676-B0AA-C139A1DB78D1}"/>
          </ac:cxnSpMkLst>
        </pc:cxnChg>
        <pc:cxnChg chg="add del">
          <ac:chgData name="ana corcan" userId="dc8f4cb73058674e" providerId="LiveId" clId="{6695B490-8143-4F57-B944-140863568FCC}" dt="2023-02-19T19:03:41.737" v="1849" actId="26606"/>
          <ac:cxnSpMkLst>
            <pc:docMk/>
            <pc:sldMk cId="3190797312" sldId="257"/>
            <ac:cxnSpMk id="107" creationId="{F033F5AE-6728-4F19-8DED-658E674B31B9}"/>
          </ac:cxnSpMkLst>
        </pc:cxnChg>
        <pc:cxnChg chg="add del">
          <ac:chgData name="ana corcan" userId="dc8f4cb73058674e" providerId="LiveId" clId="{6695B490-8143-4F57-B944-140863568FCC}" dt="2023-02-19T19:03:41.737" v="1849" actId="26606"/>
          <ac:cxnSpMkLst>
            <pc:docMk/>
            <pc:sldMk cId="3190797312" sldId="257"/>
            <ac:cxnSpMk id="109" creationId="{82C7D74A-18BA-4709-A808-44E8815C4430}"/>
          </ac:cxnSpMkLst>
        </pc:cxnChg>
        <pc:cxnChg chg="add del">
          <ac:chgData name="ana corcan" userId="dc8f4cb73058674e" providerId="LiveId" clId="{6695B490-8143-4F57-B944-140863568FCC}" dt="2023-02-19T19:03:41.737" v="1849" actId="26606"/>
          <ac:cxnSpMkLst>
            <pc:docMk/>
            <pc:sldMk cId="3190797312" sldId="257"/>
            <ac:cxnSpMk id="111" creationId="{B5164A3F-1561-4039-8185-AB0EEB713EA7}"/>
          </ac:cxnSpMkLst>
        </pc:cxnChg>
        <pc:cxnChg chg="add del">
          <ac:chgData name="ana corcan" userId="dc8f4cb73058674e" providerId="LiveId" clId="{6695B490-8143-4F57-B944-140863568FCC}" dt="2023-02-19T19:03:41.737" v="1849" actId="26606"/>
          <ac:cxnSpMkLst>
            <pc:docMk/>
            <pc:sldMk cId="3190797312" sldId="257"/>
            <ac:cxnSpMk id="113" creationId="{2A35DB53-42BE-460E-9CA1-1294C98463CB}"/>
          </ac:cxnSpMkLst>
        </pc:cxnChg>
        <pc:cxnChg chg="add del">
          <ac:chgData name="ana corcan" userId="dc8f4cb73058674e" providerId="LiveId" clId="{6695B490-8143-4F57-B944-140863568FCC}" dt="2023-02-19T19:03:41.721" v="1848" actId="26606"/>
          <ac:cxnSpMkLst>
            <pc:docMk/>
            <pc:sldMk cId="3190797312" sldId="257"/>
            <ac:cxnSpMk id="129" creationId="{8FD48FB1-66D8-4676-B0AA-C139A1DB78D1}"/>
          </ac:cxnSpMkLst>
        </pc:cxnChg>
        <pc:cxnChg chg="add del">
          <ac:chgData name="ana corcan" userId="dc8f4cb73058674e" providerId="LiveId" clId="{6695B490-8143-4F57-B944-140863568FCC}" dt="2023-02-19T19:03:41.721" v="1848" actId="26606"/>
          <ac:cxnSpMkLst>
            <pc:docMk/>
            <pc:sldMk cId="3190797312" sldId="257"/>
            <ac:cxnSpMk id="131" creationId="{F033F5AE-6728-4F19-8DED-658E674B31B9}"/>
          </ac:cxnSpMkLst>
        </pc:cxnChg>
        <pc:cxnChg chg="add del">
          <ac:chgData name="ana corcan" userId="dc8f4cb73058674e" providerId="LiveId" clId="{6695B490-8143-4F57-B944-140863568FCC}" dt="2023-02-19T19:03:41.721" v="1848" actId="26606"/>
          <ac:cxnSpMkLst>
            <pc:docMk/>
            <pc:sldMk cId="3190797312" sldId="257"/>
            <ac:cxnSpMk id="133" creationId="{82C7D74A-18BA-4709-A808-44E8815C4430}"/>
          </ac:cxnSpMkLst>
        </pc:cxnChg>
        <pc:cxnChg chg="add del">
          <ac:chgData name="ana corcan" userId="dc8f4cb73058674e" providerId="LiveId" clId="{6695B490-8143-4F57-B944-140863568FCC}" dt="2023-02-19T19:03:41.721" v="1848" actId="26606"/>
          <ac:cxnSpMkLst>
            <pc:docMk/>
            <pc:sldMk cId="3190797312" sldId="257"/>
            <ac:cxnSpMk id="135" creationId="{B5164A3F-1561-4039-8185-AB0EEB713EA7}"/>
          </ac:cxnSpMkLst>
        </pc:cxnChg>
        <pc:cxnChg chg="add del">
          <ac:chgData name="ana corcan" userId="dc8f4cb73058674e" providerId="LiveId" clId="{6695B490-8143-4F57-B944-140863568FCC}" dt="2023-02-19T19:03:41.721" v="1848" actId="26606"/>
          <ac:cxnSpMkLst>
            <pc:docMk/>
            <pc:sldMk cId="3190797312" sldId="257"/>
            <ac:cxnSpMk id="137" creationId="{2A35DB53-42BE-460E-9CA1-1294C98463CB}"/>
          </ac:cxnSpMkLst>
        </pc:cxnChg>
        <pc:cxnChg chg="add">
          <ac:chgData name="ana corcan" userId="dc8f4cb73058674e" providerId="LiveId" clId="{6695B490-8143-4F57-B944-140863568FCC}" dt="2023-02-19T19:03:41.737" v="1849" actId="26606"/>
          <ac:cxnSpMkLst>
            <pc:docMk/>
            <pc:sldMk cId="3190797312" sldId="257"/>
            <ac:cxnSpMk id="148" creationId="{8FD48FB1-66D8-4676-B0AA-C139A1DB78D1}"/>
          </ac:cxnSpMkLst>
        </pc:cxnChg>
        <pc:cxnChg chg="add">
          <ac:chgData name="ana corcan" userId="dc8f4cb73058674e" providerId="LiveId" clId="{6695B490-8143-4F57-B944-140863568FCC}" dt="2023-02-19T19:03:41.737" v="1849" actId="26606"/>
          <ac:cxnSpMkLst>
            <pc:docMk/>
            <pc:sldMk cId="3190797312" sldId="257"/>
            <ac:cxnSpMk id="149" creationId="{F033F5AE-6728-4F19-8DED-658E674B31B9}"/>
          </ac:cxnSpMkLst>
        </pc:cxnChg>
        <pc:cxnChg chg="add">
          <ac:chgData name="ana corcan" userId="dc8f4cb73058674e" providerId="LiveId" clId="{6695B490-8143-4F57-B944-140863568FCC}" dt="2023-02-19T19:03:41.737" v="1849" actId="26606"/>
          <ac:cxnSpMkLst>
            <pc:docMk/>
            <pc:sldMk cId="3190797312" sldId="257"/>
            <ac:cxnSpMk id="150" creationId="{82C7D74A-18BA-4709-A808-44E8815C4430}"/>
          </ac:cxnSpMkLst>
        </pc:cxnChg>
        <pc:cxnChg chg="add">
          <ac:chgData name="ana corcan" userId="dc8f4cb73058674e" providerId="LiveId" clId="{6695B490-8143-4F57-B944-140863568FCC}" dt="2023-02-19T19:03:41.737" v="1849" actId="26606"/>
          <ac:cxnSpMkLst>
            <pc:docMk/>
            <pc:sldMk cId="3190797312" sldId="257"/>
            <ac:cxnSpMk id="151" creationId="{B5164A3F-1561-4039-8185-AB0EEB713EA7}"/>
          </ac:cxnSpMkLst>
        </pc:cxnChg>
        <pc:cxnChg chg="add">
          <ac:chgData name="ana corcan" userId="dc8f4cb73058674e" providerId="LiveId" clId="{6695B490-8143-4F57-B944-140863568FCC}" dt="2023-02-19T19:03:41.737" v="1849" actId="26606"/>
          <ac:cxnSpMkLst>
            <pc:docMk/>
            <pc:sldMk cId="3190797312" sldId="257"/>
            <ac:cxnSpMk id="152" creationId="{2A35DB53-42BE-460E-9CA1-1294C98463CB}"/>
          </ac:cxnSpMkLst>
        </pc:cxnChg>
      </pc:sldChg>
      <pc:sldChg chg="addSp delSp modSp add del mod ord setBg">
        <pc:chgData name="ana corcan" userId="dc8f4cb73058674e" providerId="LiveId" clId="{6695B490-8143-4F57-B944-140863568FCC}" dt="2023-02-19T22:04:42.920" v="6816" actId="20577"/>
        <pc:sldMkLst>
          <pc:docMk/>
          <pc:sldMk cId="328818886" sldId="258"/>
        </pc:sldMkLst>
        <pc:spChg chg="mod">
          <ac:chgData name="ana corcan" userId="dc8f4cb73058674e" providerId="LiveId" clId="{6695B490-8143-4F57-B944-140863568FCC}" dt="2023-02-18T19:30:43.295" v="1189" actId="26606"/>
          <ac:spMkLst>
            <pc:docMk/>
            <pc:sldMk cId="328818886" sldId="258"/>
            <ac:spMk id="2" creationId="{DBCA21AC-CDC3-CDEC-ED08-47C8F650DD51}"/>
          </ac:spMkLst>
        </pc:spChg>
        <pc:spChg chg="add mod">
          <ac:chgData name="ana corcan" userId="dc8f4cb73058674e" providerId="LiveId" clId="{6695B490-8143-4F57-B944-140863568FCC}" dt="2023-02-18T19:45:48.198" v="1575" actId="20577"/>
          <ac:spMkLst>
            <pc:docMk/>
            <pc:sldMk cId="328818886" sldId="258"/>
            <ac:spMk id="3" creationId="{AA8FF61A-76CD-FD78-5F79-B0A0F74DF567}"/>
          </ac:spMkLst>
        </pc:spChg>
        <pc:spChg chg="mod ord">
          <ac:chgData name="ana corcan" userId="dc8f4cb73058674e" providerId="LiveId" clId="{6695B490-8143-4F57-B944-140863568FCC}" dt="2023-02-18T19:30:43.295" v="1189" actId="26606"/>
          <ac:spMkLst>
            <pc:docMk/>
            <pc:sldMk cId="328818886" sldId="258"/>
            <ac:spMk id="4" creationId="{04F2127A-6437-92A5-1D26-22B70F404154}"/>
          </ac:spMkLst>
        </pc:spChg>
        <pc:spChg chg="mod ord">
          <ac:chgData name="ana corcan" userId="dc8f4cb73058674e" providerId="LiveId" clId="{6695B490-8143-4F57-B944-140863568FCC}" dt="2023-02-19T22:04:42.920" v="6816" actId="20577"/>
          <ac:spMkLst>
            <pc:docMk/>
            <pc:sldMk cId="328818886" sldId="258"/>
            <ac:spMk id="5" creationId="{33955524-45BE-4CA7-5565-C696CD02FDDA}"/>
          </ac:spMkLst>
        </pc:spChg>
        <pc:spChg chg="add del">
          <ac:chgData name="ana corcan" userId="dc8f4cb73058674e" providerId="LiveId" clId="{6695B490-8143-4F57-B944-140863568FCC}" dt="2023-02-14T13:31:52.931" v="14" actId="26606"/>
          <ac:spMkLst>
            <pc:docMk/>
            <pc:sldMk cId="328818886" sldId="258"/>
            <ac:spMk id="47" creationId="{9BC4794E-A4AC-42E1-A99F-469C912E07BA}"/>
          </ac:spMkLst>
        </pc:spChg>
        <pc:spChg chg="add del">
          <ac:chgData name="ana corcan" userId="dc8f4cb73058674e" providerId="LiveId" clId="{6695B490-8143-4F57-B944-140863568FCC}" dt="2023-02-14T13:31:52.931" v="14" actId="26606"/>
          <ac:spMkLst>
            <pc:docMk/>
            <pc:sldMk cId="328818886" sldId="258"/>
            <ac:spMk id="49" creationId="{798159DC-A6C4-4AA8-A82F-DF0678B9E458}"/>
          </ac:spMkLst>
        </pc:spChg>
        <pc:spChg chg="add del">
          <ac:chgData name="ana corcan" userId="dc8f4cb73058674e" providerId="LiveId" clId="{6695B490-8143-4F57-B944-140863568FCC}" dt="2023-02-18T19:30:33.260" v="1176" actId="26606"/>
          <ac:spMkLst>
            <pc:docMk/>
            <pc:sldMk cId="328818886" sldId="258"/>
            <ac:spMk id="56" creationId="{FDAF26D5-7469-49F5-902D-571FA58A7EEE}"/>
          </ac:spMkLst>
        </pc:spChg>
        <pc:spChg chg="add del">
          <ac:chgData name="ana corcan" userId="dc8f4cb73058674e" providerId="LiveId" clId="{6695B490-8143-4F57-B944-140863568FCC}" dt="2023-02-18T19:30:33.260" v="1176" actId="26606"/>
          <ac:spMkLst>
            <pc:docMk/>
            <pc:sldMk cId="328818886" sldId="258"/>
            <ac:spMk id="63" creationId="{0BE1027C-ABCB-4C82-91A2-F67B9A5A65A6}"/>
          </ac:spMkLst>
        </pc:spChg>
        <pc:spChg chg="add del">
          <ac:chgData name="ana corcan" userId="dc8f4cb73058674e" providerId="LiveId" clId="{6695B490-8143-4F57-B944-140863568FCC}" dt="2023-02-18T19:30:43.295" v="1189" actId="26606"/>
          <ac:spMkLst>
            <pc:docMk/>
            <pc:sldMk cId="328818886" sldId="258"/>
            <ac:spMk id="80" creationId="{9BC4794E-A4AC-42E1-A99F-469C912E07BA}"/>
          </ac:spMkLst>
        </pc:spChg>
        <pc:spChg chg="add del">
          <ac:chgData name="ana corcan" userId="dc8f4cb73058674e" providerId="LiveId" clId="{6695B490-8143-4F57-B944-140863568FCC}" dt="2023-02-18T19:30:43.295" v="1189" actId="26606"/>
          <ac:spMkLst>
            <pc:docMk/>
            <pc:sldMk cId="328818886" sldId="258"/>
            <ac:spMk id="82" creationId="{798159DC-A6C4-4AA8-A82F-DF0678B9E458}"/>
          </ac:spMkLst>
        </pc:spChg>
        <pc:spChg chg="add">
          <ac:chgData name="ana corcan" userId="dc8f4cb73058674e" providerId="LiveId" clId="{6695B490-8143-4F57-B944-140863568FCC}" dt="2023-02-18T19:30:43.295" v="1189" actId="26606"/>
          <ac:spMkLst>
            <pc:docMk/>
            <pc:sldMk cId="328818886" sldId="258"/>
            <ac:spMk id="94" creationId="{EFC3BF2D-25C6-4594-8B55-8F1185219B59}"/>
          </ac:spMkLst>
        </pc:spChg>
        <pc:spChg chg="add">
          <ac:chgData name="ana corcan" userId="dc8f4cb73058674e" providerId="LiveId" clId="{6695B490-8143-4F57-B944-140863568FCC}" dt="2023-02-18T19:30:43.295" v="1189" actId="26606"/>
          <ac:spMkLst>
            <pc:docMk/>
            <pc:sldMk cId="328818886" sldId="258"/>
            <ac:spMk id="96" creationId="{F7A12C12-F8D4-4AC9-84E1-E4F85BFABB1B}"/>
          </ac:spMkLst>
        </pc:spChg>
        <pc:grpChg chg="add del">
          <ac:chgData name="ana corcan" userId="dc8f4cb73058674e" providerId="LiveId" clId="{6695B490-8143-4F57-B944-140863568FCC}" dt="2023-02-14T13:31:52.931" v="14" actId="26606"/>
          <ac:grpSpMkLst>
            <pc:docMk/>
            <pc:sldMk cId="328818886" sldId="258"/>
            <ac:grpSpMk id="51" creationId="{313F1EA3-2BA1-4FF3-9B83-CE9C6C8D27A1}"/>
          </ac:grpSpMkLst>
        </pc:grpChg>
        <pc:grpChg chg="add del">
          <ac:chgData name="ana corcan" userId="dc8f4cb73058674e" providerId="LiveId" clId="{6695B490-8143-4F57-B944-140863568FCC}" dt="2023-02-18T19:30:33.260" v="1176" actId="26606"/>
          <ac:grpSpMkLst>
            <pc:docMk/>
            <pc:sldMk cId="328818886" sldId="258"/>
            <ac:grpSpMk id="64" creationId="{0CC57C46-4659-4AF2-9180-2DEED214CDD7}"/>
          </ac:grpSpMkLst>
        </pc:grpChg>
        <pc:grpChg chg="add del">
          <ac:chgData name="ana corcan" userId="dc8f4cb73058674e" providerId="LiveId" clId="{6695B490-8143-4F57-B944-140863568FCC}" dt="2023-02-18T19:30:43.295" v="1189" actId="26606"/>
          <ac:grpSpMkLst>
            <pc:docMk/>
            <pc:sldMk cId="328818886" sldId="258"/>
            <ac:grpSpMk id="84" creationId="{313F1EA3-2BA1-4FF3-9B83-CE9C6C8D27A1}"/>
          </ac:grpSpMkLst>
        </pc:grpChg>
        <pc:grpChg chg="add">
          <ac:chgData name="ana corcan" userId="dc8f4cb73058674e" providerId="LiveId" clId="{6695B490-8143-4F57-B944-140863568FCC}" dt="2023-02-18T19:30:43.295" v="1189" actId="26606"/>
          <ac:grpSpMkLst>
            <pc:docMk/>
            <pc:sldMk cId="328818886" sldId="258"/>
            <ac:grpSpMk id="98" creationId="{8FD8AD14-0613-481A-BA78-CCA8DD1F3B5D}"/>
          </ac:grpSpMkLst>
        </pc:grpChg>
        <pc:picChg chg="add mod ord">
          <ac:chgData name="ana corcan" userId="dc8f4cb73058674e" providerId="LiveId" clId="{6695B490-8143-4F57-B944-140863568FCC}" dt="2023-02-18T19:30:43.295" v="1189" actId="26606"/>
          <ac:picMkLst>
            <pc:docMk/>
            <pc:sldMk cId="328818886" sldId="258"/>
            <ac:picMk id="18" creationId="{213C393A-FAFA-EB0D-D19A-BBCA60F538D2}"/>
          </ac:picMkLst>
        </pc:picChg>
        <pc:picChg chg="add mod ord">
          <ac:chgData name="ana corcan" userId="dc8f4cb73058674e" providerId="LiveId" clId="{6695B490-8143-4F57-B944-140863568FCC}" dt="2023-02-18T19:30:43.295" v="1189" actId="26606"/>
          <ac:picMkLst>
            <pc:docMk/>
            <pc:sldMk cId="328818886" sldId="258"/>
            <ac:picMk id="32" creationId="{5A4A5496-AE86-E713-9536-0B19AEB40442}"/>
          </ac:picMkLst>
        </pc:picChg>
        <pc:cxnChg chg="add del">
          <ac:chgData name="ana corcan" userId="dc8f4cb73058674e" providerId="LiveId" clId="{6695B490-8143-4F57-B944-140863568FCC}" dt="2023-02-14T13:31:52.931" v="14" actId="26606"/>
          <ac:cxnSpMkLst>
            <pc:docMk/>
            <pc:sldMk cId="328818886" sldId="258"/>
            <ac:cxnSpMk id="37" creationId="{8C152077-984A-4612-B0E1-251C62EB1528}"/>
          </ac:cxnSpMkLst>
        </pc:cxnChg>
        <pc:cxnChg chg="add del">
          <ac:chgData name="ana corcan" userId="dc8f4cb73058674e" providerId="LiveId" clId="{6695B490-8143-4F57-B944-140863568FCC}" dt="2023-02-14T13:31:52.931" v="14" actId="26606"/>
          <ac:cxnSpMkLst>
            <pc:docMk/>
            <pc:sldMk cId="328818886" sldId="258"/>
            <ac:cxnSpMk id="39" creationId="{C05450BA-2A87-4847-A5A0-E7D960557220}"/>
          </ac:cxnSpMkLst>
        </pc:cxnChg>
        <pc:cxnChg chg="add del">
          <ac:chgData name="ana corcan" userId="dc8f4cb73058674e" providerId="LiveId" clId="{6695B490-8143-4F57-B944-140863568FCC}" dt="2023-02-14T13:31:52.931" v="14" actId="26606"/>
          <ac:cxnSpMkLst>
            <pc:docMk/>
            <pc:sldMk cId="328818886" sldId="258"/>
            <ac:cxnSpMk id="41" creationId="{A16F9ADA-A824-456A-9728-D5BFFE04D3A2}"/>
          </ac:cxnSpMkLst>
        </pc:cxnChg>
        <pc:cxnChg chg="add del">
          <ac:chgData name="ana corcan" userId="dc8f4cb73058674e" providerId="LiveId" clId="{6695B490-8143-4F57-B944-140863568FCC}" dt="2023-02-14T13:31:52.931" v="14" actId="26606"/>
          <ac:cxnSpMkLst>
            <pc:docMk/>
            <pc:sldMk cId="328818886" sldId="258"/>
            <ac:cxnSpMk id="43" creationId="{63034157-938C-45F5-8DCA-208D22E5BBE4}"/>
          </ac:cxnSpMkLst>
        </pc:cxnChg>
        <pc:cxnChg chg="add del">
          <ac:chgData name="ana corcan" userId="dc8f4cb73058674e" providerId="LiveId" clId="{6695B490-8143-4F57-B944-140863568FCC}" dt="2023-02-14T13:31:52.931" v="14" actId="26606"/>
          <ac:cxnSpMkLst>
            <pc:docMk/>
            <pc:sldMk cId="328818886" sldId="258"/>
            <ac:cxnSpMk id="45" creationId="{2369327A-A6C5-4293-80D1-DECEBA3F5FF0}"/>
          </ac:cxnSpMkLst>
        </pc:cxnChg>
        <pc:cxnChg chg="add del">
          <ac:chgData name="ana corcan" userId="dc8f4cb73058674e" providerId="LiveId" clId="{6695B490-8143-4F57-B944-140863568FCC}" dt="2023-02-18T19:30:33.260" v="1176" actId="26606"/>
          <ac:cxnSpMkLst>
            <pc:docMk/>
            <pc:sldMk cId="328818886" sldId="258"/>
            <ac:cxnSpMk id="58" creationId="{DD6CFB6C-6ECB-4250-B68E-01966297A513}"/>
          </ac:cxnSpMkLst>
        </pc:cxnChg>
        <pc:cxnChg chg="add del">
          <ac:chgData name="ana corcan" userId="dc8f4cb73058674e" providerId="LiveId" clId="{6695B490-8143-4F57-B944-140863568FCC}" dt="2023-02-18T19:30:33.260" v="1176" actId="26606"/>
          <ac:cxnSpMkLst>
            <pc:docMk/>
            <pc:sldMk cId="328818886" sldId="258"/>
            <ac:cxnSpMk id="59" creationId="{B8359141-C085-46E4-B4EC-42F9599BA7D2}"/>
          </ac:cxnSpMkLst>
        </pc:cxnChg>
        <pc:cxnChg chg="add del">
          <ac:chgData name="ana corcan" userId="dc8f4cb73058674e" providerId="LiveId" clId="{6695B490-8143-4F57-B944-140863568FCC}" dt="2023-02-18T19:30:33.260" v="1176" actId="26606"/>
          <ac:cxnSpMkLst>
            <pc:docMk/>
            <pc:sldMk cId="328818886" sldId="258"/>
            <ac:cxnSpMk id="60" creationId="{FA903156-0F0C-44A5-9019-0CAF51EB494A}"/>
          </ac:cxnSpMkLst>
        </pc:cxnChg>
        <pc:cxnChg chg="add del">
          <ac:chgData name="ana corcan" userId="dc8f4cb73058674e" providerId="LiveId" clId="{6695B490-8143-4F57-B944-140863568FCC}" dt="2023-02-18T19:30:33.260" v="1176" actId="26606"/>
          <ac:cxnSpMkLst>
            <pc:docMk/>
            <pc:sldMk cId="328818886" sldId="258"/>
            <ac:cxnSpMk id="61" creationId="{66E5E851-3725-463F-9451-2FFEF5D3E089}"/>
          </ac:cxnSpMkLst>
        </pc:cxnChg>
        <pc:cxnChg chg="add del">
          <ac:chgData name="ana corcan" userId="dc8f4cb73058674e" providerId="LiveId" clId="{6695B490-8143-4F57-B944-140863568FCC}" dt="2023-02-18T19:30:33.260" v="1176" actId="26606"/>
          <ac:cxnSpMkLst>
            <pc:docMk/>
            <pc:sldMk cId="328818886" sldId="258"/>
            <ac:cxnSpMk id="62" creationId="{94209D59-6810-40C2-B8D6-6DACF8A06143}"/>
          </ac:cxnSpMkLst>
        </pc:cxnChg>
        <pc:cxnChg chg="add del">
          <ac:chgData name="ana corcan" userId="dc8f4cb73058674e" providerId="LiveId" clId="{6695B490-8143-4F57-B944-140863568FCC}" dt="2023-02-18T19:30:43.295" v="1189" actId="26606"/>
          <ac:cxnSpMkLst>
            <pc:docMk/>
            <pc:sldMk cId="328818886" sldId="258"/>
            <ac:cxnSpMk id="70" creationId="{8C152077-984A-4612-B0E1-251C62EB1528}"/>
          </ac:cxnSpMkLst>
        </pc:cxnChg>
        <pc:cxnChg chg="add del">
          <ac:chgData name="ana corcan" userId="dc8f4cb73058674e" providerId="LiveId" clId="{6695B490-8143-4F57-B944-140863568FCC}" dt="2023-02-18T19:30:43.295" v="1189" actId="26606"/>
          <ac:cxnSpMkLst>
            <pc:docMk/>
            <pc:sldMk cId="328818886" sldId="258"/>
            <ac:cxnSpMk id="72" creationId="{C05450BA-2A87-4847-A5A0-E7D960557220}"/>
          </ac:cxnSpMkLst>
        </pc:cxnChg>
        <pc:cxnChg chg="add del">
          <ac:chgData name="ana corcan" userId="dc8f4cb73058674e" providerId="LiveId" clId="{6695B490-8143-4F57-B944-140863568FCC}" dt="2023-02-18T19:30:43.295" v="1189" actId="26606"/>
          <ac:cxnSpMkLst>
            <pc:docMk/>
            <pc:sldMk cId="328818886" sldId="258"/>
            <ac:cxnSpMk id="74" creationId="{A16F9ADA-A824-456A-9728-D5BFFE04D3A2}"/>
          </ac:cxnSpMkLst>
        </pc:cxnChg>
        <pc:cxnChg chg="add del">
          <ac:chgData name="ana corcan" userId="dc8f4cb73058674e" providerId="LiveId" clId="{6695B490-8143-4F57-B944-140863568FCC}" dt="2023-02-18T19:30:43.295" v="1189" actId="26606"/>
          <ac:cxnSpMkLst>
            <pc:docMk/>
            <pc:sldMk cId="328818886" sldId="258"/>
            <ac:cxnSpMk id="76" creationId="{63034157-938C-45F5-8DCA-208D22E5BBE4}"/>
          </ac:cxnSpMkLst>
        </pc:cxnChg>
        <pc:cxnChg chg="add del">
          <ac:chgData name="ana corcan" userId="dc8f4cb73058674e" providerId="LiveId" clId="{6695B490-8143-4F57-B944-140863568FCC}" dt="2023-02-18T19:30:43.295" v="1189" actId="26606"/>
          <ac:cxnSpMkLst>
            <pc:docMk/>
            <pc:sldMk cId="328818886" sldId="258"/>
            <ac:cxnSpMk id="78" creationId="{2369327A-A6C5-4293-80D1-DECEBA3F5FF0}"/>
          </ac:cxnSpMkLst>
        </pc:cxnChg>
      </pc:sldChg>
      <pc:sldChg chg="addSp delSp modSp mod setBg">
        <pc:chgData name="ana corcan" userId="dc8f4cb73058674e" providerId="LiveId" clId="{6695B490-8143-4F57-B944-140863568FCC}" dt="2023-02-19T22:09:44.868" v="6998" actId="20577"/>
        <pc:sldMkLst>
          <pc:docMk/>
          <pc:sldMk cId="1761689608" sldId="259"/>
        </pc:sldMkLst>
        <pc:spChg chg="mod">
          <ac:chgData name="ana corcan" userId="dc8f4cb73058674e" providerId="LiveId" clId="{6695B490-8143-4F57-B944-140863568FCC}" dt="2023-02-14T16:49:34.741" v="460" actId="20577"/>
          <ac:spMkLst>
            <pc:docMk/>
            <pc:sldMk cId="1761689608" sldId="259"/>
            <ac:spMk id="2" creationId="{4EEEE3AB-0F28-2564-649A-CC44FCA2EE13}"/>
          </ac:spMkLst>
        </pc:spChg>
        <pc:spChg chg="mod">
          <ac:chgData name="ana corcan" userId="dc8f4cb73058674e" providerId="LiveId" clId="{6695B490-8143-4F57-B944-140863568FCC}" dt="2023-02-14T11:24:50.449" v="46" actId="26606"/>
          <ac:spMkLst>
            <pc:docMk/>
            <pc:sldMk cId="1761689608" sldId="259"/>
            <ac:spMk id="4" creationId="{902FAB48-4A67-58A0-433A-A295F6CA0050}"/>
          </ac:spMkLst>
        </pc:spChg>
        <pc:spChg chg="del mod">
          <ac:chgData name="ana corcan" userId="dc8f4cb73058674e" providerId="LiveId" clId="{6695B490-8143-4F57-B944-140863568FCC}" dt="2023-02-14T11:24:15.115" v="43" actId="478"/>
          <ac:spMkLst>
            <pc:docMk/>
            <pc:sldMk cId="1761689608" sldId="259"/>
            <ac:spMk id="5" creationId="{214C0B70-199A-63D3-0F43-F091CD1F5474}"/>
          </ac:spMkLst>
        </pc:spChg>
        <pc:spChg chg="del mod">
          <ac:chgData name="ana corcan" userId="dc8f4cb73058674e" providerId="LiveId" clId="{6695B490-8143-4F57-B944-140863568FCC}" dt="2023-02-14T11:24:17.689" v="44" actId="478"/>
          <ac:spMkLst>
            <pc:docMk/>
            <pc:sldMk cId="1761689608" sldId="259"/>
            <ac:spMk id="6" creationId="{6D1366A8-4DF2-2846-56A6-7E365A3F23E4}"/>
          </ac:spMkLst>
        </pc:spChg>
        <pc:spChg chg="add del">
          <ac:chgData name="ana corcan" userId="dc8f4cb73058674e" providerId="LiveId" clId="{6695B490-8143-4F57-B944-140863568FCC}" dt="2023-02-14T16:10:44.202" v="87" actId="26606"/>
          <ac:spMkLst>
            <pc:docMk/>
            <pc:sldMk cId="1761689608" sldId="259"/>
            <ac:spMk id="13" creationId="{BADDD09E-8094-4188-9090-C1C7840FE719}"/>
          </ac:spMkLst>
        </pc:spChg>
        <pc:spChg chg="add del">
          <ac:chgData name="ana corcan" userId="dc8f4cb73058674e" providerId="LiveId" clId="{6695B490-8143-4F57-B944-140863568FCC}" dt="2023-02-14T16:10:44.202" v="87" actId="26606"/>
          <ac:spMkLst>
            <pc:docMk/>
            <pc:sldMk cId="1761689608" sldId="259"/>
            <ac:spMk id="15" creationId="{C58F6CE0-025D-40A5-AEF1-00954E3F986B}"/>
          </ac:spMkLst>
        </pc:spChg>
        <pc:spChg chg="add mod">
          <ac:chgData name="ana corcan" userId="dc8f4cb73058674e" providerId="LiveId" clId="{6695B490-8143-4F57-B944-140863568FCC}" dt="2023-02-19T22:09:44.868" v="6998" actId="20577"/>
          <ac:spMkLst>
            <pc:docMk/>
            <pc:sldMk cId="1761689608" sldId="259"/>
            <ac:spMk id="26" creationId="{3437676D-D9F2-4BFC-0224-9DFC68DD3FE2}"/>
          </ac:spMkLst>
        </pc:spChg>
        <pc:spChg chg="add">
          <ac:chgData name="ana corcan" userId="dc8f4cb73058674e" providerId="LiveId" clId="{6695B490-8143-4F57-B944-140863568FCC}" dt="2023-02-14T16:10:44.202" v="87" actId="26606"/>
          <ac:spMkLst>
            <pc:docMk/>
            <pc:sldMk cId="1761689608" sldId="259"/>
            <ac:spMk id="29" creationId="{BADDD09E-8094-4188-9090-C1C7840FE719}"/>
          </ac:spMkLst>
        </pc:spChg>
        <pc:spChg chg="add">
          <ac:chgData name="ana corcan" userId="dc8f4cb73058674e" providerId="LiveId" clId="{6695B490-8143-4F57-B944-140863568FCC}" dt="2023-02-14T16:10:44.202" v="87" actId="26606"/>
          <ac:spMkLst>
            <pc:docMk/>
            <pc:sldMk cId="1761689608" sldId="259"/>
            <ac:spMk id="31" creationId="{C58F6CE0-025D-40A5-AEF1-00954E3F986B}"/>
          </ac:spMkLst>
        </pc:spChg>
        <pc:grpChg chg="add del">
          <ac:chgData name="ana corcan" userId="dc8f4cb73058674e" providerId="LiveId" clId="{6695B490-8143-4F57-B944-140863568FCC}" dt="2023-02-14T16:10:44.202" v="87" actId="26606"/>
          <ac:grpSpMkLst>
            <pc:docMk/>
            <pc:sldMk cId="1761689608" sldId="259"/>
            <ac:grpSpMk id="17" creationId="{D8025A22-9C86-4108-A289-BD5650A8EAEA}"/>
          </ac:grpSpMkLst>
        </pc:grpChg>
        <pc:grpChg chg="add">
          <ac:chgData name="ana corcan" userId="dc8f4cb73058674e" providerId="LiveId" clId="{6695B490-8143-4F57-B944-140863568FCC}" dt="2023-02-14T16:10:44.202" v="87" actId="26606"/>
          <ac:grpSpMkLst>
            <pc:docMk/>
            <pc:sldMk cId="1761689608" sldId="259"/>
            <ac:grpSpMk id="33" creationId="{D8025A22-9C86-4108-A289-BD5650A8EAEA}"/>
          </ac:grpSpMkLst>
        </pc:grpChg>
        <pc:graphicFrameChg chg="add del mod modGraphic">
          <ac:chgData name="ana corcan" userId="dc8f4cb73058674e" providerId="LiveId" clId="{6695B490-8143-4F57-B944-140863568FCC}" dt="2023-02-14T16:09:17.513" v="86" actId="478"/>
          <ac:graphicFrameMkLst>
            <pc:docMk/>
            <pc:sldMk cId="1761689608" sldId="259"/>
            <ac:graphicFrameMk id="3" creationId="{3E83C297-E97A-1F4B-F700-BE82078A2550}"/>
          </ac:graphicFrameMkLst>
        </pc:graphicFrameChg>
        <pc:picChg chg="mod">
          <ac:chgData name="ana corcan" userId="dc8f4cb73058674e" providerId="LiveId" clId="{6695B490-8143-4F57-B944-140863568FCC}" dt="2023-02-14T16:10:44.202" v="87" actId="26606"/>
          <ac:picMkLst>
            <pc:docMk/>
            <pc:sldMk cId="1761689608" sldId="259"/>
            <ac:picMk id="8" creationId="{1150F5E2-A469-C549-81DA-1D341FFB18DC}"/>
          </ac:picMkLst>
        </pc:picChg>
      </pc:sldChg>
      <pc:sldChg chg="addSp modSp mod">
        <pc:chgData name="ana corcan" userId="dc8f4cb73058674e" providerId="LiveId" clId="{6695B490-8143-4F57-B944-140863568FCC}" dt="2023-02-19T20:54:06.990" v="5089" actId="20577"/>
        <pc:sldMkLst>
          <pc:docMk/>
          <pc:sldMk cId="3402508925" sldId="260"/>
        </pc:sldMkLst>
        <pc:spChg chg="mod">
          <ac:chgData name="ana corcan" userId="dc8f4cb73058674e" providerId="LiveId" clId="{6695B490-8143-4F57-B944-140863568FCC}" dt="2023-02-14T16:52:43.086" v="574" actId="20577"/>
          <ac:spMkLst>
            <pc:docMk/>
            <pc:sldMk cId="3402508925" sldId="260"/>
            <ac:spMk id="2" creationId="{951A3EEE-C8DF-BF56-7C85-82B63825130A}"/>
          </ac:spMkLst>
        </pc:spChg>
        <pc:spChg chg="add mod">
          <ac:chgData name="ana corcan" userId="dc8f4cb73058674e" providerId="LiveId" clId="{6695B490-8143-4F57-B944-140863568FCC}" dt="2023-02-19T20:54:06.990" v="5089" actId="20577"/>
          <ac:spMkLst>
            <pc:docMk/>
            <pc:sldMk cId="3402508925" sldId="260"/>
            <ac:spMk id="3" creationId="{361BD1F7-8C60-3860-DA26-A8F99159ADD8}"/>
          </ac:spMkLst>
        </pc:spChg>
      </pc:sldChg>
      <pc:sldChg chg="addSp delSp modSp mod setBg setClrOvrMap">
        <pc:chgData name="ana corcan" userId="dc8f4cb73058674e" providerId="LiveId" clId="{6695B490-8143-4F57-B944-140863568FCC}" dt="2023-02-19T22:45:09.838" v="7968" actId="20577"/>
        <pc:sldMkLst>
          <pc:docMk/>
          <pc:sldMk cId="1900570962" sldId="261"/>
        </pc:sldMkLst>
        <pc:spChg chg="mod">
          <ac:chgData name="ana corcan" userId="dc8f4cb73058674e" providerId="LiveId" clId="{6695B490-8143-4F57-B944-140863568FCC}" dt="2023-02-19T22:45:09.838" v="7968" actId="20577"/>
          <ac:spMkLst>
            <pc:docMk/>
            <pc:sldMk cId="1900570962" sldId="261"/>
            <ac:spMk id="2" creationId="{399C79E4-9F9A-FEF1-FAC5-C673F62F8421}"/>
          </ac:spMkLst>
        </pc:spChg>
        <pc:spChg chg="mod">
          <ac:chgData name="ana corcan" userId="dc8f4cb73058674e" providerId="LiveId" clId="{6695B490-8143-4F57-B944-140863568FCC}" dt="2023-02-19T21:58:11.083" v="6611" actId="26606"/>
          <ac:spMkLst>
            <pc:docMk/>
            <pc:sldMk cId="1900570962" sldId="261"/>
            <ac:spMk id="4" creationId="{C86FDE6B-C039-69AC-8EB3-4BEF11475B3F}"/>
          </ac:spMkLst>
        </pc:spChg>
        <pc:spChg chg="add del mod">
          <ac:chgData name="ana corcan" userId="dc8f4cb73058674e" providerId="LiveId" clId="{6695B490-8143-4F57-B944-140863568FCC}" dt="2023-02-19T21:57:19.974" v="6605" actId="478"/>
          <ac:spMkLst>
            <pc:docMk/>
            <pc:sldMk cId="1900570962" sldId="261"/>
            <ac:spMk id="5" creationId="{59F59929-090D-527E-077B-1C47D3FBB7EF}"/>
          </ac:spMkLst>
        </pc:spChg>
        <pc:spChg chg="add del">
          <ac:chgData name="ana corcan" userId="dc8f4cb73058674e" providerId="LiveId" clId="{6695B490-8143-4F57-B944-140863568FCC}" dt="2023-02-19T21:40:00.721" v="6436" actId="26606"/>
          <ac:spMkLst>
            <pc:docMk/>
            <pc:sldMk cId="1900570962" sldId="261"/>
            <ac:spMk id="25" creationId="{353910D8-86D8-4812-AACB-F5860956EB60}"/>
          </ac:spMkLst>
        </pc:spChg>
        <pc:spChg chg="add del">
          <ac:chgData name="ana corcan" userId="dc8f4cb73058674e" providerId="LiveId" clId="{6695B490-8143-4F57-B944-140863568FCC}" dt="2023-02-19T21:40:00.721" v="6436" actId="26606"/>
          <ac:spMkLst>
            <pc:docMk/>
            <pc:sldMk cId="1900570962" sldId="261"/>
            <ac:spMk id="33" creationId="{C6F269C0-E938-4ACE-9291-680DA455A47A}"/>
          </ac:spMkLst>
        </pc:spChg>
        <pc:spChg chg="add del">
          <ac:chgData name="ana corcan" userId="dc8f4cb73058674e" providerId="LiveId" clId="{6695B490-8143-4F57-B944-140863568FCC}" dt="2023-02-19T21:39:54.418" v="6431" actId="26606"/>
          <ac:spMkLst>
            <pc:docMk/>
            <pc:sldMk cId="1900570962" sldId="261"/>
            <ac:spMk id="51" creationId="{7E76E764-7D03-4403-9B9D-7FBE8FDAA853}"/>
          </ac:spMkLst>
        </pc:spChg>
        <pc:spChg chg="add del">
          <ac:chgData name="ana corcan" userId="dc8f4cb73058674e" providerId="LiveId" clId="{6695B490-8143-4F57-B944-140863568FCC}" dt="2023-02-19T21:39:54.418" v="6431" actId="26606"/>
          <ac:spMkLst>
            <pc:docMk/>
            <pc:sldMk cId="1900570962" sldId="261"/>
            <ac:spMk id="53" creationId="{FCEE49A1-138E-4B5B-ACEB-C61A5C591AAA}"/>
          </ac:spMkLst>
        </pc:spChg>
        <pc:spChg chg="add del">
          <ac:chgData name="ana corcan" userId="dc8f4cb73058674e" providerId="LiveId" clId="{6695B490-8143-4F57-B944-140863568FCC}" dt="2023-02-19T21:39:58.302" v="6433" actId="26606"/>
          <ac:spMkLst>
            <pc:docMk/>
            <pc:sldMk cId="1900570962" sldId="261"/>
            <ac:spMk id="67" creationId="{6DCB64DE-FB3A-4D83-9241-A0D26824BE54}"/>
          </ac:spMkLst>
        </pc:spChg>
        <pc:spChg chg="add del">
          <ac:chgData name="ana corcan" userId="dc8f4cb73058674e" providerId="LiveId" clId="{6695B490-8143-4F57-B944-140863568FCC}" dt="2023-02-19T21:39:58.302" v="6433" actId="26606"/>
          <ac:spMkLst>
            <pc:docMk/>
            <pc:sldMk cId="1900570962" sldId="261"/>
            <ac:spMk id="68" creationId="{5E94C64B-831C-45FA-B484-591F4D577C60}"/>
          </ac:spMkLst>
        </pc:spChg>
        <pc:spChg chg="add del">
          <ac:chgData name="ana corcan" userId="dc8f4cb73058674e" providerId="LiveId" clId="{6695B490-8143-4F57-B944-140863568FCC}" dt="2023-02-19T21:40:00.674" v="6435" actId="26606"/>
          <ac:spMkLst>
            <pc:docMk/>
            <pc:sldMk cId="1900570962" sldId="261"/>
            <ac:spMk id="76" creationId="{991E317B-75E3-4171-A07A-B263C1D6DCA5}"/>
          </ac:spMkLst>
        </pc:spChg>
        <pc:spChg chg="add del">
          <ac:chgData name="ana corcan" userId="dc8f4cb73058674e" providerId="LiveId" clId="{6695B490-8143-4F57-B944-140863568FCC}" dt="2023-02-19T21:40:00.674" v="6435" actId="26606"/>
          <ac:spMkLst>
            <pc:docMk/>
            <pc:sldMk cId="1900570962" sldId="261"/>
            <ac:spMk id="77" creationId="{4A9B19C2-B29A-4924-9E7E-6FBF17F5854E}"/>
          </ac:spMkLst>
        </pc:spChg>
        <pc:spChg chg="add del">
          <ac:chgData name="ana corcan" userId="dc8f4cb73058674e" providerId="LiveId" clId="{6695B490-8143-4F57-B944-140863568FCC}" dt="2023-02-19T21:41:51.499" v="6449" actId="26606"/>
          <ac:spMkLst>
            <pc:docMk/>
            <pc:sldMk cId="1900570962" sldId="261"/>
            <ac:spMk id="85" creationId="{6DCB64DE-FB3A-4D83-9241-A0D26824BE54}"/>
          </ac:spMkLst>
        </pc:spChg>
        <pc:spChg chg="add del">
          <ac:chgData name="ana corcan" userId="dc8f4cb73058674e" providerId="LiveId" clId="{6695B490-8143-4F57-B944-140863568FCC}" dt="2023-02-19T21:41:51.499" v="6449" actId="26606"/>
          <ac:spMkLst>
            <pc:docMk/>
            <pc:sldMk cId="1900570962" sldId="261"/>
            <ac:spMk id="86" creationId="{5E94C64B-831C-45FA-B484-591F4D577C60}"/>
          </ac:spMkLst>
        </pc:spChg>
        <pc:spChg chg="add del">
          <ac:chgData name="ana corcan" userId="dc8f4cb73058674e" providerId="LiveId" clId="{6695B490-8143-4F57-B944-140863568FCC}" dt="2023-02-19T21:42:17.827" v="6454" actId="26606"/>
          <ac:spMkLst>
            <pc:docMk/>
            <pc:sldMk cId="1900570962" sldId="261"/>
            <ac:spMk id="102" creationId="{6DCB64DE-FB3A-4D83-9241-A0D26824BE54}"/>
          </ac:spMkLst>
        </pc:spChg>
        <pc:spChg chg="add del">
          <ac:chgData name="ana corcan" userId="dc8f4cb73058674e" providerId="LiveId" clId="{6695B490-8143-4F57-B944-140863568FCC}" dt="2023-02-19T21:42:17.827" v="6454" actId="26606"/>
          <ac:spMkLst>
            <pc:docMk/>
            <pc:sldMk cId="1900570962" sldId="261"/>
            <ac:spMk id="104" creationId="{5E94C64B-831C-45FA-B484-591F4D577C60}"/>
          </ac:spMkLst>
        </pc:spChg>
        <pc:spChg chg="add del">
          <ac:chgData name="ana corcan" userId="dc8f4cb73058674e" providerId="LiveId" clId="{6695B490-8143-4F57-B944-140863568FCC}" dt="2023-02-19T21:58:11.083" v="6611" actId="26606"/>
          <ac:spMkLst>
            <pc:docMk/>
            <pc:sldMk cId="1900570962" sldId="261"/>
            <ac:spMk id="126" creationId="{6DCB64DE-FB3A-4D83-9241-A0D26824BE54}"/>
          </ac:spMkLst>
        </pc:spChg>
        <pc:spChg chg="add del">
          <ac:chgData name="ana corcan" userId="dc8f4cb73058674e" providerId="LiveId" clId="{6695B490-8143-4F57-B944-140863568FCC}" dt="2023-02-19T21:58:11.083" v="6611" actId="26606"/>
          <ac:spMkLst>
            <pc:docMk/>
            <pc:sldMk cId="1900570962" sldId="261"/>
            <ac:spMk id="128" creationId="{5E94C64B-831C-45FA-B484-591F4D577C60}"/>
          </ac:spMkLst>
        </pc:spChg>
        <pc:spChg chg="add del">
          <ac:chgData name="ana corcan" userId="dc8f4cb73058674e" providerId="LiveId" clId="{6695B490-8143-4F57-B944-140863568FCC}" dt="2023-02-19T21:58:07.718" v="6608" actId="26606"/>
          <ac:spMkLst>
            <pc:docMk/>
            <pc:sldMk cId="1900570962" sldId="261"/>
            <ac:spMk id="150" creationId="{637214A4-997B-4C95-951E-08E1B51B5AF9}"/>
          </ac:spMkLst>
        </pc:spChg>
        <pc:spChg chg="add del">
          <ac:chgData name="ana corcan" userId="dc8f4cb73058674e" providerId="LiveId" clId="{6695B490-8143-4F57-B944-140863568FCC}" dt="2023-02-19T21:58:11.052" v="6610" actId="26606"/>
          <ac:spMkLst>
            <pc:docMk/>
            <pc:sldMk cId="1900570962" sldId="261"/>
            <ac:spMk id="165" creationId="{DF17025D-0558-4BB1-932D-D407F5BDCAB8}"/>
          </ac:spMkLst>
        </pc:spChg>
        <pc:spChg chg="add del">
          <ac:chgData name="ana corcan" userId="dc8f4cb73058674e" providerId="LiveId" clId="{6695B490-8143-4F57-B944-140863568FCC}" dt="2023-02-19T21:58:11.052" v="6610" actId="26606"/>
          <ac:spMkLst>
            <pc:docMk/>
            <pc:sldMk cId="1900570962" sldId="261"/>
            <ac:spMk id="166" creationId="{23897308-2491-4C39-B764-46DCD1CAD321}"/>
          </ac:spMkLst>
        </pc:spChg>
        <pc:spChg chg="add">
          <ac:chgData name="ana corcan" userId="dc8f4cb73058674e" providerId="LiveId" clId="{6695B490-8143-4F57-B944-140863568FCC}" dt="2023-02-19T21:58:11.083" v="6611" actId="26606"/>
          <ac:spMkLst>
            <pc:docMk/>
            <pc:sldMk cId="1900570962" sldId="261"/>
            <ac:spMk id="173" creationId="{637214A4-997B-4C95-951E-08E1B51B5AF9}"/>
          </ac:spMkLst>
        </pc:spChg>
        <pc:grpChg chg="add del">
          <ac:chgData name="ana corcan" userId="dc8f4cb73058674e" providerId="LiveId" clId="{6695B490-8143-4F57-B944-140863568FCC}" dt="2023-02-19T21:40:00.721" v="6436" actId="26606"/>
          <ac:grpSpMkLst>
            <pc:docMk/>
            <pc:sldMk cId="1900570962" sldId="261"/>
            <ac:grpSpMk id="27" creationId="{B0DDB13E-0746-49BA-B832-3DBEF6AB5ED7}"/>
          </ac:grpSpMkLst>
        </pc:grpChg>
        <pc:grpChg chg="add del">
          <ac:chgData name="ana corcan" userId="dc8f4cb73058674e" providerId="LiveId" clId="{6695B490-8143-4F57-B944-140863568FCC}" dt="2023-02-19T21:39:54.418" v="6431" actId="26606"/>
          <ac:grpSpMkLst>
            <pc:docMk/>
            <pc:sldMk cId="1900570962" sldId="261"/>
            <ac:grpSpMk id="55" creationId="{4C5F9751-5C17-4A6E-B14B-E470DE730B30}"/>
          </ac:grpSpMkLst>
        </pc:grpChg>
        <pc:grpChg chg="add del">
          <ac:chgData name="ana corcan" userId="dc8f4cb73058674e" providerId="LiveId" clId="{6695B490-8143-4F57-B944-140863568FCC}" dt="2023-02-19T21:39:58.302" v="6433" actId="26606"/>
          <ac:grpSpMkLst>
            <pc:docMk/>
            <pc:sldMk cId="1900570962" sldId="261"/>
            <ac:grpSpMk id="69" creationId="{AC96E397-7705-43C9-AC81-FA8EF1951DD2}"/>
          </ac:grpSpMkLst>
        </pc:grpChg>
        <pc:grpChg chg="add del">
          <ac:chgData name="ana corcan" userId="dc8f4cb73058674e" providerId="LiveId" clId="{6695B490-8143-4F57-B944-140863568FCC}" dt="2023-02-19T21:40:00.674" v="6435" actId="26606"/>
          <ac:grpSpMkLst>
            <pc:docMk/>
            <pc:sldMk cId="1900570962" sldId="261"/>
            <ac:grpSpMk id="78" creationId="{34C85634-D5F5-4047-8F35-F4B1F50AB1A7}"/>
          </ac:grpSpMkLst>
        </pc:grpChg>
        <pc:grpChg chg="add del">
          <ac:chgData name="ana corcan" userId="dc8f4cb73058674e" providerId="LiveId" clId="{6695B490-8143-4F57-B944-140863568FCC}" dt="2023-02-19T21:41:51.499" v="6449" actId="26606"/>
          <ac:grpSpMkLst>
            <pc:docMk/>
            <pc:sldMk cId="1900570962" sldId="261"/>
            <ac:grpSpMk id="87" creationId="{AC96E397-7705-43C9-AC81-FA8EF1951DD2}"/>
          </ac:grpSpMkLst>
        </pc:grpChg>
        <pc:grpChg chg="add del">
          <ac:chgData name="ana corcan" userId="dc8f4cb73058674e" providerId="LiveId" clId="{6695B490-8143-4F57-B944-140863568FCC}" dt="2023-02-19T21:42:17.827" v="6454" actId="26606"/>
          <ac:grpSpMkLst>
            <pc:docMk/>
            <pc:sldMk cId="1900570962" sldId="261"/>
            <ac:grpSpMk id="106" creationId="{AC96E397-7705-43C9-AC81-FA8EF1951DD2}"/>
          </ac:grpSpMkLst>
        </pc:grpChg>
        <pc:grpChg chg="add del">
          <ac:chgData name="ana corcan" userId="dc8f4cb73058674e" providerId="LiveId" clId="{6695B490-8143-4F57-B944-140863568FCC}" dt="2023-02-19T21:58:11.083" v="6611" actId="26606"/>
          <ac:grpSpMkLst>
            <pc:docMk/>
            <pc:sldMk cId="1900570962" sldId="261"/>
            <ac:grpSpMk id="130" creationId="{AC96E397-7705-43C9-AC81-FA8EF1951DD2}"/>
          </ac:grpSpMkLst>
        </pc:grpChg>
        <pc:grpChg chg="add del">
          <ac:chgData name="ana corcan" userId="dc8f4cb73058674e" providerId="LiveId" clId="{6695B490-8143-4F57-B944-140863568FCC}" dt="2023-02-19T21:58:07.718" v="6608" actId="26606"/>
          <ac:grpSpMkLst>
            <pc:docMk/>
            <pc:sldMk cId="1900570962" sldId="261"/>
            <ac:grpSpMk id="152" creationId="{307A8868-805D-4C18-8A8B-4817BA9FF9B5}"/>
          </ac:grpSpMkLst>
        </pc:grpChg>
        <pc:grpChg chg="add del">
          <ac:chgData name="ana corcan" userId="dc8f4cb73058674e" providerId="LiveId" clId="{6695B490-8143-4F57-B944-140863568FCC}" dt="2023-02-19T21:58:11.052" v="6610" actId="26606"/>
          <ac:grpSpMkLst>
            <pc:docMk/>
            <pc:sldMk cId="1900570962" sldId="261"/>
            <ac:grpSpMk id="154" creationId="{437C3370-E183-40E3-8F06-FDD26E64DD97}"/>
          </ac:grpSpMkLst>
        </pc:grpChg>
        <pc:grpChg chg="add">
          <ac:chgData name="ana corcan" userId="dc8f4cb73058674e" providerId="LiveId" clId="{6695B490-8143-4F57-B944-140863568FCC}" dt="2023-02-19T21:58:11.083" v="6611" actId="26606"/>
          <ac:grpSpMkLst>
            <pc:docMk/>
            <pc:sldMk cId="1900570962" sldId="261"/>
            <ac:grpSpMk id="174" creationId="{307A8868-805D-4C18-8A8B-4817BA9FF9B5}"/>
          </ac:grpSpMkLst>
        </pc:grpChg>
        <pc:picChg chg="mod">
          <ac:chgData name="ana corcan" userId="dc8f4cb73058674e" providerId="LiveId" clId="{6695B490-8143-4F57-B944-140863568FCC}" dt="2023-02-19T21:58:11.083" v="6611" actId="26606"/>
          <ac:picMkLst>
            <pc:docMk/>
            <pc:sldMk cId="1900570962" sldId="261"/>
            <ac:picMk id="8" creationId="{CA9884D8-CA53-866D-D862-8856776F6147}"/>
          </ac:picMkLst>
        </pc:picChg>
        <pc:cxnChg chg="add del">
          <ac:chgData name="ana corcan" userId="dc8f4cb73058674e" providerId="LiveId" clId="{6695B490-8143-4F57-B944-140863568FCC}" dt="2023-02-19T21:40:00.721" v="6436" actId="26606"/>
          <ac:cxnSpMkLst>
            <pc:docMk/>
            <pc:sldMk cId="1900570962" sldId="261"/>
            <ac:cxnSpMk id="14" creationId="{0512F9CB-A1A0-4043-A103-F6A4B94B695A}"/>
          </ac:cxnSpMkLst>
        </pc:cxnChg>
        <pc:cxnChg chg="add del">
          <ac:chgData name="ana corcan" userId="dc8f4cb73058674e" providerId="LiveId" clId="{6695B490-8143-4F57-B944-140863568FCC}" dt="2023-02-19T21:40:00.721" v="6436" actId="26606"/>
          <ac:cxnSpMkLst>
            <pc:docMk/>
            <pc:sldMk cId="1900570962" sldId="261"/>
            <ac:cxnSpMk id="16" creationId="{ADBE6588-EE16-4389-857C-86A156D49E5D}"/>
          </ac:cxnSpMkLst>
        </pc:cxnChg>
        <pc:cxnChg chg="add del">
          <ac:chgData name="ana corcan" userId="dc8f4cb73058674e" providerId="LiveId" clId="{6695B490-8143-4F57-B944-140863568FCC}" dt="2023-02-19T21:40:00.721" v="6436" actId="26606"/>
          <ac:cxnSpMkLst>
            <pc:docMk/>
            <pc:sldMk cId="1900570962" sldId="261"/>
            <ac:cxnSpMk id="22" creationId="{17FD48D2-B0A7-413D-B947-AA55AC1296D5}"/>
          </ac:cxnSpMkLst>
        </pc:cxnChg>
        <pc:cxnChg chg="add del">
          <ac:chgData name="ana corcan" userId="dc8f4cb73058674e" providerId="LiveId" clId="{6695B490-8143-4F57-B944-140863568FCC}" dt="2023-02-19T21:40:00.721" v="6436" actId="26606"/>
          <ac:cxnSpMkLst>
            <pc:docMk/>
            <pc:sldMk cId="1900570962" sldId="261"/>
            <ac:cxnSpMk id="24" creationId="{2BE668D0-D906-4EEE-B32F-8C028624B837}"/>
          </ac:cxnSpMkLst>
        </pc:cxnChg>
        <pc:cxnChg chg="add del">
          <ac:chgData name="ana corcan" userId="dc8f4cb73058674e" providerId="LiveId" clId="{6695B490-8143-4F57-B944-140863568FCC}" dt="2023-02-19T21:40:00.721" v="6436" actId="26606"/>
          <ac:cxnSpMkLst>
            <pc:docMk/>
            <pc:sldMk cId="1900570962" sldId="261"/>
            <ac:cxnSpMk id="26" creationId="{D1DE67A3-B8F6-4CFD-A8E0-D15200F23152}"/>
          </ac:cxnSpMkLst>
        </pc:cxnChg>
        <pc:cxnChg chg="add del">
          <ac:chgData name="ana corcan" userId="dc8f4cb73058674e" providerId="LiveId" clId="{6695B490-8143-4F57-B944-140863568FCC}" dt="2023-02-19T21:39:54.418" v="6431" actId="26606"/>
          <ac:cxnSpMkLst>
            <pc:docMk/>
            <pc:sldMk cId="1900570962" sldId="261"/>
            <ac:cxnSpMk id="41" creationId="{0512F9CB-A1A0-4043-A103-F6A4B94B695A}"/>
          </ac:cxnSpMkLst>
        </pc:cxnChg>
        <pc:cxnChg chg="add del">
          <ac:chgData name="ana corcan" userId="dc8f4cb73058674e" providerId="LiveId" clId="{6695B490-8143-4F57-B944-140863568FCC}" dt="2023-02-19T21:39:54.418" v="6431" actId="26606"/>
          <ac:cxnSpMkLst>
            <pc:docMk/>
            <pc:sldMk cId="1900570962" sldId="261"/>
            <ac:cxnSpMk id="43" creationId="{ADBE6588-EE16-4389-857C-86A156D49E5D}"/>
          </ac:cxnSpMkLst>
        </pc:cxnChg>
        <pc:cxnChg chg="add del">
          <ac:chgData name="ana corcan" userId="dc8f4cb73058674e" providerId="LiveId" clId="{6695B490-8143-4F57-B944-140863568FCC}" dt="2023-02-19T21:39:54.418" v="6431" actId="26606"/>
          <ac:cxnSpMkLst>
            <pc:docMk/>
            <pc:sldMk cId="1900570962" sldId="261"/>
            <ac:cxnSpMk id="45" creationId="{17FD48D2-B0A7-413D-B947-AA55AC1296D5}"/>
          </ac:cxnSpMkLst>
        </pc:cxnChg>
        <pc:cxnChg chg="add del">
          <ac:chgData name="ana corcan" userId="dc8f4cb73058674e" providerId="LiveId" clId="{6695B490-8143-4F57-B944-140863568FCC}" dt="2023-02-19T21:39:54.418" v="6431" actId="26606"/>
          <ac:cxnSpMkLst>
            <pc:docMk/>
            <pc:sldMk cId="1900570962" sldId="261"/>
            <ac:cxnSpMk id="47" creationId="{2BE668D0-D906-4EEE-B32F-8C028624B837}"/>
          </ac:cxnSpMkLst>
        </pc:cxnChg>
        <pc:cxnChg chg="add del">
          <ac:chgData name="ana corcan" userId="dc8f4cb73058674e" providerId="LiveId" clId="{6695B490-8143-4F57-B944-140863568FCC}" dt="2023-02-19T21:39:54.418" v="6431" actId="26606"/>
          <ac:cxnSpMkLst>
            <pc:docMk/>
            <pc:sldMk cId="1900570962" sldId="261"/>
            <ac:cxnSpMk id="49" creationId="{D1DE67A3-B8F6-4CFD-A8E0-D15200F23152}"/>
          </ac:cxnSpMkLst>
        </pc:cxnChg>
        <pc:cxnChg chg="add del">
          <ac:chgData name="ana corcan" userId="dc8f4cb73058674e" providerId="LiveId" clId="{6695B490-8143-4F57-B944-140863568FCC}" dt="2023-02-19T21:39:58.302" v="6433" actId="26606"/>
          <ac:cxnSpMkLst>
            <pc:docMk/>
            <pc:sldMk cId="1900570962" sldId="261"/>
            <ac:cxnSpMk id="62" creationId="{0512F9CB-A1A0-4043-A103-F6A4B94B695A}"/>
          </ac:cxnSpMkLst>
        </pc:cxnChg>
        <pc:cxnChg chg="add del">
          <ac:chgData name="ana corcan" userId="dc8f4cb73058674e" providerId="LiveId" clId="{6695B490-8143-4F57-B944-140863568FCC}" dt="2023-02-19T21:39:58.302" v="6433" actId="26606"/>
          <ac:cxnSpMkLst>
            <pc:docMk/>
            <pc:sldMk cId="1900570962" sldId="261"/>
            <ac:cxnSpMk id="63" creationId="{ADBE6588-EE16-4389-857C-86A156D49E5D}"/>
          </ac:cxnSpMkLst>
        </pc:cxnChg>
        <pc:cxnChg chg="add del">
          <ac:chgData name="ana corcan" userId="dc8f4cb73058674e" providerId="LiveId" clId="{6695B490-8143-4F57-B944-140863568FCC}" dt="2023-02-19T21:39:58.302" v="6433" actId="26606"/>
          <ac:cxnSpMkLst>
            <pc:docMk/>
            <pc:sldMk cId="1900570962" sldId="261"/>
            <ac:cxnSpMk id="64" creationId="{17FD48D2-B0A7-413D-B947-AA55AC1296D5}"/>
          </ac:cxnSpMkLst>
        </pc:cxnChg>
        <pc:cxnChg chg="add del">
          <ac:chgData name="ana corcan" userId="dc8f4cb73058674e" providerId="LiveId" clId="{6695B490-8143-4F57-B944-140863568FCC}" dt="2023-02-19T21:39:58.302" v="6433" actId="26606"/>
          <ac:cxnSpMkLst>
            <pc:docMk/>
            <pc:sldMk cId="1900570962" sldId="261"/>
            <ac:cxnSpMk id="65" creationId="{2BE668D0-D906-4EEE-B32F-8C028624B837}"/>
          </ac:cxnSpMkLst>
        </pc:cxnChg>
        <pc:cxnChg chg="add del">
          <ac:chgData name="ana corcan" userId="dc8f4cb73058674e" providerId="LiveId" clId="{6695B490-8143-4F57-B944-140863568FCC}" dt="2023-02-19T21:39:58.302" v="6433" actId="26606"/>
          <ac:cxnSpMkLst>
            <pc:docMk/>
            <pc:sldMk cId="1900570962" sldId="261"/>
            <ac:cxnSpMk id="66" creationId="{D1DE67A3-B8F6-4CFD-A8E0-D15200F23152}"/>
          </ac:cxnSpMkLst>
        </pc:cxnChg>
        <pc:cxnChg chg="add del">
          <ac:chgData name="ana corcan" userId="dc8f4cb73058674e" providerId="LiveId" clId="{6695B490-8143-4F57-B944-140863568FCC}" dt="2023-02-19T21:40:00.674" v="6435" actId="26606"/>
          <ac:cxnSpMkLst>
            <pc:docMk/>
            <pc:sldMk cId="1900570962" sldId="261"/>
            <ac:cxnSpMk id="71" creationId="{0512F9CB-A1A0-4043-A103-F6A4B94B695A}"/>
          </ac:cxnSpMkLst>
        </pc:cxnChg>
        <pc:cxnChg chg="add del">
          <ac:chgData name="ana corcan" userId="dc8f4cb73058674e" providerId="LiveId" clId="{6695B490-8143-4F57-B944-140863568FCC}" dt="2023-02-19T21:40:00.674" v="6435" actId="26606"/>
          <ac:cxnSpMkLst>
            <pc:docMk/>
            <pc:sldMk cId="1900570962" sldId="261"/>
            <ac:cxnSpMk id="72" creationId="{ADBE6588-EE16-4389-857C-86A156D49E5D}"/>
          </ac:cxnSpMkLst>
        </pc:cxnChg>
        <pc:cxnChg chg="add del">
          <ac:chgData name="ana corcan" userId="dc8f4cb73058674e" providerId="LiveId" clId="{6695B490-8143-4F57-B944-140863568FCC}" dt="2023-02-19T21:40:00.674" v="6435" actId="26606"/>
          <ac:cxnSpMkLst>
            <pc:docMk/>
            <pc:sldMk cId="1900570962" sldId="261"/>
            <ac:cxnSpMk id="73" creationId="{17FD48D2-B0A7-413D-B947-AA55AC1296D5}"/>
          </ac:cxnSpMkLst>
        </pc:cxnChg>
        <pc:cxnChg chg="add del">
          <ac:chgData name="ana corcan" userId="dc8f4cb73058674e" providerId="LiveId" clId="{6695B490-8143-4F57-B944-140863568FCC}" dt="2023-02-19T21:40:00.674" v="6435" actId="26606"/>
          <ac:cxnSpMkLst>
            <pc:docMk/>
            <pc:sldMk cId="1900570962" sldId="261"/>
            <ac:cxnSpMk id="74" creationId="{2BE668D0-D906-4EEE-B32F-8C028624B837}"/>
          </ac:cxnSpMkLst>
        </pc:cxnChg>
        <pc:cxnChg chg="add del">
          <ac:chgData name="ana corcan" userId="dc8f4cb73058674e" providerId="LiveId" clId="{6695B490-8143-4F57-B944-140863568FCC}" dt="2023-02-19T21:40:00.674" v="6435" actId="26606"/>
          <ac:cxnSpMkLst>
            <pc:docMk/>
            <pc:sldMk cId="1900570962" sldId="261"/>
            <ac:cxnSpMk id="75" creationId="{D1DE67A3-B8F6-4CFD-A8E0-D15200F23152}"/>
          </ac:cxnSpMkLst>
        </pc:cxnChg>
        <pc:cxnChg chg="add del">
          <ac:chgData name="ana corcan" userId="dc8f4cb73058674e" providerId="LiveId" clId="{6695B490-8143-4F57-B944-140863568FCC}" dt="2023-02-19T21:41:51.499" v="6449" actId="26606"/>
          <ac:cxnSpMkLst>
            <pc:docMk/>
            <pc:sldMk cId="1900570962" sldId="261"/>
            <ac:cxnSpMk id="80" creationId="{0512F9CB-A1A0-4043-A103-F6A4B94B695A}"/>
          </ac:cxnSpMkLst>
        </pc:cxnChg>
        <pc:cxnChg chg="add del">
          <ac:chgData name="ana corcan" userId="dc8f4cb73058674e" providerId="LiveId" clId="{6695B490-8143-4F57-B944-140863568FCC}" dt="2023-02-19T21:41:51.499" v="6449" actId="26606"/>
          <ac:cxnSpMkLst>
            <pc:docMk/>
            <pc:sldMk cId="1900570962" sldId="261"/>
            <ac:cxnSpMk id="81" creationId="{ADBE6588-EE16-4389-857C-86A156D49E5D}"/>
          </ac:cxnSpMkLst>
        </pc:cxnChg>
        <pc:cxnChg chg="add del">
          <ac:chgData name="ana corcan" userId="dc8f4cb73058674e" providerId="LiveId" clId="{6695B490-8143-4F57-B944-140863568FCC}" dt="2023-02-19T21:41:51.499" v="6449" actId="26606"/>
          <ac:cxnSpMkLst>
            <pc:docMk/>
            <pc:sldMk cId="1900570962" sldId="261"/>
            <ac:cxnSpMk id="82" creationId="{17FD48D2-B0A7-413D-B947-AA55AC1296D5}"/>
          </ac:cxnSpMkLst>
        </pc:cxnChg>
        <pc:cxnChg chg="add del">
          <ac:chgData name="ana corcan" userId="dc8f4cb73058674e" providerId="LiveId" clId="{6695B490-8143-4F57-B944-140863568FCC}" dt="2023-02-19T21:41:51.499" v="6449" actId="26606"/>
          <ac:cxnSpMkLst>
            <pc:docMk/>
            <pc:sldMk cId="1900570962" sldId="261"/>
            <ac:cxnSpMk id="83" creationId="{2BE668D0-D906-4EEE-B32F-8C028624B837}"/>
          </ac:cxnSpMkLst>
        </pc:cxnChg>
        <pc:cxnChg chg="add del">
          <ac:chgData name="ana corcan" userId="dc8f4cb73058674e" providerId="LiveId" clId="{6695B490-8143-4F57-B944-140863568FCC}" dt="2023-02-19T21:41:51.499" v="6449" actId="26606"/>
          <ac:cxnSpMkLst>
            <pc:docMk/>
            <pc:sldMk cId="1900570962" sldId="261"/>
            <ac:cxnSpMk id="84" creationId="{D1DE67A3-B8F6-4CFD-A8E0-D15200F23152}"/>
          </ac:cxnSpMkLst>
        </pc:cxnChg>
        <pc:cxnChg chg="add del">
          <ac:chgData name="ana corcan" userId="dc8f4cb73058674e" providerId="LiveId" clId="{6695B490-8143-4F57-B944-140863568FCC}" dt="2023-02-19T21:42:17.827" v="6454" actId="26606"/>
          <ac:cxnSpMkLst>
            <pc:docMk/>
            <pc:sldMk cId="1900570962" sldId="261"/>
            <ac:cxnSpMk id="92" creationId="{0512F9CB-A1A0-4043-A103-F6A4B94B695A}"/>
          </ac:cxnSpMkLst>
        </pc:cxnChg>
        <pc:cxnChg chg="add del">
          <ac:chgData name="ana corcan" userId="dc8f4cb73058674e" providerId="LiveId" clId="{6695B490-8143-4F57-B944-140863568FCC}" dt="2023-02-19T21:42:17.827" v="6454" actId="26606"/>
          <ac:cxnSpMkLst>
            <pc:docMk/>
            <pc:sldMk cId="1900570962" sldId="261"/>
            <ac:cxnSpMk id="94" creationId="{ADBE6588-EE16-4389-857C-86A156D49E5D}"/>
          </ac:cxnSpMkLst>
        </pc:cxnChg>
        <pc:cxnChg chg="add del">
          <ac:chgData name="ana corcan" userId="dc8f4cb73058674e" providerId="LiveId" clId="{6695B490-8143-4F57-B944-140863568FCC}" dt="2023-02-19T21:42:17.827" v="6454" actId="26606"/>
          <ac:cxnSpMkLst>
            <pc:docMk/>
            <pc:sldMk cId="1900570962" sldId="261"/>
            <ac:cxnSpMk id="96" creationId="{17FD48D2-B0A7-413D-B947-AA55AC1296D5}"/>
          </ac:cxnSpMkLst>
        </pc:cxnChg>
        <pc:cxnChg chg="add del">
          <ac:chgData name="ana corcan" userId="dc8f4cb73058674e" providerId="LiveId" clId="{6695B490-8143-4F57-B944-140863568FCC}" dt="2023-02-19T21:42:17.827" v="6454" actId="26606"/>
          <ac:cxnSpMkLst>
            <pc:docMk/>
            <pc:sldMk cId="1900570962" sldId="261"/>
            <ac:cxnSpMk id="98" creationId="{2BE668D0-D906-4EEE-B32F-8C028624B837}"/>
          </ac:cxnSpMkLst>
        </pc:cxnChg>
        <pc:cxnChg chg="add del">
          <ac:chgData name="ana corcan" userId="dc8f4cb73058674e" providerId="LiveId" clId="{6695B490-8143-4F57-B944-140863568FCC}" dt="2023-02-19T21:42:17.827" v="6454" actId="26606"/>
          <ac:cxnSpMkLst>
            <pc:docMk/>
            <pc:sldMk cId="1900570962" sldId="261"/>
            <ac:cxnSpMk id="100" creationId="{D1DE67A3-B8F6-4CFD-A8E0-D15200F23152}"/>
          </ac:cxnSpMkLst>
        </pc:cxnChg>
        <pc:cxnChg chg="add del">
          <ac:chgData name="ana corcan" userId="dc8f4cb73058674e" providerId="LiveId" clId="{6695B490-8143-4F57-B944-140863568FCC}" dt="2023-02-19T21:58:11.083" v="6611" actId="26606"/>
          <ac:cxnSpMkLst>
            <pc:docMk/>
            <pc:sldMk cId="1900570962" sldId="261"/>
            <ac:cxnSpMk id="116" creationId="{0512F9CB-A1A0-4043-A103-F6A4B94B695A}"/>
          </ac:cxnSpMkLst>
        </pc:cxnChg>
        <pc:cxnChg chg="add del">
          <ac:chgData name="ana corcan" userId="dc8f4cb73058674e" providerId="LiveId" clId="{6695B490-8143-4F57-B944-140863568FCC}" dt="2023-02-19T21:58:11.083" v="6611" actId="26606"/>
          <ac:cxnSpMkLst>
            <pc:docMk/>
            <pc:sldMk cId="1900570962" sldId="261"/>
            <ac:cxnSpMk id="118" creationId="{ADBE6588-EE16-4389-857C-86A156D49E5D}"/>
          </ac:cxnSpMkLst>
        </pc:cxnChg>
        <pc:cxnChg chg="add del">
          <ac:chgData name="ana corcan" userId="dc8f4cb73058674e" providerId="LiveId" clId="{6695B490-8143-4F57-B944-140863568FCC}" dt="2023-02-19T21:58:11.083" v="6611" actId="26606"/>
          <ac:cxnSpMkLst>
            <pc:docMk/>
            <pc:sldMk cId="1900570962" sldId="261"/>
            <ac:cxnSpMk id="120" creationId="{17FD48D2-B0A7-413D-B947-AA55AC1296D5}"/>
          </ac:cxnSpMkLst>
        </pc:cxnChg>
        <pc:cxnChg chg="add del">
          <ac:chgData name="ana corcan" userId="dc8f4cb73058674e" providerId="LiveId" clId="{6695B490-8143-4F57-B944-140863568FCC}" dt="2023-02-19T21:58:11.083" v="6611" actId="26606"/>
          <ac:cxnSpMkLst>
            <pc:docMk/>
            <pc:sldMk cId="1900570962" sldId="261"/>
            <ac:cxnSpMk id="122" creationId="{2BE668D0-D906-4EEE-B32F-8C028624B837}"/>
          </ac:cxnSpMkLst>
        </pc:cxnChg>
        <pc:cxnChg chg="add del">
          <ac:chgData name="ana corcan" userId="dc8f4cb73058674e" providerId="LiveId" clId="{6695B490-8143-4F57-B944-140863568FCC}" dt="2023-02-19T21:58:11.083" v="6611" actId="26606"/>
          <ac:cxnSpMkLst>
            <pc:docMk/>
            <pc:sldMk cId="1900570962" sldId="261"/>
            <ac:cxnSpMk id="124" creationId="{D1DE67A3-B8F6-4CFD-A8E0-D15200F23152}"/>
          </ac:cxnSpMkLst>
        </pc:cxnChg>
        <pc:cxnChg chg="add del">
          <ac:chgData name="ana corcan" userId="dc8f4cb73058674e" providerId="LiveId" clId="{6695B490-8143-4F57-B944-140863568FCC}" dt="2023-02-19T21:58:07.718" v="6608" actId="26606"/>
          <ac:cxnSpMkLst>
            <pc:docMk/>
            <pc:sldMk cId="1900570962" sldId="261"/>
            <ac:cxnSpMk id="140" creationId="{0512F9CB-A1A0-4043-A103-F6A4B94B695A}"/>
          </ac:cxnSpMkLst>
        </pc:cxnChg>
        <pc:cxnChg chg="add del">
          <ac:chgData name="ana corcan" userId="dc8f4cb73058674e" providerId="LiveId" clId="{6695B490-8143-4F57-B944-140863568FCC}" dt="2023-02-19T21:58:07.718" v="6608" actId="26606"/>
          <ac:cxnSpMkLst>
            <pc:docMk/>
            <pc:sldMk cId="1900570962" sldId="261"/>
            <ac:cxnSpMk id="142" creationId="{ADBE6588-EE16-4389-857C-86A156D49E5D}"/>
          </ac:cxnSpMkLst>
        </pc:cxnChg>
        <pc:cxnChg chg="add del">
          <ac:chgData name="ana corcan" userId="dc8f4cb73058674e" providerId="LiveId" clId="{6695B490-8143-4F57-B944-140863568FCC}" dt="2023-02-19T21:58:07.718" v="6608" actId="26606"/>
          <ac:cxnSpMkLst>
            <pc:docMk/>
            <pc:sldMk cId="1900570962" sldId="261"/>
            <ac:cxnSpMk id="144" creationId="{17FD48D2-B0A7-413D-B947-AA55AC1296D5}"/>
          </ac:cxnSpMkLst>
        </pc:cxnChg>
        <pc:cxnChg chg="add del">
          <ac:chgData name="ana corcan" userId="dc8f4cb73058674e" providerId="LiveId" clId="{6695B490-8143-4F57-B944-140863568FCC}" dt="2023-02-19T21:58:07.718" v="6608" actId="26606"/>
          <ac:cxnSpMkLst>
            <pc:docMk/>
            <pc:sldMk cId="1900570962" sldId="261"/>
            <ac:cxnSpMk id="146" creationId="{2BE668D0-D906-4EEE-B32F-8C028624B837}"/>
          </ac:cxnSpMkLst>
        </pc:cxnChg>
        <pc:cxnChg chg="add del">
          <ac:chgData name="ana corcan" userId="dc8f4cb73058674e" providerId="LiveId" clId="{6695B490-8143-4F57-B944-140863568FCC}" dt="2023-02-19T21:58:07.718" v="6608" actId="26606"/>
          <ac:cxnSpMkLst>
            <pc:docMk/>
            <pc:sldMk cId="1900570962" sldId="261"/>
            <ac:cxnSpMk id="148" creationId="{D1DE67A3-B8F6-4CFD-A8E0-D15200F23152}"/>
          </ac:cxnSpMkLst>
        </pc:cxnChg>
        <pc:cxnChg chg="add del">
          <ac:chgData name="ana corcan" userId="dc8f4cb73058674e" providerId="LiveId" clId="{6695B490-8143-4F57-B944-140863568FCC}" dt="2023-02-19T21:58:11.052" v="6610" actId="26606"/>
          <ac:cxnSpMkLst>
            <pc:docMk/>
            <pc:sldMk cId="1900570962" sldId="261"/>
            <ac:cxnSpMk id="160" creationId="{0512F9CB-A1A0-4043-A103-F6A4B94B695A}"/>
          </ac:cxnSpMkLst>
        </pc:cxnChg>
        <pc:cxnChg chg="add del">
          <ac:chgData name="ana corcan" userId="dc8f4cb73058674e" providerId="LiveId" clId="{6695B490-8143-4F57-B944-140863568FCC}" dt="2023-02-19T21:58:11.052" v="6610" actId="26606"/>
          <ac:cxnSpMkLst>
            <pc:docMk/>
            <pc:sldMk cId="1900570962" sldId="261"/>
            <ac:cxnSpMk id="161" creationId="{ADBE6588-EE16-4389-857C-86A156D49E5D}"/>
          </ac:cxnSpMkLst>
        </pc:cxnChg>
        <pc:cxnChg chg="add del">
          <ac:chgData name="ana corcan" userId="dc8f4cb73058674e" providerId="LiveId" clId="{6695B490-8143-4F57-B944-140863568FCC}" dt="2023-02-19T21:58:11.052" v="6610" actId="26606"/>
          <ac:cxnSpMkLst>
            <pc:docMk/>
            <pc:sldMk cId="1900570962" sldId="261"/>
            <ac:cxnSpMk id="162" creationId="{17FD48D2-B0A7-413D-B947-AA55AC1296D5}"/>
          </ac:cxnSpMkLst>
        </pc:cxnChg>
        <pc:cxnChg chg="add del">
          <ac:chgData name="ana corcan" userId="dc8f4cb73058674e" providerId="LiveId" clId="{6695B490-8143-4F57-B944-140863568FCC}" dt="2023-02-19T21:58:11.052" v="6610" actId="26606"/>
          <ac:cxnSpMkLst>
            <pc:docMk/>
            <pc:sldMk cId="1900570962" sldId="261"/>
            <ac:cxnSpMk id="163" creationId="{2BE668D0-D906-4EEE-B32F-8C028624B837}"/>
          </ac:cxnSpMkLst>
        </pc:cxnChg>
        <pc:cxnChg chg="add del">
          <ac:chgData name="ana corcan" userId="dc8f4cb73058674e" providerId="LiveId" clId="{6695B490-8143-4F57-B944-140863568FCC}" dt="2023-02-19T21:58:11.052" v="6610" actId="26606"/>
          <ac:cxnSpMkLst>
            <pc:docMk/>
            <pc:sldMk cId="1900570962" sldId="261"/>
            <ac:cxnSpMk id="164" creationId="{D1DE67A3-B8F6-4CFD-A8E0-D15200F23152}"/>
          </ac:cxnSpMkLst>
        </pc:cxnChg>
        <pc:cxnChg chg="add">
          <ac:chgData name="ana corcan" userId="dc8f4cb73058674e" providerId="LiveId" clId="{6695B490-8143-4F57-B944-140863568FCC}" dt="2023-02-19T21:58:11.083" v="6611" actId="26606"/>
          <ac:cxnSpMkLst>
            <pc:docMk/>
            <pc:sldMk cId="1900570962" sldId="261"/>
            <ac:cxnSpMk id="168" creationId="{0512F9CB-A1A0-4043-A103-F6A4B94B695A}"/>
          </ac:cxnSpMkLst>
        </pc:cxnChg>
        <pc:cxnChg chg="add">
          <ac:chgData name="ana corcan" userId="dc8f4cb73058674e" providerId="LiveId" clId="{6695B490-8143-4F57-B944-140863568FCC}" dt="2023-02-19T21:58:11.083" v="6611" actId="26606"/>
          <ac:cxnSpMkLst>
            <pc:docMk/>
            <pc:sldMk cId="1900570962" sldId="261"/>
            <ac:cxnSpMk id="169" creationId="{ADBE6588-EE16-4389-857C-86A156D49E5D}"/>
          </ac:cxnSpMkLst>
        </pc:cxnChg>
        <pc:cxnChg chg="add">
          <ac:chgData name="ana corcan" userId="dc8f4cb73058674e" providerId="LiveId" clId="{6695B490-8143-4F57-B944-140863568FCC}" dt="2023-02-19T21:58:11.083" v="6611" actId="26606"/>
          <ac:cxnSpMkLst>
            <pc:docMk/>
            <pc:sldMk cId="1900570962" sldId="261"/>
            <ac:cxnSpMk id="170" creationId="{17FD48D2-B0A7-413D-B947-AA55AC1296D5}"/>
          </ac:cxnSpMkLst>
        </pc:cxnChg>
        <pc:cxnChg chg="add">
          <ac:chgData name="ana corcan" userId="dc8f4cb73058674e" providerId="LiveId" clId="{6695B490-8143-4F57-B944-140863568FCC}" dt="2023-02-19T21:58:11.083" v="6611" actId="26606"/>
          <ac:cxnSpMkLst>
            <pc:docMk/>
            <pc:sldMk cId="1900570962" sldId="261"/>
            <ac:cxnSpMk id="171" creationId="{2BE668D0-D906-4EEE-B32F-8C028624B837}"/>
          </ac:cxnSpMkLst>
        </pc:cxnChg>
        <pc:cxnChg chg="add">
          <ac:chgData name="ana corcan" userId="dc8f4cb73058674e" providerId="LiveId" clId="{6695B490-8143-4F57-B944-140863568FCC}" dt="2023-02-19T21:58:11.083" v="6611" actId="26606"/>
          <ac:cxnSpMkLst>
            <pc:docMk/>
            <pc:sldMk cId="1900570962" sldId="261"/>
            <ac:cxnSpMk id="172" creationId="{D1DE67A3-B8F6-4CFD-A8E0-D15200F23152}"/>
          </ac:cxnSpMkLst>
        </pc:cxnChg>
      </pc:sldChg>
      <pc:sldChg chg="addSp delSp modSp new mod setBg">
        <pc:chgData name="ana corcan" userId="dc8f4cb73058674e" providerId="LiveId" clId="{6695B490-8143-4F57-B944-140863568FCC}" dt="2023-02-19T22:12:16.434" v="7029" actId="20577"/>
        <pc:sldMkLst>
          <pc:docMk/>
          <pc:sldMk cId="3402621824" sldId="262"/>
        </pc:sldMkLst>
        <pc:spChg chg="mod">
          <ac:chgData name="ana corcan" userId="dc8f4cb73058674e" providerId="LiveId" clId="{6695B490-8143-4F57-B944-140863568FCC}" dt="2023-02-19T20:01:07.447" v="3223" actId="20577"/>
          <ac:spMkLst>
            <pc:docMk/>
            <pc:sldMk cId="3402621824" sldId="262"/>
            <ac:spMk id="2" creationId="{02345E21-A4E2-36EF-9FC9-B73EC2CF94D4}"/>
          </ac:spMkLst>
        </pc:spChg>
        <pc:spChg chg="del mod">
          <ac:chgData name="ana corcan" userId="dc8f4cb73058674e" providerId="LiveId" clId="{6695B490-8143-4F57-B944-140863568FCC}" dt="2023-02-14T17:00:06.325" v="619" actId="931"/>
          <ac:spMkLst>
            <pc:docMk/>
            <pc:sldMk cId="3402621824" sldId="262"/>
            <ac:spMk id="3" creationId="{F294DE21-4A77-230F-D3BC-ADEAF3110BD7}"/>
          </ac:spMkLst>
        </pc:spChg>
        <pc:spChg chg="mod">
          <ac:chgData name="ana corcan" userId="dc8f4cb73058674e" providerId="LiveId" clId="{6695B490-8143-4F57-B944-140863568FCC}" dt="2023-02-14T17:00:13.472" v="620" actId="26606"/>
          <ac:spMkLst>
            <pc:docMk/>
            <pc:sldMk cId="3402621824" sldId="262"/>
            <ac:spMk id="4" creationId="{CAAC8475-CE30-3A7D-B34E-5AD41F07D68E}"/>
          </ac:spMkLst>
        </pc:spChg>
        <pc:spChg chg="add mod">
          <ac:chgData name="ana corcan" userId="dc8f4cb73058674e" providerId="LiveId" clId="{6695B490-8143-4F57-B944-140863568FCC}" dt="2023-02-19T22:12:16.434" v="7029" actId="20577"/>
          <ac:spMkLst>
            <pc:docMk/>
            <pc:sldMk cId="3402621824" sldId="262"/>
            <ac:spMk id="10" creationId="{120D3630-8B2F-31D6-7E32-D50B0CEEB008}"/>
          </ac:spMkLst>
        </pc:spChg>
        <pc:spChg chg="add">
          <ac:chgData name="ana corcan" userId="dc8f4cb73058674e" providerId="LiveId" clId="{6695B490-8143-4F57-B944-140863568FCC}" dt="2023-02-14T17:00:13.472" v="620" actId="26606"/>
          <ac:spMkLst>
            <pc:docMk/>
            <pc:sldMk cId="3402621824" sldId="262"/>
            <ac:spMk id="13" creationId="{BADDD09E-8094-4188-9090-C1C7840FE719}"/>
          </ac:spMkLst>
        </pc:spChg>
        <pc:spChg chg="add">
          <ac:chgData name="ana corcan" userId="dc8f4cb73058674e" providerId="LiveId" clId="{6695B490-8143-4F57-B944-140863568FCC}" dt="2023-02-14T17:00:13.472" v="620" actId="26606"/>
          <ac:spMkLst>
            <pc:docMk/>
            <pc:sldMk cId="3402621824" sldId="262"/>
            <ac:spMk id="15" creationId="{C58F6CE0-025D-40A5-AEF1-00954E3F986B}"/>
          </ac:spMkLst>
        </pc:spChg>
        <pc:grpChg chg="add">
          <ac:chgData name="ana corcan" userId="dc8f4cb73058674e" providerId="LiveId" clId="{6695B490-8143-4F57-B944-140863568FCC}" dt="2023-02-14T17:00:13.472" v="620" actId="26606"/>
          <ac:grpSpMkLst>
            <pc:docMk/>
            <pc:sldMk cId="3402621824" sldId="262"/>
            <ac:grpSpMk id="17" creationId="{D8025A22-9C86-4108-A289-BD5650A8EAEA}"/>
          </ac:grpSpMkLst>
        </pc:grpChg>
        <pc:picChg chg="add mod">
          <ac:chgData name="ana corcan" userId="dc8f4cb73058674e" providerId="LiveId" clId="{6695B490-8143-4F57-B944-140863568FCC}" dt="2023-02-14T17:00:13.472" v="620" actId="26606"/>
          <ac:picMkLst>
            <pc:docMk/>
            <pc:sldMk cId="3402621824" sldId="262"/>
            <ac:picMk id="6" creationId="{CB3B1894-FD81-A98E-E843-AA06BC1F0339}"/>
          </ac:picMkLst>
        </pc:picChg>
      </pc:sldChg>
      <pc:sldChg chg="addSp delSp modSp new mod setBg setClrOvrMap">
        <pc:chgData name="ana corcan" userId="dc8f4cb73058674e" providerId="LiveId" clId="{6695B490-8143-4F57-B944-140863568FCC}" dt="2023-02-19T22:24:34.052" v="7584" actId="20577"/>
        <pc:sldMkLst>
          <pc:docMk/>
          <pc:sldMk cId="244445962" sldId="263"/>
        </pc:sldMkLst>
        <pc:spChg chg="mod ord">
          <ac:chgData name="ana corcan" userId="dc8f4cb73058674e" providerId="LiveId" clId="{6695B490-8143-4F57-B944-140863568FCC}" dt="2023-02-19T21:03:30.468" v="5244" actId="26606"/>
          <ac:spMkLst>
            <pc:docMk/>
            <pc:sldMk cId="244445962" sldId="263"/>
            <ac:spMk id="2" creationId="{CA4AD55B-98F5-AFF3-0C1A-0674DA1569EF}"/>
          </ac:spMkLst>
        </pc:spChg>
        <pc:spChg chg="del">
          <ac:chgData name="ana corcan" userId="dc8f4cb73058674e" providerId="LiveId" clId="{6695B490-8143-4F57-B944-140863568FCC}" dt="2023-02-14T17:01:41.230" v="621" actId="931"/>
          <ac:spMkLst>
            <pc:docMk/>
            <pc:sldMk cId="244445962" sldId="263"/>
            <ac:spMk id="3" creationId="{6D37F262-22D0-588D-DD71-F382A981CDF6}"/>
          </ac:spMkLst>
        </pc:spChg>
        <pc:spChg chg="mod">
          <ac:chgData name="ana corcan" userId="dc8f4cb73058674e" providerId="LiveId" clId="{6695B490-8143-4F57-B944-140863568FCC}" dt="2023-02-19T21:03:30.468" v="5244" actId="26606"/>
          <ac:spMkLst>
            <pc:docMk/>
            <pc:sldMk cId="244445962" sldId="263"/>
            <ac:spMk id="4" creationId="{0C050EE3-2037-2AA8-4B43-B041621122E6}"/>
          </ac:spMkLst>
        </pc:spChg>
        <pc:spChg chg="add del">
          <ac:chgData name="ana corcan" userId="dc8f4cb73058674e" providerId="LiveId" clId="{6695B490-8143-4F57-B944-140863568FCC}" dt="2023-02-14T17:02:35.873" v="623" actId="26606"/>
          <ac:spMkLst>
            <pc:docMk/>
            <pc:sldMk cId="244445962" sldId="263"/>
            <ac:spMk id="10" creationId="{445279ED-74BB-7775-B06E-546EDF0EE4B7}"/>
          </ac:spMkLst>
        </pc:spChg>
        <pc:spChg chg="add del">
          <ac:chgData name="ana corcan" userId="dc8f4cb73058674e" providerId="LiveId" clId="{6695B490-8143-4F57-B944-140863568FCC}" dt="2023-02-14T17:02:35.873" v="623" actId="26606"/>
          <ac:spMkLst>
            <pc:docMk/>
            <pc:sldMk cId="244445962" sldId="263"/>
            <ac:spMk id="13" creationId="{8F4E830A-06F9-4EAA-9E65-110CF2421798}"/>
          </ac:spMkLst>
        </pc:spChg>
        <pc:spChg chg="add del">
          <ac:chgData name="ana corcan" userId="dc8f4cb73058674e" providerId="LiveId" clId="{6695B490-8143-4F57-B944-140863568FCC}" dt="2023-02-14T17:02:52.647" v="625" actId="26606"/>
          <ac:spMkLst>
            <pc:docMk/>
            <pc:sldMk cId="244445962" sldId="263"/>
            <ac:spMk id="21" creationId="{58A973E8-C2D4-4C81-8ADE-C5C021A615E7}"/>
          </ac:spMkLst>
        </pc:spChg>
        <pc:spChg chg="add del">
          <ac:chgData name="ana corcan" userId="dc8f4cb73058674e" providerId="LiveId" clId="{6695B490-8143-4F57-B944-140863568FCC}" dt="2023-02-14T17:02:52.647" v="625" actId="26606"/>
          <ac:spMkLst>
            <pc:docMk/>
            <pc:sldMk cId="244445962" sldId="263"/>
            <ac:spMk id="30" creationId="{E05CABE9-5E7C-4773-BFCD-24B199FA1AE3}"/>
          </ac:spMkLst>
        </pc:spChg>
        <pc:spChg chg="add del">
          <ac:chgData name="ana corcan" userId="dc8f4cb73058674e" providerId="LiveId" clId="{6695B490-8143-4F57-B944-140863568FCC}" dt="2023-02-14T17:03:29.656" v="627" actId="26606"/>
          <ac:spMkLst>
            <pc:docMk/>
            <pc:sldMk cId="244445962" sldId="263"/>
            <ac:spMk id="32" creationId="{8735A508-2662-409F-B5A3-AEA22CE92AD9}"/>
          </ac:spMkLst>
        </pc:spChg>
        <pc:spChg chg="add del">
          <ac:chgData name="ana corcan" userId="dc8f4cb73058674e" providerId="LiveId" clId="{6695B490-8143-4F57-B944-140863568FCC}" dt="2023-02-14T17:03:29.656" v="627" actId="26606"/>
          <ac:spMkLst>
            <pc:docMk/>
            <pc:sldMk cId="244445962" sldId="263"/>
            <ac:spMk id="33" creationId="{CB8B592B-E5AA-4055-8CB3-6AEDB35AD4E5}"/>
          </ac:spMkLst>
        </pc:spChg>
        <pc:spChg chg="add del">
          <ac:chgData name="ana corcan" userId="dc8f4cb73058674e" providerId="LiveId" clId="{6695B490-8143-4F57-B944-140863568FCC}" dt="2023-02-14T17:03:29.656" v="627" actId="26606"/>
          <ac:spMkLst>
            <pc:docMk/>
            <pc:sldMk cId="244445962" sldId="263"/>
            <ac:spMk id="34" creationId="{7149B30A-CBA8-47EB-47EA-2306300E6DBC}"/>
          </ac:spMkLst>
        </pc:spChg>
        <pc:spChg chg="add del">
          <ac:chgData name="ana corcan" userId="dc8f4cb73058674e" providerId="LiveId" clId="{6695B490-8143-4F57-B944-140863568FCC}" dt="2023-02-19T21:03:30.468" v="5244" actId="26606"/>
          <ac:spMkLst>
            <pc:docMk/>
            <pc:sldMk cId="244445962" sldId="263"/>
            <ac:spMk id="39" creationId="{89220CFE-A3C6-448E-A8C7-CEAED9325576}"/>
          </ac:spMkLst>
        </pc:spChg>
        <pc:spChg chg="add del">
          <ac:chgData name="ana corcan" userId="dc8f4cb73058674e" providerId="LiveId" clId="{6695B490-8143-4F57-B944-140863568FCC}" dt="2023-02-19T21:03:30.468" v="5244" actId="26606"/>
          <ac:spMkLst>
            <pc:docMk/>
            <pc:sldMk cId="244445962" sldId="263"/>
            <ac:spMk id="40" creationId="{2E91ED80-632C-4328-8E5C-0CAF33E77C7E}"/>
          </ac:spMkLst>
        </pc:spChg>
        <pc:spChg chg="add del">
          <ac:chgData name="ana corcan" userId="dc8f4cb73058674e" providerId="LiveId" clId="{6695B490-8143-4F57-B944-140863568FCC}" dt="2023-02-19T21:03:19.694" v="5240" actId="931"/>
          <ac:spMkLst>
            <pc:docMk/>
            <pc:sldMk cId="244445962" sldId="263"/>
            <ac:spMk id="41" creationId="{8A3502ED-16A6-2B66-8099-0C6EE154ABB5}"/>
          </ac:spMkLst>
        </pc:spChg>
        <pc:spChg chg="add mod">
          <ac:chgData name="ana corcan" userId="dc8f4cb73058674e" providerId="LiveId" clId="{6695B490-8143-4F57-B944-140863568FCC}" dt="2023-02-19T22:24:34.052" v="7584" actId="20577"/>
          <ac:spMkLst>
            <pc:docMk/>
            <pc:sldMk cId="244445962" sldId="263"/>
            <ac:spMk id="48" creationId="{61DCDA40-77BE-3F99-DBCD-AC2FE6B36AAB}"/>
          </ac:spMkLst>
        </pc:spChg>
        <pc:spChg chg="add del">
          <ac:chgData name="ana corcan" userId="dc8f4cb73058674e" providerId="LiveId" clId="{6695B490-8143-4F57-B944-140863568FCC}" dt="2023-02-19T21:03:30.385" v="5243" actId="26606"/>
          <ac:spMkLst>
            <pc:docMk/>
            <pc:sldMk cId="244445962" sldId="263"/>
            <ac:spMk id="59" creationId="{762362DE-7747-4D8B-99FA-8E36F0B15FF7}"/>
          </ac:spMkLst>
        </pc:spChg>
        <pc:spChg chg="add">
          <ac:chgData name="ana corcan" userId="dc8f4cb73058674e" providerId="LiveId" clId="{6695B490-8143-4F57-B944-140863568FCC}" dt="2023-02-19T21:03:30.468" v="5244" actId="26606"/>
          <ac:spMkLst>
            <pc:docMk/>
            <pc:sldMk cId="244445962" sldId="263"/>
            <ac:spMk id="68" creationId="{124D9F5B-C72B-41EE-97C2-D3600B62717D}"/>
          </ac:spMkLst>
        </pc:spChg>
        <pc:grpChg chg="add del">
          <ac:chgData name="ana corcan" userId="dc8f4cb73058674e" providerId="LiveId" clId="{6695B490-8143-4F57-B944-140863568FCC}" dt="2023-02-14T17:02:52.647" v="625" actId="26606"/>
          <ac:grpSpMkLst>
            <pc:docMk/>
            <pc:sldMk cId="244445962" sldId="263"/>
            <ac:grpSpMk id="23" creationId="{A08E251A-5371-4E82-A0F3-2CA0C15AB09C}"/>
          </ac:grpSpMkLst>
        </pc:grpChg>
        <pc:grpChg chg="add del">
          <ac:chgData name="ana corcan" userId="dc8f4cb73058674e" providerId="LiveId" clId="{6695B490-8143-4F57-B944-140863568FCC}" dt="2023-02-14T17:03:29.656" v="627" actId="26606"/>
          <ac:grpSpMkLst>
            <pc:docMk/>
            <pc:sldMk cId="244445962" sldId="263"/>
            <ac:grpSpMk id="35" creationId="{6E8443E6-406A-4E9D-BBDF-18D82C7E570C}"/>
          </ac:grpSpMkLst>
        </pc:grpChg>
        <pc:grpChg chg="add del">
          <ac:chgData name="ana corcan" userId="dc8f4cb73058674e" providerId="LiveId" clId="{6695B490-8143-4F57-B944-140863568FCC}" dt="2023-02-19T21:03:30.468" v="5244" actId="26606"/>
          <ac:grpSpMkLst>
            <pc:docMk/>
            <pc:sldMk cId="244445962" sldId="263"/>
            <ac:grpSpMk id="42" creationId="{13A271B6-83F2-4E87-A6AD-450F042D3D0C}"/>
          </ac:grpSpMkLst>
        </pc:grpChg>
        <pc:grpChg chg="add del">
          <ac:chgData name="ana corcan" userId="dc8f4cb73058674e" providerId="LiveId" clId="{6695B490-8143-4F57-B944-140863568FCC}" dt="2023-02-19T21:03:30.385" v="5243" actId="26606"/>
          <ac:grpSpMkLst>
            <pc:docMk/>
            <pc:sldMk cId="244445962" sldId="263"/>
            <ac:grpSpMk id="61" creationId="{25123E6E-F713-4254-A6BF-358CC8EC6C95}"/>
          </ac:grpSpMkLst>
        </pc:grpChg>
        <pc:grpChg chg="add">
          <ac:chgData name="ana corcan" userId="dc8f4cb73058674e" providerId="LiveId" clId="{6695B490-8143-4F57-B944-140863568FCC}" dt="2023-02-19T21:03:30.468" v="5244" actId="26606"/>
          <ac:grpSpMkLst>
            <pc:docMk/>
            <pc:sldMk cId="244445962" sldId="263"/>
            <ac:grpSpMk id="69" creationId="{0180A64C-1862-4B1B-8953-FA96DEE4C44F}"/>
          </ac:grpSpMkLst>
        </pc:grpChg>
        <pc:picChg chg="add mod">
          <ac:chgData name="ana corcan" userId="dc8f4cb73058674e" providerId="LiveId" clId="{6695B490-8143-4F57-B944-140863568FCC}" dt="2023-02-19T21:03:30.468" v="5244" actId="26606"/>
          <ac:picMkLst>
            <pc:docMk/>
            <pc:sldMk cId="244445962" sldId="263"/>
            <ac:picMk id="5" creationId="{D9295326-1FB3-BB20-330E-7CA9684F12C6}"/>
          </ac:picMkLst>
        </pc:picChg>
        <pc:picChg chg="add del mod ord">
          <ac:chgData name="ana corcan" userId="dc8f4cb73058674e" providerId="LiveId" clId="{6695B490-8143-4F57-B944-140863568FCC}" dt="2023-02-14T17:03:34.021" v="629" actId="478"/>
          <ac:picMkLst>
            <pc:docMk/>
            <pc:sldMk cId="244445962" sldId="263"/>
            <ac:picMk id="6" creationId="{BD3A7684-CDA8-6F3E-7B32-DCDA5142B212}"/>
          </ac:picMkLst>
        </pc:picChg>
        <pc:cxnChg chg="add del">
          <ac:chgData name="ana corcan" userId="dc8f4cb73058674e" providerId="LiveId" clId="{6695B490-8143-4F57-B944-140863568FCC}" dt="2023-02-14T17:02:52.647" v="625" actId="26606"/>
          <ac:cxnSpMkLst>
            <pc:docMk/>
            <pc:sldMk cId="244445962" sldId="263"/>
            <ac:cxnSpMk id="11" creationId="{8FD48FB1-66D8-4676-B0AA-C139A1DB78D1}"/>
          </ac:cxnSpMkLst>
        </pc:cxnChg>
        <pc:cxnChg chg="add del">
          <ac:chgData name="ana corcan" userId="dc8f4cb73058674e" providerId="LiveId" clId="{6695B490-8143-4F57-B944-140863568FCC}" dt="2023-02-14T17:02:52.647" v="625" actId="26606"/>
          <ac:cxnSpMkLst>
            <pc:docMk/>
            <pc:sldMk cId="244445962" sldId="263"/>
            <ac:cxnSpMk id="15" creationId="{82C7D74A-18BA-4709-A808-44E8815C4430}"/>
          </ac:cxnSpMkLst>
        </pc:cxnChg>
        <pc:cxnChg chg="add del">
          <ac:chgData name="ana corcan" userId="dc8f4cb73058674e" providerId="LiveId" clId="{6695B490-8143-4F57-B944-140863568FCC}" dt="2023-02-14T17:02:52.647" v="625" actId="26606"/>
          <ac:cxnSpMkLst>
            <pc:docMk/>
            <pc:sldMk cId="244445962" sldId="263"/>
            <ac:cxnSpMk id="16" creationId="{F033F5AE-6728-4F19-8DED-658E674B31B9}"/>
          </ac:cxnSpMkLst>
        </pc:cxnChg>
        <pc:cxnChg chg="add del">
          <ac:chgData name="ana corcan" userId="dc8f4cb73058674e" providerId="LiveId" clId="{6695B490-8143-4F57-B944-140863568FCC}" dt="2023-02-14T17:02:52.647" v="625" actId="26606"/>
          <ac:cxnSpMkLst>
            <pc:docMk/>
            <pc:sldMk cId="244445962" sldId="263"/>
            <ac:cxnSpMk id="17" creationId="{B5164A3F-1561-4039-8185-AB0EEB713EA7}"/>
          </ac:cxnSpMkLst>
        </pc:cxnChg>
        <pc:cxnChg chg="add del">
          <ac:chgData name="ana corcan" userId="dc8f4cb73058674e" providerId="LiveId" clId="{6695B490-8143-4F57-B944-140863568FCC}" dt="2023-02-14T17:02:52.647" v="625" actId="26606"/>
          <ac:cxnSpMkLst>
            <pc:docMk/>
            <pc:sldMk cId="244445962" sldId="263"/>
            <ac:cxnSpMk id="19" creationId="{2A35DB53-42BE-460E-9CA1-1294C98463CB}"/>
          </ac:cxnSpMkLst>
        </pc:cxnChg>
        <pc:cxnChg chg="add del">
          <ac:chgData name="ana corcan" userId="dc8f4cb73058674e" providerId="LiveId" clId="{6695B490-8143-4F57-B944-140863568FCC}" dt="2023-02-19T21:03:30.385" v="5243" actId="26606"/>
          <ac:cxnSpMkLst>
            <pc:docMk/>
            <pc:sldMk cId="244445962" sldId="263"/>
            <ac:cxnSpMk id="49" creationId="{0512F9CB-A1A0-4043-A103-F6A4B94B695A}"/>
          </ac:cxnSpMkLst>
        </pc:cxnChg>
        <pc:cxnChg chg="add del">
          <ac:chgData name="ana corcan" userId="dc8f4cb73058674e" providerId="LiveId" clId="{6695B490-8143-4F57-B944-140863568FCC}" dt="2023-02-19T21:03:30.385" v="5243" actId="26606"/>
          <ac:cxnSpMkLst>
            <pc:docMk/>
            <pc:sldMk cId="244445962" sldId="263"/>
            <ac:cxnSpMk id="51" creationId="{ADBE6588-EE16-4389-857C-86A156D49E5D}"/>
          </ac:cxnSpMkLst>
        </pc:cxnChg>
        <pc:cxnChg chg="add del">
          <ac:chgData name="ana corcan" userId="dc8f4cb73058674e" providerId="LiveId" clId="{6695B490-8143-4F57-B944-140863568FCC}" dt="2023-02-19T21:03:30.385" v="5243" actId="26606"/>
          <ac:cxnSpMkLst>
            <pc:docMk/>
            <pc:sldMk cId="244445962" sldId="263"/>
            <ac:cxnSpMk id="53" creationId="{17FD48D2-B0A7-413D-B947-AA55AC1296D5}"/>
          </ac:cxnSpMkLst>
        </pc:cxnChg>
        <pc:cxnChg chg="add del">
          <ac:chgData name="ana corcan" userId="dc8f4cb73058674e" providerId="LiveId" clId="{6695B490-8143-4F57-B944-140863568FCC}" dt="2023-02-19T21:03:30.385" v="5243" actId="26606"/>
          <ac:cxnSpMkLst>
            <pc:docMk/>
            <pc:sldMk cId="244445962" sldId="263"/>
            <ac:cxnSpMk id="55" creationId="{2BE668D0-D906-4EEE-B32F-8C028624B837}"/>
          </ac:cxnSpMkLst>
        </pc:cxnChg>
        <pc:cxnChg chg="add del">
          <ac:chgData name="ana corcan" userId="dc8f4cb73058674e" providerId="LiveId" clId="{6695B490-8143-4F57-B944-140863568FCC}" dt="2023-02-19T21:03:30.385" v="5243" actId="26606"/>
          <ac:cxnSpMkLst>
            <pc:docMk/>
            <pc:sldMk cId="244445962" sldId="263"/>
            <ac:cxnSpMk id="57" creationId="{D1DE67A3-B8F6-4CFD-A8E0-D15200F23152}"/>
          </ac:cxnSpMkLst>
        </pc:cxnChg>
      </pc:sldChg>
      <pc:sldChg chg="modSp new mod">
        <pc:chgData name="ana corcan" userId="dc8f4cb73058674e" providerId="LiveId" clId="{6695B490-8143-4F57-B944-140863568FCC}" dt="2023-02-19T22:16:50.098" v="7257" actId="33524"/>
        <pc:sldMkLst>
          <pc:docMk/>
          <pc:sldMk cId="3456151251" sldId="264"/>
        </pc:sldMkLst>
        <pc:spChg chg="mod">
          <ac:chgData name="ana corcan" userId="dc8f4cb73058674e" providerId="LiveId" clId="{6695B490-8143-4F57-B944-140863568FCC}" dt="2023-02-19T20:15:53.955" v="3808" actId="20577"/>
          <ac:spMkLst>
            <pc:docMk/>
            <pc:sldMk cId="3456151251" sldId="264"/>
            <ac:spMk id="2" creationId="{AEB38FA7-78FC-9C54-5492-A8E221A89356}"/>
          </ac:spMkLst>
        </pc:spChg>
        <pc:spChg chg="mod">
          <ac:chgData name="ana corcan" userId="dc8f4cb73058674e" providerId="LiveId" clId="{6695B490-8143-4F57-B944-140863568FCC}" dt="2023-02-19T22:16:50.098" v="7257" actId="33524"/>
          <ac:spMkLst>
            <pc:docMk/>
            <pc:sldMk cId="3456151251" sldId="264"/>
            <ac:spMk id="3" creationId="{549C5705-BF25-C2F3-1F29-A144C779825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D3C345-25A4-41DF-9A46-98F7F1447BA2}" type="datetimeFigureOut">
              <a:rPr lang="en-GB" smtClean="0"/>
              <a:t>19/02/2023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A043A9-F52E-4F6A-AC05-C855E60CCAD0}" type="slidenum">
              <a:rPr lang="en-GB" smtClean="0"/>
              <a:t>‹#›</a:t>
            </a:fld>
            <a:endParaRPr lang="en-GB"/>
          </a:p>
        </p:txBody>
      </p:sp>
    </p:spTree>
    <p:extLst>
      <p:ext uri="{BB962C8B-B14F-4D97-AF65-F5344CB8AC3E}">
        <p14:creationId xmlns:p14="http://schemas.microsoft.com/office/powerpoint/2010/main" val="37513030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B2CC16-6037-4920-A0B2-C20823160189}"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9292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EB80D8-07F2-4926-86D4-5FD1C316AFE4}"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1369594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E350DA-B1B8-46FA-B40E-08176D3FD74A}"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15951277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833BA6-8EF9-4355-9B36-B210A4AE57FD}" type="datetime1">
              <a:rPr lang="en-GB" smtClean="0"/>
              <a:t>19/02/2023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2124202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1B0078-FAB4-45C5-BCE8-721202638879}" type="datetime1">
              <a:rPr lang="en-GB" smtClean="0"/>
              <a:t>19/02/2023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3287525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B4E32B7-5088-4666-AFFD-9A12E63A8CE5}" type="datetime1">
              <a:rPr lang="en-GB" smtClean="0"/>
              <a:t>19/02/2023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4016721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095249-7EDC-450B-A68C-BB717DB28C96}" type="datetime1">
              <a:rPr lang="en-GB" smtClean="0"/>
              <a:t>19/02/2023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1257668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3F68A2-1B02-4B33-B47C-F7C92474921F}" type="datetime1">
              <a:rPr lang="en-GB" smtClean="0"/>
              <a:t>19/02/2023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1332593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775EDF-FB28-42C0-8865-30695EBA9B99}" type="datetime1">
              <a:rPr lang="en-GB" smtClean="0"/>
              <a:t>19/02/2023</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1994386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4C3B3458-27D4-4B5F-AB6E-701B950F47E7}" type="datetime1">
              <a:rPr lang="en-GB" smtClean="0"/>
              <a:t>19/02/2023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424177962"/>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3B3458-27D4-4B5F-AB6E-701B950F47E7}"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213685387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3B3458-27D4-4B5F-AB6E-701B950F47E7}"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2193167206"/>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0254D2-D7F1-4EFA-839E-27EE17B8E02F}"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36510588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3B3458-27D4-4B5F-AB6E-701B950F47E7}"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1965711095"/>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3B3458-27D4-4B5F-AB6E-701B950F47E7}"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1762961775"/>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3846CE-8C21-45C5-9CD6-D73B16D77A70}"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2217265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9FA2DD-6822-40D0-AFB6-B30DBA09ECC2}" type="datetime1">
              <a:rPr lang="en-GB" smtClean="0"/>
              <a:t>19/02/2023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2124B1-78AB-4874-A20E-A261EAEEB4DD}" type="slidenum">
              <a:rPr lang="en-GB" smtClean="0"/>
              <a:t>‹#›</a:t>
            </a:fld>
            <a:endParaRPr lang="en-GB"/>
          </a:p>
        </p:txBody>
      </p:sp>
    </p:spTree>
    <p:extLst>
      <p:ext uri="{BB962C8B-B14F-4D97-AF65-F5344CB8AC3E}">
        <p14:creationId xmlns:p14="http://schemas.microsoft.com/office/powerpoint/2010/main" val="1738927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4C3B3458-27D4-4B5F-AB6E-701B950F47E7}" type="datetime1">
              <a:rPr lang="en-GB" smtClean="0"/>
              <a:t>19/02/2023</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112124B1-78AB-4874-A20E-A261EAEEB4DD}" type="slidenum">
              <a:rPr lang="en-GB" smtClean="0"/>
              <a:t>‹#›</a:t>
            </a:fld>
            <a:endParaRPr lang="en-GB"/>
          </a:p>
        </p:txBody>
      </p:sp>
    </p:spTree>
    <p:extLst>
      <p:ext uri="{BB962C8B-B14F-4D97-AF65-F5344CB8AC3E}">
        <p14:creationId xmlns:p14="http://schemas.microsoft.com/office/powerpoint/2010/main" val="1219583419"/>
      </p:ext>
    </p:extLst>
  </p:cSld>
  <p:clrMap bg1="dk1" tx1="lt1" bg2="dk2" tx2="lt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8" r:id="rId14"/>
    <p:sldLayoutId id="2147483799" r:id="rId15"/>
    <p:sldLayoutId id="2147483800" r:id="rId16"/>
    <p:sldLayoutId id="2147483801" r:id="rId17"/>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0" name="Straight Connector 29">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36" name="Rectangle 35">
            <a:extLst>
              <a:ext uri="{FF2B5EF4-FFF2-40B4-BE49-F238E27FC236}">
                <a16:creationId xmlns:a16="http://schemas.microsoft.com/office/drawing/2014/main" id="{BADDD09E-8094-4188-9090-C1C7840FE7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740DEA-E992-4234-AFDE-24F59996B4D5}"/>
              </a:ext>
            </a:extLst>
          </p:cNvPr>
          <p:cNvSpPr>
            <a:spLocks noGrp="1"/>
          </p:cNvSpPr>
          <p:nvPr>
            <p:ph type="ctrTitle"/>
          </p:nvPr>
        </p:nvSpPr>
        <p:spPr>
          <a:xfrm>
            <a:off x="6084114" y="4487332"/>
            <a:ext cx="4205003" cy="1507067"/>
          </a:xfrm>
        </p:spPr>
        <p:txBody>
          <a:bodyPr vert="horz" lIns="91440" tIns="45720" rIns="91440" bIns="45720" rtlCol="0" anchor="ctr">
            <a:normAutofit/>
          </a:bodyPr>
          <a:lstStyle/>
          <a:p>
            <a:pPr>
              <a:lnSpc>
                <a:spcPct val="90000"/>
              </a:lnSpc>
            </a:pPr>
            <a:r>
              <a:rPr lang="en-US" sz="2700"/>
              <a:t>Working with children in a social care setting</a:t>
            </a:r>
          </a:p>
        </p:txBody>
      </p:sp>
      <p:sp>
        <p:nvSpPr>
          <p:cNvPr id="38" name="Snip Diagonal Corner Rectangle 24">
            <a:extLst>
              <a:ext uri="{FF2B5EF4-FFF2-40B4-BE49-F238E27FC236}">
                <a16:creationId xmlns:a16="http://schemas.microsoft.com/office/drawing/2014/main" id="{C58F6CE0-025D-40A5-AEF1-00954E3F98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5136155" cy="5286838"/>
          </a:xfrm>
          <a:prstGeom prst="snip2DiagRect">
            <a:avLst>
              <a:gd name="adj1" fmla="val 9954"/>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Child playing with blocks">
            <a:extLst>
              <a:ext uri="{FF2B5EF4-FFF2-40B4-BE49-F238E27FC236}">
                <a16:creationId xmlns:a16="http://schemas.microsoft.com/office/drawing/2014/main" id="{A60CABA0-0A39-2EAB-354F-EF07A9663AEC}"/>
              </a:ext>
            </a:extLst>
          </p:cNvPr>
          <p:cNvPicPr>
            <a:picLocks noChangeAspect="1"/>
          </p:cNvPicPr>
          <p:nvPr/>
        </p:nvPicPr>
        <p:blipFill rotWithShape="1">
          <a:blip r:embed="rId2">
            <a:extLst>
              <a:ext uri="{28A0092B-C50C-407E-A947-70E740481C1C}">
                <a14:useLocalDpi xmlns:a14="http://schemas.microsoft.com/office/drawing/2010/main" val="0"/>
              </a:ext>
            </a:extLst>
          </a:blip>
          <a:srcRect l="17610" r="17610"/>
          <a:stretch/>
        </p:blipFill>
        <p:spPr>
          <a:xfrm>
            <a:off x="797205" y="786117"/>
            <a:ext cx="4809744" cy="4956048"/>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sp>
        <p:nvSpPr>
          <p:cNvPr id="3" name="Subtitle 2">
            <a:extLst>
              <a:ext uri="{FF2B5EF4-FFF2-40B4-BE49-F238E27FC236}">
                <a16:creationId xmlns:a16="http://schemas.microsoft.com/office/drawing/2014/main" id="{067C34CC-439C-486B-548F-51E3DF8467D2}"/>
              </a:ext>
            </a:extLst>
          </p:cNvPr>
          <p:cNvSpPr>
            <a:spLocks noGrp="1"/>
          </p:cNvSpPr>
          <p:nvPr>
            <p:ph type="subTitle" idx="1"/>
          </p:nvPr>
        </p:nvSpPr>
        <p:spPr>
          <a:xfrm>
            <a:off x="6095998" y="685800"/>
            <a:ext cx="4819653" cy="3615267"/>
          </a:xfrm>
        </p:spPr>
        <p:txBody>
          <a:bodyPr vert="horz" lIns="91440" tIns="45720" rIns="91440" bIns="45720" rtlCol="0" anchor="ctr">
            <a:normAutofit/>
          </a:bodyPr>
          <a:lstStyle/>
          <a:p>
            <a:pPr>
              <a:buFont typeface="Wingdings 3" panose="05040102010807070707" pitchFamily="18" charset="2"/>
              <a:buChar char=""/>
            </a:pPr>
            <a:r>
              <a:rPr lang="en-US" sz="1800" b="1"/>
              <a:t>Student name: Ana Persida Corcan</a:t>
            </a:r>
          </a:p>
          <a:p>
            <a:pPr>
              <a:buFont typeface="Wingdings 3" panose="05040102010807070707" pitchFamily="18" charset="2"/>
              <a:buChar char=""/>
            </a:pPr>
            <a:r>
              <a:rPr lang="en-US" sz="1800" b="1"/>
              <a:t>Student id: 2133068</a:t>
            </a:r>
          </a:p>
          <a:p>
            <a:pPr>
              <a:buFont typeface="Wingdings 3" panose="05040102010807070707" pitchFamily="18" charset="2"/>
              <a:buChar char=""/>
            </a:pPr>
            <a:r>
              <a:rPr lang="en-US" sz="1800" b="1"/>
              <a:t>Module code: LCHS4006</a:t>
            </a:r>
          </a:p>
          <a:p>
            <a:pPr>
              <a:buFont typeface="Wingdings 3" panose="05040102010807070707" pitchFamily="18" charset="2"/>
              <a:buChar char=""/>
            </a:pPr>
            <a:r>
              <a:rPr lang="en-US" sz="1800" b="1"/>
              <a:t>Module name: Phycology in HSC</a:t>
            </a:r>
          </a:p>
          <a:p>
            <a:pPr>
              <a:buFont typeface="Wingdings 3" panose="05040102010807070707" pitchFamily="18" charset="2"/>
              <a:buChar char=""/>
            </a:pPr>
            <a:r>
              <a:rPr lang="en-US" sz="1800" b="1"/>
              <a:t>Lecturer name: Joanne Davies </a:t>
            </a:r>
          </a:p>
        </p:txBody>
      </p:sp>
      <p:sp>
        <p:nvSpPr>
          <p:cNvPr id="4" name="Slide Number Placeholder 3">
            <a:extLst>
              <a:ext uri="{FF2B5EF4-FFF2-40B4-BE49-F238E27FC236}">
                <a16:creationId xmlns:a16="http://schemas.microsoft.com/office/drawing/2014/main" id="{2B80A8FE-A0A6-217B-FF1E-D31C51EEEC8A}"/>
              </a:ext>
            </a:extLst>
          </p:cNvPr>
          <p:cNvSpPr>
            <a:spLocks noGrp="1"/>
          </p:cNvSpPr>
          <p:nvPr>
            <p:ph type="sldNum" sz="quarter" idx="12"/>
          </p:nvPr>
        </p:nvSpPr>
        <p:spPr>
          <a:xfrm>
            <a:off x="10363200" y="5578475"/>
            <a:ext cx="1142245" cy="669925"/>
          </a:xfrm>
        </p:spPr>
        <p:txBody>
          <a:bodyPr vert="horz" lIns="91440" tIns="45720" rIns="91440" bIns="45720" rtlCol="0" anchor="b">
            <a:normAutofit/>
          </a:bodyPr>
          <a:lstStyle/>
          <a:p>
            <a:pPr defTabSz="914400">
              <a:spcAft>
                <a:spcPts val="600"/>
              </a:spcAft>
            </a:pPr>
            <a:fld id="{112124B1-78AB-4874-A20E-A261EAEEB4DD}" type="slidenum">
              <a:rPr lang="en-US"/>
              <a:pPr defTabSz="914400">
                <a:spcAft>
                  <a:spcPts val="600"/>
                </a:spcAft>
              </a:pPr>
              <a:t>1</a:t>
            </a:fld>
            <a:endParaRPr lang="en-US"/>
          </a:p>
        </p:txBody>
      </p:sp>
      <p:grpSp>
        <p:nvGrpSpPr>
          <p:cNvPr id="40" name="Group 39">
            <a:extLst>
              <a:ext uri="{FF2B5EF4-FFF2-40B4-BE49-F238E27FC236}">
                <a16:creationId xmlns:a16="http://schemas.microsoft.com/office/drawing/2014/main" id="{D8025A22-9C86-4108-A289-BD5650A8E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41" name="Straight Connector 40">
              <a:extLst>
                <a:ext uri="{FF2B5EF4-FFF2-40B4-BE49-F238E27FC236}">
                  <a16:creationId xmlns:a16="http://schemas.microsoft.com/office/drawing/2014/main" id="{59A3623F-EF59-4F0B-9030-79CB7F995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9EBD0F53-A43D-414A-8653-E9F1D36103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908661C0-6128-4F64-8EDF-2D73D5F47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4" name="Straight Connector 43">
              <a:extLst>
                <a:ext uri="{FF2B5EF4-FFF2-40B4-BE49-F238E27FC236}">
                  <a16:creationId xmlns:a16="http://schemas.microsoft.com/office/drawing/2014/main" id="{C8AFEF08-AFBA-4125-B170-D3EB3E11DB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AA0E13BF-B4CA-4B20-A5DD-50ABBAEC7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397798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94" name="Rectangle 93">
            <a:extLst>
              <a:ext uri="{FF2B5EF4-FFF2-40B4-BE49-F238E27FC236}">
                <a16:creationId xmlns:a16="http://schemas.microsoft.com/office/drawing/2014/main" id="{EFC3BF2D-25C6-4594-8B55-8F1185219B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CA21AC-CDC3-CDEC-ED08-47C8F650DD51}"/>
              </a:ext>
            </a:extLst>
          </p:cNvPr>
          <p:cNvSpPr>
            <a:spLocks noGrp="1"/>
          </p:cNvSpPr>
          <p:nvPr>
            <p:ph type="title"/>
          </p:nvPr>
        </p:nvSpPr>
        <p:spPr>
          <a:xfrm>
            <a:off x="4552378" y="4487332"/>
            <a:ext cx="5556822" cy="1507067"/>
          </a:xfrm>
        </p:spPr>
        <p:txBody>
          <a:bodyPr vert="horz" lIns="91440" tIns="45720" rIns="91440" bIns="45720" rtlCol="0" anchor="ctr">
            <a:normAutofit/>
          </a:bodyPr>
          <a:lstStyle/>
          <a:p>
            <a:br>
              <a:rPr lang="en-US"/>
            </a:br>
            <a:endParaRPr lang="en-US"/>
          </a:p>
        </p:txBody>
      </p:sp>
      <p:sp>
        <p:nvSpPr>
          <p:cNvPr id="96" name="Rectangle 95">
            <a:extLst>
              <a:ext uri="{FF2B5EF4-FFF2-40B4-BE49-F238E27FC236}">
                <a16:creationId xmlns:a16="http://schemas.microsoft.com/office/drawing/2014/main" id="{F7A12C12-F8D4-4AC9-84E1-E4F85BFAB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6" y="0"/>
            <a:ext cx="4070923" cy="6858000"/>
          </a:xfrm>
          <a:prstGeom prst="rect">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Graphical user interface">
            <a:extLst>
              <a:ext uri="{FF2B5EF4-FFF2-40B4-BE49-F238E27FC236}">
                <a16:creationId xmlns:a16="http://schemas.microsoft.com/office/drawing/2014/main" id="{213C393A-FAFA-EB0D-D19A-BBCA60F538D2}"/>
              </a:ext>
            </a:extLst>
          </p:cNvPr>
          <p:cNvPicPr>
            <a:picLocks noChangeAspect="1"/>
          </p:cNvPicPr>
          <p:nvPr/>
        </p:nvPicPr>
        <p:blipFill rotWithShape="1">
          <a:blip r:embed="rId2">
            <a:extLst>
              <a:ext uri="{28A0092B-C50C-407E-A947-70E740481C1C}">
                <a14:useLocalDpi xmlns:a14="http://schemas.microsoft.com/office/drawing/2010/main" val="0"/>
              </a:ext>
            </a:extLst>
          </a:blip>
          <a:srcRect t="21787" r="-15" b="8152"/>
          <a:stretch/>
        </p:blipFill>
        <p:spPr>
          <a:xfrm>
            <a:off x="484631" y="1165140"/>
            <a:ext cx="3092569" cy="1444240"/>
          </a:xfrm>
          <a:prstGeom prst="rect">
            <a:avLst/>
          </a:prstGeom>
        </p:spPr>
      </p:pic>
      <p:pic>
        <p:nvPicPr>
          <p:cNvPr id="32" name="Picture 31" descr="Diagram&#10;&#10;Description automatically generated">
            <a:extLst>
              <a:ext uri="{FF2B5EF4-FFF2-40B4-BE49-F238E27FC236}">
                <a16:creationId xmlns:a16="http://schemas.microsoft.com/office/drawing/2014/main" id="{5A4A5496-AE86-E713-9536-0B19AEB40442}"/>
              </a:ext>
            </a:extLst>
          </p:cNvPr>
          <p:cNvPicPr>
            <a:picLocks noChangeAspect="1"/>
          </p:cNvPicPr>
          <p:nvPr/>
        </p:nvPicPr>
        <p:blipFill rotWithShape="1">
          <a:blip r:embed="rId3">
            <a:extLst>
              <a:ext uri="{28A0092B-C50C-407E-A947-70E740481C1C}">
                <a14:useLocalDpi xmlns:a14="http://schemas.microsoft.com/office/drawing/2010/main" val="0"/>
              </a:ext>
            </a:extLst>
          </a:blip>
          <a:srcRect t="19932"/>
          <a:stretch/>
        </p:blipFill>
        <p:spPr>
          <a:xfrm>
            <a:off x="484632" y="4157308"/>
            <a:ext cx="3092568" cy="1647770"/>
          </a:xfrm>
          <a:prstGeom prst="rect">
            <a:avLst/>
          </a:prstGeom>
        </p:spPr>
      </p:pic>
      <p:sp>
        <p:nvSpPr>
          <p:cNvPr id="5" name="Rectangle 4">
            <a:extLst>
              <a:ext uri="{FF2B5EF4-FFF2-40B4-BE49-F238E27FC236}">
                <a16:creationId xmlns:a16="http://schemas.microsoft.com/office/drawing/2014/main" id="{33955524-45BE-4CA7-5565-C696CD02FDDA}"/>
              </a:ext>
            </a:extLst>
          </p:cNvPr>
          <p:cNvSpPr/>
          <p:nvPr/>
        </p:nvSpPr>
        <p:spPr>
          <a:xfrm>
            <a:off x="4552378" y="685800"/>
            <a:ext cx="6952234" cy="3615267"/>
          </a:xfrm>
          <a:prstGeom prst="rect">
            <a:avLst/>
          </a:prstGeom>
        </p:spPr>
        <p:txBody>
          <a:bodyPr vert="horz" lIns="91440" tIns="45720" rIns="91440" bIns="45720" rtlCol="0" anchor="ctr">
            <a:normAutofit/>
          </a:bodyPr>
          <a:lstStyle/>
          <a:p>
            <a:pPr>
              <a:spcBef>
                <a:spcPct val="20000"/>
              </a:spcBef>
              <a:spcAft>
                <a:spcPts val="600"/>
              </a:spcAft>
              <a:buClr>
                <a:schemeClr val="tx1"/>
              </a:buClr>
              <a:buSzPct val="80000"/>
              <a:buFont typeface="Wingdings 3" panose="05040102010807070707" pitchFamily="18" charset="2"/>
              <a:buChar char=""/>
            </a:pPr>
            <a:r>
              <a:rPr lang="en-US" dirty="0">
                <a:ln w="0"/>
                <a:solidFill>
                  <a:schemeClr val="bg2">
                    <a:lumMod val="75000"/>
                  </a:schemeClr>
                </a:solidFill>
              </a:rPr>
              <a:t>Introduction</a:t>
            </a:r>
          </a:p>
          <a:p>
            <a:pPr>
              <a:lnSpc>
                <a:spcPct val="150000"/>
              </a:lnSpc>
              <a:spcBef>
                <a:spcPct val="20000"/>
              </a:spcBef>
              <a:spcAft>
                <a:spcPts val="600"/>
              </a:spcAft>
              <a:buClr>
                <a:schemeClr val="tx1"/>
              </a:buClr>
              <a:buSzPct val="80000"/>
              <a:buFont typeface="Wingdings 3" panose="05040102010807070707" pitchFamily="18" charset="2"/>
              <a:buChar char=""/>
            </a:pPr>
            <a:r>
              <a:rPr lang="en-US" sz="1100" dirty="0">
                <a:ln w="0"/>
                <a:solidFill>
                  <a:schemeClr val="bg2">
                    <a:lumMod val="75000"/>
                  </a:schemeClr>
                </a:solidFill>
                <a:latin typeface="Arial" panose="020B0604020202020204" pitchFamily="34" charset="0"/>
                <a:cs typeface="Arial" panose="020B0604020202020204" pitchFamily="34" charset="0"/>
              </a:rPr>
              <a:t>This presentation is about two creche activities for children aged 0-2, who lives with their mother in a women's refuge center.</a:t>
            </a:r>
          </a:p>
          <a:p>
            <a:pPr>
              <a:lnSpc>
                <a:spcPct val="150000"/>
              </a:lnSpc>
              <a:spcBef>
                <a:spcPct val="20000"/>
              </a:spcBef>
              <a:spcAft>
                <a:spcPts val="600"/>
              </a:spcAft>
              <a:buClr>
                <a:schemeClr val="tx1"/>
              </a:buClr>
              <a:buSzPct val="80000"/>
              <a:buFont typeface="Wingdings 3" panose="05040102010807070707" pitchFamily="18" charset="2"/>
              <a:buChar char=""/>
            </a:pPr>
            <a:r>
              <a:rPr lang="en-US" dirty="0">
                <a:ln w="0"/>
                <a:solidFill>
                  <a:schemeClr val="bg2">
                    <a:lumMod val="75000"/>
                  </a:schemeClr>
                </a:solidFill>
              </a:rPr>
              <a:t> </a:t>
            </a:r>
            <a:r>
              <a:rPr lang="en-US" sz="1100" dirty="0">
                <a:ln w="0"/>
                <a:solidFill>
                  <a:schemeClr val="bg2">
                    <a:lumMod val="75000"/>
                  </a:schemeClr>
                </a:solidFill>
                <a:latin typeface="Arial" panose="020B0604020202020204" pitchFamily="34" charset="0"/>
                <a:cs typeface="Arial" panose="020B0604020202020204" pitchFamily="34" charset="0"/>
              </a:rPr>
              <a:t>The activities have the purpose to help the children to develop and keep them occupied as their mothers are in their weekly support sessions. </a:t>
            </a:r>
          </a:p>
          <a:p>
            <a:pPr>
              <a:lnSpc>
                <a:spcPct val="150000"/>
              </a:lnSpc>
              <a:spcBef>
                <a:spcPct val="20000"/>
              </a:spcBef>
              <a:spcAft>
                <a:spcPts val="600"/>
              </a:spcAft>
              <a:buClr>
                <a:schemeClr val="tx1"/>
              </a:buClr>
              <a:buSzPct val="80000"/>
              <a:buFont typeface="Wingdings 3" panose="05040102010807070707" pitchFamily="18" charset="2"/>
              <a:buChar char=""/>
            </a:pPr>
            <a:r>
              <a:rPr lang="en-US" sz="1100" dirty="0">
                <a:ln w="0"/>
                <a:solidFill>
                  <a:schemeClr val="bg2">
                    <a:lumMod val="75000"/>
                  </a:schemeClr>
                </a:solidFill>
                <a:latin typeface="Arial" panose="020B0604020202020204" pitchFamily="34" charset="0"/>
                <a:cs typeface="Arial" panose="020B0604020202020204" pitchFamily="34" charset="0"/>
              </a:rPr>
              <a:t>This activities will be linked to the Piaget Theory of development.</a:t>
            </a:r>
          </a:p>
          <a:p>
            <a:pPr>
              <a:lnSpc>
                <a:spcPct val="150000"/>
              </a:lnSpc>
              <a:spcBef>
                <a:spcPct val="20000"/>
              </a:spcBef>
              <a:spcAft>
                <a:spcPts val="600"/>
              </a:spcAft>
              <a:buClr>
                <a:schemeClr val="tx1"/>
              </a:buClr>
              <a:buSzPct val="80000"/>
              <a:buFont typeface="Wingdings 3" panose="05040102010807070707" pitchFamily="18" charset="2"/>
              <a:buChar char=""/>
            </a:pPr>
            <a:r>
              <a:rPr lang="en-US" sz="1100" dirty="0">
                <a:ln w="0"/>
                <a:solidFill>
                  <a:schemeClr val="bg2">
                    <a:lumMod val="75000"/>
                  </a:schemeClr>
                </a:solidFill>
                <a:latin typeface="Arial" panose="020B0604020202020204" pitchFamily="34" charset="0"/>
                <a:cs typeface="Arial" panose="020B0604020202020204" pitchFamily="34" charset="0"/>
              </a:rPr>
              <a:t>Hopefully, children would be able to develop through those activities and gain more confidence, develop new friendships, social and emotional growth, and self-esteem.</a:t>
            </a:r>
          </a:p>
          <a:p>
            <a:pPr>
              <a:lnSpc>
                <a:spcPct val="150000"/>
              </a:lnSpc>
              <a:spcBef>
                <a:spcPct val="20000"/>
              </a:spcBef>
              <a:spcAft>
                <a:spcPts val="600"/>
              </a:spcAft>
              <a:buClr>
                <a:schemeClr val="tx1"/>
              </a:buClr>
              <a:buSzPct val="80000"/>
              <a:buFont typeface="Wingdings 3" panose="05040102010807070707" pitchFamily="18" charset="2"/>
              <a:buChar char=""/>
            </a:pPr>
            <a:r>
              <a:rPr lang="en-US" sz="1100" b="0" spc="0" dirty="0">
                <a:ln w="0"/>
                <a:solidFill>
                  <a:schemeClr val="bg2">
                    <a:lumMod val="75000"/>
                  </a:schemeClr>
                </a:solidFill>
                <a:latin typeface="Arial" panose="020B0604020202020204" pitchFamily="34" charset="0"/>
                <a:cs typeface="Arial" panose="020B0604020202020204" pitchFamily="34" charset="0"/>
              </a:rPr>
              <a:t>This presentation have two creche activities who would be linked to Piaget theory, conclusion and reference list.</a:t>
            </a:r>
            <a:endParaRPr lang="en-US" b="0" spc="0" dirty="0">
              <a:ln w="0"/>
              <a:solidFill>
                <a:schemeClr val="bg2">
                  <a:lumMod val="75000"/>
                </a:schemeClr>
              </a:solidFill>
            </a:endParaRPr>
          </a:p>
        </p:txBody>
      </p:sp>
      <p:sp>
        <p:nvSpPr>
          <p:cNvPr id="4" name="Slide Number Placeholder 3">
            <a:extLst>
              <a:ext uri="{FF2B5EF4-FFF2-40B4-BE49-F238E27FC236}">
                <a16:creationId xmlns:a16="http://schemas.microsoft.com/office/drawing/2014/main" id="{04F2127A-6437-92A5-1D26-22B70F404154}"/>
              </a:ext>
            </a:extLst>
          </p:cNvPr>
          <p:cNvSpPr>
            <a:spLocks noGrp="1"/>
          </p:cNvSpPr>
          <p:nvPr>
            <p:ph type="sldNum" sz="quarter" idx="12"/>
          </p:nvPr>
        </p:nvSpPr>
        <p:spPr>
          <a:xfrm>
            <a:off x="10363200" y="5578475"/>
            <a:ext cx="1142245" cy="669925"/>
          </a:xfrm>
        </p:spPr>
        <p:txBody>
          <a:bodyPr vert="horz" lIns="91440" tIns="45720" rIns="91440" bIns="45720" rtlCol="0" anchor="b">
            <a:normAutofit/>
          </a:bodyPr>
          <a:lstStyle/>
          <a:p>
            <a:pPr defTabSz="914400">
              <a:spcAft>
                <a:spcPts val="600"/>
              </a:spcAft>
            </a:pPr>
            <a:fld id="{112124B1-78AB-4874-A20E-A261EAEEB4DD}" type="slidenum">
              <a:rPr lang="en-US" smtClean="0"/>
              <a:pPr defTabSz="914400">
                <a:spcAft>
                  <a:spcPts val="600"/>
                </a:spcAft>
              </a:pPr>
              <a:t>2</a:t>
            </a:fld>
            <a:endParaRPr lang="en-US"/>
          </a:p>
        </p:txBody>
      </p:sp>
      <p:grpSp>
        <p:nvGrpSpPr>
          <p:cNvPr id="98" name="Group 97">
            <a:extLst>
              <a:ext uri="{FF2B5EF4-FFF2-40B4-BE49-F238E27FC236}">
                <a16:creationId xmlns:a16="http://schemas.microsoft.com/office/drawing/2014/main" id="{8FD8AD14-0613-481A-BA78-CCA8DD1F3B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99" name="Straight Connector 98">
              <a:extLst>
                <a:ext uri="{FF2B5EF4-FFF2-40B4-BE49-F238E27FC236}">
                  <a16:creationId xmlns:a16="http://schemas.microsoft.com/office/drawing/2014/main" id="{F36D0C6A-5417-49B9-A556-98633131BE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0" name="Straight Connector 99">
              <a:extLst>
                <a:ext uri="{FF2B5EF4-FFF2-40B4-BE49-F238E27FC236}">
                  <a16:creationId xmlns:a16="http://schemas.microsoft.com/office/drawing/2014/main" id="{08727C4A-D172-4E5A-9D28-9C04CC82988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1" name="Straight Connector 100">
              <a:extLst>
                <a:ext uri="{FF2B5EF4-FFF2-40B4-BE49-F238E27FC236}">
                  <a16:creationId xmlns:a16="http://schemas.microsoft.com/office/drawing/2014/main" id="{23D19D09-0DC1-4FC2-B1AD-011ED90101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2" name="Straight Connector 101">
              <a:extLst>
                <a:ext uri="{FF2B5EF4-FFF2-40B4-BE49-F238E27FC236}">
                  <a16:creationId xmlns:a16="http://schemas.microsoft.com/office/drawing/2014/main" id="{E9016FDD-D596-484A-87E8-CC1E7BAD84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 name="Straight Connector 102">
              <a:extLst>
                <a:ext uri="{FF2B5EF4-FFF2-40B4-BE49-F238E27FC236}">
                  <a16:creationId xmlns:a16="http://schemas.microsoft.com/office/drawing/2014/main" id="{8D7E80C5-88F9-44F8-A8D1-0F2F223A769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Rectangle 2">
            <a:extLst>
              <a:ext uri="{FF2B5EF4-FFF2-40B4-BE49-F238E27FC236}">
                <a16:creationId xmlns:a16="http://schemas.microsoft.com/office/drawing/2014/main" id="{AA8FF61A-76CD-FD78-5F79-B0A0F74DF567}"/>
              </a:ext>
            </a:extLst>
          </p:cNvPr>
          <p:cNvSpPr/>
          <p:nvPr/>
        </p:nvSpPr>
        <p:spPr>
          <a:xfrm>
            <a:off x="484631" y="2845837"/>
            <a:ext cx="2781083" cy="5831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Verrywellmind.com</a:t>
            </a:r>
            <a:endParaRPr lang="en-GB"/>
          </a:p>
        </p:txBody>
      </p:sp>
    </p:spTree>
    <p:extLst>
      <p:ext uri="{BB962C8B-B14F-4D97-AF65-F5344CB8AC3E}">
        <p14:creationId xmlns:p14="http://schemas.microsoft.com/office/powerpoint/2010/main" val="328818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148" name="Straight Connector 128">
            <a:extLst>
              <a:ext uri="{FF2B5EF4-FFF2-40B4-BE49-F238E27FC236}">
                <a16:creationId xmlns:a16="http://schemas.microsoft.com/office/drawing/2014/main" id="{8FD48FB1-66D8-4676-B0AA-C139A1DB78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9" name="Straight Connector 130">
            <a:extLst>
              <a:ext uri="{FF2B5EF4-FFF2-40B4-BE49-F238E27FC236}">
                <a16:creationId xmlns:a16="http://schemas.microsoft.com/office/drawing/2014/main" id="{F033F5AE-6728-4F19-8DED-658E674B3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0" name="Straight Connector 132">
            <a:extLst>
              <a:ext uri="{FF2B5EF4-FFF2-40B4-BE49-F238E27FC236}">
                <a16:creationId xmlns:a16="http://schemas.microsoft.com/office/drawing/2014/main" id="{82C7D74A-18BA-4709-A808-44E8815C4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1" name="Straight Connector 134">
            <a:extLst>
              <a:ext uri="{FF2B5EF4-FFF2-40B4-BE49-F238E27FC236}">
                <a16:creationId xmlns:a16="http://schemas.microsoft.com/office/drawing/2014/main" id="{B5164A3F-1561-4039-8185-AB0EEB713E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2" name="Straight Connector 136">
            <a:extLst>
              <a:ext uri="{FF2B5EF4-FFF2-40B4-BE49-F238E27FC236}">
                <a16:creationId xmlns:a16="http://schemas.microsoft.com/office/drawing/2014/main" id="{2A35DB53-42BE-460E-9CA1-1294C98463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53" name="Rectangle 138">
            <a:extLst>
              <a:ext uri="{FF2B5EF4-FFF2-40B4-BE49-F238E27FC236}">
                <a16:creationId xmlns:a16="http://schemas.microsoft.com/office/drawing/2014/main" id="{ED2D7C63-562A-41C7-892E-0C73F5D59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F586A7-F65F-72B8-6217-401D7E17A1E4}"/>
              </a:ext>
            </a:extLst>
          </p:cNvPr>
          <p:cNvSpPr>
            <a:spLocks noGrp="1"/>
          </p:cNvSpPr>
          <p:nvPr>
            <p:ph type="title"/>
          </p:nvPr>
        </p:nvSpPr>
        <p:spPr>
          <a:xfrm>
            <a:off x="4739745" y="91545"/>
            <a:ext cx="6536267" cy="1820335"/>
          </a:xfrm>
        </p:spPr>
        <p:txBody>
          <a:bodyPr vert="horz" lIns="91440" tIns="45720" rIns="91440" bIns="45720" rtlCol="0" anchor="b">
            <a:normAutofit/>
          </a:bodyPr>
          <a:lstStyle/>
          <a:p>
            <a:r>
              <a:rPr lang="en-US" sz="4800"/>
              <a:t>0-2 aged children</a:t>
            </a:r>
            <a:br>
              <a:rPr lang="en-US" sz="4800"/>
            </a:br>
            <a:endParaRPr lang="en-US" sz="4800"/>
          </a:p>
        </p:txBody>
      </p:sp>
      <p:pic>
        <p:nvPicPr>
          <p:cNvPr id="4" name="Picture 3" descr="Numbers and symbols">
            <a:extLst>
              <a:ext uri="{FF2B5EF4-FFF2-40B4-BE49-F238E27FC236}">
                <a16:creationId xmlns:a16="http://schemas.microsoft.com/office/drawing/2014/main" id="{469A9FB6-3995-89AB-F3D9-2C2C3099442F}"/>
              </a:ext>
            </a:extLst>
          </p:cNvPr>
          <p:cNvPicPr>
            <a:picLocks noChangeAspect="1"/>
          </p:cNvPicPr>
          <p:nvPr/>
        </p:nvPicPr>
        <p:blipFill rotWithShape="1">
          <a:blip r:embed="rId2">
            <a:extLst>
              <a:ext uri="{28A0092B-C50C-407E-A947-70E740481C1C}">
                <a14:useLocalDpi xmlns:a14="http://schemas.microsoft.com/office/drawing/2010/main" val="0"/>
              </a:ext>
            </a:extLst>
          </a:blip>
          <a:srcRect l="27420" r="27420" b="-1"/>
          <a:stretch/>
        </p:blipFill>
        <p:spPr>
          <a:xfrm>
            <a:off x="20" y="10"/>
            <a:ext cx="4639713" cy="6857990"/>
          </a:xfrm>
          <a:prstGeom prst="rect">
            <a:avLst/>
          </a:prstGeom>
          <a:effectLst>
            <a:innerShdw blurRad="57150" dist="38100" dir="14460000">
              <a:prstClr val="black">
                <a:alpha val="70000"/>
              </a:prstClr>
            </a:innerShdw>
          </a:effectLst>
        </p:spPr>
      </p:pic>
      <p:sp>
        <p:nvSpPr>
          <p:cNvPr id="36" name="Slide Number Placeholder 35">
            <a:extLst>
              <a:ext uri="{FF2B5EF4-FFF2-40B4-BE49-F238E27FC236}">
                <a16:creationId xmlns:a16="http://schemas.microsoft.com/office/drawing/2014/main" id="{B1A15553-40C5-85B9-C7E6-D2C0D5D0A5AB}"/>
              </a:ext>
            </a:extLst>
          </p:cNvPr>
          <p:cNvSpPr>
            <a:spLocks noGrp="1"/>
          </p:cNvSpPr>
          <p:nvPr>
            <p:ph type="sldNum" sz="quarter" idx="12"/>
          </p:nvPr>
        </p:nvSpPr>
        <p:spPr>
          <a:xfrm>
            <a:off x="10363200" y="5578475"/>
            <a:ext cx="1142245" cy="669925"/>
          </a:xfrm>
        </p:spPr>
        <p:txBody>
          <a:bodyPr vert="horz" lIns="91440" tIns="45720" rIns="91440" bIns="45720" rtlCol="0" anchor="b">
            <a:normAutofit/>
          </a:bodyPr>
          <a:lstStyle/>
          <a:p>
            <a:pPr defTabSz="914400">
              <a:spcAft>
                <a:spcPts val="600"/>
              </a:spcAft>
            </a:pPr>
            <a:fld id="{112124B1-78AB-4874-A20E-A261EAEEB4DD}" type="slidenum">
              <a:rPr lang="en-US" smtClean="0"/>
              <a:pPr defTabSz="914400">
                <a:spcAft>
                  <a:spcPts val="600"/>
                </a:spcAft>
              </a:pPr>
              <a:t>3</a:t>
            </a:fld>
            <a:endParaRPr lang="en-US"/>
          </a:p>
        </p:txBody>
      </p:sp>
      <p:grpSp>
        <p:nvGrpSpPr>
          <p:cNvPr id="154" name="Group 140">
            <a:extLst>
              <a:ext uri="{FF2B5EF4-FFF2-40B4-BE49-F238E27FC236}">
                <a16:creationId xmlns:a16="http://schemas.microsoft.com/office/drawing/2014/main" id="{6DF25E23-BE15-4E36-A700-59F0CE8C54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42" name="Straight Connector 141">
              <a:extLst>
                <a:ext uri="{FF2B5EF4-FFF2-40B4-BE49-F238E27FC236}">
                  <a16:creationId xmlns:a16="http://schemas.microsoft.com/office/drawing/2014/main" id="{2CE9353A-F333-4305-BED0-D126D75F5D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3" name="Straight Connector 142">
              <a:extLst>
                <a:ext uri="{FF2B5EF4-FFF2-40B4-BE49-F238E27FC236}">
                  <a16:creationId xmlns:a16="http://schemas.microsoft.com/office/drawing/2014/main" id="{95D1D327-6D34-4AB1-BBCB-FFD18B927BA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4" name="Straight Connector 143">
              <a:extLst>
                <a:ext uri="{FF2B5EF4-FFF2-40B4-BE49-F238E27FC236}">
                  <a16:creationId xmlns:a16="http://schemas.microsoft.com/office/drawing/2014/main" id="{C3D4CCB5-F27F-4868-B1D4-55D8654F07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5" name="Straight Connector 144">
              <a:extLst>
                <a:ext uri="{FF2B5EF4-FFF2-40B4-BE49-F238E27FC236}">
                  <a16:creationId xmlns:a16="http://schemas.microsoft.com/office/drawing/2014/main" id="{55F00F96-8833-4C32-AD31-05286BC800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6" name="Straight Connector 145">
              <a:extLst>
                <a:ext uri="{FF2B5EF4-FFF2-40B4-BE49-F238E27FC236}">
                  <a16:creationId xmlns:a16="http://schemas.microsoft.com/office/drawing/2014/main" id="{C22EE3D4-FE2C-4B01-BC8C-3CE2C6CC1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Rectangle 2">
            <a:extLst>
              <a:ext uri="{FF2B5EF4-FFF2-40B4-BE49-F238E27FC236}">
                <a16:creationId xmlns:a16="http://schemas.microsoft.com/office/drawing/2014/main" id="{CD33C9DB-992F-49BB-2269-6EA0B916086F}"/>
              </a:ext>
            </a:extLst>
          </p:cNvPr>
          <p:cNvSpPr/>
          <p:nvPr/>
        </p:nvSpPr>
        <p:spPr>
          <a:xfrm>
            <a:off x="4739745" y="1911880"/>
            <a:ext cx="7452255" cy="3841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dirty="0"/>
              <a:t>0-2 </a:t>
            </a:r>
            <a:r>
              <a:rPr lang="en-US" sz="1100" dirty="0">
                <a:latin typeface="Arial" panose="020B0604020202020204" pitchFamily="34" charset="0"/>
                <a:cs typeface="Arial" panose="020B0604020202020204" pitchFamily="34" charset="0"/>
              </a:rPr>
              <a:t>is the age range for the next activities proposed, by using the Piaget theory that” from birth we are involved in the process of learning”. According to Piaget, older children are capable of thoughts that youngest not. </a:t>
            </a:r>
          </a:p>
          <a:p>
            <a:pPr>
              <a:lnSpc>
                <a:spcPct val="150000"/>
              </a:lnSpc>
            </a:pPr>
            <a:r>
              <a:rPr lang="en-US" sz="1100" dirty="0">
                <a:latin typeface="Arial" panose="020B0604020202020204" pitchFamily="34" charset="0"/>
                <a:cs typeface="Arial" panose="020B0604020202020204" pitchFamily="34" charset="0"/>
              </a:rPr>
              <a:t>  Piaget theory of development had a big impact in understanding of children growth, and there are his 4 stages of cognitive development: </a:t>
            </a:r>
          </a:p>
          <a:p>
            <a:pPr marL="342900" indent="-342900">
              <a:lnSpc>
                <a:spcPct val="150000"/>
              </a:lnSpc>
              <a:buFont typeface="+mj-lt"/>
              <a:buAutoNum type="arabicPeriod"/>
            </a:pPr>
            <a:r>
              <a:rPr lang="en-US" sz="1100" dirty="0">
                <a:latin typeface="Arial" panose="020B0604020202020204" pitchFamily="34" charset="0"/>
                <a:cs typeface="Arial" panose="020B0604020202020204" pitchFamily="34" charset="0"/>
              </a:rPr>
              <a:t>Sensorimotor (aged 0-2 years)</a:t>
            </a:r>
          </a:p>
          <a:p>
            <a:pPr marL="342900" indent="-342900">
              <a:lnSpc>
                <a:spcPct val="150000"/>
              </a:lnSpc>
              <a:buFont typeface="+mj-lt"/>
              <a:buAutoNum type="arabicPeriod"/>
            </a:pPr>
            <a:r>
              <a:rPr lang="en-US" sz="1100" dirty="0">
                <a:latin typeface="Arial" panose="020B0604020202020204" pitchFamily="34" charset="0"/>
                <a:cs typeface="Arial" panose="020B0604020202020204" pitchFamily="34" charset="0"/>
              </a:rPr>
              <a:t>Preoperational ( aged 2-6 years)</a:t>
            </a:r>
          </a:p>
          <a:p>
            <a:pPr marL="342900" indent="-342900">
              <a:lnSpc>
                <a:spcPct val="150000"/>
              </a:lnSpc>
              <a:buFont typeface="+mj-lt"/>
              <a:buAutoNum type="arabicPeriod"/>
            </a:pPr>
            <a:r>
              <a:rPr lang="en-US" sz="1100" dirty="0">
                <a:latin typeface="Arial" panose="020B0604020202020204" pitchFamily="34" charset="0"/>
                <a:cs typeface="Arial" panose="020B0604020202020204" pitchFamily="34" charset="0"/>
              </a:rPr>
              <a:t>Concreate operational (aged 7-12 years)</a:t>
            </a:r>
          </a:p>
          <a:p>
            <a:pPr marL="342900" indent="-342900">
              <a:lnSpc>
                <a:spcPct val="150000"/>
              </a:lnSpc>
              <a:buFont typeface="+mj-lt"/>
              <a:buAutoNum type="arabicPeriod"/>
            </a:pPr>
            <a:r>
              <a:rPr lang="en-US" sz="1100" dirty="0">
                <a:latin typeface="Arial" panose="020B0604020202020204" pitchFamily="34" charset="0"/>
                <a:cs typeface="Arial" panose="020B0604020202020204" pitchFamily="34" charset="0"/>
              </a:rPr>
              <a:t>Formal operational ( aged 12-adult) </a:t>
            </a:r>
          </a:p>
          <a:p>
            <a:pPr>
              <a:lnSpc>
                <a:spcPct val="150000"/>
              </a:lnSpc>
            </a:pPr>
            <a:r>
              <a:rPr lang="en-US" sz="1100" dirty="0">
                <a:latin typeface="Arial" panose="020B0604020202020204" pitchFamily="34" charset="0"/>
                <a:cs typeface="Arial" panose="020B0604020202020204" pitchFamily="34" charset="0"/>
              </a:rPr>
              <a:t>  Kids are constantly exploring and experimenting as they understand how the world works. Early stage of life, infants are exploring through the sensorimotor, using the primitive skills, that are gifted by birth. Progressing in life, the infant is developing the mind by accessing his motor perception and gain new skills, that would help for the next stage of life. </a:t>
            </a:r>
            <a:endParaRPr lang="en-GB" dirty="0"/>
          </a:p>
        </p:txBody>
      </p:sp>
    </p:spTree>
    <p:extLst>
      <p:ext uri="{BB962C8B-B14F-4D97-AF65-F5344CB8AC3E}">
        <p14:creationId xmlns:p14="http://schemas.microsoft.com/office/powerpoint/2010/main" val="31907973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BADDD09E-8094-4188-9090-C1C7840FE7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EEE3AB-0F28-2564-649A-CC44FCA2EE13}"/>
              </a:ext>
            </a:extLst>
          </p:cNvPr>
          <p:cNvSpPr>
            <a:spLocks noGrp="1"/>
          </p:cNvSpPr>
          <p:nvPr>
            <p:ph type="title"/>
          </p:nvPr>
        </p:nvSpPr>
        <p:spPr>
          <a:xfrm>
            <a:off x="6084114" y="4487332"/>
            <a:ext cx="4205003" cy="1507067"/>
          </a:xfrm>
        </p:spPr>
        <p:txBody>
          <a:bodyPr>
            <a:normAutofit/>
          </a:bodyPr>
          <a:lstStyle/>
          <a:p>
            <a:r>
              <a:rPr lang="en-US" sz="3200"/>
              <a:t>Proposed activities 1</a:t>
            </a:r>
            <a:endParaRPr lang="en-GB" sz="3200"/>
          </a:p>
        </p:txBody>
      </p:sp>
      <p:sp>
        <p:nvSpPr>
          <p:cNvPr id="31" name="Snip Diagonal Corner Rectangle 24">
            <a:extLst>
              <a:ext uri="{FF2B5EF4-FFF2-40B4-BE49-F238E27FC236}">
                <a16:creationId xmlns:a16="http://schemas.microsoft.com/office/drawing/2014/main" id="{C58F6CE0-025D-40A5-AEF1-00954E3F98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5136155" cy="5286838"/>
          </a:xfrm>
          <a:prstGeom prst="snip2DiagRect">
            <a:avLst>
              <a:gd name="adj1" fmla="val 9954"/>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7" descr="Woman playing with child in lap">
            <a:extLst>
              <a:ext uri="{FF2B5EF4-FFF2-40B4-BE49-F238E27FC236}">
                <a16:creationId xmlns:a16="http://schemas.microsoft.com/office/drawing/2014/main" id="{1150F5E2-A469-C549-81DA-1D341FFB18DC}"/>
              </a:ext>
            </a:extLst>
          </p:cNvPr>
          <p:cNvPicPr>
            <a:picLocks noChangeAspect="1"/>
          </p:cNvPicPr>
          <p:nvPr/>
        </p:nvPicPr>
        <p:blipFill rotWithShape="1">
          <a:blip r:embed="rId2">
            <a:extLst>
              <a:ext uri="{28A0092B-C50C-407E-A947-70E740481C1C}">
                <a14:useLocalDpi xmlns:a14="http://schemas.microsoft.com/office/drawing/2010/main" val="0"/>
              </a:ext>
            </a:extLst>
          </a:blip>
          <a:srcRect l="7653" r="27567"/>
          <a:stretch/>
        </p:blipFill>
        <p:spPr>
          <a:xfrm>
            <a:off x="797205" y="786117"/>
            <a:ext cx="4809744" cy="4956048"/>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sp>
        <p:nvSpPr>
          <p:cNvPr id="26" name="Content Placeholder 25">
            <a:extLst>
              <a:ext uri="{FF2B5EF4-FFF2-40B4-BE49-F238E27FC236}">
                <a16:creationId xmlns:a16="http://schemas.microsoft.com/office/drawing/2014/main" id="{3437676D-D9F2-4BFC-0224-9DFC68DD3FE2}"/>
              </a:ext>
            </a:extLst>
          </p:cNvPr>
          <p:cNvSpPr>
            <a:spLocks noGrp="1"/>
          </p:cNvSpPr>
          <p:nvPr>
            <p:ph idx="1"/>
          </p:nvPr>
        </p:nvSpPr>
        <p:spPr>
          <a:xfrm>
            <a:off x="6095998" y="685800"/>
            <a:ext cx="4819653" cy="3615267"/>
          </a:xfrm>
        </p:spPr>
        <p:txBody>
          <a:bodyPr>
            <a:normAutofit/>
          </a:bodyPr>
          <a:lstStyle/>
          <a:p>
            <a:pPr>
              <a:lnSpc>
                <a:spcPct val="150000"/>
              </a:lnSpc>
            </a:pPr>
            <a:r>
              <a:rPr lang="en-US" sz="1100" dirty="0">
                <a:latin typeface="Arial" panose="020B0604020202020204" pitchFamily="34" charset="0"/>
                <a:cs typeface="Arial" panose="020B0604020202020204" pitchFamily="34" charset="0"/>
              </a:rPr>
              <a:t>1.</a:t>
            </a:r>
            <a:r>
              <a:rPr lang="en-US" sz="1100" b="1" dirty="0">
                <a:latin typeface="Arial" panose="020B0604020202020204" pitchFamily="34" charset="0"/>
                <a:cs typeface="Arial" panose="020B0604020202020204" pitchFamily="34" charset="0"/>
              </a:rPr>
              <a:t>Playing with blocks</a:t>
            </a:r>
            <a:r>
              <a:rPr lang="en-US" sz="1100" dirty="0">
                <a:latin typeface="Arial" panose="020B0604020202020204" pitchFamily="34" charset="0"/>
                <a:cs typeface="Arial" panose="020B0604020202020204" pitchFamily="34" charset="0"/>
              </a:rPr>
              <a:t>: Blocks helps children to develop the creativity, develop new friendships, self-esteem and imagination. Is a verry common game that parents and teachers can use it for entertain but the same time educate them and help them to learn new things such as mathematics, science, creativity and more. </a:t>
            </a:r>
          </a:p>
          <a:p>
            <a:pPr>
              <a:lnSpc>
                <a:spcPct val="150000"/>
              </a:lnSpc>
            </a:pPr>
            <a:r>
              <a:rPr lang="en-US" sz="1100" dirty="0">
                <a:latin typeface="Arial" panose="020B0604020202020204" pitchFamily="34" charset="0"/>
                <a:cs typeface="Arial" panose="020B0604020202020204" pitchFamily="34" charset="0"/>
              </a:rPr>
              <a:t>Parents and teacher can use this game to stimulate the brain of the infants, and give them the opportunity to discover new ideas, new challenges, and memory skills. </a:t>
            </a:r>
          </a:p>
        </p:txBody>
      </p:sp>
      <p:sp>
        <p:nvSpPr>
          <p:cNvPr id="4" name="Slide Number Placeholder 3">
            <a:extLst>
              <a:ext uri="{FF2B5EF4-FFF2-40B4-BE49-F238E27FC236}">
                <a16:creationId xmlns:a16="http://schemas.microsoft.com/office/drawing/2014/main" id="{902FAB48-4A67-58A0-433A-A295F6CA0050}"/>
              </a:ext>
            </a:extLst>
          </p:cNvPr>
          <p:cNvSpPr>
            <a:spLocks noGrp="1"/>
          </p:cNvSpPr>
          <p:nvPr>
            <p:ph type="sldNum" sz="quarter" idx="12"/>
          </p:nvPr>
        </p:nvSpPr>
        <p:spPr>
          <a:xfrm>
            <a:off x="10363200" y="5578475"/>
            <a:ext cx="1142245" cy="669925"/>
          </a:xfrm>
        </p:spPr>
        <p:txBody>
          <a:bodyPr>
            <a:normAutofit/>
          </a:bodyPr>
          <a:lstStyle/>
          <a:p>
            <a:pPr>
              <a:spcAft>
                <a:spcPts val="600"/>
              </a:spcAft>
            </a:pPr>
            <a:fld id="{112124B1-78AB-4874-A20E-A261EAEEB4DD}" type="slidenum">
              <a:rPr lang="en-GB" smtClean="0"/>
              <a:pPr>
                <a:spcAft>
                  <a:spcPts val="600"/>
                </a:spcAft>
              </a:pPr>
              <a:t>4</a:t>
            </a:fld>
            <a:endParaRPr lang="en-GB"/>
          </a:p>
        </p:txBody>
      </p:sp>
      <p:grpSp>
        <p:nvGrpSpPr>
          <p:cNvPr id="33" name="Group 32">
            <a:extLst>
              <a:ext uri="{FF2B5EF4-FFF2-40B4-BE49-F238E27FC236}">
                <a16:creationId xmlns:a16="http://schemas.microsoft.com/office/drawing/2014/main" id="{D8025A22-9C86-4108-A289-BD5650A8E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4" name="Straight Connector 33">
              <a:extLst>
                <a:ext uri="{FF2B5EF4-FFF2-40B4-BE49-F238E27FC236}">
                  <a16:creationId xmlns:a16="http://schemas.microsoft.com/office/drawing/2014/main" id="{59A3623F-EF59-4F0B-9030-79CB7F995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9EBD0F53-A43D-414A-8653-E9F1D36103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908661C0-6128-4F64-8EDF-2D73D5F47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C8AFEF08-AFBA-4125-B170-D3EB3E11DB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AA0E13BF-B4CA-4B20-A5DD-50ABBAEC7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761689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28" name="Straight Connector 28">
            <a:extLst>
              <a:ext uri="{FF2B5EF4-FFF2-40B4-BE49-F238E27FC236}">
                <a16:creationId xmlns:a16="http://schemas.microsoft.com/office/drawing/2014/main" id="{8FD48FB1-66D8-4676-B0AA-C139A1DB78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F033F5AE-6728-4F19-8DED-658E674B3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82C7D74A-18BA-4709-A808-44E8815C4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34">
            <a:extLst>
              <a:ext uri="{FF2B5EF4-FFF2-40B4-BE49-F238E27FC236}">
                <a16:creationId xmlns:a16="http://schemas.microsoft.com/office/drawing/2014/main" id="{B5164A3F-1561-4039-8185-AB0EEB713E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6">
            <a:extLst>
              <a:ext uri="{FF2B5EF4-FFF2-40B4-BE49-F238E27FC236}">
                <a16:creationId xmlns:a16="http://schemas.microsoft.com/office/drawing/2014/main" id="{2A35DB53-42BE-460E-9CA1-1294C98463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34" name="Rectangle 38">
            <a:extLst>
              <a:ext uri="{FF2B5EF4-FFF2-40B4-BE49-F238E27FC236}">
                <a16:creationId xmlns:a16="http://schemas.microsoft.com/office/drawing/2014/main" id="{C5BDD1EA-D8C1-45AF-9F0A-14A2A137BA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1A3EEE-C8DF-BF56-7C85-82B63825130A}"/>
              </a:ext>
            </a:extLst>
          </p:cNvPr>
          <p:cNvSpPr>
            <a:spLocks noGrp="1"/>
          </p:cNvSpPr>
          <p:nvPr>
            <p:ph type="title"/>
          </p:nvPr>
        </p:nvSpPr>
        <p:spPr>
          <a:xfrm>
            <a:off x="7532710" y="628617"/>
            <a:ext cx="3971902" cy="3028983"/>
          </a:xfrm>
        </p:spPr>
        <p:txBody>
          <a:bodyPr vert="horz" lIns="91440" tIns="45720" rIns="91440" bIns="45720" rtlCol="0" anchor="b">
            <a:normAutofit/>
          </a:bodyPr>
          <a:lstStyle/>
          <a:p>
            <a:r>
              <a:rPr lang="en-US" sz="2000" dirty="0">
                <a:latin typeface="+mn-lt"/>
              </a:rPr>
              <a:t>How the theory relate to activity</a:t>
            </a:r>
            <a:r>
              <a:rPr lang="en-US" sz="4400" dirty="0">
                <a:latin typeface="+mn-lt"/>
              </a:rPr>
              <a:t>1</a:t>
            </a:r>
            <a:endParaRPr lang="en-US" sz="4400" dirty="0"/>
          </a:p>
        </p:txBody>
      </p:sp>
      <p:sp>
        <p:nvSpPr>
          <p:cNvPr id="36" name="Snip Diagonal Corner Rectangle 6">
            <a:extLst>
              <a:ext uri="{FF2B5EF4-FFF2-40B4-BE49-F238E27FC236}">
                <a16:creationId xmlns:a16="http://schemas.microsoft.com/office/drawing/2014/main" id="{14354E08-0068-48D7-A8AD-84C7B1CF5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5" descr="Scientist holding solution in glassware in laboratory with rainbow overlay">
            <a:extLst>
              <a:ext uri="{FF2B5EF4-FFF2-40B4-BE49-F238E27FC236}">
                <a16:creationId xmlns:a16="http://schemas.microsoft.com/office/drawing/2014/main" id="{ACD6CF02-55E9-6C43-728D-AC1EA801A58F}"/>
              </a:ext>
            </a:extLst>
          </p:cNvPr>
          <p:cNvPicPr>
            <a:picLocks noChangeAspect="1"/>
          </p:cNvPicPr>
          <p:nvPr/>
        </p:nvPicPr>
        <p:blipFill rotWithShape="1">
          <a:blip r:embed="rId2"/>
          <a:srcRect l="315" r="16200"/>
          <a:stretch/>
        </p:blipFill>
        <p:spPr>
          <a:xfrm>
            <a:off x="799072" y="786117"/>
            <a:ext cx="6245352" cy="4956048"/>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
        <p:nvSpPr>
          <p:cNvPr id="4" name="Slide Number Placeholder 3">
            <a:extLst>
              <a:ext uri="{FF2B5EF4-FFF2-40B4-BE49-F238E27FC236}">
                <a16:creationId xmlns:a16="http://schemas.microsoft.com/office/drawing/2014/main" id="{C04BCA67-ABDF-8AF8-7F56-9B209235A584}"/>
              </a:ext>
            </a:extLst>
          </p:cNvPr>
          <p:cNvSpPr>
            <a:spLocks noGrp="1"/>
          </p:cNvSpPr>
          <p:nvPr>
            <p:ph type="sldNum" sz="quarter" idx="12"/>
          </p:nvPr>
        </p:nvSpPr>
        <p:spPr>
          <a:xfrm>
            <a:off x="10363200" y="5578475"/>
            <a:ext cx="1142245" cy="669925"/>
          </a:xfrm>
        </p:spPr>
        <p:txBody>
          <a:bodyPr vert="horz" lIns="91440" tIns="45720" rIns="91440" bIns="45720" rtlCol="0" anchor="b">
            <a:normAutofit/>
          </a:bodyPr>
          <a:lstStyle/>
          <a:p>
            <a:pPr defTabSz="914400">
              <a:spcAft>
                <a:spcPts val="600"/>
              </a:spcAft>
            </a:pPr>
            <a:fld id="{112124B1-78AB-4874-A20E-A261EAEEB4DD}" type="slidenum">
              <a:rPr lang="en-US"/>
              <a:pPr defTabSz="914400">
                <a:spcAft>
                  <a:spcPts val="600"/>
                </a:spcAft>
              </a:pPr>
              <a:t>5</a:t>
            </a:fld>
            <a:endParaRPr lang="en-US"/>
          </a:p>
        </p:txBody>
      </p:sp>
      <p:grpSp>
        <p:nvGrpSpPr>
          <p:cNvPr id="38" name="Group 42">
            <a:extLst>
              <a:ext uri="{FF2B5EF4-FFF2-40B4-BE49-F238E27FC236}">
                <a16:creationId xmlns:a16="http://schemas.microsoft.com/office/drawing/2014/main" id="{A779F34F-2960-4B81-BA08-445B6F6A0C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44" name="Straight Connector 43">
              <a:extLst>
                <a:ext uri="{FF2B5EF4-FFF2-40B4-BE49-F238E27FC236}">
                  <a16:creationId xmlns:a16="http://schemas.microsoft.com/office/drawing/2014/main" id="{10A57ACC-416F-4A5D-B7F7-DDA9886A3A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26522B4F-50C4-4FCE-8AE2-3789D63ED3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6" name="Straight Connector 45">
              <a:extLst>
                <a:ext uri="{FF2B5EF4-FFF2-40B4-BE49-F238E27FC236}">
                  <a16:creationId xmlns:a16="http://schemas.microsoft.com/office/drawing/2014/main" id="{2C3978FC-B5D1-42BE-B086-BC2A733D58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ACED99F1-340D-4970-8E66-3B28E9271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50A54E39-63C0-4847-A766-C6B74FEB48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Rectangle 2">
            <a:extLst>
              <a:ext uri="{FF2B5EF4-FFF2-40B4-BE49-F238E27FC236}">
                <a16:creationId xmlns:a16="http://schemas.microsoft.com/office/drawing/2014/main" id="{361BD1F7-8C60-3860-DA26-A8F99159ADD8}"/>
              </a:ext>
            </a:extLst>
          </p:cNvPr>
          <p:cNvSpPr/>
          <p:nvPr/>
        </p:nvSpPr>
        <p:spPr>
          <a:xfrm>
            <a:off x="7554013" y="3583173"/>
            <a:ext cx="4483999" cy="20894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a:latin typeface="Arial" panose="020B0604020202020204" pitchFamily="34" charset="0"/>
                <a:cs typeface="Arial" panose="020B0604020202020204" pitchFamily="34" charset="0"/>
              </a:rPr>
              <a:t>The Piaget theory is relating with the 1 activity as children explore through direct sensory (tach, see, smell, hear), playing with blocks enable the imagination and creativity of kids and demonstrate what they are learning across language. It is known as “object permanence” and enable the child to predict and learn even if it takes a while for a baby to do so. According to Piaget object permanence is the most important in sensorimotor stage of development.  </a:t>
            </a: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2508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ADDD09E-8094-4188-9090-C1C7840FE7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345E21-A4E2-36EF-9FC9-B73EC2CF94D4}"/>
              </a:ext>
            </a:extLst>
          </p:cNvPr>
          <p:cNvSpPr>
            <a:spLocks noGrp="1"/>
          </p:cNvSpPr>
          <p:nvPr>
            <p:ph type="title"/>
          </p:nvPr>
        </p:nvSpPr>
        <p:spPr>
          <a:xfrm>
            <a:off x="6084114" y="4487332"/>
            <a:ext cx="4205003" cy="1507067"/>
          </a:xfrm>
        </p:spPr>
        <p:txBody>
          <a:bodyPr>
            <a:normAutofit/>
          </a:bodyPr>
          <a:lstStyle/>
          <a:p>
            <a:r>
              <a:rPr lang="en-US" sz="3200" dirty="0"/>
              <a:t>Peek-a-boo</a:t>
            </a:r>
            <a:br>
              <a:rPr lang="en-US" sz="3200" dirty="0"/>
            </a:br>
            <a:r>
              <a:rPr lang="en-US" sz="2400" dirty="0"/>
              <a:t>activity 2</a:t>
            </a:r>
            <a:endParaRPr lang="en-GB" sz="3200" dirty="0"/>
          </a:p>
        </p:txBody>
      </p:sp>
      <p:sp>
        <p:nvSpPr>
          <p:cNvPr id="15" name="Snip Diagonal Corner Rectangle 24">
            <a:extLst>
              <a:ext uri="{FF2B5EF4-FFF2-40B4-BE49-F238E27FC236}">
                <a16:creationId xmlns:a16="http://schemas.microsoft.com/office/drawing/2014/main" id="{C58F6CE0-025D-40A5-AEF1-00954E3F98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5136155" cy="5286838"/>
          </a:xfrm>
          <a:prstGeom prst="snip2DiagRect">
            <a:avLst>
              <a:gd name="adj1" fmla="val 9954"/>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Ball pool with different colors">
            <a:extLst>
              <a:ext uri="{FF2B5EF4-FFF2-40B4-BE49-F238E27FC236}">
                <a16:creationId xmlns:a16="http://schemas.microsoft.com/office/drawing/2014/main" id="{CB3B1894-FD81-A98E-E843-AA06BC1F0339}"/>
              </a:ext>
            </a:extLst>
          </p:cNvPr>
          <p:cNvPicPr>
            <a:picLocks noChangeAspect="1"/>
          </p:cNvPicPr>
          <p:nvPr/>
        </p:nvPicPr>
        <p:blipFill rotWithShape="1">
          <a:blip r:embed="rId2">
            <a:extLst>
              <a:ext uri="{28A0092B-C50C-407E-A947-70E740481C1C}">
                <a14:useLocalDpi xmlns:a14="http://schemas.microsoft.com/office/drawing/2010/main" val="0"/>
              </a:ext>
            </a:extLst>
          </a:blip>
          <a:srcRect l="9996" r="25225"/>
          <a:stretch/>
        </p:blipFill>
        <p:spPr>
          <a:xfrm>
            <a:off x="797205" y="786117"/>
            <a:ext cx="4809744" cy="4956048"/>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sp>
        <p:nvSpPr>
          <p:cNvPr id="10" name="Content Placeholder 9">
            <a:extLst>
              <a:ext uri="{FF2B5EF4-FFF2-40B4-BE49-F238E27FC236}">
                <a16:creationId xmlns:a16="http://schemas.microsoft.com/office/drawing/2014/main" id="{120D3630-8B2F-31D6-7E32-D50B0CEEB008}"/>
              </a:ext>
            </a:extLst>
          </p:cNvPr>
          <p:cNvSpPr>
            <a:spLocks noGrp="1"/>
          </p:cNvSpPr>
          <p:nvPr>
            <p:ph idx="1"/>
          </p:nvPr>
        </p:nvSpPr>
        <p:spPr>
          <a:xfrm>
            <a:off x="6095998" y="685800"/>
            <a:ext cx="4819653" cy="3615267"/>
          </a:xfrm>
        </p:spPr>
        <p:txBody>
          <a:bodyPr>
            <a:normAutofit/>
          </a:bodyPr>
          <a:lstStyle/>
          <a:p>
            <a:pPr>
              <a:lnSpc>
                <a:spcPct val="150000"/>
              </a:lnSpc>
            </a:pPr>
            <a:r>
              <a:rPr lang="en-US" sz="1100" dirty="0">
                <a:latin typeface="Arial" panose="020B0604020202020204" pitchFamily="34" charset="0"/>
                <a:cs typeface="Arial" panose="020B0604020202020204" pitchFamily="34" charset="0"/>
              </a:rPr>
              <a:t>To play this game, is necessary that a person  hide behind something and appear suddenly. The baby will laugh or even response, but always the baby would act socked when the person reappears. The infant understanding of the world is very limited, comparing with an older infant who understand the object permanence that the person or object continued to existing even when unseen.</a:t>
            </a:r>
          </a:p>
        </p:txBody>
      </p:sp>
      <p:sp>
        <p:nvSpPr>
          <p:cNvPr id="4" name="Slide Number Placeholder 3">
            <a:extLst>
              <a:ext uri="{FF2B5EF4-FFF2-40B4-BE49-F238E27FC236}">
                <a16:creationId xmlns:a16="http://schemas.microsoft.com/office/drawing/2014/main" id="{CAAC8475-CE30-3A7D-B34E-5AD41F07D68E}"/>
              </a:ext>
            </a:extLst>
          </p:cNvPr>
          <p:cNvSpPr>
            <a:spLocks noGrp="1"/>
          </p:cNvSpPr>
          <p:nvPr>
            <p:ph type="sldNum" sz="quarter" idx="12"/>
          </p:nvPr>
        </p:nvSpPr>
        <p:spPr>
          <a:xfrm>
            <a:off x="10363200" y="5578475"/>
            <a:ext cx="1142245" cy="669925"/>
          </a:xfrm>
        </p:spPr>
        <p:txBody>
          <a:bodyPr>
            <a:normAutofit/>
          </a:bodyPr>
          <a:lstStyle/>
          <a:p>
            <a:pPr>
              <a:spcAft>
                <a:spcPts val="600"/>
              </a:spcAft>
            </a:pPr>
            <a:fld id="{112124B1-78AB-4874-A20E-A261EAEEB4DD}" type="slidenum">
              <a:rPr lang="en-GB" smtClean="0"/>
              <a:pPr>
                <a:spcAft>
                  <a:spcPts val="600"/>
                </a:spcAft>
              </a:pPr>
              <a:t>6</a:t>
            </a:fld>
            <a:endParaRPr lang="en-GB"/>
          </a:p>
        </p:txBody>
      </p:sp>
      <p:grpSp>
        <p:nvGrpSpPr>
          <p:cNvPr id="17" name="Group 16">
            <a:extLst>
              <a:ext uri="{FF2B5EF4-FFF2-40B4-BE49-F238E27FC236}">
                <a16:creationId xmlns:a16="http://schemas.microsoft.com/office/drawing/2014/main" id="{D8025A22-9C86-4108-A289-BD5650A8E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8" name="Straight Connector 17">
              <a:extLst>
                <a:ext uri="{FF2B5EF4-FFF2-40B4-BE49-F238E27FC236}">
                  <a16:creationId xmlns:a16="http://schemas.microsoft.com/office/drawing/2014/main" id="{59A3623F-EF59-4F0B-9030-79CB7F995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9EBD0F53-A43D-414A-8653-E9F1D36103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908661C0-6128-4F64-8EDF-2D73D5F47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C8AFEF08-AFBA-4125-B170-D3EB3E11DB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AA0E13BF-B4CA-4B20-A5DD-50ABBAEC7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402621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8FA7-78FC-9C54-5492-A8E221A89356}"/>
              </a:ext>
            </a:extLst>
          </p:cNvPr>
          <p:cNvSpPr>
            <a:spLocks noGrp="1"/>
          </p:cNvSpPr>
          <p:nvPr>
            <p:ph type="title"/>
          </p:nvPr>
        </p:nvSpPr>
        <p:spPr/>
        <p:txBody>
          <a:bodyPr/>
          <a:lstStyle/>
          <a:p>
            <a:r>
              <a:rPr lang="en-US" dirty="0"/>
              <a:t>Relating between the activity 2 and the Piaget theory</a:t>
            </a:r>
            <a:endParaRPr lang="en-GB" dirty="0"/>
          </a:p>
        </p:txBody>
      </p:sp>
      <p:sp>
        <p:nvSpPr>
          <p:cNvPr id="3" name="Content Placeholder 2">
            <a:extLst>
              <a:ext uri="{FF2B5EF4-FFF2-40B4-BE49-F238E27FC236}">
                <a16:creationId xmlns:a16="http://schemas.microsoft.com/office/drawing/2014/main" id="{549C5705-BF25-C2F3-1F29-A144C779825E}"/>
              </a:ext>
            </a:extLst>
          </p:cNvPr>
          <p:cNvSpPr>
            <a:spLocks noGrp="1"/>
          </p:cNvSpPr>
          <p:nvPr>
            <p:ph idx="1"/>
          </p:nvPr>
        </p:nvSpPr>
        <p:spPr/>
        <p:txBody>
          <a:bodyPr>
            <a:normAutofit/>
          </a:bodyPr>
          <a:lstStyle/>
          <a:p>
            <a:pPr>
              <a:lnSpc>
                <a:spcPct val="150000"/>
              </a:lnSpc>
            </a:pPr>
            <a:r>
              <a:rPr lang="en-US" sz="1100" dirty="0">
                <a:latin typeface="Arial" panose="020B0604020202020204" pitchFamily="34" charset="0"/>
                <a:cs typeface="Arial" panose="020B0604020202020204" pitchFamily="34" charset="0"/>
              </a:rPr>
              <a:t>The peek-a-boo activity is a classic example, of how during this early stage, an infant knowledge from the world is limited to his sensory perception and motor activities. During this stage of development kids take an active role, as they continuously develop the understanding of the world.</a:t>
            </a:r>
          </a:p>
          <a:p>
            <a:pPr>
              <a:lnSpc>
                <a:spcPct val="150000"/>
              </a:lnSpc>
            </a:pPr>
            <a:r>
              <a:rPr lang="en-US" sz="1100" dirty="0">
                <a:latin typeface="Arial" panose="020B0604020202020204" pitchFamily="34" charset="0"/>
                <a:cs typeface="Arial" panose="020B0604020202020204" pitchFamily="34" charset="0"/>
              </a:rPr>
              <a:t>Piaget theory is related to this activity, as infants are exploring through the sensorimotor using the skills that they already are born with and develop them progressing to the next stage of development.</a:t>
            </a:r>
            <a:endParaRPr lang="en-GB" sz="11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B5AB0C64-F3D4-3B2F-FBCD-200026998EA3}"/>
              </a:ext>
            </a:extLst>
          </p:cNvPr>
          <p:cNvSpPr>
            <a:spLocks noGrp="1"/>
          </p:cNvSpPr>
          <p:nvPr>
            <p:ph type="sldNum" sz="quarter" idx="12"/>
          </p:nvPr>
        </p:nvSpPr>
        <p:spPr/>
        <p:txBody>
          <a:bodyPr/>
          <a:lstStyle/>
          <a:p>
            <a:fld id="{112124B1-78AB-4874-A20E-A261EAEEB4DD}" type="slidenum">
              <a:rPr lang="en-GB" smtClean="0"/>
              <a:t>7</a:t>
            </a:fld>
            <a:endParaRPr lang="en-GB"/>
          </a:p>
        </p:txBody>
      </p:sp>
    </p:spTree>
    <p:extLst>
      <p:ext uri="{BB962C8B-B14F-4D97-AF65-F5344CB8AC3E}">
        <p14:creationId xmlns:p14="http://schemas.microsoft.com/office/powerpoint/2010/main" val="3456151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 name="Rectangle 50">
            <a:extLst>
              <a:ext uri="{FF2B5EF4-FFF2-40B4-BE49-F238E27FC236}">
                <a16:creationId xmlns:a16="http://schemas.microsoft.com/office/drawing/2014/main" id="{124D9F5B-C72B-41EE-97C2-D3600B6271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4AD55B-98F5-AFF3-0C1A-0674DA1569EF}"/>
              </a:ext>
            </a:extLst>
          </p:cNvPr>
          <p:cNvSpPr>
            <a:spLocks noGrp="1"/>
          </p:cNvSpPr>
          <p:nvPr>
            <p:ph type="title"/>
          </p:nvPr>
        </p:nvSpPr>
        <p:spPr>
          <a:xfrm>
            <a:off x="6084114" y="4487332"/>
            <a:ext cx="4205003" cy="1507067"/>
          </a:xfrm>
        </p:spPr>
        <p:txBody>
          <a:bodyPr>
            <a:normAutofit/>
          </a:bodyPr>
          <a:lstStyle/>
          <a:p>
            <a:r>
              <a:rPr lang="en-US" sz="3200">
                <a:solidFill>
                  <a:srgbClr val="FFFFFF"/>
                </a:solidFill>
              </a:rPr>
              <a:t>conclusion</a:t>
            </a:r>
            <a:endParaRPr lang="en-GB" sz="3200">
              <a:solidFill>
                <a:srgbClr val="FFFFFF"/>
              </a:solidFill>
            </a:endParaRPr>
          </a:p>
        </p:txBody>
      </p:sp>
      <p:pic>
        <p:nvPicPr>
          <p:cNvPr id="5" name="Content Placeholder 4" descr="Crawling baby in onesie">
            <a:extLst>
              <a:ext uri="{FF2B5EF4-FFF2-40B4-BE49-F238E27FC236}">
                <a16:creationId xmlns:a16="http://schemas.microsoft.com/office/drawing/2014/main" id="{D9295326-1FB3-BB20-330E-7CA9684F12C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7551" y="1194642"/>
            <a:ext cx="4887466" cy="4248581"/>
          </a:xfrm>
          <a:prstGeom prst="rect">
            <a:avLst/>
          </a:prstGeom>
          <a:effectLst>
            <a:innerShdw blurRad="57150" dist="38100" dir="14460000">
              <a:prstClr val="black">
                <a:alpha val="70000"/>
              </a:prstClr>
            </a:innerShdw>
          </a:effectLst>
        </p:spPr>
      </p:pic>
      <p:sp>
        <p:nvSpPr>
          <p:cNvPr id="48" name="Content Placeholder 47">
            <a:extLst>
              <a:ext uri="{FF2B5EF4-FFF2-40B4-BE49-F238E27FC236}">
                <a16:creationId xmlns:a16="http://schemas.microsoft.com/office/drawing/2014/main" id="{61DCDA40-77BE-3F99-DBCD-AC2FE6B36AAB}"/>
              </a:ext>
            </a:extLst>
          </p:cNvPr>
          <p:cNvSpPr>
            <a:spLocks noGrp="1"/>
          </p:cNvSpPr>
          <p:nvPr>
            <p:ph idx="1"/>
          </p:nvPr>
        </p:nvSpPr>
        <p:spPr>
          <a:xfrm>
            <a:off x="6095998" y="685800"/>
            <a:ext cx="4819653" cy="3615267"/>
          </a:xfrm>
        </p:spPr>
        <p:txBody>
          <a:bodyPr>
            <a:normAutofit lnSpcReduction="10000"/>
          </a:bodyPr>
          <a:lstStyle/>
          <a:p>
            <a:pPr>
              <a:lnSpc>
                <a:spcPct val="150000"/>
              </a:lnSpc>
            </a:pPr>
            <a:r>
              <a:rPr lang="en-US" sz="1100" dirty="0">
                <a:solidFill>
                  <a:srgbClr val="0F496F"/>
                </a:solidFill>
                <a:latin typeface="Arial" panose="020B0604020202020204" pitchFamily="34" charset="0"/>
                <a:cs typeface="Arial" panose="020B0604020202020204" pitchFamily="34" charset="0"/>
              </a:rPr>
              <a:t>The activities for children aged 0-2, who lives with their mother in a women refuge Centre, would help them develop and accomplish the sensorimotor stage of cognitive development. Piaget suggest that children progress through a series of four stages of development: sensorimotor( explore through direct sensory: see, hear, smell, touch), preoperational( the child has ability to pretend, can use symbols, words), concreate operational( the child think logically, understanding conversation), and formal operational( </a:t>
            </a:r>
            <a:r>
              <a:rPr lang="en-US" sz="1100">
                <a:solidFill>
                  <a:srgbClr val="0F496F"/>
                </a:solidFill>
                <a:latin typeface="Arial" panose="020B0604020202020204" pitchFamily="34" charset="0"/>
                <a:cs typeface="Arial" panose="020B0604020202020204" pitchFamily="34" charset="0"/>
              </a:rPr>
              <a:t>think hypothetically</a:t>
            </a:r>
            <a:r>
              <a:rPr lang="en-US" sz="1100" dirty="0">
                <a:solidFill>
                  <a:srgbClr val="0F496F"/>
                </a:solidFill>
                <a:latin typeface="Arial" panose="020B0604020202020204" pitchFamily="34" charset="0"/>
                <a:cs typeface="Arial" panose="020B0604020202020204" pitchFamily="34" charset="0"/>
              </a:rPr>
              <a:t>).</a:t>
            </a:r>
          </a:p>
          <a:p>
            <a:pPr>
              <a:lnSpc>
                <a:spcPct val="150000"/>
              </a:lnSpc>
            </a:pPr>
            <a:r>
              <a:rPr lang="en-US" sz="1100" dirty="0">
                <a:solidFill>
                  <a:srgbClr val="0F496F"/>
                </a:solidFill>
                <a:latin typeface="Arial" panose="020B0604020202020204" pitchFamily="34" charset="0"/>
                <a:cs typeface="Arial" panose="020B0604020202020204" pitchFamily="34" charset="0"/>
              </a:rPr>
              <a:t>These stages enclose mental development and gives children the abilities they need as they progress into the next stage of life. </a:t>
            </a:r>
          </a:p>
          <a:p>
            <a:pPr>
              <a:lnSpc>
                <a:spcPct val="150000"/>
              </a:lnSpc>
            </a:pPr>
            <a:r>
              <a:rPr lang="en-US" sz="1100" dirty="0">
                <a:solidFill>
                  <a:srgbClr val="0F496F"/>
                </a:solidFill>
                <a:latin typeface="Arial" panose="020B0604020202020204" pitchFamily="34" charset="0"/>
                <a:cs typeface="Arial" panose="020B0604020202020204" pitchFamily="34" charset="0"/>
              </a:rPr>
              <a:t>The Piaget theory can be related to these activities ( playing with blooks, and peek-a-boo), because the sensorimotor stage serve an important step in child development and allow the infant  to interact and build cognizance of themselves and what is around them.</a:t>
            </a:r>
          </a:p>
        </p:txBody>
      </p:sp>
      <p:sp>
        <p:nvSpPr>
          <p:cNvPr id="4" name="Slide Number Placeholder 3">
            <a:extLst>
              <a:ext uri="{FF2B5EF4-FFF2-40B4-BE49-F238E27FC236}">
                <a16:creationId xmlns:a16="http://schemas.microsoft.com/office/drawing/2014/main" id="{0C050EE3-2037-2AA8-4B43-B041621122E6}"/>
              </a:ext>
            </a:extLst>
          </p:cNvPr>
          <p:cNvSpPr>
            <a:spLocks noGrp="1"/>
          </p:cNvSpPr>
          <p:nvPr>
            <p:ph type="sldNum" sz="quarter" idx="12"/>
          </p:nvPr>
        </p:nvSpPr>
        <p:spPr>
          <a:xfrm>
            <a:off x="10363200" y="5578475"/>
            <a:ext cx="1142245" cy="669925"/>
          </a:xfrm>
        </p:spPr>
        <p:txBody>
          <a:bodyPr>
            <a:normAutofit/>
          </a:bodyPr>
          <a:lstStyle/>
          <a:p>
            <a:pPr>
              <a:spcAft>
                <a:spcPts val="600"/>
              </a:spcAft>
            </a:pPr>
            <a:fld id="{112124B1-78AB-4874-A20E-A261EAEEB4DD}" type="slidenum">
              <a:rPr lang="en-GB">
                <a:solidFill>
                  <a:srgbClr val="0A304A"/>
                </a:solidFill>
              </a:rPr>
              <a:pPr>
                <a:spcAft>
                  <a:spcPts val="600"/>
                </a:spcAft>
              </a:pPr>
              <a:t>8</a:t>
            </a:fld>
            <a:endParaRPr lang="en-GB">
              <a:solidFill>
                <a:srgbClr val="0A304A"/>
              </a:solidFill>
            </a:endParaRPr>
          </a:p>
        </p:txBody>
      </p:sp>
      <p:grpSp>
        <p:nvGrpSpPr>
          <p:cNvPr id="69" name="Group 52">
            <a:extLst>
              <a:ext uri="{FF2B5EF4-FFF2-40B4-BE49-F238E27FC236}">
                <a16:creationId xmlns:a16="http://schemas.microsoft.com/office/drawing/2014/main" id="{0180A64C-1862-4B1B-8953-FA96DEE4C44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54" name="Straight Connector 53">
              <a:extLst>
                <a:ext uri="{FF2B5EF4-FFF2-40B4-BE49-F238E27FC236}">
                  <a16:creationId xmlns:a16="http://schemas.microsoft.com/office/drawing/2014/main" id="{52859A51-B3CA-4126-956F-D0DCCBA2129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70" name="Straight Connector 54">
              <a:extLst>
                <a:ext uri="{FF2B5EF4-FFF2-40B4-BE49-F238E27FC236}">
                  <a16:creationId xmlns:a16="http://schemas.microsoft.com/office/drawing/2014/main" id="{1ECA05ED-FBC3-48F4-8E6D-AB89EC6081C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6" name="Straight Connector 55">
              <a:extLst>
                <a:ext uri="{FF2B5EF4-FFF2-40B4-BE49-F238E27FC236}">
                  <a16:creationId xmlns:a16="http://schemas.microsoft.com/office/drawing/2014/main" id="{5EE24CC5-F080-45A3-B2B4-59A7BCA5AB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71" name="Straight Connector 56">
              <a:extLst>
                <a:ext uri="{FF2B5EF4-FFF2-40B4-BE49-F238E27FC236}">
                  <a16:creationId xmlns:a16="http://schemas.microsoft.com/office/drawing/2014/main" id="{B3EC6EC2-2351-427C-90C2-F107915733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8" name="Straight Connector 57">
              <a:extLst>
                <a:ext uri="{FF2B5EF4-FFF2-40B4-BE49-F238E27FC236}">
                  <a16:creationId xmlns:a16="http://schemas.microsoft.com/office/drawing/2014/main" id="{D524D87A-9540-4F77-B006-823176623BD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44445962"/>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168" name="Straight Connector 139">
            <a:extLst>
              <a:ext uri="{FF2B5EF4-FFF2-40B4-BE49-F238E27FC236}">
                <a16:creationId xmlns:a16="http://schemas.microsoft.com/office/drawing/2014/main" id="{0512F9CB-A1A0-4043-A103-F6A4B94B69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9" name="Straight Connector 141">
            <a:extLst>
              <a:ext uri="{FF2B5EF4-FFF2-40B4-BE49-F238E27FC236}">
                <a16:creationId xmlns:a16="http://schemas.microsoft.com/office/drawing/2014/main" id="{ADBE6588-EE16-4389-857C-86A156D49E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0" name="Straight Connector 143">
            <a:extLst>
              <a:ext uri="{FF2B5EF4-FFF2-40B4-BE49-F238E27FC236}">
                <a16:creationId xmlns:a16="http://schemas.microsoft.com/office/drawing/2014/main" id="{17FD48D2-B0A7-413D-B947-AA55AC1296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1" name="Straight Connector 145">
            <a:extLst>
              <a:ext uri="{FF2B5EF4-FFF2-40B4-BE49-F238E27FC236}">
                <a16:creationId xmlns:a16="http://schemas.microsoft.com/office/drawing/2014/main" id="{2BE668D0-D906-4EEE-B32F-8C028624B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2" name="Straight Connector 147">
            <a:extLst>
              <a:ext uri="{FF2B5EF4-FFF2-40B4-BE49-F238E27FC236}">
                <a16:creationId xmlns:a16="http://schemas.microsoft.com/office/drawing/2014/main" id="{D1DE67A3-B8F6-4CFD-A8E0-D15200F231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73" name="Rectangle 149">
            <a:extLst>
              <a:ext uri="{FF2B5EF4-FFF2-40B4-BE49-F238E27FC236}">
                <a16:creationId xmlns:a16="http://schemas.microsoft.com/office/drawing/2014/main" id="{637214A4-997B-4C95-951E-08E1B51B5A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9C79E4-9F9A-FEF1-FAC5-C673F62F8421}"/>
              </a:ext>
            </a:extLst>
          </p:cNvPr>
          <p:cNvSpPr>
            <a:spLocks noGrp="1"/>
          </p:cNvSpPr>
          <p:nvPr>
            <p:ph type="title"/>
          </p:nvPr>
        </p:nvSpPr>
        <p:spPr>
          <a:xfrm>
            <a:off x="684212" y="685799"/>
            <a:ext cx="6965285" cy="2971801"/>
          </a:xfrm>
        </p:spPr>
        <p:txBody>
          <a:bodyPr vert="horz" lIns="91440" tIns="45720" rIns="91440" bIns="45720" rtlCol="0" anchor="b">
            <a:normAutofit/>
          </a:bodyPr>
          <a:lstStyle/>
          <a:p>
            <a:pPr>
              <a:lnSpc>
                <a:spcPct val="90000"/>
              </a:lnSpc>
            </a:pPr>
            <a:r>
              <a:rPr lang="en-US" sz="1200" b="0" i="0" dirty="0"/>
              <a:t>Reference list:</a:t>
            </a:r>
            <a:br>
              <a:rPr lang="en-US" sz="1200" b="0" i="0" dirty="0"/>
            </a:br>
            <a:br>
              <a:rPr lang="en-US" sz="1200" b="0" i="0" dirty="0"/>
            </a:br>
            <a:r>
              <a:rPr lang="en-US" sz="1200" dirty="0"/>
              <a:t>1. </a:t>
            </a:r>
            <a:r>
              <a:rPr lang="en-US" sz="1200" b="0" i="0" dirty="0"/>
              <a:t>Boyd</a:t>
            </a:r>
            <a:r>
              <a:rPr lang="en-US" sz="1200" dirty="0"/>
              <a:t>, </a:t>
            </a:r>
            <a:r>
              <a:rPr lang="en-US" sz="1200" b="0" i="0" dirty="0"/>
              <a:t>(2019),  </a:t>
            </a:r>
            <a:r>
              <a:rPr lang="en-US" sz="1200" b="0" i="1" dirty="0"/>
              <a:t>Lifespan development </a:t>
            </a:r>
            <a:r>
              <a:rPr lang="en-US" sz="1200" b="0" i="0" dirty="0"/>
              <a:t>(Bee, Ed.; Eight, Global edition., p. 598p.),  Pearson. </a:t>
            </a:r>
            <a:br>
              <a:rPr lang="en-US" sz="1200" b="0" i="0" dirty="0"/>
            </a:br>
            <a:br>
              <a:rPr lang="en-US" sz="1200" b="0" i="0" dirty="0"/>
            </a:br>
            <a:r>
              <a:rPr lang="en-US" sz="1200" b="0" i="0" dirty="0"/>
              <a:t>2. Gross, R.J. (2015) Psychology : the science of mind and </a:t>
            </a:r>
            <a:r>
              <a:rPr lang="en-US" sz="1200" b="0" i="0" dirty="0" err="1"/>
              <a:t>behaviour</a:t>
            </a:r>
            <a:r>
              <a:rPr lang="en-US" sz="1200" b="0" i="0" dirty="0"/>
              <a:t> . Seventh edition. London, [England] :, Hodder Education.</a:t>
            </a:r>
            <a:br>
              <a:rPr lang="en-US" sz="1200" b="0" i="0" dirty="0"/>
            </a:br>
            <a:br>
              <a:rPr lang="en-US" sz="1200" b="0" i="0" dirty="0"/>
            </a:br>
            <a:r>
              <a:rPr lang="en-US" sz="1200" b="0" i="0" dirty="0"/>
              <a:t>3. Gillibrand, R. (2016) Developmental psychology . Second edition. Harlow, England :, Pearson.</a:t>
            </a:r>
            <a:br>
              <a:rPr lang="en-US" sz="1200" b="0" i="0" dirty="0"/>
            </a:br>
            <a:r>
              <a:rPr lang="en-US" sz="1200" b="0" i="0" dirty="0"/>
              <a:t>4. </a:t>
            </a:r>
            <a:r>
              <a:rPr lang="en-US" sz="1200" b="0" i="0" dirty="0" err="1"/>
              <a:t>Halpenny</a:t>
            </a:r>
            <a:r>
              <a:rPr lang="en-US" sz="1200" b="0" i="0" dirty="0"/>
              <a:t>, A.M. (2013) Introducing Piaget [electronic resource] : A guide for practitioners and students in early years education. Hoboken :, Taylor and Francis.</a:t>
            </a:r>
            <a:br>
              <a:rPr lang="en-US" sz="1200" b="0" i="0" dirty="0"/>
            </a:br>
            <a:r>
              <a:rPr lang="en-US" sz="1200" b="0" i="0" dirty="0"/>
              <a:t>5. Eysenck, M.W. (2015) Cognitive psychology [electronic resource] : a student’s handbook . 7th ed. Hove :, Psychology P.</a:t>
            </a:r>
            <a:br>
              <a:rPr lang="en-US" sz="1200" b="0" i="0" dirty="0"/>
            </a:br>
            <a:r>
              <a:rPr lang="en-US" sz="1200" b="0" i="0"/>
              <a:t>6. </a:t>
            </a:r>
            <a:endParaRPr lang="en-US" sz="1200" b="0" i="0" dirty="0"/>
          </a:p>
        </p:txBody>
      </p:sp>
      <p:pic>
        <p:nvPicPr>
          <p:cNvPr id="8" name="Graphic 7" descr="Books">
            <a:extLst>
              <a:ext uri="{FF2B5EF4-FFF2-40B4-BE49-F238E27FC236}">
                <a16:creationId xmlns:a16="http://schemas.microsoft.com/office/drawing/2014/main" id="{CA9884D8-CA53-866D-D862-8856776F61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28012" y="1852781"/>
            <a:ext cx="3152439" cy="3152439"/>
          </a:xfrm>
          <a:prstGeom prst="rect">
            <a:avLst/>
          </a:prstGeom>
          <a:ln w="15875">
            <a:solidFill>
              <a:srgbClr val="FFFFFF">
                <a:alpha val="40000"/>
              </a:srgbClr>
            </a:solidFill>
          </a:ln>
          <a:effectLst>
            <a:innerShdw blurRad="57150" dist="38100" dir="14460000">
              <a:prstClr val="black">
                <a:alpha val="70000"/>
              </a:prstClr>
            </a:innerShdw>
          </a:effectLst>
        </p:spPr>
      </p:pic>
      <p:sp>
        <p:nvSpPr>
          <p:cNvPr id="4" name="Slide Number Placeholder 3">
            <a:extLst>
              <a:ext uri="{FF2B5EF4-FFF2-40B4-BE49-F238E27FC236}">
                <a16:creationId xmlns:a16="http://schemas.microsoft.com/office/drawing/2014/main" id="{C86FDE6B-C039-69AC-8EB3-4BEF11475B3F}"/>
              </a:ext>
            </a:extLst>
          </p:cNvPr>
          <p:cNvSpPr>
            <a:spLocks noGrp="1"/>
          </p:cNvSpPr>
          <p:nvPr>
            <p:ph type="sldNum" sz="quarter" idx="12"/>
          </p:nvPr>
        </p:nvSpPr>
        <p:spPr>
          <a:xfrm>
            <a:off x="10363200" y="5578475"/>
            <a:ext cx="1142245" cy="669925"/>
          </a:xfrm>
        </p:spPr>
        <p:txBody>
          <a:bodyPr vert="horz" lIns="91440" tIns="45720" rIns="91440" bIns="45720" rtlCol="0" anchor="b">
            <a:normAutofit/>
          </a:bodyPr>
          <a:lstStyle/>
          <a:p>
            <a:pPr defTabSz="914400">
              <a:spcAft>
                <a:spcPts val="600"/>
              </a:spcAft>
            </a:pPr>
            <a:fld id="{112124B1-78AB-4874-A20E-A261EAEEB4DD}" type="slidenum">
              <a:rPr lang="en-US"/>
              <a:pPr defTabSz="914400">
                <a:spcAft>
                  <a:spcPts val="600"/>
                </a:spcAft>
              </a:pPr>
              <a:t>9</a:t>
            </a:fld>
            <a:endParaRPr lang="en-US"/>
          </a:p>
        </p:txBody>
      </p:sp>
      <p:grpSp>
        <p:nvGrpSpPr>
          <p:cNvPr id="174" name="Group 151">
            <a:extLst>
              <a:ext uri="{FF2B5EF4-FFF2-40B4-BE49-F238E27FC236}">
                <a16:creationId xmlns:a16="http://schemas.microsoft.com/office/drawing/2014/main" id="{307A8868-805D-4C18-8A8B-4817BA9FF9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53" name="Straight Connector 152">
              <a:extLst>
                <a:ext uri="{FF2B5EF4-FFF2-40B4-BE49-F238E27FC236}">
                  <a16:creationId xmlns:a16="http://schemas.microsoft.com/office/drawing/2014/main" id="{0CF59EB9-1EAB-47CE-AC8B-8EFD96929F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5" name="Straight Connector 153">
              <a:extLst>
                <a:ext uri="{FF2B5EF4-FFF2-40B4-BE49-F238E27FC236}">
                  <a16:creationId xmlns:a16="http://schemas.microsoft.com/office/drawing/2014/main" id="{B8786ADE-071C-435B-81E3-54A82DD5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5" name="Straight Connector 154">
              <a:extLst>
                <a:ext uri="{FF2B5EF4-FFF2-40B4-BE49-F238E27FC236}">
                  <a16:creationId xmlns:a16="http://schemas.microsoft.com/office/drawing/2014/main" id="{0F46AF6B-37AC-410E-9A0A-2F70B937A39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6" name="Straight Connector 155">
              <a:extLst>
                <a:ext uri="{FF2B5EF4-FFF2-40B4-BE49-F238E27FC236}">
                  <a16:creationId xmlns:a16="http://schemas.microsoft.com/office/drawing/2014/main" id="{FAEF4DD0-8A5B-40F1-88BA-ABE5ADE4D29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7" name="Straight Connector 156">
              <a:extLst>
                <a:ext uri="{FF2B5EF4-FFF2-40B4-BE49-F238E27FC236}">
                  <a16:creationId xmlns:a16="http://schemas.microsoft.com/office/drawing/2014/main" id="{3BA5EA8C-8F33-4994-A748-233E839E4A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90057096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48A7A53ED0F6C4BAC9BB320F40B3DEF" ma:contentTypeVersion="12" ma:contentTypeDescription="Create a new document." ma:contentTypeScope="" ma:versionID="eadedb439159b92668cbf1d2d58da3df">
  <xsd:schema xmlns:xsd="http://www.w3.org/2001/XMLSchema" xmlns:xs="http://www.w3.org/2001/XMLSchema" xmlns:p="http://schemas.microsoft.com/office/2006/metadata/properties" xmlns:ns3="5c225c8a-d58b-4f92-9659-fc93657787ef" xmlns:ns4="01059ada-d055-41df-ae87-635bd8b92658" targetNamespace="http://schemas.microsoft.com/office/2006/metadata/properties" ma:root="true" ma:fieldsID="18cebc3173956ba48516a3d8093b37c4" ns3:_="" ns4:_="">
    <xsd:import namespace="5c225c8a-d58b-4f92-9659-fc93657787ef"/>
    <xsd:import namespace="01059ada-d055-41df-ae87-635bd8b9265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SearchPropertie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225c8a-d58b-4f92-9659-fc93657787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1059ada-d055-41df-ae87-635bd8b9265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BB48290-59FA-4EAD-92DA-9EBB8C42719E}">
  <ds:schemaRefs>
    <ds:schemaRef ds:uri="http://schemas.microsoft.com/sharepoint/v3/contenttype/forms"/>
  </ds:schemaRefs>
</ds:datastoreItem>
</file>

<file path=customXml/itemProps2.xml><?xml version="1.0" encoding="utf-8"?>
<ds:datastoreItem xmlns:ds="http://schemas.openxmlformats.org/officeDocument/2006/customXml" ds:itemID="{7E7DBD35-9B1B-40E2-8C8C-49FF17BF95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225c8a-d58b-4f92-9659-fc93657787ef"/>
    <ds:schemaRef ds:uri="01059ada-d055-41df-ae87-635bd8b926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6692A0B-5D06-43BC-89D1-E095C18B25B4}">
  <ds:schemaRefs>
    <ds:schemaRef ds:uri="http://www.w3.org/XML/1998/namespace"/>
    <ds:schemaRef ds:uri="http://schemas.microsoft.com/office/2006/documentManagement/types"/>
    <ds:schemaRef ds:uri="http://purl.org/dc/dcmitype/"/>
    <ds:schemaRef ds:uri="http://purl.org/dc/elements/1.1/"/>
    <ds:schemaRef ds:uri="http://schemas.microsoft.com/office/2006/metadata/properties"/>
    <ds:schemaRef ds:uri="http://schemas.microsoft.com/office/infopath/2007/PartnerControls"/>
    <ds:schemaRef ds:uri="01059ada-d055-41df-ae87-635bd8b92658"/>
    <ds:schemaRef ds:uri="http://schemas.openxmlformats.org/package/2006/metadata/core-properties"/>
    <ds:schemaRef ds:uri="5c225c8a-d58b-4f92-9659-fc93657787ef"/>
    <ds:schemaRef ds:uri="http://purl.org/dc/terms/"/>
  </ds:schemaRefs>
</ds:datastoreItem>
</file>

<file path=docProps/app.xml><?xml version="1.0" encoding="utf-8"?>
<Properties xmlns="http://schemas.openxmlformats.org/officeDocument/2006/extended-properties" xmlns:vt="http://schemas.openxmlformats.org/officeDocument/2006/docPropsVTypes">
  <Template>Slice</Template>
  <TotalTime>2468</TotalTime>
  <Words>991</Words>
  <Application>Microsoft Office PowerPoint</Application>
  <PresentationFormat>Widescreen</PresentationFormat>
  <Paragraphs>46</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Century Gothic</vt:lpstr>
      <vt:lpstr>Wingdings 3</vt:lpstr>
      <vt:lpstr>Slice</vt:lpstr>
      <vt:lpstr>Working with children in a social care setting</vt:lpstr>
      <vt:lpstr> </vt:lpstr>
      <vt:lpstr>0-2 aged children </vt:lpstr>
      <vt:lpstr>Proposed activities 1</vt:lpstr>
      <vt:lpstr>How the theory relate to activity1</vt:lpstr>
      <vt:lpstr>Peek-a-boo activity 2</vt:lpstr>
      <vt:lpstr>Relating between the activity 2 and the Piaget theory</vt:lpstr>
      <vt:lpstr>conclusion</vt:lpstr>
      <vt:lpstr>Reference list:  1. Boyd, (2019),  Lifespan development (Bee, Ed.; Eight, Global edition., p. 598p.),  Pearson.   2. Gross, R.J. (2015) Psychology : the science of mind and behaviour . Seventh edition. London, [England] :, Hodder Education.  3. Gillibrand, R. (2016) Developmental psychology . Second edition. Harlow, England :, Pearson. 4. Halpenny, A.M. (2013) Introducing Piaget [electronic resource] : A guide for practitioners and students in early years education. Hoboken :, Taylor and Francis. 5. Eysenck, M.W. (2015) Cognitive psychology [electronic resource] : a student’s handbook . 7th ed. Hove :, Psychology P. 6.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Individual presentation</dc:title>
  <dc:creator>Ana Corcan (2133068)</dc:creator>
  <cp:lastModifiedBy>ana corcan</cp:lastModifiedBy>
  <cp:revision>1</cp:revision>
  <dcterms:created xsi:type="dcterms:W3CDTF">2023-02-14T10:29:17Z</dcterms:created>
  <dcterms:modified xsi:type="dcterms:W3CDTF">2023-02-19T22:45:17Z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0x010100448A7A53ED0F6C4BAC9BB320F40B3DEF</vt:lpwstr>
  </property>
</Properties>
</file>