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80" y="5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5DD706-4B8C-48D7-A52A-C0295040E910}"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6812589E-6CFB-4601-B245-AF712083F586}">
      <dgm:prSet/>
      <dgm:spPr/>
      <dgm:t>
        <a:bodyPr/>
        <a:lstStyle/>
        <a:p>
          <a:pPr>
            <a:defRPr b="1"/>
          </a:pPr>
          <a:r>
            <a:rPr lang="en-US"/>
            <a:t>8:45 AM</a:t>
          </a:r>
        </a:p>
      </dgm:t>
    </dgm:pt>
    <dgm:pt modelId="{D09C1002-0484-4C6C-AD83-51BA0A10F025}" type="parTrans" cxnId="{92089447-0F32-4C40-BDF1-AEC57477FBB8}">
      <dgm:prSet/>
      <dgm:spPr/>
      <dgm:t>
        <a:bodyPr/>
        <a:lstStyle/>
        <a:p>
          <a:endParaRPr lang="en-US"/>
        </a:p>
      </dgm:t>
    </dgm:pt>
    <dgm:pt modelId="{A91BFD85-8456-48E1-B0B7-F18227620252}" type="sibTrans" cxnId="{92089447-0F32-4C40-BDF1-AEC57477FBB8}">
      <dgm:prSet/>
      <dgm:spPr/>
      <dgm:t>
        <a:bodyPr/>
        <a:lstStyle/>
        <a:p>
          <a:endParaRPr lang="en-US"/>
        </a:p>
      </dgm:t>
    </dgm:pt>
    <dgm:pt modelId="{4A4DFF71-8A19-4A86-9268-1E3B046F8457}">
      <dgm:prSet/>
      <dgm:spPr/>
      <dgm:t>
        <a:bodyPr/>
        <a:lstStyle/>
        <a:p>
          <a:r>
            <a:rPr lang="en-US"/>
            <a:t>Gather in atrium of Arts building</a:t>
          </a:r>
        </a:p>
      </dgm:t>
    </dgm:pt>
    <dgm:pt modelId="{EAA77D9A-2BF0-4460-BC7E-7C931DC07A30}" type="parTrans" cxnId="{D30316D8-1B9E-4ADD-BDDA-6F6657AF3D08}">
      <dgm:prSet/>
      <dgm:spPr/>
      <dgm:t>
        <a:bodyPr/>
        <a:lstStyle/>
        <a:p>
          <a:endParaRPr lang="en-US"/>
        </a:p>
      </dgm:t>
    </dgm:pt>
    <dgm:pt modelId="{8E3C1A82-5DED-40E9-8C97-72F39FC4806D}" type="sibTrans" cxnId="{D30316D8-1B9E-4ADD-BDDA-6F6657AF3D08}">
      <dgm:prSet/>
      <dgm:spPr/>
      <dgm:t>
        <a:bodyPr/>
        <a:lstStyle/>
        <a:p>
          <a:endParaRPr lang="en-US"/>
        </a:p>
      </dgm:t>
    </dgm:pt>
    <dgm:pt modelId="{8734D4C9-F659-4128-9423-4192F951FCC7}">
      <dgm:prSet/>
      <dgm:spPr/>
      <dgm:t>
        <a:bodyPr/>
        <a:lstStyle/>
        <a:p>
          <a:pPr>
            <a:defRPr b="1"/>
          </a:pPr>
          <a:r>
            <a:rPr lang="en-US"/>
            <a:t>9:00 AM</a:t>
          </a:r>
        </a:p>
      </dgm:t>
    </dgm:pt>
    <dgm:pt modelId="{AE52A47D-92D8-4AEC-A7D5-DA24C1DC4616}" type="parTrans" cxnId="{6D97D8A7-00E0-488D-AE65-12CDF8D9D96E}">
      <dgm:prSet/>
      <dgm:spPr/>
      <dgm:t>
        <a:bodyPr/>
        <a:lstStyle/>
        <a:p>
          <a:endParaRPr lang="en-US"/>
        </a:p>
      </dgm:t>
    </dgm:pt>
    <dgm:pt modelId="{88CC6B00-DC15-427B-A74F-881E5365A3BA}" type="sibTrans" cxnId="{6D97D8A7-00E0-488D-AE65-12CDF8D9D96E}">
      <dgm:prSet/>
      <dgm:spPr/>
      <dgm:t>
        <a:bodyPr/>
        <a:lstStyle/>
        <a:p>
          <a:endParaRPr lang="en-US"/>
        </a:p>
      </dgm:t>
    </dgm:pt>
    <dgm:pt modelId="{7AD7572A-C324-4DAF-ACC2-117AA7C8079F}">
      <dgm:prSet/>
      <dgm:spPr/>
      <dgm:t>
        <a:bodyPr/>
        <a:lstStyle/>
        <a:p>
          <a:r>
            <a:rPr lang="en-US"/>
            <a:t>Bus departs outside Arts building</a:t>
          </a:r>
        </a:p>
      </dgm:t>
    </dgm:pt>
    <dgm:pt modelId="{62059052-C22A-4EE0-B71E-460BA3B3B24F}" type="parTrans" cxnId="{18CBAA28-458A-4B7D-AC27-D739DEFB959B}">
      <dgm:prSet/>
      <dgm:spPr/>
      <dgm:t>
        <a:bodyPr/>
        <a:lstStyle/>
        <a:p>
          <a:endParaRPr lang="en-US"/>
        </a:p>
      </dgm:t>
    </dgm:pt>
    <dgm:pt modelId="{83D5C200-8183-4B13-8356-E8F9642D6E13}" type="sibTrans" cxnId="{18CBAA28-458A-4B7D-AC27-D739DEFB959B}">
      <dgm:prSet/>
      <dgm:spPr/>
      <dgm:t>
        <a:bodyPr/>
        <a:lstStyle/>
        <a:p>
          <a:endParaRPr lang="en-US"/>
        </a:p>
      </dgm:t>
    </dgm:pt>
    <dgm:pt modelId="{95F4029A-2BEE-4F4F-B86A-BEF8791BADF4}">
      <dgm:prSet/>
      <dgm:spPr/>
      <dgm:t>
        <a:bodyPr/>
        <a:lstStyle/>
        <a:p>
          <a:pPr>
            <a:defRPr b="1"/>
          </a:pPr>
          <a:r>
            <a:rPr lang="en-US"/>
            <a:t>10:00 AM</a:t>
          </a:r>
        </a:p>
      </dgm:t>
    </dgm:pt>
    <dgm:pt modelId="{AA59A029-DE8E-4DD2-B949-CA9440E4B99D}" type="parTrans" cxnId="{FC4AF49A-C984-46CC-9AD3-5BF72A0B0F10}">
      <dgm:prSet/>
      <dgm:spPr/>
      <dgm:t>
        <a:bodyPr/>
        <a:lstStyle/>
        <a:p>
          <a:endParaRPr lang="en-US"/>
        </a:p>
      </dgm:t>
    </dgm:pt>
    <dgm:pt modelId="{E6660C64-6E64-479D-8B88-4C33C3EF7683}" type="sibTrans" cxnId="{FC4AF49A-C984-46CC-9AD3-5BF72A0B0F10}">
      <dgm:prSet/>
      <dgm:spPr/>
      <dgm:t>
        <a:bodyPr/>
        <a:lstStyle/>
        <a:p>
          <a:endParaRPr lang="en-US"/>
        </a:p>
      </dgm:t>
    </dgm:pt>
    <dgm:pt modelId="{732B55DA-47D3-4118-83A9-BE48513EDC4F}">
      <dgm:prSet/>
      <dgm:spPr/>
      <dgm:t>
        <a:bodyPr/>
        <a:lstStyle/>
        <a:p>
          <a:r>
            <a:rPr lang="en-US"/>
            <a:t>Arrive at the National Library of Wales</a:t>
          </a:r>
        </a:p>
      </dgm:t>
    </dgm:pt>
    <dgm:pt modelId="{CB42A842-1DA3-44BB-BB82-5EB167713335}" type="parTrans" cxnId="{9E782364-1018-4407-A648-60F77BFD324F}">
      <dgm:prSet/>
      <dgm:spPr/>
      <dgm:t>
        <a:bodyPr/>
        <a:lstStyle/>
        <a:p>
          <a:endParaRPr lang="en-US"/>
        </a:p>
      </dgm:t>
    </dgm:pt>
    <dgm:pt modelId="{F3C41F04-E5E8-4BD2-A151-D6165DB797A5}" type="sibTrans" cxnId="{9E782364-1018-4407-A648-60F77BFD324F}">
      <dgm:prSet/>
      <dgm:spPr/>
      <dgm:t>
        <a:bodyPr/>
        <a:lstStyle/>
        <a:p>
          <a:endParaRPr lang="en-US"/>
        </a:p>
      </dgm:t>
    </dgm:pt>
    <dgm:pt modelId="{08A99455-D2A3-449A-B806-E4996E8BD585}">
      <dgm:prSet/>
      <dgm:spPr/>
      <dgm:t>
        <a:bodyPr/>
        <a:lstStyle/>
        <a:p>
          <a:pPr>
            <a:defRPr b="1"/>
          </a:pPr>
          <a:r>
            <a:rPr lang="en-US"/>
            <a:t>10:00 AM – 11:30 AM</a:t>
          </a:r>
        </a:p>
      </dgm:t>
    </dgm:pt>
    <dgm:pt modelId="{D97F6F41-F211-4C84-A8C1-AEAD061B34DE}" type="parTrans" cxnId="{B3E621D0-25A5-4002-B7D8-A727DEED3DC2}">
      <dgm:prSet/>
      <dgm:spPr/>
      <dgm:t>
        <a:bodyPr/>
        <a:lstStyle/>
        <a:p>
          <a:endParaRPr lang="en-US"/>
        </a:p>
      </dgm:t>
    </dgm:pt>
    <dgm:pt modelId="{DE3F07A9-DB3D-4A93-8168-4CA650939965}" type="sibTrans" cxnId="{B3E621D0-25A5-4002-B7D8-A727DEED3DC2}">
      <dgm:prSet/>
      <dgm:spPr/>
      <dgm:t>
        <a:bodyPr/>
        <a:lstStyle/>
        <a:p>
          <a:endParaRPr lang="en-US"/>
        </a:p>
      </dgm:t>
    </dgm:pt>
    <dgm:pt modelId="{8C7C7851-6EDC-4D6E-9A00-E544107967E9}">
      <dgm:prSet/>
      <dgm:spPr/>
      <dgm:t>
        <a:bodyPr/>
        <a:lstStyle/>
        <a:p>
          <a:r>
            <a:rPr lang="en-US" dirty="0"/>
            <a:t>Tour and introduction to NLW collections</a:t>
          </a:r>
        </a:p>
      </dgm:t>
    </dgm:pt>
    <dgm:pt modelId="{A8794C62-41D8-4D50-9307-CFEE3A0E8517}" type="parTrans" cxnId="{DCCA3817-4A99-48DF-9DA0-5F070F213888}">
      <dgm:prSet/>
      <dgm:spPr/>
      <dgm:t>
        <a:bodyPr/>
        <a:lstStyle/>
        <a:p>
          <a:endParaRPr lang="en-US"/>
        </a:p>
      </dgm:t>
    </dgm:pt>
    <dgm:pt modelId="{CADB09AA-DB83-40CE-A3D6-A3BBFC19DDD5}" type="sibTrans" cxnId="{DCCA3817-4A99-48DF-9DA0-5F070F213888}">
      <dgm:prSet/>
      <dgm:spPr/>
      <dgm:t>
        <a:bodyPr/>
        <a:lstStyle/>
        <a:p>
          <a:endParaRPr lang="en-US"/>
        </a:p>
      </dgm:t>
    </dgm:pt>
    <dgm:pt modelId="{1A554588-524B-4C66-A626-5DA527CFDD02}">
      <dgm:prSet/>
      <dgm:spPr/>
      <dgm:t>
        <a:bodyPr/>
        <a:lstStyle/>
        <a:p>
          <a:pPr>
            <a:defRPr b="1"/>
          </a:pPr>
          <a:r>
            <a:rPr lang="en-US"/>
            <a:t>11:30 AM – 1:00 PM</a:t>
          </a:r>
        </a:p>
      </dgm:t>
    </dgm:pt>
    <dgm:pt modelId="{CD1ACCF0-7B11-4235-98FE-1514D1869185}" type="parTrans" cxnId="{AEC51863-5CD9-4293-B01F-210CB3BF8854}">
      <dgm:prSet/>
      <dgm:spPr/>
      <dgm:t>
        <a:bodyPr/>
        <a:lstStyle/>
        <a:p>
          <a:endParaRPr lang="en-US"/>
        </a:p>
      </dgm:t>
    </dgm:pt>
    <dgm:pt modelId="{BD075F60-FEAC-444E-ACDB-62C5988246C4}" type="sibTrans" cxnId="{AEC51863-5CD9-4293-B01F-210CB3BF8854}">
      <dgm:prSet/>
      <dgm:spPr/>
      <dgm:t>
        <a:bodyPr/>
        <a:lstStyle/>
        <a:p>
          <a:endParaRPr lang="en-US"/>
        </a:p>
      </dgm:t>
    </dgm:pt>
    <dgm:pt modelId="{4EA7CA83-07E3-4B08-8EC9-F5878AB560B2}">
      <dgm:prSet/>
      <dgm:spPr/>
      <dgm:t>
        <a:bodyPr/>
        <a:lstStyle/>
        <a:p>
          <a:r>
            <a:rPr lang="en-US"/>
            <a:t>Introduction to CAWCS</a:t>
          </a:r>
        </a:p>
      </dgm:t>
    </dgm:pt>
    <dgm:pt modelId="{972486F4-405C-4AA1-80E1-757597CB843B}" type="parTrans" cxnId="{F8271DF8-CFAA-4A4C-8422-F044A76532FC}">
      <dgm:prSet/>
      <dgm:spPr/>
      <dgm:t>
        <a:bodyPr/>
        <a:lstStyle/>
        <a:p>
          <a:endParaRPr lang="en-US"/>
        </a:p>
      </dgm:t>
    </dgm:pt>
    <dgm:pt modelId="{D7CAE5FA-8831-4857-BAEA-11A4A5D7AA92}" type="sibTrans" cxnId="{F8271DF8-CFAA-4A4C-8422-F044A76532FC}">
      <dgm:prSet/>
      <dgm:spPr/>
      <dgm:t>
        <a:bodyPr/>
        <a:lstStyle/>
        <a:p>
          <a:endParaRPr lang="en-US"/>
        </a:p>
      </dgm:t>
    </dgm:pt>
    <dgm:pt modelId="{D1A87F3D-637A-4D5C-975D-5A912950717B}">
      <dgm:prSet/>
      <dgm:spPr/>
      <dgm:t>
        <a:bodyPr/>
        <a:lstStyle/>
        <a:p>
          <a:pPr>
            <a:defRPr b="1"/>
          </a:pPr>
          <a:r>
            <a:rPr lang="en-US"/>
            <a:t>1:00 PM – 2:00 PM</a:t>
          </a:r>
        </a:p>
      </dgm:t>
    </dgm:pt>
    <dgm:pt modelId="{4A03AB34-BC02-43B5-A68C-DF10DCCC17B5}" type="parTrans" cxnId="{F991B5B8-4C9A-446B-9EE7-A43903A03E06}">
      <dgm:prSet/>
      <dgm:spPr/>
      <dgm:t>
        <a:bodyPr/>
        <a:lstStyle/>
        <a:p>
          <a:endParaRPr lang="en-US"/>
        </a:p>
      </dgm:t>
    </dgm:pt>
    <dgm:pt modelId="{85E62BCA-6F3F-49A4-B182-CC4F834C5C6A}" type="sibTrans" cxnId="{F991B5B8-4C9A-446B-9EE7-A43903A03E06}">
      <dgm:prSet/>
      <dgm:spPr/>
      <dgm:t>
        <a:bodyPr/>
        <a:lstStyle/>
        <a:p>
          <a:endParaRPr lang="en-US"/>
        </a:p>
      </dgm:t>
    </dgm:pt>
    <dgm:pt modelId="{02BA31D0-0AAB-4B09-80FC-1F28A6B4C8AD}">
      <dgm:prSet/>
      <dgm:spPr/>
      <dgm:t>
        <a:bodyPr/>
        <a:lstStyle/>
        <a:p>
          <a:r>
            <a:rPr lang="en-US" dirty="0"/>
            <a:t>Lunch</a:t>
          </a:r>
        </a:p>
      </dgm:t>
    </dgm:pt>
    <dgm:pt modelId="{1930E574-8773-4ACC-9188-C83B35643279}" type="parTrans" cxnId="{74E408C3-CC11-4C57-9685-7E930F6A86DC}">
      <dgm:prSet/>
      <dgm:spPr/>
      <dgm:t>
        <a:bodyPr/>
        <a:lstStyle/>
        <a:p>
          <a:endParaRPr lang="en-US"/>
        </a:p>
      </dgm:t>
    </dgm:pt>
    <dgm:pt modelId="{D15C4C1A-0F2F-416E-89AC-2285C7C5C66E}" type="sibTrans" cxnId="{74E408C3-CC11-4C57-9685-7E930F6A86DC}">
      <dgm:prSet/>
      <dgm:spPr/>
      <dgm:t>
        <a:bodyPr/>
        <a:lstStyle/>
        <a:p>
          <a:endParaRPr lang="en-US"/>
        </a:p>
      </dgm:t>
    </dgm:pt>
    <dgm:pt modelId="{557158B3-F8CF-4830-8D38-94E2EC2DBFFE}">
      <dgm:prSet/>
      <dgm:spPr/>
      <dgm:t>
        <a:bodyPr/>
        <a:lstStyle/>
        <a:p>
          <a:pPr>
            <a:defRPr b="1"/>
          </a:pPr>
          <a:r>
            <a:rPr lang="en-US"/>
            <a:t>2:00 PM – 4:00 PM</a:t>
          </a:r>
        </a:p>
      </dgm:t>
    </dgm:pt>
    <dgm:pt modelId="{A6EF5349-6DA3-41D7-8FB1-1442B2F272BC}" type="parTrans" cxnId="{33ED9237-F433-45FA-9BBD-1688032A8A2A}">
      <dgm:prSet/>
      <dgm:spPr/>
      <dgm:t>
        <a:bodyPr/>
        <a:lstStyle/>
        <a:p>
          <a:endParaRPr lang="en-US"/>
        </a:p>
      </dgm:t>
    </dgm:pt>
    <dgm:pt modelId="{84882CB4-772E-48B1-879B-B3F576831DCC}" type="sibTrans" cxnId="{33ED9237-F433-45FA-9BBD-1688032A8A2A}">
      <dgm:prSet/>
      <dgm:spPr/>
      <dgm:t>
        <a:bodyPr/>
        <a:lstStyle/>
        <a:p>
          <a:endParaRPr lang="en-US"/>
        </a:p>
      </dgm:t>
    </dgm:pt>
    <dgm:pt modelId="{086F353D-7918-4E97-BF52-48E10CEB0EBE}">
      <dgm:prSet/>
      <dgm:spPr/>
      <dgm:t>
        <a:bodyPr/>
        <a:lstStyle/>
        <a:p>
          <a:r>
            <a:rPr lang="en-US"/>
            <a:t>Introduction to the Royal Commission</a:t>
          </a:r>
        </a:p>
      </dgm:t>
    </dgm:pt>
    <dgm:pt modelId="{94363A4E-BF06-4F8C-872E-8C810714BDD0}" type="parTrans" cxnId="{1657681A-14AF-48D2-9B78-E65270816C85}">
      <dgm:prSet/>
      <dgm:spPr/>
      <dgm:t>
        <a:bodyPr/>
        <a:lstStyle/>
        <a:p>
          <a:endParaRPr lang="en-US"/>
        </a:p>
      </dgm:t>
    </dgm:pt>
    <dgm:pt modelId="{1A399A18-E516-4266-9E9E-5D2227F2B151}" type="sibTrans" cxnId="{1657681A-14AF-48D2-9B78-E65270816C85}">
      <dgm:prSet/>
      <dgm:spPr/>
      <dgm:t>
        <a:bodyPr/>
        <a:lstStyle/>
        <a:p>
          <a:endParaRPr lang="en-US"/>
        </a:p>
      </dgm:t>
    </dgm:pt>
    <dgm:pt modelId="{75D8344C-E2F8-4AA6-A5A3-90042D5C33B1}">
      <dgm:prSet/>
      <dgm:spPr/>
      <dgm:t>
        <a:bodyPr/>
        <a:lstStyle/>
        <a:p>
          <a:pPr>
            <a:defRPr b="1"/>
          </a:pPr>
          <a:r>
            <a:rPr lang="en-US"/>
            <a:t>4:00 PM</a:t>
          </a:r>
        </a:p>
      </dgm:t>
    </dgm:pt>
    <dgm:pt modelId="{656E89A3-F70D-4607-80E0-A8504FD22321}" type="parTrans" cxnId="{C6143A9B-BE8C-4CD4-9258-F7538E389609}">
      <dgm:prSet/>
      <dgm:spPr/>
      <dgm:t>
        <a:bodyPr/>
        <a:lstStyle/>
        <a:p>
          <a:endParaRPr lang="en-US"/>
        </a:p>
      </dgm:t>
    </dgm:pt>
    <dgm:pt modelId="{9F9BA530-955C-40C5-A9C2-E47A01EBA34F}" type="sibTrans" cxnId="{C6143A9B-BE8C-4CD4-9258-F7538E389609}">
      <dgm:prSet/>
      <dgm:spPr/>
      <dgm:t>
        <a:bodyPr/>
        <a:lstStyle/>
        <a:p>
          <a:endParaRPr lang="en-US"/>
        </a:p>
      </dgm:t>
    </dgm:pt>
    <dgm:pt modelId="{1D60F01B-0501-4B2E-A8DB-A707CA48F74E}">
      <dgm:prSet/>
      <dgm:spPr/>
      <dgm:t>
        <a:bodyPr/>
        <a:lstStyle/>
        <a:p>
          <a:r>
            <a:rPr lang="en-US"/>
            <a:t>Bus departs Aberystwyth</a:t>
          </a:r>
        </a:p>
      </dgm:t>
    </dgm:pt>
    <dgm:pt modelId="{F0BEC835-8F67-4530-A371-94EB947DA69B}" type="parTrans" cxnId="{245029AB-6537-4B72-81D8-0B48A9CAACED}">
      <dgm:prSet/>
      <dgm:spPr/>
      <dgm:t>
        <a:bodyPr/>
        <a:lstStyle/>
        <a:p>
          <a:endParaRPr lang="en-US"/>
        </a:p>
      </dgm:t>
    </dgm:pt>
    <dgm:pt modelId="{C8FD1A63-138B-4844-8682-D5BC51469A1E}" type="sibTrans" cxnId="{245029AB-6537-4B72-81D8-0B48A9CAACED}">
      <dgm:prSet/>
      <dgm:spPr/>
      <dgm:t>
        <a:bodyPr/>
        <a:lstStyle/>
        <a:p>
          <a:endParaRPr lang="en-US"/>
        </a:p>
      </dgm:t>
    </dgm:pt>
    <dgm:pt modelId="{0FA6ABDE-349F-4991-82FF-8864E0ECD9F1}">
      <dgm:prSet/>
      <dgm:spPr/>
      <dgm:t>
        <a:bodyPr/>
        <a:lstStyle/>
        <a:p>
          <a:pPr>
            <a:defRPr b="1"/>
          </a:pPr>
          <a:r>
            <a:rPr lang="en-US"/>
            <a:t>5:00 PM</a:t>
          </a:r>
        </a:p>
      </dgm:t>
    </dgm:pt>
    <dgm:pt modelId="{B5323BEF-A663-475F-9B57-142E59C0423C}" type="parTrans" cxnId="{77ED67DA-07A5-41E2-9D96-69D5F3D4A637}">
      <dgm:prSet/>
      <dgm:spPr/>
      <dgm:t>
        <a:bodyPr/>
        <a:lstStyle/>
        <a:p>
          <a:endParaRPr lang="en-US"/>
        </a:p>
      </dgm:t>
    </dgm:pt>
    <dgm:pt modelId="{9A592A43-BED5-4CF6-BE64-097CC63DAE80}" type="sibTrans" cxnId="{77ED67DA-07A5-41E2-9D96-69D5F3D4A637}">
      <dgm:prSet/>
      <dgm:spPr/>
      <dgm:t>
        <a:bodyPr/>
        <a:lstStyle/>
        <a:p>
          <a:endParaRPr lang="en-US"/>
        </a:p>
      </dgm:t>
    </dgm:pt>
    <dgm:pt modelId="{76992D2E-F711-4B7E-8DC0-9AA9A1C8250A}">
      <dgm:prSet/>
      <dgm:spPr/>
      <dgm:t>
        <a:bodyPr/>
        <a:lstStyle/>
        <a:p>
          <a:r>
            <a:rPr lang="en-US"/>
            <a:t>Arrive back in Lampeter</a:t>
          </a:r>
        </a:p>
      </dgm:t>
    </dgm:pt>
    <dgm:pt modelId="{BA32538F-B225-4996-9BE8-1515DA5F7036}" type="parTrans" cxnId="{CB470C9A-B787-416F-A2D6-EDADD76B4E46}">
      <dgm:prSet/>
      <dgm:spPr/>
      <dgm:t>
        <a:bodyPr/>
        <a:lstStyle/>
        <a:p>
          <a:endParaRPr lang="en-US"/>
        </a:p>
      </dgm:t>
    </dgm:pt>
    <dgm:pt modelId="{D51F3A6D-EB50-46E6-9873-4AE96891DAA0}" type="sibTrans" cxnId="{CB470C9A-B787-416F-A2D6-EDADD76B4E46}">
      <dgm:prSet/>
      <dgm:spPr/>
      <dgm:t>
        <a:bodyPr/>
        <a:lstStyle/>
        <a:p>
          <a:endParaRPr lang="en-US"/>
        </a:p>
      </dgm:t>
    </dgm:pt>
    <dgm:pt modelId="{6494ED1B-C617-485F-9072-025C97E89491}" type="pres">
      <dgm:prSet presAssocID="{365DD706-4B8C-48D7-A52A-C0295040E910}" presName="root" presStyleCnt="0">
        <dgm:presLayoutVars>
          <dgm:chMax/>
          <dgm:chPref/>
          <dgm:animLvl val="lvl"/>
        </dgm:presLayoutVars>
      </dgm:prSet>
      <dgm:spPr/>
    </dgm:pt>
    <dgm:pt modelId="{F12E7C92-B721-4CEE-8EFC-8182EF40C29F}" type="pres">
      <dgm:prSet presAssocID="{365DD706-4B8C-48D7-A52A-C0295040E910}" presName="divider" presStyleLbl="node1" presStyleIdx="0" presStyleCnt="1"/>
      <dgm:spPr/>
    </dgm:pt>
    <dgm:pt modelId="{AE503A03-CF29-4CFF-B9ED-DF1D3D4AFDBB}" type="pres">
      <dgm:prSet presAssocID="{365DD706-4B8C-48D7-A52A-C0295040E910}" presName="nodes" presStyleCnt="0">
        <dgm:presLayoutVars>
          <dgm:chMax/>
          <dgm:chPref/>
          <dgm:animLvl val="lvl"/>
        </dgm:presLayoutVars>
      </dgm:prSet>
      <dgm:spPr/>
    </dgm:pt>
    <dgm:pt modelId="{18B8535B-3BEB-4587-BF8E-82200DCC48A5}" type="pres">
      <dgm:prSet presAssocID="{6812589E-6CFB-4601-B245-AF712083F586}" presName="composite" presStyleCnt="0"/>
      <dgm:spPr/>
    </dgm:pt>
    <dgm:pt modelId="{94CC3232-D8F6-44A4-85B3-1425DDABB7D0}" type="pres">
      <dgm:prSet presAssocID="{6812589E-6CFB-4601-B245-AF712083F586}" presName="L1TextContainer" presStyleLbl="revTx" presStyleIdx="0" presStyleCnt="9">
        <dgm:presLayoutVars>
          <dgm:chMax val="1"/>
          <dgm:chPref val="1"/>
          <dgm:bulletEnabled val="1"/>
        </dgm:presLayoutVars>
      </dgm:prSet>
      <dgm:spPr/>
    </dgm:pt>
    <dgm:pt modelId="{512BDFC0-F02C-4C43-8E9B-1BD5E9FED91E}" type="pres">
      <dgm:prSet presAssocID="{6812589E-6CFB-4601-B245-AF712083F586}" presName="L2TextContainerWrapper" presStyleCnt="0">
        <dgm:presLayoutVars>
          <dgm:chMax val="0"/>
          <dgm:chPref val="0"/>
          <dgm:bulletEnabled val="1"/>
        </dgm:presLayoutVars>
      </dgm:prSet>
      <dgm:spPr/>
    </dgm:pt>
    <dgm:pt modelId="{8F0F87D2-B2E1-4808-8736-AD17C6AEFC9D}" type="pres">
      <dgm:prSet presAssocID="{6812589E-6CFB-4601-B245-AF712083F586}" presName="L2TextContainer" presStyleLbl="bgAccFollowNode1" presStyleIdx="0" presStyleCnt="9"/>
      <dgm:spPr/>
    </dgm:pt>
    <dgm:pt modelId="{1CD893CC-1C4F-41D6-8AD6-AEA621A342BE}" type="pres">
      <dgm:prSet presAssocID="{6812589E-6CFB-4601-B245-AF712083F586}" presName="FlexibleEmptyPlaceHolder" presStyleCnt="0"/>
      <dgm:spPr/>
    </dgm:pt>
    <dgm:pt modelId="{49398673-D74C-4087-9420-FFF10568D7CF}" type="pres">
      <dgm:prSet presAssocID="{6812589E-6CFB-4601-B245-AF712083F586}" presName="ConnectLine" presStyleLbl="alignNode1" presStyleIdx="0"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91D54A72-00F8-48B9-B238-9AEBF3C74F59}" type="pres">
      <dgm:prSet presAssocID="{6812589E-6CFB-4601-B245-AF712083F586}" presName="ConnectorPoint" presStyleLbl="fgAcc1" presStyleIdx="0" presStyleCnt="9"/>
      <dgm:spPr>
        <a:solidFill>
          <a:schemeClr val="lt1">
            <a:alpha val="90000"/>
            <a:hueOff val="0"/>
            <a:satOff val="0"/>
            <a:lumOff val="0"/>
            <a:alphaOff val="0"/>
          </a:schemeClr>
        </a:solidFill>
        <a:ln w="12700" cap="flat" cmpd="sng" algn="ctr">
          <a:noFill/>
          <a:prstDash val="solid"/>
          <a:miter lim="800000"/>
        </a:ln>
        <a:effectLst/>
      </dgm:spPr>
    </dgm:pt>
    <dgm:pt modelId="{B00EA898-F19F-4FB8-BDAA-3BA7B3AFF96A}" type="pres">
      <dgm:prSet presAssocID="{6812589E-6CFB-4601-B245-AF712083F586}" presName="EmptyPlaceHolder" presStyleCnt="0"/>
      <dgm:spPr/>
    </dgm:pt>
    <dgm:pt modelId="{1B08A7CE-E224-44A1-ABE3-A934DDD6F465}" type="pres">
      <dgm:prSet presAssocID="{A91BFD85-8456-48E1-B0B7-F18227620252}" presName="spaceBetweenRectangles" presStyleCnt="0"/>
      <dgm:spPr/>
    </dgm:pt>
    <dgm:pt modelId="{E1CD8D4F-D8F3-47D3-85D7-0AC7F4CEAC00}" type="pres">
      <dgm:prSet presAssocID="{8734D4C9-F659-4128-9423-4192F951FCC7}" presName="composite" presStyleCnt="0"/>
      <dgm:spPr/>
    </dgm:pt>
    <dgm:pt modelId="{89F3BA7E-FFFC-4014-84DC-342E1C275BB3}" type="pres">
      <dgm:prSet presAssocID="{8734D4C9-F659-4128-9423-4192F951FCC7}" presName="L1TextContainer" presStyleLbl="revTx" presStyleIdx="1" presStyleCnt="9">
        <dgm:presLayoutVars>
          <dgm:chMax val="1"/>
          <dgm:chPref val="1"/>
          <dgm:bulletEnabled val="1"/>
        </dgm:presLayoutVars>
      </dgm:prSet>
      <dgm:spPr/>
    </dgm:pt>
    <dgm:pt modelId="{5A6A443E-FDE3-406B-A6AD-62BDC961C7D1}" type="pres">
      <dgm:prSet presAssocID="{8734D4C9-F659-4128-9423-4192F951FCC7}" presName="L2TextContainerWrapper" presStyleCnt="0">
        <dgm:presLayoutVars>
          <dgm:chMax val="0"/>
          <dgm:chPref val="0"/>
          <dgm:bulletEnabled val="1"/>
        </dgm:presLayoutVars>
      </dgm:prSet>
      <dgm:spPr/>
    </dgm:pt>
    <dgm:pt modelId="{6C1B9A54-C1B8-4F94-A1D6-8D989A6387D5}" type="pres">
      <dgm:prSet presAssocID="{8734D4C9-F659-4128-9423-4192F951FCC7}" presName="L2TextContainer" presStyleLbl="bgAccFollowNode1" presStyleIdx="1" presStyleCnt="9"/>
      <dgm:spPr/>
    </dgm:pt>
    <dgm:pt modelId="{FBED761F-EA40-46B8-85BC-F8187F0FB7A8}" type="pres">
      <dgm:prSet presAssocID="{8734D4C9-F659-4128-9423-4192F951FCC7}" presName="FlexibleEmptyPlaceHolder" presStyleCnt="0"/>
      <dgm:spPr/>
    </dgm:pt>
    <dgm:pt modelId="{9D235C9C-B11D-403C-8886-6CE71CBE60AC}" type="pres">
      <dgm:prSet presAssocID="{8734D4C9-F659-4128-9423-4192F951FCC7}" presName="ConnectLine" presStyleLbl="alignNode1" presStyleIdx="1"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A78A93B-38DC-40CD-8420-DEC11EDE843C}" type="pres">
      <dgm:prSet presAssocID="{8734D4C9-F659-4128-9423-4192F951FCC7}" presName="ConnectorPoint" presStyleLbl="fgAcc1" presStyleIdx="1" presStyleCnt="9"/>
      <dgm:spPr>
        <a:solidFill>
          <a:schemeClr val="lt1">
            <a:alpha val="90000"/>
            <a:hueOff val="0"/>
            <a:satOff val="0"/>
            <a:lumOff val="0"/>
            <a:alphaOff val="0"/>
          </a:schemeClr>
        </a:solidFill>
        <a:ln w="12700" cap="flat" cmpd="sng" algn="ctr">
          <a:noFill/>
          <a:prstDash val="solid"/>
          <a:miter lim="800000"/>
        </a:ln>
        <a:effectLst/>
      </dgm:spPr>
    </dgm:pt>
    <dgm:pt modelId="{797E2CDB-BCC0-4EA1-A52B-7584CD6C96D3}" type="pres">
      <dgm:prSet presAssocID="{8734D4C9-F659-4128-9423-4192F951FCC7}" presName="EmptyPlaceHolder" presStyleCnt="0"/>
      <dgm:spPr/>
    </dgm:pt>
    <dgm:pt modelId="{F1E3F210-DB90-4095-A0FE-2882DF7CF6FF}" type="pres">
      <dgm:prSet presAssocID="{88CC6B00-DC15-427B-A74F-881E5365A3BA}" presName="spaceBetweenRectangles" presStyleCnt="0"/>
      <dgm:spPr/>
    </dgm:pt>
    <dgm:pt modelId="{B28F8E9F-D785-4351-82FF-645ED395D2DC}" type="pres">
      <dgm:prSet presAssocID="{95F4029A-2BEE-4F4F-B86A-BEF8791BADF4}" presName="composite" presStyleCnt="0"/>
      <dgm:spPr/>
    </dgm:pt>
    <dgm:pt modelId="{C665FD68-A43A-4263-842F-AA5158B3E1C6}" type="pres">
      <dgm:prSet presAssocID="{95F4029A-2BEE-4F4F-B86A-BEF8791BADF4}" presName="L1TextContainer" presStyleLbl="revTx" presStyleIdx="2" presStyleCnt="9">
        <dgm:presLayoutVars>
          <dgm:chMax val="1"/>
          <dgm:chPref val="1"/>
          <dgm:bulletEnabled val="1"/>
        </dgm:presLayoutVars>
      </dgm:prSet>
      <dgm:spPr/>
    </dgm:pt>
    <dgm:pt modelId="{E2B88F7B-9A84-47F4-B487-4D9F55EFBAEA}" type="pres">
      <dgm:prSet presAssocID="{95F4029A-2BEE-4F4F-B86A-BEF8791BADF4}" presName="L2TextContainerWrapper" presStyleCnt="0">
        <dgm:presLayoutVars>
          <dgm:chMax val="0"/>
          <dgm:chPref val="0"/>
          <dgm:bulletEnabled val="1"/>
        </dgm:presLayoutVars>
      </dgm:prSet>
      <dgm:spPr/>
    </dgm:pt>
    <dgm:pt modelId="{AF0C4D6C-D9F5-474E-AF7B-EA70D7CB4F78}" type="pres">
      <dgm:prSet presAssocID="{95F4029A-2BEE-4F4F-B86A-BEF8791BADF4}" presName="L2TextContainer" presStyleLbl="bgAccFollowNode1" presStyleIdx="2" presStyleCnt="9"/>
      <dgm:spPr/>
    </dgm:pt>
    <dgm:pt modelId="{C6259D99-65DB-4106-9F04-C15406D090C9}" type="pres">
      <dgm:prSet presAssocID="{95F4029A-2BEE-4F4F-B86A-BEF8791BADF4}" presName="FlexibleEmptyPlaceHolder" presStyleCnt="0"/>
      <dgm:spPr/>
    </dgm:pt>
    <dgm:pt modelId="{DD42FD8E-8DA8-4629-A74F-732C7F9BCACF}" type="pres">
      <dgm:prSet presAssocID="{95F4029A-2BEE-4F4F-B86A-BEF8791BADF4}" presName="ConnectLine" presStyleLbl="alignNode1" presStyleIdx="2"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566FFAC-B959-49D1-9780-502F38A1E52A}" type="pres">
      <dgm:prSet presAssocID="{95F4029A-2BEE-4F4F-B86A-BEF8791BADF4}" presName="ConnectorPoint" presStyleLbl="fgAcc1" presStyleIdx="2" presStyleCnt="9"/>
      <dgm:spPr>
        <a:solidFill>
          <a:schemeClr val="lt1">
            <a:alpha val="90000"/>
            <a:hueOff val="0"/>
            <a:satOff val="0"/>
            <a:lumOff val="0"/>
            <a:alphaOff val="0"/>
          </a:schemeClr>
        </a:solidFill>
        <a:ln w="12700" cap="flat" cmpd="sng" algn="ctr">
          <a:noFill/>
          <a:prstDash val="solid"/>
          <a:miter lim="800000"/>
        </a:ln>
        <a:effectLst/>
      </dgm:spPr>
    </dgm:pt>
    <dgm:pt modelId="{6B7264F1-C164-4FCD-88C7-29657FB6898E}" type="pres">
      <dgm:prSet presAssocID="{95F4029A-2BEE-4F4F-B86A-BEF8791BADF4}" presName="EmptyPlaceHolder" presStyleCnt="0"/>
      <dgm:spPr/>
    </dgm:pt>
    <dgm:pt modelId="{ADBD3AA9-0623-4532-A277-C6B70A6320BC}" type="pres">
      <dgm:prSet presAssocID="{E6660C64-6E64-479D-8B88-4C33C3EF7683}" presName="spaceBetweenRectangles" presStyleCnt="0"/>
      <dgm:spPr/>
    </dgm:pt>
    <dgm:pt modelId="{6A13BEFD-9FB6-4AA2-951A-F0262227BED7}" type="pres">
      <dgm:prSet presAssocID="{08A99455-D2A3-449A-B806-E4996E8BD585}" presName="composite" presStyleCnt="0"/>
      <dgm:spPr/>
    </dgm:pt>
    <dgm:pt modelId="{A4461082-4304-4C64-8E5F-E52BB93EE036}" type="pres">
      <dgm:prSet presAssocID="{08A99455-D2A3-449A-B806-E4996E8BD585}" presName="L1TextContainer" presStyleLbl="revTx" presStyleIdx="3" presStyleCnt="9">
        <dgm:presLayoutVars>
          <dgm:chMax val="1"/>
          <dgm:chPref val="1"/>
          <dgm:bulletEnabled val="1"/>
        </dgm:presLayoutVars>
      </dgm:prSet>
      <dgm:spPr/>
    </dgm:pt>
    <dgm:pt modelId="{D393C5D6-D493-4EFD-8C0C-63D4BA8E7A85}" type="pres">
      <dgm:prSet presAssocID="{08A99455-D2A3-449A-B806-E4996E8BD585}" presName="L2TextContainerWrapper" presStyleCnt="0">
        <dgm:presLayoutVars>
          <dgm:chMax val="0"/>
          <dgm:chPref val="0"/>
          <dgm:bulletEnabled val="1"/>
        </dgm:presLayoutVars>
      </dgm:prSet>
      <dgm:spPr/>
    </dgm:pt>
    <dgm:pt modelId="{1B03A14A-0F9F-41AB-B396-8DA04BB93B57}" type="pres">
      <dgm:prSet presAssocID="{08A99455-D2A3-449A-B806-E4996E8BD585}" presName="L2TextContainer" presStyleLbl="bgAccFollowNode1" presStyleIdx="3" presStyleCnt="9"/>
      <dgm:spPr/>
    </dgm:pt>
    <dgm:pt modelId="{C953849E-8116-44E4-8A07-2DA153E3D0DE}" type="pres">
      <dgm:prSet presAssocID="{08A99455-D2A3-449A-B806-E4996E8BD585}" presName="FlexibleEmptyPlaceHolder" presStyleCnt="0"/>
      <dgm:spPr/>
    </dgm:pt>
    <dgm:pt modelId="{4F9DC858-6342-4C9F-A797-D6B962D91FA0}" type="pres">
      <dgm:prSet presAssocID="{08A99455-D2A3-449A-B806-E4996E8BD585}" presName="ConnectLine" presStyleLbl="alignNode1" presStyleIdx="3"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433E972C-2E2B-4232-971B-274A85B7D888}" type="pres">
      <dgm:prSet presAssocID="{08A99455-D2A3-449A-B806-E4996E8BD585}" presName="ConnectorPoint" presStyleLbl="fgAcc1" presStyleIdx="3" presStyleCnt="9"/>
      <dgm:spPr>
        <a:solidFill>
          <a:schemeClr val="lt1">
            <a:alpha val="90000"/>
            <a:hueOff val="0"/>
            <a:satOff val="0"/>
            <a:lumOff val="0"/>
            <a:alphaOff val="0"/>
          </a:schemeClr>
        </a:solidFill>
        <a:ln w="12700" cap="flat" cmpd="sng" algn="ctr">
          <a:noFill/>
          <a:prstDash val="solid"/>
          <a:miter lim="800000"/>
        </a:ln>
        <a:effectLst/>
      </dgm:spPr>
    </dgm:pt>
    <dgm:pt modelId="{5B90A810-C105-431B-9144-6AF93625A8D6}" type="pres">
      <dgm:prSet presAssocID="{08A99455-D2A3-449A-B806-E4996E8BD585}" presName="EmptyPlaceHolder" presStyleCnt="0"/>
      <dgm:spPr/>
    </dgm:pt>
    <dgm:pt modelId="{10811139-63B3-4A3C-B8EC-9EBDD2C84C6A}" type="pres">
      <dgm:prSet presAssocID="{DE3F07A9-DB3D-4A93-8168-4CA650939965}" presName="spaceBetweenRectangles" presStyleCnt="0"/>
      <dgm:spPr/>
    </dgm:pt>
    <dgm:pt modelId="{D7FDB52D-29C3-4F36-A4B0-72D355C0456F}" type="pres">
      <dgm:prSet presAssocID="{1A554588-524B-4C66-A626-5DA527CFDD02}" presName="composite" presStyleCnt="0"/>
      <dgm:spPr/>
    </dgm:pt>
    <dgm:pt modelId="{5FF29F9C-0442-4EF1-B248-E981313E5908}" type="pres">
      <dgm:prSet presAssocID="{1A554588-524B-4C66-A626-5DA527CFDD02}" presName="L1TextContainer" presStyleLbl="revTx" presStyleIdx="4" presStyleCnt="9">
        <dgm:presLayoutVars>
          <dgm:chMax val="1"/>
          <dgm:chPref val="1"/>
          <dgm:bulletEnabled val="1"/>
        </dgm:presLayoutVars>
      </dgm:prSet>
      <dgm:spPr/>
    </dgm:pt>
    <dgm:pt modelId="{8B77B3FE-9BF4-4579-A402-BE09BC14F4A6}" type="pres">
      <dgm:prSet presAssocID="{1A554588-524B-4C66-A626-5DA527CFDD02}" presName="L2TextContainerWrapper" presStyleCnt="0">
        <dgm:presLayoutVars>
          <dgm:chMax val="0"/>
          <dgm:chPref val="0"/>
          <dgm:bulletEnabled val="1"/>
        </dgm:presLayoutVars>
      </dgm:prSet>
      <dgm:spPr/>
    </dgm:pt>
    <dgm:pt modelId="{82EDD449-B5E3-4150-B70B-C4CCECAEB39E}" type="pres">
      <dgm:prSet presAssocID="{1A554588-524B-4C66-A626-5DA527CFDD02}" presName="L2TextContainer" presStyleLbl="bgAccFollowNode1" presStyleIdx="4" presStyleCnt="9"/>
      <dgm:spPr/>
    </dgm:pt>
    <dgm:pt modelId="{B3A20EC7-E6BA-42A3-B138-E5236B22E0C6}" type="pres">
      <dgm:prSet presAssocID="{1A554588-524B-4C66-A626-5DA527CFDD02}" presName="FlexibleEmptyPlaceHolder" presStyleCnt="0"/>
      <dgm:spPr/>
    </dgm:pt>
    <dgm:pt modelId="{2686C84C-9079-41A5-9F11-4DCB69A88223}" type="pres">
      <dgm:prSet presAssocID="{1A554588-524B-4C66-A626-5DA527CFDD02}" presName="ConnectLine" presStyleLbl="alignNode1" presStyleIdx="4"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14900E0B-A363-49AF-B407-2495DE9F1E20}" type="pres">
      <dgm:prSet presAssocID="{1A554588-524B-4C66-A626-5DA527CFDD02}" presName="ConnectorPoint" presStyleLbl="fgAcc1" presStyleIdx="4" presStyleCnt="9"/>
      <dgm:spPr>
        <a:solidFill>
          <a:schemeClr val="lt1">
            <a:alpha val="90000"/>
            <a:hueOff val="0"/>
            <a:satOff val="0"/>
            <a:lumOff val="0"/>
            <a:alphaOff val="0"/>
          </a:schemeClr>
        </a:solidFill>
        <a:ln w="12700" cap="flat" cmpd="sng" algn="ctr">
          <a:noFill/>
          <a:prstDash val="solid"/>
          <a:miter lim="800000"/>
        </a:ln>
        <a:effectLst/>
      </dgm:spPr>
    </dgm:pt>
    <dgm:pt modelId="{4F3CE339-737F-4E4A-BFC4-6CFFF7079617}" type="pres">
      <dgm:prSet presAssocID="{1A554588-524B-4C66-A626-5DA527CFDD02}" presName="EmptyPlaceHolder" presStyleCnt="0"/>
      <dgm:spPr/>
    </dgm:pt>
    <dgm:pt modelId="{59EEB1FE-B539-422B-9331-8DAB7CE9D80A}" type="pres">
      <dgm:prSet presAssocID="{BD075F60-FEAC-444E-ACDB-62C5988246C4}" presName="spaceBetweenRectangles" presStyleCnt="0"/>
      <dgm:spPr/>
    </dgm:pt>
    <dgm:pt modelId="{E017801C-A7AD-46CF-A9BB-D2CAC416AD17}" type="pres">
      <dgm:prSet presAssocID="{D1A87F3D-637A-4D5C-975D-5A912950717B}" presName="composite" presStyleCnt="0"/>
      <dgm:spPr/>
    </dgm:pt>
    <dgm:pt modelId="{855B5944-704A-476C-8C53-E9C1B4238F0B}" type="pres">
      <dgm:prSet presAssocID="{D1A87F3D-637A-4D5C-975D-5A912950717B}" presName="L1TextContainer" presStyleLbl="revTx" presStyleIdx="5" presStyleCnt="9">
        <dgm:presLayoutVars>
          <dgm:chMax val="1"/>
          <dgm:chPref val="1"/>
          <dgm:bulletEnabled val="1"/>
        </dgm:presLayoutVars>
      </dgm:prSet>
      <dgm:spPr/>
    </dgm:pt>
    <dgm:pt modelId="{6DFD9CA7-6F0A-4C1C-ACE5-7FF07D341AAD}" type="pres">
      <dgm:prSet presAssocID="{D1A87F3D-637A-4D5C-975D-5A912950717B}" presName="L2TextContainerWrapper" presStyleCnt="0">
        <dgm:presLayoutVars>
          <dgm:chMax val="0"/>
          <dgm:chPref val="0"/>
          <dgm:bulletEnabled val="1"/>
        </dgm:presLayoutVars>
      </dgm:prSet>
      <dgm:spPr/>
    </dgm:pt>
    <dgm:pt modelId="{9D89504D-9091-4F24-B099-A4C16D6219C6}" type="pres">
      <dgm:prSet presAssocID="{D1A87F3D-637A-4D5C-975D-5A912950717B}" presName="L2TextContainer" presStyleLbl="bgAccFollowNode1" presStyleIdx="5" presStyleCnt="9"/>
      <dgm:spPr/>
    </dgm:pt>
    <dgm:pt modelId="{2FE0594D-AA42-495A-8ECE-0F7980994047}" type="pres">
      <dgm:prSet presAssocID="{D1A87F3D-637A-4D5C-975D-5A912950717B}" presName="FlexibleEmptyPlaceHolder" presStyleCnt="0"/>
      <dgm:spPr/>
    </dgm:pt>
    <dgm:pt modelId="{8D022C65-1EFD-42D5-A9F3-158F3CB2826E}" type="pres">
      <dgm:prSet presAssocID="{D1A87F3D-637A-4D5C-975D-5A912950717B}" presName="ConnectLine" presStyleLbl="alignNode1" presStyleIdx="5"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3B438FA-1F39-4E99-8DCA-D080713D5E83}" type="pres">
      <dgm:prSet presAssocID="{D1A87F3D-637A-4D5C-975D-5A912950717B}" presName="ConnectorPoint" presStyleLbl="fgAcc1" presStyleIdx="5" presStyleCnt="9"/>
      <dgm:spPr>
        <a:solidFill>
          <a:schemeClr val="lt1">
            <a:alpha val="90000"/>
            <a:hueOff val="0"/>
            <a:satOff val="0"/>
            <a:lumOff val="0"/>
            <a:alphaOff val="0"/>
          </a:schemeClr>
        </a:solidFill>
        <a:ln w="12700" cap="flat" cmpd="sng" algn="ctr">
          <a:noFill/>
          <a:prstDash val="solid"/>
          <a:miter lim="800000"/>
        </a:ln>
        <a:effectLst/>
      </dgm:spPr>
    </dgm:pt>
    <dgm:pt modelId="{9BA9F4F8-E072-4082-B7A3-F5C4E1C0B73F}" type="pres">
      <dgm:prSet presAssocID="{D1A87F3D-637A-4D5C-975D-5A912950717B}" presName="EmptyPlaceHolder" presStyleCnt="0"/>
      <dgm:spPr/>
    </dgm:pt>
    <dgm:pt modelId="{F2240C94-2E22-4395-9CBB-14F6A19D3C9F}" type="pres">
      <dgm:prSet presAssocID="{85E62BCA-6F3F-49A4-B182-CC4F834C5C6A}" presName="spaceBetweenRectangles" presStyleCnt="0"/>
      <dgm:spPr/>
    </dgm:pt>
    <dgm:pt modelId="{A87E9D2C-0C0B-473C-8AEC-E8816B0B8818}" type="pres">
      <dgm:prSet presAssocID="{557158B3-F8CF-4830-8D38-94E2EC2DBFFE}" presName="composite" presStyleCnt="0"/>
      <dgm:spPr/>
    </dgm:pt>
    <dgm:pt modelId="{1679DB47-DD4A-4D84-9D40-44185D21CCE9}" type="pres">
      <dgm:prSet presAssocID="{557158B3-F8CF-4830-8D38-94E2EC2DBFFE}" presName="L1TextContainer" presStyleLbl="revTx" presStyleIdx="6" presStyleCnt="9">
        <dgm:presLayoutVars>
          <dgm:chMax val="1"/>
          <dgm:chPref val="1"/>
          <dgm:bulletEnabled val="1"/>
        </dgm:presLayoutVars>
      </dgm:prSet>
      <dgm:spPr/>
    </dgm:pt>
    <dgm:pt modelId="{B7F50743-BCD3-4EB0-A967-326A64386896}" type="pres">
      <dgm:prSet presAssocID="{557158B3-F8CF-4830-8D38-94E2EC2DBFFE}" presName="L2TextContainerWrapper" presStyleCnt="0">
        <dgm:presLayoutVars>
          <dgm:chMax val="0"/>
          <dgm:chPref val="0"/>
          <dgm:bulletEnabled val="1"/>
        </dgm:presLayoutVars>
      </dgm:prSet>
      <dgm:spPr/>
    </dgm:pt>
    <dgm:pt modelId="{6892A8F5-1DD6-4157-B01D-90A27395E927}" type="pres">
      <dgm:prSet presAssocID="{557158B3-F8CF-4830-8D38-94E2EC2DBFFE}" presName="L2TextContainer" presStyleLbl="bgAccFollowNode1" presStyleIdx="6" presStyleCnt="9"/>
      <dgm:spPr/>
    </dgm:pt>
    <dgm:pt modelId="{C3633C21-43E9-4EF5-92F2-17C1EAF58157}" type="pres">
      <dgm:prSet presAssocID="{557158B3-F8CF-4830-8D38-94E2EC2DBFFE}" presName="FlexibleEmptyPlaceHolder" presStyleCnt="0"/>
      <dgm:spPr/>
    </dgm:pt>
    <dgm:pt modelId="{1108E5EE-850B-4559-8185-30E5B15269E2}" type="pres">
      <dgm:prSet presAssocID="{557158B3-F8CF-4830-8D38-94E2EC2DBFFE}" presName="ConnectLine" presStyleLbl="alignNode1" presStyleIdx="6"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B8C8545F-7570-43D0-A287-3A1DDF983291}" type="pres">
      <dgm:prSet presAssocID="{557158B3-F8CF-4830-8D38-94E2EC2DBFFE}" presName="ConnectorPoint" presStyleLbl="fgAcc1" presStyleIdx="6" presStyleCnt="9"/>
      <dgm:spPr>
        <a:solidFill>
          <a:schemeClr val="lt1">
            <a:alpha val="90000"/>
            <a:hueOff val="0"/>
            <a:satOff val="0"/>
            <a:lumOff val="0"/>
            <a:alphaOff val="0"/>
          </a:schemeClr>
        </a:solidFill>
        <a:ln w="12700" cap="flat" cmpd="sng" algn="ctr">
          <a:noFill/>
          <a:prstDash val="solid"/>
          <a:miter lim="800000"/>
        </a:ln>
        <a:effectLst/>
      </dgm:spPr>
    </dgm:pt>
    <dgm:pt modelId="{F244FA52-EF39-4908-BA0D-176BAB7B09BF}" type="pres">
      <dgm:prSet presAssocID="{557158B3-F8CF-4830-8D38-94E2EC2DBFFE}" presName="EmptyPlaceHolder" presStyleCnt="0"/>
      <dgm:spPr/>
    </dgm:pt>
    <dgm:pt modelId="{6AAB5812-13A6-4B3C-995C-62F480FBF508}" type="pres">
      <dgm:prSet presAssocID="{84882CB4-772E-48B1-879B-B3F576831DCC}" presName="spaceBetweenRectangles" presStyleCnt="0"/>
      <dgm:spPr/>
    </dgm:pt>
    <dgm:pt modelId="{F2F2BACA-9318-4674-8A4D-2D2663F10B2F}" type="pres">
      <dgm:prSet presAssocID="{75D8344C-E2F8-4AA6-A5A3-90042D5C33B1}" presName="composite" presStyleCnt="0"/>
      <dgm:spPr/>
    </dgm:pt>
    <dgm:pt modelId="{CEE43390-EF34-4C0A-8EA3-DCFB548CB80F}" type="pres">
      <dgm:prSet presAssocID="{75D8344C-E2F8-4AA6-A5A3-90042D5C33B1}" presName="L1TextContainer" presStyleLbl="revTx" presStyleIdx="7" presStyleCnt="9">
        <dgm:presLayoutVars>
          <dgm:chMax val="1"/>
          <dgm:chPref val="1"/>
          <dgm:bulletEnabled val="1"/>
        </dgm:presLayoutVars>
      </dgm:prSet>
      <dgm:spPr/>
    </dgm:pt>
    <dgm:pt modelId="{59BA85F4-9858-4C25-AAC8-391E124377A9}" type="pres">
      <dgm:prSet presAssocID="{75D8344C-E2F8-4AA6-A5A3-90042D5C33B1}" presName="L2TextContainerWrapper" presStyleCnt="0">
        <dgm:presLayoutVars>
          <dgm:chMax val="0"/>
          <dgm:chPref val="0"/>
          <dgm:bulletEnabled val="1"/>
        </dgm:presLayoutVars>
      </dgm:prSet>
      <dgm:spPr/>
    </dgm:pt>
    <dgm:pt modelId="{92781086-86DA-42D6-9AC7-59E2183D460D}" type="pres">
      <dgm:prSet presAssocID="{75D8344C-E2F8-4AA6-A5A3-90042D5C33B1}" presName="L2TextContainer" presStyleLbl="bgAccFollowNode1" presStyleIdx="7" presStyleCnt="9"/>
      <dgm:spPr/>
    </dgm:pt>
    <dgm:pt modelId="{A7B90E07-DF7E-4457-BB58-E31250BD8A5F}" type="pres">
      <dgm:prSet presAssocID="{75D8344C-E2F8-4AA6-A5A3-90042D5C33B1}" presName="FlexibleEmptyPlaceHolder" presStyleCnt="0"/>
      <dgm:spPr/>
    </dgm:pt>
    <dgm:pt modelId="{14A9BD0B-EF98-47C1-B682-04A259306721}" type="pres">
      <dgm:prSet presAssocID="{75D8344C-E2F8-4AA6-A5A3-90042D5C33B1}" presName="ConnectLine" presStyleLbl="alignNode1" presStyleIdx="7"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ECAD35D-E18B-4939-9EC4-D041D304FB15}" type="pres">
      <dgm:prSet presAssocID="{75D8344C-E2F8-4AA6-A5A3-90042D5C33B1}" presName="ConnectorPoint" presStyleLbl="fgAcc1" presStyleIdx="7" presStyleCnt="9"/>
      <dgm:spPr>
        <a:solidFill>
          <a:schemeClr val="lt1">
            <a:alpha val="90000"/>
            <a:hueOff val="0"/>
            <a:satOff val="0"/>
            <a:lumOff val="0"/>
            <a:alphaOff val="0"/>
          </a:schemeClr>
        </a:solidFill>
        <a:ln w="12700" cap="flat" cmpd="sng" algn="ctr">
          <a:noFill/>
          <a:prstDash val="solid"/>
          <a:miter lim="800000"/>
        </a:ln>
        <a:effectLst/>
      </dgm:spPr>
    </dgm:pt>
    <dgm:pt modelId="{3EBE4328-D7F6-49D6-AA2D-A4E5C111B9A3}" type="pres">
      <dgm:prSet presAssocID="{75D8344C-E2F8-4AA6-A5A3-90042D5C33B1}" presName="EmptyPlaceHolder" presStyleCnt="0"/>
      <dgm:spPr/>
    </dgm:pt>
    <dgm:pt modelId="{0B1245C9-5B7F-4E01-990E-0EFDC53C1A79}" type="pres">
      <dgm:prSet presAssocID="{9F9BA530-955C-40C5-A9C2-E47A01EBA34F}" presName="spaceBetweenRectangles" presStyleCnt="0"/>
      <dgm:spPr/>
    </dgm:pt>
    <dgm:pt modelId="{EAB4605C-838C-496E-8269-F9A119A1BB25}" type="pres">
      <dgm:prSet presAssocID="{0FA6ABDE-349F-4991-82FF-8864E0ECD9F1}" presName="composite" presStyleCnt="0"/>
      <dgm:spPr/>
    </dgm:pt>
    <dgm:pt modelId="{1FF2B745-D46E-443F-8BCC-FB280EC9B295}" type="pres">
      <dgm:prSet presAssocID="{0FA6ABDE-349F-4991-82FF-8864E0ECD9F1}" presName="L1TextContainer" presStyleLbl="revTx" presStyleIdx="8" presStyleCnt="9">
        <dgm:presLayoutVars>
          <dgm:chMax val="1"/>
          <dgm:chPref val="1"/>
          <dgm:bulletEnabled val="1"/>
        </dgm:presLayoutVars>
      </dgm:prSet>
      <dgm:spPr/>
    </dgm:pt>
    <dgm:pt modelId="{DD1DF93C-AFEC-43EF-AD59-42D9A6FA0EE1}" type="pres">
      <dgm:prSet presAssocID="{0FA6ABDE-349F-4991-82FF-8864E0ECD9F1}" presName="L2TextContainerWrapper" presStyleCnt="0">
        <dgm:presLayoutVars>
          <dgm:chMax val="0"/>
          <dgm:chPref val="0"/>
          <dgm:bulletEnabled val="1"/>
        </dgm:presLayoutVars>
      </dgm:prSet>
      <dgm:spPr/>
    </dgm:pt>
    <dgm:pt modelId="{69EBB6D6-FDF5-426E-8C2D-9C0B7BCB4665}" type="pres">
      <dgm:prSet presAssocID="{0FA6ABDE-349F-4991-82FF-8864E0ECD9F1}" presName="L2TextContainer" presStyleLbl="bgAccFollowNode1" presStyleIdx="8" presStyleCnt="9"/>
      <dgm:spPr/>
    </dgm:pt>
    <dgm:pt modelId="{B8794252-77FD-406A-AC19-C74EDD7E558C}" type="pres">
      <dgm:prSet presAssocID="{0FA6ABDE-349F-4991-82FF-8864E0ECD9F1}" presName="FlexibleEmptyPlaceHolder" presStyleCnt="0"/>
      <dgm:spPr/>
    </dgm:pt>
    <dgm:pt modelId="{4F9DDD7F-573F-46BB-81FA-CC0A4AFA3987}" type="pres">
      <dgm:prSet presAssocID="{0FA6ABDE-349F-4991-82FF-8864E0ECD9F1}" presName="ConnectLine" presStyleLbl="alignNode1" presStyleIdx="8" presStyleCnt="9"/>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0ADE8FA7-CE22-4997-B23B-5A62D755F2DB}" type="pres">
      <dgm:prSet presAssocID="{0FA6ABDE-349F-4991-82FF-8864E0ECD9F1}" presName="ConnectorPoint" presStyleLbl="fgAcc1" presStyleIdx="8" presStyleCnt="9"/>
      <dgm:spPr>
        <a:solidFill>
          <a:schemeClr val="lt1">
            <a:alpha val="90000"/>
            <a:hueOff val="0"/>
            <a:satOff val="0"/>
            <a:lumOff val="0"/>
            <a:alphaOff val="0"/>
          </a:schemeClr>
        </a:solidFill>
        <a:ln w="12700" cap="flat" cmpd="sng" algn="ctr">
          <a:noFill/>
          <a:prstDash val="solid"/>
          <a:miter lim="800000"/>
        </a:ln>
        <a:effectLst/>
      </dgm:spPr>
    </dgm:pt>
    <dgm:pt modelId="{3ED1A320-EEB1-4C7E-848C-01B6AE19F192}" type="pres">
      <dgm:prSet presAssocID="{0FA6ABDE-349F-4991-82FF-8864E0ECD9F1}" presName="EmptyPlaceHolder" presStyleCnt="0"/>
      <dgm:spPr/>
    </dgm:pt>
  </dgm:ptLst>
  <dgm:cxnLst>
    <dgm:cxn modelId="{DC921B03-33F7-49B6-9216-468486DD9908}" type="presOf" srcId="{02BA31D0-0AAB-4B09-80FC-1F28A6B4C8AD}" destId="{9D89504D-9091-4F24-B099-A4C16D6219C6}" srcOrd="0" destOrd="0" presId="urn:microsoft.com/office/officeart/2017/3/layout/HorizontalPathTimeline"/>
    <dgm:cxn modelId="{75FB3A03-5650-47CE-AB27-863DB5197DE6}" type="presOf" srcId="{8734D4C9-F659-4128-9423-4192F951FCC7}" destId="{89F3BA7E-FFFC-4014-84DC-342E1C275BB3}" srcOrd="0" destOrd="0" presId="urn:microsoft.com/office/officeart/2017/3/layout/HorizontalPathTimeline"/>
    <dgm:cxn modelId="{0B2D550A-643E-4D94-ABE1-2D7132BF6667}" type="presOf" srcId="{95F4029A-2BEE-4F4F-B86A-BEF8791BADF4}" destId="{C665FD68-A43A-4263-842F-AA5158B3E1C6}" srcOrd="0" destOrd="0" presId="urn:microsoft.com/office/officeart/2017/3/layout/HorizontalPathTimeline"/>
    <dgm:cxn modelId="{312DCE12-1FF6-4601-BCEF-6FA52A515A80}" type="presOf" srcId="{0FA6ABDE-349F-4991-82FF-8864E0ECD9F1}" destId="{1FF2B745-D46E-443F-8BCC-FB280EC9B295}" srcOrd="0" destOrd="0" presId="urn:microsoft.com/office/officeart/2017/3/layout/HorizontalPathTimeline"/>
    <dgm:cxn modelId="{DCCA3817-4A99-48DF-9DA0-5F070F213888}" srcId="{08A99455-D2A3-449A-B806-E4996E8BD585}" destId="{8C7C7851-6EDC-4D6E-9A00-E544107967E9}" srcOrd="0" destOrd="0" parTransId="{A8794C62-41D8-4D50-9307-CFEE3A0E8517}" sibTransId="{CADB09AA-DB83-40CE-A3D6-A3BBFC19DDD5}"/>
    <dgm:cxn modelId="{3DD2A117-1D6C-4659-9EF8-27F074D6D086}" type="presOf" srcId="{1A554588-524B-4C66-A626-5DA527CFDD02}" destId="{5FF29F9C-0442-4EF1-B248-E981313E5908}" srcOrd="0" destOrd="0" presId="urn:microsoft.com/office/officeart/2017/3/layout/HorizontalPathTimeline"/>
    <dgm:cxn modelId="{1657681A-14AF-48D2-9B78-E65270816C85}" srcId="{557158B3-F8CF-4830-8D38-94E2EC2DBFFE}" destId="{086F353D-7918-4E97-BF52-48E10CEB0EBE}" srcOrd="0" destOrd="0" parTransId="{94363A4E-BF06-4F8C-872E-8C810714BDD0}" sibTransId="{1A399A18-E516-4266-9E9E-5D2227F2B151}"/>
    <dgm:cxn modelId="{18CBAA28-458A-4B7D-AC27-D739DEFB959B}" srcId="{8734D4C9-F659-4128-9423-4192F951FCC7}" destId="{7AD7572A-C324-4DAF-ACC2-117AA7C8079F}" srcOrd="0" destOrd="0" parTransId="{62059052-C22A-4EE0-B71E-460BA3B3B24F}" sibTransId="{83D5C200-8183-4B13-8356-E8F9642D6E13}"/>
    <dgm:cxn modelId="{51712329-D48A-4371-A45F-37B982D73755}" type="presOf" srcId="{8C7C7851-6EDC-4D6E-9A00-E544107967E9}" destId="{1B03A14A-0F9F-41AB-B396-8DA04BB93B57}" srcOrd="0" destOrd="0" presId="urn:microsoft.com/office/officeart/2017/3/layout/HorizontalPathTimeline"/>
    <dgm:cxn modelId="{33ED9237-F433-45FA-9BBD-1688032A8A2A}" srcId="{365DD706-4B8C-48D7-A52A-C0295040E910}" destId="{557158B3-F8CF-4830-8D38-94E2EC2DBFFE}" srcOrd="6" destOrd="0" parTransId="{A6EF5349-6DA3-41D7-8FB1-1442B2F272BC}" sibTransId="{84882CB4-772E-48B1-879B-B3F576831DCC}"/>
    <dgm:cxn modelId="{ACC4BE5C-FD0B-4CA7-A5B1-67FFA6AC706B}" type="presOf" srcId="{4A4DFF71-8A19-4A86-9268-1E3B046F8457}" destId="{8F0F87D2-B2E1-4808-8736-AD17C6AEFC9D}" srcOrd="0" destOrd="0" presId="urn:microsoft.com/office/officeart/2017/3/layout/HorizontalPathTimeline"/>
    <dgm:cxn modelId="{63BEC541-AB18-42F3-8DC5-53D9C6E15D94}" type="presOf" srcId="{732B55DA-47D3-4118-83A9-BE48513EDC4F}" destId="{AF0C4D6C-D9F5-474E-AF7B-EA70D7CB4F78}" srcOrd="0" destOrd="0" presId="urn:microsoft.com/office/officeart/2017/3/layout/HorizontalPathTimeline"/>
    <dgm:cxn modelId="{AEC51863-5CD9-4293-B01F-210CB3BF8854}" srcId="{365DD706-4B8C-48D7-A52A-C0295040E910}" destId="{1A554588-524B-4C66-A626-5DA527CFDD02}" srcOrd="4" destOrd="0" parTransId="{CD1ACCF0-7B11-4235-98FE-1514D1869185}" sibTransId="{BD075F60-FEAC-444E-ACDB-62C5988246C4}"/>
    <dgm:cxn modelId="{9E782364-1018-4407-A648-60F77BFD324F}" srcId="{95F4029A-2BEE-4F4F-B86A-BEF8791BADF4}" destId="{732B55DA-47D3-4118-83A9-BE48513EDC4F}" srcOrd="0" destOrd="0" parTransId="{CB42A842-1DA3-44BB-BB82-5EB167713335}" sibTransId="{F3C41F04-E5E8-4BD2-A151-D6165DB797A5}"/>
    <dgm:cxn modelId="{92089447-0F32-4C40-BDF1-AEC57477FBB8}" srcId="{365DD706-4B8C-48D7-A52A-C0295040E910}" destId="{6812589E-6CFB-4601-B245-AF712083F586}" srcOrd="0" destOrd="0" parTransId="{D09C1002-0484-4C6C-AD83-51BA0A10F025}" sibTransId="{A91BFD85-8456-48E1-B0B7-F18227620252}"/>
    <dgm:cxn modelId="{78015E4F-111D-48E4-8702-510824D7061C}" type="presOf" srcId="{557158B3-F8CF-4830-8D38-94E2EC2DBFFE}" destId="{1679DB47-DD4A-4D84-9D40-44185D21CCE9}" srcOrd="0" destOrd="0" presId="urn:microsoft.com/office/officeart/2017/3/layout/HorizontalPathTimeline"/>
    <dgm:cxn modelId="{A70EFE6F-D342-48AC-AABB-9331CEAF2340}" type="presOf" srcId="{365DD706-4B8C-48D7-A52A-C0295040E910}" destId="{6494ED1B-C617-485F-9072-025C97E89491}" srcOrd="0" destOrd="0" presId="urn:microsoft.com/office/officeart/2017/3/layout/HorizontalPathTimeline"/>
    <dgm:cxn modelId="{71724F74-74E9-4CF6-8D50-2B40250A0505}" type="presOf" srcId="{4EA7CA83-07E3-4B08-8EC9-F5878AB560B2}" destId="{82EDD449-B5E3-4150-B70B-C4CCECAEB39E}" srcOrd="0" destOrd="0" presId="urn:microsoft.com/office/officeart/2017/3/layout/HorizontalPathTimeline"/>
    <dgm:cxn modelId="{D46B4889-6D81-4698-B1D1-8850A78AAA1C}" type="presOf" srcId="{D1A87F3D-637A-4D5C-975D-5A912950717B}" destId="{855B5944-704A-476C-8C53-E9C1B4238F0B}" srcOrd="0" destOrd="0" presId="urn:microsoft.com/office/officeart/2017/3/layout/HorizontalPathTimeline"/>
    <dgm:cxn modelId="{CB470C9A-B787-416F-A2D6-EDADD76B4E46}" srcId="{0FA6ABDE-349F-4991-82FF-8864E0ECD9F1}" destId="{76992D2E-F711-4B7E-8DC0-9AA9A1C8250A}" srcOrd="0" destOrd="0" parTransId="{BA32538F-B225-4996-9BE8-1515DA5F7036}" sibTransId="{D51F3A6D-EB50-46E6-9873-4AE96891DAA0}"/>
    <dgm:cxn modelId="{FC4AF49A-C984-46CC-9AD3-5BF72A0B0F10}" srcId="{365DD706-4B8C-48D7-A52A-C0295040E910}" destId="{95F4029A-2BEE-4F4F-B86A-BEF8791BADF4}" srcOrd="2" destOrd="0" parTransId="{AA59A029-DE8E-4DD2-B949-CA9440E4B99D}" sibTransId="{E6660C64-6E64-479D-8B88-4C33C3EF7683}"/>
    <dgm:cxn modelId="{C6143A9B-BE8C-4CD4-9258-F7538E389609}" srcId="{365DD706-4B8C-48D7-A52A-C0295040E910}" destId="{75D8344C-E2F8-4AA6-A5A3-90042D5C33B1}" srcOrd="7" destOrd="0" parTransId="{656E89A3-F70D-4607-80E0-A8504FD22321}" sibTransId="{9F9BA530-955C-40C5-A9C2-E47A01EBA34F}"/>
    <dgm:cxn modelId="{EC1490A0-893C-4C3B-ACE1-B34A2948ABBD}" type="presOf" srcId="{086F353D-7918-4E97-BF52-48E10CEB0EBE}" destId="{6892A8F5-1DD6-4157-B01D-90A27395E927}" srcOrd="0" destOrd="0" presId="urn:microsoft.com/office/officeart/2017/3/layout/HorizontalPathTimeline"/>
    <dgm:cxn modelId="{6D97D8A7-00E0-488D-AE65-12CDF8D9D96E}" srcId="{365DD706-4B8C-48D7-A52A-C0295040E910}" destId="{8734D4C9-F659-4128-9423-4192F951FCC7}" srcOrd="1" destOrd="0" parTransId="{AE52A47D-92D8-4AEC-A7D5-DA24C1DC4616}" sibTransId="{88CC6B00-DC15-427B-A74F-881E5365A3BA}"/>
    <dgm:cxn modelId="{245029AB-6537-4B72-81D8-0B48A9CAACED}" srcId="{75D8344C-E2F8-4AA6-A5A3-90042D5C33B1}" destId="{1D60F01B-0501-4B2E-A8DB-A707CA48F74E}" srcOrd="0" destOrd="0" parTransId="{F0BEC835-8F67-4530-A371-94EB947DA69B}" sibTransId="{C8FD1A63-138B-4844-8682-D5BC51469A1E}"/>
    <dgm:cxn modelId="{66272EB3-526A-433B-9388-697436D4AC00}" type="presOf" srcId="{1D60F01B-0501-4B2E-A8DB-A707CA48F74E}" destId="{92781086-86DA-42D6-9AC7-59E2183D460D}" srcOrd="0" destOrd="0" presId="urn:microsoft.com/office/officeart/2017/3/layout/HorizontalPathTimeline"/>
    <dgm:cxn modelId="{F991B5B8-4C9A-446B-9EE7-A43903A03E06}" srcId="{365DD706-4B8C-48D7-A52A-C0295040E910}" destId="{D1A87F3D-637A-4D5C-975D-5A912950717B}" srcOrd="5" destOrd="0" parTransId="{4A03AB34-BC02-43B5-A68C-DF10DCCC17B5}" sibTransId="{85E62BCA-6F3F-49A4-B182-CC4F834C5C6A}"/>
    <dgm:cxn modelId="{74E408C3-CC11-4C57-9685-7E930F6A86DC}" srcId="{D1A87F3D-637A-4D5C-975D-5A912950717B}" destId="{02BA31D0-0AAB-4B09-80FC-1F28A6B4C8AD}" srcOrd="0" destOrd="0" parTransId="{1930E574-8773-4ACC-9188-C83B35643279}" sibTransId="{D15C4C1A-0F2F-416E-89AC-2285C7C5C66E}"/>
    <dgm:cxn modelId="{5C6B97C6-0413-44BF-84E3-E4818410D899}" type="presOf" srcId="{76992D2E-F711-4B7E-8DC0-9AA9A1C8250A}" destId="{69EBB6D6-FDF5-426E-8C2D-9C0B7BCB4665}" srcOrd="0" destOrd="0" presId="urn:microsoft.com/office/officeart/2017/3/layout/HorizontalPathTimeline"/>
    <dgm:cxn modelId="{B3E621D0-25A5-4002-B7D8-A727DEED3DC2}" srcId="{365DD706-4B8C-48D7-A52A-C0295040E910}" destId="{08A99455-D2A3-449A-B806-E4996E8BD585}" srcOrd="3" destOrd="0" parTransId="{D97F6F41-F211-4C84-A8C1-AEAD061B34DE}" sibTransId="{DE3F07A9-DB3D-4A93-8168-4CA650939965}"/>
    <dgm:cxn modelId="{BA3C51D2-FCF5-4CDD-8341-29741F79670E}" type="presOf" srcId="{6812589E-6CFB-4601-B245-AF712083F586}" destId="{94CC3232-D8F6-44A4-85B3-1425DDABB7D0}" srcOrd="0" destOrd="0" presId="urn:microsoft.com/office/officeart/2017/3/layout/HorizontalPathTimeline"/>
    <dgm:cxn modelId="{91AB15D6-BE70-4AE9-A353-241D1FF21A8F}" type="presOf" srcId="{75D8344C-E2F8-4AA6-A5A3-90042D5C33B1}" destId="{CEE43390-EF34-4C0A-8EA3-DCFB548CB80F}" srcOrd="0" destOrd="0" presId="urn:microsoft.com/office/officeart/2017/3/layout/HorizontalPathTimeline"/>
    <dgm:cxn modelId="{D30316D8-1B9E-4ADD-BDDA-6F6657AF3D08}" srcId="{6812589E-6CFB-4601-B245-AF712083F586}" destId="{4A4DFF71-8A19-4A86-9268-1E3B046F8457}" srcOrd="0" destOrd="0" parTransId="{EAA77D9A-2BF0-4460-BC7E-7C931DC07A30}" sibTransId="{8E3C1A82-5DED-40E9-8C97-72F39FC4806D}"/>
    <dgm:cxn modelId="{77ED67DA-07A5-41E2-9D96-69D5F3D4A637}" srcId="{365DD706-4B8C-48D7-A52A-C0295040E910}" destId="{0FA6ABDE-349F-4991-82FF-8864E0ECD9F1}" srcOrd="8" destOrd="0" parTransId="{B5323BEF-A663-475F-9B57-142E59C0423C}" sibTransId="{9A592A43-BED5-4CF6-BE64-097CC63DAE80}"/>
    <dgm:cxn modelId="{8A28CDE3-1725-4BC9-9D57-A93E6643DF6C}" type="presOf" srcId="{08A99455-D2A3-449A-B806-E4996E8BD585}" destId="{A4461082-4304-4C64-8E5F-E52BB93EE036}" srcOrd="0" destOrd="0" presId="urn:microsoft.com/office/officeart/2017/3/layout/HorizontalPathTimeline"/>
    <dgm:cxn modelId="{1C55E3EA-1599-4E89-A1C2-DB8B3B8EA9F2}" type="presOf" srcId="{7AD7572A-C324-4DAF-ACC2-117AA7C8079F}" destId="{6C1B9A54-C1B8-4F94-A1D6-8D989A6387D5}" srcOrd="0" destOrd="0" presId="urn:microsoft.com/office/officeart/2017/3/layout/HorizontalPathTimeline"/>
    <dgm:cxn modelId="{F8271DF8-CFAA-4A4C-8422-F044A76532FC}" srcId="{1A554588-524B-4C66-A626-5DA527CFDD02}" destId="{4EA7CA83-07E3-4B08-8EC9-F5878AB560B2}" srcOrd="0" destOrd="0" parTransId="{972486F4-405C-4AA1-80E1-757597CB843B}" sibTransId="{D7CAE5FA-8831-4857-BAEA-11A4A5D7AA92}"/>
    <dgm:cxn modelId="{0D8A35D5-2AE7-4AFB-85F2-61ABAB1C54F3}" type="presParOf" srcId="{6494ED1B-C617-485F-9072-025C97E89491}" destId="{F12E7C92-B721-4CEE-8EFC-8182EF40C29F}" srcOrd="0" destOrd="0" presId="urn:microsoft.com/office/officeart/2017/3/layout/HorizontalPathTimeline"/>
    <dgm:cxn modelId="{943811E6-85CE-4F2B-A4B9-2C2E1808671C}" type="presParOf" srcId="{6494ED1B-C617-485F-9072-025C97E89491}" destId="{AE503A03-CF29-4CFF-B9ED-DF1D3D4AFDBB}" srcOrd="1" destOrd="0" presId="urn:microsoft.com/office/officeart/2017/3/layout/HorizontalPathTimeline"/>
    <dgm:cxn modelId="{80D817D1-6262-47FB-B8AA-3143DAB35408}" type="presParOf" srcId="{AE503A03-CF29-4CFF-B9ED-DF1D3D4AFDBB}" destId="{18B8535B-3BEB-4587-BF8E-82200DCC48A5}" srcOrd="0" destOrd="0" presId="urn:microsoft.com/office/officeart/2017/3/layout/HorizontalPathTimeline"/>
    <dgm:cxn modelId="{B30DFDA2-3FA7-443A-A442-41E5B195237E}" type="presParOf" srcId="{18B8535B-3BEB-4587-BF8E-82200DCC48A5}" destId="{94CC3232-D8F6-44A4-85B3-1425DDABB7D0}" srcOrd="0" destOrd="0" presId="urn:microsoft.com/office/officeart/2017/3/layout/HorizontalPathTimeline"/>
    <dgm:cxn modelId="{558C2893-7679-4D7A-B974-EF95AC693F45}" type="presParOf" srcId="{18B8535B-3BEB-4587-BF8E-82200DCC48A5}" destId="{512BDFC0-F02C-4C43-8E9B-1BD5E9FED91E}" srcOrd="1" destOrd="0" presId="urn:microsoft.com/office/officeart/2017/3/layout/HorizontalPathTimeline"/>
    <dgm:cxn modelId="{9D0C05BA-FA90-4ACF-8D8A-3CA04AC9FD93}" type="presParOf" srcId="{512BDFC0-F02C-4C43-8E9B-1BD5E9FED91E}" destId="{8F0F87D2-B2E1-4808-8736-AD17C6AEFC9D}" srcOrd="0" destOrd="0" presId="urn:microsoft.com/office/officeart/2017/3/layout/HorizontalPathTimeline"/>
    <dgm:cxn modelId="{C6FBEE63-1B25-45A9-AE8D-C1BF943FED07}" type="presParOf" srcId="{512BDFC0-F02C-4C43-8E9B-1BD5E9FED91E}" destId="{1CD893CC-1C4F-41D6-8AD6-AEA621A342BE}" srcOrd="1" destOrd="0" presId="urn:microsoft.com/office/officeart/2017/3/layout/HorizontalPathTimeline"/>
    <dgm:cxn modelId="{B61074BF-7A88-48DC-94D1-5D185FFD1F13}" type="presParOf" srcId="{18B8535B-3BEB-4587-BF8E-82200DCC48A5}" destId="{49398673-D74C-4087-9420-FFF10568D7CF}" srcOrd="2" destOrd="0" presId="urn:microsoft.com/office/officeart/2017/3/layout/HorizontalPathTimeline"/>
    <dgm:cxn modelId="{274688D5-964C-459D-9530-219E09C1447C}" type="presParOf" srcId="{18B8535B-3BEB-4587-BF8E-82200DCC48A5}" destId="{91D54A72-00F8-48B9-B238-9AEBF3C74F59}" srcOrd="3" destOrd="0" presId="urn:microsoft.com/office/officeart/2017/3/layout/HorizontalPathTimeline"/>
    <dgm:cxn modelId="{B9ABF38B-E983-465B-94FA-A6FA0AA0F3AF}" type="presParOf" srcId="{18B8535B-3BEB-4587-BF8E-82200DCC48A5}" destId="{B00EA898-F19F-4FB8-BDAA-3BA7B3AFF96A}" srcOrd="4" destOrd="0" presId="urn:microsoft.com/office/officeart/2017/3/layout/HorizontalPathTimeline"/>
    <dgm:cxn modelId="{FD600D72-8456-46CA-9F58-0DA84AEE0594}" type="presParOf" srcId="{AE503A03-CF29-4CFF-B9ED-DF1D3D4AFDBB}" destId="{1B08A7CE-E224-44A1-ABE3-A934DDD6F465}" srcOrd="1" destOrd="0" presId="urn:microsoft.com/office/officeart/2017/3/layout/HorizontalPathTimeline"/>
    <dgm:cxn modelId="{20C4BED7-DA9E-4406-8E3F-9032BC7630AD}" type="presParOf" srcId="{AE503A03-CF29-4CFF-B9ED-DF1D3D4AFDBB}" destId="{E1CD8D4F-D8F3-47D3-85D7-0AC7F4CEAC00}" srcOrd="2" destOrd="0" presId="urn:microsoft.com/office/officeart/2017/3/layout/HorizontalPathTimeline"/>
    <dgm:cxn modelId="{D8D7E985-E9C3-4F23-B11D-DFD1D1E61E2B}" type="presParOf" srcId="{E1CD8D4F-D8F3-47D3-85D7-0AC7F4CEAC00}" destId="{89F3BA7E-FFFC-4014-84DC-342E1C275BB3}" srcOrd="0" destOrd="0" presId="urn:microsoft.com/office/officeart/2017/3/layout/HorizontalPathTimeline"/>
    <dgm:cxn modelId="{AB6F9318-79DF-411F-B7FA-5959E52C38A2}" type="presParOf" srcId="{E1CD8D4F-D8F3-47D3-85D7-0AC7F4CEAC00}" destId="{5A6A443E-FDE3-406B-A6AD-62BDC961C7D1}" srcOrd="1" destOrd="0" presId="urn:microsoft.com/office/officeart/2017/3/layout/HorizontalPathTimeline"/>
    <dgm:cxn modelId="{91565CD8-E4FE-45AE-97F6-AC71DF1F51BB}" type="presParOf" srcId="{5A6A443E-FDE3-406B-A6AD-62BDC961C7D1}" destId="{6C1B9A54-C1B8-4F94-A1D6-8D989A6387D5}" srcOrd="0" destOrd="0" presId="urn:microsoft.com/office/officeart/2017/3/layout/HorizontalPathTimeline"/>
    <dgm:cxn modelId="{01A81ABC-A0B9-4155-AB74-E973F0BDE6F5}" type="presParOf" srcId="{5A6A443E-FDE3-406B-A6AD-62BDC961C7D1}" destId="{FBED761F-EA40-46B8-85BC-F8187F0FB7A8}" srcOrd="1" destOrd="0" presId="urn:microsoft.com/office/officeart/2017/3/layout/HorizontalPathTimeline"/>
    <dgm:cxn modelId="{4D6632B5-62E0-4331-808A-D5B7791BFAA4}" type="presParOf" srcId="{E1CD8D4F-D8F3-47D3-85D7-0AC7F4CEAC00}" destId="{9D235C9C-B11D-403C-8886-6CE71CBE60AC}" srcOrd="2" destOrd="0" presId="urn:microsoft.com/office/officeart/2017/3/layout/HorizontalPathTimeline"/>
    <dgm:cxn modelId="{736F62CE-5E25-4F86-B761-0C0603F93D0F}" type="presParOf" srcId="{E1CD8D4F-D8F3-47D3-85D7-0AC7F4CEAC00}" destId="{3A78A93B-38DC-40CD-8420-DEC11EDE843C}" srcOrd="3" destOrd="0" presId="urn:microsoft.com/office/officeart/2017/3/layout/HorizontalPathTimeline"/>
    <dgm:cxn modelId="{E47D6FA7-36DE-443A-A426-2B4BEF562DC5}" type="presParOf" srcId="{E1CD8D4F-D8F3-47D3-85D7-0AC7F4CEAC00}" destId="{797E2CDB-BCC0-4EA1-A52B-7584CD6C96D3}" srcOrd="4" destOrd="0" presId="urn:microsoft.com/office/officeart/2017/3/layout/HorizontalPathTimeline"/>
    <dgm:cxn modelId="{8F78324B-B604-4B76-8440-9D41DCCFEC65}" type="presParOf" srcId="{AE503A03-CF29-4CFF-B9ED-DF1D3D4AFDBB}" destId="{F1E3F210-DB90-4095-A0FE-2882DF7CF6FF}" srcOrd="3" destOrd="0" presId="urn:microsoft.com/office/officeart/2017/3/layout/HorizontalPathTimeline"/>
    <dgm:cxn modelId="{8BCF7752-8C19-40DF-9C54-6BBA176173D0}" type="presParOf" srcId="{AE503A03-CF29-4CFF-B9ED-DF1D3D4AFDBB}" destId="{B28F8E9F-D785-4351-82FF-645ED395D2DC}" srcOrd="4" destOrd="0" presId="urn:microsoft.com/office/officeart/2017/3/layout/HorizontalPathTimeline"/>
    <dgm:cxn modelId="{8F591122-0ED6-461B-AB84-3203AA399980}" type="presParOf" srcId="{B28F8E9F-D785-4351-82FF-645ED395D2DC}" destId="{C665FD68-A43A-4263-842F-AA5158B3E1C6}" srcOrd="0" destOrd="0" presId="urn:microsoft.com/office/officeart/2017/3/layout/HorizontalPathTimeline"/>
    <dgm:cxn modelId="{2F37BC7C-AC74-4572-B0CC-1101A8E1CE07}" type="presParOf" srcId="{B28F8E9F-D785-4351-82FF-645ED395D2DC}" destId="{E2B88F7B-9A84-47F4-B487-4D9F55EFBAEA}" srcOrd="1" destOrd="0" presId="urn:microsoft.com/office/officeart/2017/3/layout/HorizontalPathTimeline"/>
    <dgm:cxn modelId="{CEAFD465-E04D-433D-BE6E-B611A49CA953}" type="presParOf" srcId="{E2B88F7B-9A84-47F4-B487-4D9F55EFBAEA}" destId="{AF0C4D6C-D9F5-474E-AF7B-EA70D7CB4F78}" srcOrd="0" destOrd="0" presId="urn:microsoft.com/office/officeart/2017/3/layout/HorizontalPathTimeline"/>
    <dgm:cxn modelId="{CE8D6AF7-35AE-4111-9D26-FB892BEB88F7}" type="presParOf" srcId="{E2B88F7B-9A84-47F4-B487-4D9F55EFBAEA}" destId="{C6259D99-65DB-4106-9F04-C15406D090C9}" srcOrd="1" destOrd="0" presId="urn:microsoft.com/office/officeart/2017/3/layout/HorizontalPathTimeline"/>
    <dgm:cxn modelId="{097FF4B4-FBDE-4BB3-B22D-08AE37781DB2}" type="presParOf" srcId="{B28F8E9F-D785-4351-82FF-645ED395D2DC}" destId="{DD42FD8E-8DA8-4629-A74F-732C7F9BCACF}" srcOrd="2" destOrd="0" presId="urn:microsoft.com/office/officeart/2017/3/layout/HorizontalPathTimeline"/>
    <dgm:cxn modelId="{A88B548F-A3AD-4CF0-8EDF-D7DA013D996B}" type="presParOf" srcId="{B28F8E9F-D785-4351-82FF-645ED395D2DC}" destId="{8566FFAC-B959-49D1-9780-502F38A1E52A}" srcOrd="3" destOrd="0" presId="urn:microsoft.com/office/officeart/2017/3/layout/HorizontalPathTimeline"/>
    <dgm:cxn modelId="{F01E20DF-DC90-44AE-8407-A3C16F3B2044}" type="presParOf" srcId="{B28F8E9F-D785-4351-82FF-645ED395D2DC}" destId="{6B7264F1-C164-4FCD-88C7-29657FB6898E}" srcOrd="4" destOrd="0" presId="urn:microsoft.com/office/officeart/2017/3/layout/HorizontalPathTimeline"/>
    <dgm:cxn modelId="{403BA142-EAEE-475D-B469-DF581EA53812}" type="presParOf" srcId="{AE503A03-CF29-4CFF-B9ED-DF1D3D4AFDBB}" destId="{ADBD3AA9-0623-4532-A277-C6B70A6320BC}" srcOrd="5" destOrd="0" presId="urn:microsoft.com/office/officeart/2017/3/layout/HorizontalPathTimeline"/>
    <dgm:cxn modelId="{E387074D-5758-4605-90E7-A0FF338CB719}" type="presParOf" srcId="{AE503A03-CF29-4CFF-B9ED-DF1D3D4AFDBB}" destId="{6A13BEFD-9FB6-4AA2-951A-F0262227BED7}" srcOrd="6" destOrd="0" presId="urn:microsoft.com/office/officeart/2017/3/layout/HorizontalPathTimeline"/>
    <dgm:cxn modelId="{868F0AA5-6B5C-4635-862D-27380275955B}" type="presParOf" srcId="{6A13BEFD-9FB6-4AA2-951A-F0262227BED7}" destId="{A4461082-4304-4C64-8E5F-E52BB93EE036}" srcOrd="0" destOrd="0" presId="urn:microsoft.com/office/officeart/2017/3/layout/HorizontalPathTimeline"/>
    <dgm:cxn modelId="{6C1C8FC5-BAFE-44D4-8A24-DE124139013A}" type="presParOf" srcId="{6A13BEFD-9FB6-4AA2-951A-F0262227BED7}" destId="{D393C5D6-D493-4EFD-8C0C-63D4BA8E7A85}" srcOrd="1" destOrd="0" presId="urn:microsoft.com/office/officeart/2017/3/layout/HorizontalPathTimeline"/>
    <dgm:cxn modelId="{A2E99B38-B7A1-487B-9237-7A6D2B2C72CC}" type="presParOf" srcId="{D393C5D6-D493-4EFD-8C0C-63D4BA8E7A85}" destId="{1B03A14A-0F9F-41AB-B396-8DA04BB93B57}" srcOrd="0" destOrd="0" presId="urn:microsoft.com/office/officeart/2017/3/layout/HorizontalPathTimeline"/>
    <dgm:cxn modelId="{77AE0E02-E53D-4ACE-BEEA-A6EF20364C36}" type="presParOf" srcId="{D393C5D6-D493-4EFD-8C0C-63D4BA8E7A85}" destId="{C953849E-8116-44E4-8A07-2DA153E3D0DE}" srcOrd="1" destOrd="0" presId="urn:microsoft.com/office/officeart/2017/3/layout/HorizontalPathTimeline"/>
    <dgm:cxn modelId="{49D60F77-5F35-4793-9300-9DCF8E9F0E34}" type="presParOf" srcId="{6A13BEFD-9FB6-4AA2-951A-F0262227BED7}" destId="{4F9DC858-6342-4C9F-A797-D6B962D91FA0}" srcOrd="2" destOrd="0" presId="urn:microsoft.com/office/officeart/2017/3/layout/HorizontalPathTimeline"/>
    <dgm:cxn modelId="{A6B8425C-4EF7-4BE5-A583-3AEBA952EB1C}" type="presParOf" srcId="{6A13BEFD-9FB6-4AA2-951A-F0262227BED7}" destId="{433E972C-2E2B-4232-971B-274A85B7D888}" srcOrd="3" destOrd="0" presId="urn:microsoft.com/office/officeart/2017/3/layout/HorizontalPathTimeline"/>
    <dgm:cxn modelId="{4A6DA8F1-8F47-4D82-86CD-10C905B692E4}" type="presParOf" srcId="{6A13BEFD-9FB6-4AA2-951A-F0262227BED7}" destId="{5B90A810-C105-431B-9144-6AF93625A8D6}" srcOrd="4" destOrd="0" presId="urn:microsoft.com/office/officeart/2017/3/layout/HorizontalPathTimeline"/>
    <dgm:cxn modelId="{070835E8-A4C4-433A-8C1E-09E632950FA0}" type="presParOf" srcId="{AE503A03-CF29-4CFF-B9ED-DF1D3D4AFDBB}" destId="{10811139-63B3-4A3C-B8EC-9EBDD2C84C6A}" srcOrd="7" destOrd="0" presId="urn:microsoft.com/office/officeart/2017/3/layout/HorizontalPathTimeline"/>
    <dgm:cxn modelId="{8E917F0F-425E-4F14-8746-2DAAE98788F2}" type="presParOf" srcId="{AE503A03-CF29-4CFF-B9ED-DF1D3D4AFDBB}" destId="{D7FDB52D-29C3-4F36-A4B0-72D355C0456F}" srcOrd="8" destOrd="0" presId="urn:microsoft.com/office/officeart/2017/3/layout/HorizontalPathTimeline"/>
    <dgm:cxn modelId="{7DDEFEE0-7429-43EA-A210-9392313C861A}" type="presParOf" srcId="{D7FDB52D-29C3-4F36-A4B0-72D355C0456F}" destId="{5FF29F9C-0442-4EF1-B248-E981313E5908}" srcOrd="0" destOrd="0" presId="urn:microsoft.com/office/officeart/2017/3/layout/HorizontalPathTimeline"/>
    <dgm:cxn modelId="{A5CFA420-DCFC-4700-9468-7714FA45CBDA}" type="presParOf" srcId="{D7FDB52D-29C3-4F36-A4B0-72D355C0456F}" destId="{8B77B3FE-9BF4-4579-A402-BE09BC14F4A6}" srcOrd="1" destOrd="0" presId="urn:microsoft.com/office/officeart/2017/3/layout/HorizontalPathTimeline"/>
    <dgm:cxn modelId="{B4D44A60-200C-4EC0-9D34-BBCD9937B9A1}" type="presParOf" srcId="{8B77B3FE-9BF4-4579-A402-BE09BC14F4A6}" destId="{82EDD449-B5E3-4150-B70B-C4CCECAEB39E}" srcOrd="0" destOrd="0" presId="urn:microsoft.com/office/officeart/2017/3/layout/HorizontalPathTimeline"/>
    <dgm:cxn modelId="{BB2B440C-D1CF-4DA3-AF3D-940DAB2E7566}" type="presParOf" srcId="{8B77B3FE-9BF4-4579-A402-BE09BC14F4A6}" destId="{B3A20EC7-E6BA-42A3-B138-E5236B22E0C6}" srcOrd="1" destOrd="0" presId="urn:microsoft.com/office/officeart/2017/3/layout/HorizontalPathTimeline"/>
    <dgm:cxn modelId="{B94AB20C-EEFE-4517-9B64-0880A653D179}" type="presParOf" srcId="{D7FDB52D-29C3-4F36-A4B0-72D355C0456F}" destId="{2686C84C-9079-41A5-9F11-4DCB69A88223}" srcOrd="2" destOrd="0" presId="urn:microsoft.com/office/officeart/2017/3/layout/HorizontalPathTimeline"/>
    <dgm:cxn modelId="{1596F7B4-C3D1-4CDD-B0C6-107DA90E8708}" type="presParOf" srcId="{D7FDB52D-29C3-4F36-A4B0-72D355C0456F}" destId="{14900E0B-A363-49AF-B407-2495DE9F1E20}" srcOrd="3" destOrd="0" presId="urn:microsoft.com/office/officeart/2017/3/layout/HorizontalPathTimeline"/>
    <dgm:cxn modelId="{935C517C-97C6-4BF4-AF25-C82EE703248A}" type="presParOf" srcId="{D7FDB52D-29C3-4F36-A4B0-72D355C0456F}" destId="{4F3CE339-737F-4E4A-BFC4-6CFFF7079617}" srcOrd="4" destOrd="0" presId="urn:microsoft.com/office/officeart/2017/3/layout/HorizontalPathTimeline"/>
    <dgm:cxn modelId="{4B57A659-A8A5-4DA6-9588-75E678AB8D2B}" type="presParOf" srcId="{AE503A03-CF29-4CFF-B9ED-DF1D3D4AFDBB}" destId="{59EEB1FE-B539-422B-9331-8DAB7CE9D80A}" srcOrd="9" destOrd="0" presId="urn:microsoft.com/office/officeart/2017/3/layout/HorizontalPathTimeline"/>
    <dgm:cxn modelId="{EA8710B8-7FB2-47FB-8490-77A6ED901777}" type="presParOf" srcId="{AE503A03-CF29-4CFF-B9ED-DF1D3D4AFDBB}" destId="{E017801C-A7AD-46CF-A9BB-D2CAC416AD17}" srcOrd="10" destOrd="0" presId="urn:microsoft.com/office/officeart/2017/3/layout/HorizontalPathTimeline"/>
    <dgm:cxn modelId="{B7BE1571-2880-4C89-9C9C-8253D4A9E8D8}" type="presParOf" srcId="{E017801C-A7AD-46CF-A9BB-D2CAC416AD17}" destId="{855B5944-704A-476C-8C53-E9C1B4238F0B}" srcOrd="0" destOrd="0" presId="urn:microsoft.com/office/officeart/2017/3/layout/HorizontalPathTimeline"/>
    <dgm:cxn modelId="{12E25412-19AC-4E01-87FE-042793D085CA}" type="presParOf" srcId="{E017801C-A7AD-46CF-A9BB-D2CAC416AD17}" destId="{6DFD9CA7-6F0A-4C1C-ACE5-7FF07D341AAD}" srcOrd="1" destOrd="0" presId="urn:microsoft.com/office/officeart/2017/3/layout/HorizontalPathTimeline"/>
    <dgm:cxn modelId="{A1E07359-99B7-4B33-A93F-7DA7A02A3CD6}" type="presParOf" srcId="{6DFD9CA7-6F0A-4C1C-ACE5-7FF07D341AAD}" destId="{9D89504D-9091-4F24-B099-A4C16D6219C6}" srcOrd="0" destOrd="0" presId="urn:microsoft.com/office/officeart/2017/3/layout/HorizontalPathTimeline"/>
    <dgm:cxn modelId="{767658B7-5C6B-44FD-9D00-DE0FCAED980F}" type="presParOf" srcId="{6DFD9CA7-6F0A-4C1C-ACE5-7FF07D341AAD}" destId="{2FE0594D-AA42-495A-8ECE-0F7980994047}" srcOrd="1" destOrd="0" presId="urn:microsoft.com/office/officeart/2017/3/layout/HorizontalPathTimeline"/>
    <dgm:cxn modelId="{9509CC4F-BAAB-433F-B083-90F761C307DB}" type="presParOf" srcId="{E017801C-A7AD-46CF-A9BB-D2CAC416AD17}" destId="{8D022C65-1EFD-42D5-A9F3-158F3CB2826E}" srcOrd="2" destOrd="0" presId="urn:microsoft.com/office/officeart/2017/3/layout/HorizontalPathTimeline"/>
    <dgm:cxn modelId="{D4E41A7E-78D4-4E77-BD1B-1A4CB13646C8}" type="presParOf" srcId="{E017801C-A7AD-46CF-A9BB-D2CAC416AD17}" destId="{33B438FA-1F39-4E99-8DCA-D080713D5E83}" srcOrd="3" destOrd="0" presId="urn:microsoft.com/office/officeart/2017/3/layout/HorizontalPathTimeline"/>
    <dgm:cxn modelId="{2EAB9C2F-F522-4861-9DF3-E94E51649BF4}" type="presParOf" srcId="{E017801C-A7AD-46CF-A9BB-D2CAC416AD17}" destId="{9BA9F4F8-E072-4082-B7A3-F5C4E1C0B73F}" srcOrd="4" destOrd="0" presId="urn:microsoft.com/office/officeart/2017/3/layout/HorizontalPathTimeline"/>
    <dgm:cxn modelId="{8C6AE637-861F-4D64-8053-11F221011246}" type="presParOf" srcId="{AE503A03-CF29-4CFF-B9ED-DF1D3D4AFDBB}" destId="{F2240C94-2E22-4395-9CBB-14F6A19D3C9F}" srcOrd="11" destOrd="0" presId="urn:microsoft.com/office/officeart/2017/3/layout/HorizontalPathTimeline"/>
    <dgm:cxn modelId="{1C5F90F3-346A-4265-A8CA-EFCC7D634A38}" type="presParOf" srcId="{AE503A03-CF29-4CFF-B9ED-DF1D3D4AFDBB}" destId="{A87E9D2C-0C0B-473C-8AEC-E8816B0B8818}" srcOrd="12" destOrd="0" presId="urn:microsoft.com/office/officeart/2017/3/layout/HorizontalPathTimeline"/>
    <dgm:cxn modelId="{915BAD3D-6708-40FE-BA60-29ABEC9D6359}" type="presParOf" srcId="{A87E9D2C-0C0B-473C-8AEC-E8816B0B8818}" destId="{1679DB47-DD4A-4D84-9D40-44185D21CCE9}" srcOrd="0" destOrd="0" presId="urn:microsoft.com/office/officeart/2017/3/layout/HorizontalPathTimeline"/>
    <dgm:cxn modelId="{117A2968-5BE8-4FBF-88F5-B5A09C3F1D17}" type="presParOf" srcId="{A87E9D2C-0C0B-473C-8AEC-E8816B0B8818}" destId="{B7F50743-BCD3-4EB0-A967-326A64386896}" srcOrd="1" destOrd="0" presId="urn:microsoft.com/office/officeart/2017/3/layout/HorizontalPathTimeline"/>
    <dgm:cxn modelId="{28996DEC-CDDA-49E2-A25C-D924AD696C5D}" type="presParOf" srcId="{B7F50743-BCD3-4EB0-A967-326A64386896}" destId="{6892A8F5-1DD6-4157-B01D-90A27395E927}" srcOrd="0" destOrd="0" presId="urn:microsoft.com/office/officeart/2017/3/layout/HorizontalPathTimeline"/>
    <dgm:cxn modelId="{61DB367C-3B38-4F18-AACC-C27B77A095FE}" type="presParOf" srcId="{B7F50743-BCD3-4EB0-A967-326A64386896}" destId="{C3633C21-43E9-4EF5-92F2-17C1EAF58157}" srcOrd="1" destOrd="0" presId="urn:microsoft.com/office/officeart/2017/3/layout/HorizontalPathTimeline"/>
    <dgm:cxn modelId="{D810349E-BAC7-4586-8C3B-1493FEF062F9}" type="presParOf" srcId="{A87E9D2C-0C0B-473C-8AEC-E8816B0B8818}" destId="{1108E5EE-850B-4559-8185-30E5B15269E2}" srcOrd="2" destOrd="0" presId="urn:microsoft.com/office/officeart/2017/3/layout/HorizontalPathTimeline"/>
    <dgm:cxn modelId="{A0DE2ECF-030B-4C2D-9ED5-462EA816B6E8}" type="presParOf" srcId="{A87E9D2C-0C0B-473C-8AEC-E8816B0B8818}" destId="{B8C8545F-7570-43D0-A287-3A1DDF983291}" srcOrd="3" destOrd="0" presId="urn:microsoft.com/office/officeart/2017/3/layout/HorizontalPathTimeline"/>
    <dgm:cxn modelId="{0D19C838-9F7F-474C-8BE4-3E1BE9A4854F}" type="presParOf" srcId="{A87E9D2C-0C0B-473C-8AEC-E8816B0B8818}" destId="{F244FA52-EF39-4908-BA0D-176BAB7B09BF}" srcOrd="4" destOrd="0" presId="urn:microsoft.com/office/officeart/2017/3/layout/HorizontalPathTimeline"/>
    <dgm:cxn modelId="{B9A29E87-EF37-4F8C-BA90-734F8204E4F1}" type="presParOf" srcId="{AE503A03-CF29-4CFF-B9ED-DF1D3D4AFDBB}" destId="{6AAB5812-13A6-4B3C-995C-62F480FBF508}" srcOrd="13" destOrd="0" presId="urn:microsoft.com/office/officeart/2017/3/layout/HorizontalPathTimeline"/>
    <dgm:cxn modelId="{395CACF3-D95E-43C5-90E2-BE3E560C793A}" type="presParOf" srcId="{AE503A03-CF29-4CFF-B9ED-DF1D3D4AFDBB}" destId="{F2F2BACA-9318-4674-8A4D-2D2663F10B2F}" srcOrd="14" destOrd="0" presId="urn:microsoft.com/office/officeart/2017/3/layout/HorizontalPathTimeline"/>
    <dgm:cxn modelId="{4858B6C8-0559-4482-B170-ABF401BE7EE8}" type="presParOf" srcId="{F2F2BACA-9318-4674-8A4D-2D2663F10B2F}" destId="{CEE43390-EF34-4C0A-8EA3-DCFB548CB80F}" srcOrd="0" destOrd="0" presId="urn:microsoft.com/office/officeart/2017/3/layout/HorizontalPathTimeline"/>
    <dgm:cxn modelId="{67441FDC-7982-4692-BFCE-16168EF4D2CF}" type="presParOf" srcId="{F2F2BACA-9318-4674-8A4D-2D2663F10B2F}" destId="{59BA85F4-9858-4C25-AAC8-391E124377A9}" srcOrd="1" destOrd="0" presId="urn:microsoft.com/office/officeart/2017/3/layout/HorizontalPathTimeline"/>
    <dgm:cxn modelId="{43760EE0-4C3C-4A51-8E65-016B8695B02A}" type="presParOf" srcId="{59BA85F4-9858-4C25-AAC8-391E124377A9}" destId="{92781086-86DA-42D6-9AC7-59E2183D460D}" srcOrd="0" destOrd="0" presId="urn:microsoft.com/office/officeart/2017/3/layout/HorizontalPathTimeline"/>
    <dgm:cxn modelId="{7531B837-067D-4AEF-B8C8-253095C18DD2}" type="presParOf" srcId="{59BA85F4-9858-4C25-AAC8-391E124377A9}" destId="{A7B90E07-DF7E-4457-BB58-E31250BD8A5F}" srcOrd="1" destOrd="0" presId="urn:microsoft.com/office/officeart/2017/3/layout/HorizontalPathTimeline"/>
    <dgm:cxn modelId="{2C964844-99C7-4F7E-A695-37547480D4DE}" type="presParOf" srcId="{F2F2BACA-9318-4674-8A4D-2D2663F10B2F}" destId="{14A9BD0B-EF98-47C1-B682-04A259306721}" srcOrd="2" destOrd="0" presId="urn:microsoft.com/office/officeart/2017/3/layout/HorizontalPathTimeline"/>
    <dgm:cxn modelId="{C0756879-4DFA-46C1-B21F-8C85A76532FB}" type="presParOf" srcId="{F2F2BACA-9318-4674-8A4D-2D2663F10B2F}" destId="{8ECAD35D-E18B-4939-9EC4-D041D304FB15}" srcOrd="3" destOrd="0" presId="urn:microsoft.com/office/officeart/2017/3/layout/HorizontalPathTimeline"/>
    <dgm:cxn modelId="{86B94B9D-E484-48F6-AE62-6118442C9CC7}" type="presParOf" srcId="{F2F2BACA-9318-4674-8A4D-2D2663F10B2F}" destId="{3EBE4328-D7F6-49D6-AA2D-A4E5C111B9A3}" srcOrd="4" destOrd="0" presId="urn:microsoft.com/office/officeart/2017/3/layout/HorizontalPathTimeline"/>
    <dgm:cxn modelId="{0B3690D8-827C-4384-ADA5-46B32EF41267}" type="presParOf" srcId="{AE503A03-CF29-4CFF-B9ED-DF1D3D4AFDBB}" destId="{0B1245C9-5B7F-4E01-990E-0EFDC53C1A79}" srcOrd="15" destOrd="0" presId="urn:microsoft.com/office/officeart/2017/3/layout/HorizontalPathTimeline"/>
    <dgm:cxn modelId="{A5EABC55-9A83-4E2B-B58F-FD92EB9B44B1}" type="presParOf" srcId="{AE503A03-CF29-4CFF-B9ED-DF1D3D4AFDBB}" destId="{EAB4605C-838C-496E-8269-F9A119A1BB25}" srcOrd="16" destOrd="0" presId="urn:microsoft.com/office/officeart/2017/3/layout/HorizontalPathTimeline"/>
    <dgm:cxn modelId="{1F865604-CEC2-4B53-A8E5-C737AEA589C0}" type="presParOf" srcId="{EAB4605C-838C-496E-8269-F9A119A1BB25}" destId="{1FF2B745-D46E-443F-8BCC-FB280EC9B295}" srcOrd="0" destOrd="0" presId="urn:microsoft.com/office/officeart/2017/3/layout/HorizontalPathTimeline"/>
    <dgm:cxn modelId="{18AD2DD2-206B-4EBB-AAC5-6DC36E3BC6C0}" type="presParOf" srcId="{EAB4605C-838C-496E-8269-F9A119A1BB25}" destId="{DD1DF93C-AFEC-43EF-AD59-42D9A6FA0EE1}" srcOrd="1" destOrd="0" presId="urn:microsoft.com/office/officeart/2017/3/layout/HorizontalPathTimeline"/>
    <dgm:cxn modelId="{C683DF1E-63BC-4DB9-AB12-C72D2E1B0799}" type="presParOf" srcId="{DD1DF93C-AFEC-43EF-AD59-42D9A6FA0EE1}" destId="{69EBB6D6-FDF5-426E-8C2D-9C0B7BCB4665}" srcOrd="0" destOrd="0" presId="urn:microsoft.com/office/officeart/2017/3/layout/HorizontalPathTimeline"/>
    <dgm:cxn modelId="{81D71AC5-10C5-4AB5-AE6D-DCDAF3B4CD0F}" type="presParOf" srcId="{DD1DF93C-AFEC-43EF-AD59-42D9A6FA0EE1}" destId="{B8794252-77FD-406A-AC19-C74EDD7E558C}" srcOrd="1" destOrd="0" presId="urn:microsoft.com/office/officeart/2017/3/layout/HorizontalPathTimeline"/>
    <dgm:cxn modelId="{8D7A6C7C-F7A3-4DBB-9AAC-FE66734C2C73}" type="presParOf" srcId="{EAB4605C-838C-496E-8269-F9A119A1BB25}" destId="{4F9DDD7F-573F-46BB-81FA-CC0A4AFA3987}" srcOrd="2" destOrd="0" presId="urn:microsoft.com/office/officeart/2017/3/layout/HorizontalPathTimeline"/>
    <dgm:cxn modelId="{3EEE789C-2075-4D77-8F79-9965F4023D70}" type="presParOf" srcId="{EAB4605C-838C-496E-8269-F9A119A1BB25}" destId="{0ADE8FA7-CE22-4997-B23B-5A62D755F2DB}" srcOrd="3" destOrd="0" presId="urn:microsoft.com/office/officeart/2017/3/layout/HorizontalPathTimeline"/>
    <dgm:cxn modelId="{DAD78183-E50C-4AE0-A0C9-E0FE5D604BCF}" type="presParOf" srcId="{EAB4605C-838C-496E-8269-F9A119A1BB25}" destId="{3ED1A320-EEB1-4C7E-848C-01B6AE19F192}"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A4F6B8-A837-4808-85E3-3EF664195A5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CD1BF22-54B9-4E54-8CDA-45E38AB79071}">
      <dgm:prSet/>
      <dgm:spPr/>
      <dgm:t>
        <a:bodyPr/>
        <a:lstStyle/>
        <a:p>
          <a:r>
            <a:rPr lang="en-GB"/>
            <a:t>Accessibility?</a:t>
          </a:r>
          <a:endParaRPr lang="en-US"/>
        </a:p>
      </dgm:t>
    </dgm:pt>
    <dgm:pt modelId="{483AF4FE-A593-44B6-BB2A-63BBEC0CEE33}" type="parTrans" cxnId="{B2DE0F96-86DC-472D-8DBB-757E1FD7CBB3}">
      <dgm:prSet/>
      <dgm:spPr/>
      <dgm:t>
        <a:bodyPr/>
        <a:lstStyle/>
        <a:p>
          <a:endParaRPr lang="en-US"/>
        </a:p>
      </dgm:t>
    </dgm:pt>
    <dgm:pt modelId="{558F30D5-40DA-465B-8A0A-4F17123DA729}" type="sibTrans" cxnId="{B2DE0F96-86DC-472D-8DBB-757E1FD7CBB3}">
      <dgm:prSet/>
      <dgm:spPr/>
      <dgm:t>
        <a:bodyPr/>
        <a:lstStyle/>
        <a:p>
          <a:endParaRPr lang="en-US"/>
        </a:p>
      </dgm:t>
    </dgm:pt>
    <dgm:pt modelId="{5AE56DBC-3C80-445B-B256-30D97917EBAD}">
      <dgm:prSet/>
      <dgm:spPr/>
      <dgm:t>
        <a:bodyPr/>
        <a:lstStyle/>
        <a:p>
          <a:r>
            <a:rPr lang="en-GB"/>
            <a:t>Medical conditions?</a:t>
          </a:r>
          <a:endParaRPr lang="en-US"/>
        </a:p>
      </dgm:t>
    </dgm:pt>
    <dgm:pt modelId="{BE8E1ACB-646A-43C5-A727-CB3A3040B0F8}" type="parTrans" cxnId="{44C23FA6-D5F7-47E3-B723-EDED906AC1CE}">
      <dgm:prSet/>
      <dgm:spPr/>
      <dgm:t>
        <a:bodyPr/>
        <a:lstStyle/>
        <a:p>
          <a:endParaRPr lang="en-US"/>
        </a:p>
      </dgm:t>
    </dgm:pt>
    <dgm:pt modelId="{7437C5A4-FE12-4E8D-BC1D-98B6EA13536B}" type="sibTrans" cxnId="{44C23FA6-D5F7-47E3-B723-EDED906AC1CE}">
      <dgm:prSet/>
      <dgm:spPr/>
      <dgm:t>
        <a:bodyPr/>
        <a:lstStyle/>
        <a:p>
          <a:endParaRPr lang="en-US"/>
        </a:p>
      </dgm:t>
    </dgm:pt>
    <dgm:pt modelId="{E1D3A169-E3BF-4543-9F42-9D922308470B}" type="pres">
      <dgm:prSet presAssocID="{D8A4F6B8-A837-4808-85E3-3EF664195A57}" presName="hierChild1" presStyleCnt="0">
        <dgm:presLayoutVars>
          <dgm:chPref val="1"/>
          <dgm:dir/>
          <dgm:animOne val="branch"/>
          <dgm:animLvl val="lvl"/>
          <dgm:resizeHandles/>
        </dgm:presLayoutVars>
      </dgm:prSet>
      <dgm:spPr/>
    </dgm:pt>
    <dgm:pt modelId="{6AF70156-18D7-4A90-8218-EC420B349773}" type="pres">
      <dgm:prSet presAssocID="{FCD1BF22-54B9-4E54-8CDA-45E38AB79071}" presName="hierRoot1" presStyleCnt="0"/>
      <dgm:spPr/>
    </dgm:pt>
    <dgm:pt modelId="{F65B28F7-73F4-441E-94E3-21F24B885E11}" type="pres">
      <dgm:prSet presAssocID="{FCD1BF22-54B9-4E54-8CDA-45E38AB79071}" presName="composite" presStyleCnt="0"/>
      <dgm:spPr/>
    </dgm:pt>
    <dgm:pt modelId="{FF1C8C36-DF36-43EE-B077-F1B197B85DC6}" type="pres">
      <dgm:prSet presAssocID="{FCD1BF22-54B9-4E54-8CDA-45E38AB79071}" presName="background" presStyleLbl="node0" presStyleIdx="0" presStyleCnt="2"/>
      <dgm:spPr/>
    </dgm:pt>
    <dgm:pt modelId="{02EE3AF8-B955-4170-97D6-9371612B83F2}" type="pres">
      <dgm:prSet presAssocID="{FCD1BF22-54B9-4E54-8CDA-45E38AB79071}" presName="text" presStyleLbl="fgAcc0" presStyleIdx="0" presStyleCnt="2">
        <dgm:presLayoutVars>
          <dgm:chPref val="3"/>
        </dgm:presLayoutVars>
      </dgm:prSet>
      <dgm:spPr/>
    </dgm:pt>
    <dgm:pt modelId="{4CB1C77D-A386-4296-BBC6-06FD521ADD2C}" type="pres">
      <dgm:prSet presAssocID="{FCD1BF22-54B9-4E54-8CDA-45E38AB79071}" presName="hierChild2" presStyleCnt="0"/>
      <dgm:spPr/>
    </dgm:pt>
    <dgm:pt modelId="{783CA2A9-C742-4F3E-B235-CC7C549A7D46}" type="pres">
      <dgm:prSet presAssocID="{5AE56DBC-3C80-445B-B256-30D97917EBAD}" presName="hierRoot1" presStyleCnt="0"/>
      <dgm:spPr/>
    </dgm:pt>
    <dgm:pt modelId="{2E9851D7-72E2-447B-BA05-951337949C4C}" type="pres">
      <dgm:prSet presAssocID="{5AE56DBC-3C80-445B-B256-30D97917EBAD}" presName="composite" presStyleCnt="0"/>
      <dgm:spPr/>
    </dgm:pt>
    <dgm:pt modelId="{CF6B6A6B-8E84-4EA6-9107-2F2801E80D0E}" type="pres">
      <dgm:prSet presAssocID="{5AE56DBC-3C80-445B-B256-30D97917EBAD}" presName="background" presStyleLbl="node0" presStyleIdx="1" presStyleCnt="2"/>
      <dgm:spPr/>
    </dgm:pt>
    <dgm:pt modelId="{35CBE5D7-1CAD-4876-B2A0-F1A8DD83B4B3}" type="pres">
      <dgm:prSet presAssocID="{5AE56DBC-3C80-445B-B256-30D97917EBAD}" presName="text" presStyleLbl="fgAcc0" presStyleIdx="1" presStyleCnt="2">
        <dgm:presLayoutVars>
          <dgm:chPref val="3"/>
        </dgm:presLayoutVars>
      </dgm:prSet>
      <dgm:spPr/>
    </dgm:pt>
    <dgm:pt modelId="{B4888162-9129-4E4F-9D3C-3E63620D2559}" type="pres">
      <dgm:prSet presAssocID="{5AE56DBC-3C80-445B-B256-30D97917EBAD}" presName="hierChild2" presStyleCnt="0"/>
      <dgm:spPr/>
    </dgm:pt>
  </dgm:ptLst>
  <dgm:cxnLst>
    <dgm:cxn modelId="{02BB264D-56C0-4BBE-B896-99B19610795C}" type="presOf" srcId="{5AE56DBC-3C80-445B-B256-30D97917EBAD}" destId="{35CBE5D7-1CAD-4876-B2A0-F1A8DD83B4B3}" srcOrd="0" destOrd="0" presId="urn:microsoft.com/office/officeart/2005/8/layout/hierarchy1"/>
    <dgm:cxn modelId="{B2DE0F96-86DC-472D-8DBB-757E1FD7CBB3}" srcId="{D8A4F6B8-A837-4808-85E3-3EF664195A57}" destId="{FCD1BF22-54B9-4E54-8CDA-45E38AB79071}" srcOrd="0" destOrd="0" parTransId="{483AF4FE-A593-44B6-BB2A-63BBEC0CEE33}" sibTransId="{558F30D5-40DA-465B-8A0A-4F17123DA729}"/>
    <dgm:cxn modelId="{44C23FA6-D5F7-47E3-B723-EDED906AC1CE}" srcId="{D8A4F6B8-A837-4808-85E3-3EF664195A57}" destId="{5AE56DBC-3C80-445B-B256-30D97917EBAD}" srcOrd="1" destOrd="0" parTransId="{BE8E1ACB-646A-43C5-A727-CB3A3040B0F8}" sibTransId="{7437C5A4-FE12-4E8D-BC1D-98B6EA13536B}"/>
    <dgm:cxn modelId="{03319BED-4B2C-4EA7-B975-BD0FE32559B2}" type="presOf" srcId="{D8A4F6B8-A837-4808-85E3-3EF664195A57}" destId="{E1D3A169-E3BF-4543-9F42-9D922308470B}" srcOrd="0" destOrd="0" presId="urn:microsoft.com/office/officeart/2005/8/layout/hierarchy1"/>
    <dgm:cxn modelId="{96D827EE-853D-445D-833C-152538DE633F}" type="presOf" srcId="{FCD1BF22-54B9-4E54-8CDA-45E38AB79071}" destId="{02EE3AF8-B955-4170-97D6-9371612B83F2}" srcOrd="0" destOrd="0" presId="urn:microsoft.com/office/officeart/2005/8/layout/hierarchy1"/>
    <dgm:cxn modelId="{97F4E7EF-53F4-4FF8-8E38-440BFA47C812}" type="presParOf" srcId="{E1D3A169-E3BF-4543-9F42-9D922308470B}" destId="{6AF70156-18D7-4A90-8218-EC420B349773}" srcOrd="0" destOrd="0" presId="urn:microsoft.com/office/officeart/2005/8/layout/hierarchy1"/>
    <dgm:cxn modelId="{C48DB60A-5E93-41C1-B7CC-FB7B293907EC}" type="presParOf" srcId="{6AF70156-18D7-4A90-8218-EC420B349773}" destId="{F65B28F7-73F4-441E-94E3-21F24B885E11}" srcOrd="0" destOrd="0" presId="urn:microsoft.com/office/officeart/2005/8/layout/hierarchy1"/>
    <dgm:cxn modelId="{23042747-9F8E-432C-AD71-B6F65F0FFB84}" type="presParOf" srcId="{F65B28F7-73F4-441E-94E3-21F24B885E11}" destId="{FF1C8C36-DF36-43EE-B077-F1B197B85DC6}" srcOrd="0" destOrd="0" presId="urn:microsoft.com/office/officeart/2005/8/layout/hierarchy1"/>
    <dgm:cxn modelId="{E26C2DF6-328D-4414-A927-133FD0A86AB9}" type="presParOf" srcId="{F65B28F7-73F4-441E-94E3-21F24B885E11}" destId="{02EE3AF8-B955-4170-97D6-9371612B83F2}" srcOrd="1" destOrd="0" presId="urn:microsoft.com/office/officeart/2005/8/layout/hierarchy1"/>
    <dgm:cxn modelId="{E14322C8-BA74-409B-BD0E-CCC66B2F6DC5}" type="presParOf" srcId="{6AF70156-18D7-4A90-8218-EC420B349773}" destId="{4CB1C77D-A386-4296-BBC6-06FD521ADD2C}" srcOrd="1" destOrd="0" presId="urn:microsoft.com/office/officeart/2005/8/layout/hierarchy1"/>
    <dgm:cxn modelId="{C7992693-4FDB-4C44-8334-A67A69ECC01B}" type="presParOf" srcId="{E1D3A169-E3BF-4543-9F42-9D922308470B}" destId="{783CA2A9-C742-4F3E-B235-CC7C549A7D46}" srcOrd="1" destOrd="0" presId="urn:microsoft.com/office/officeart/2005/8/layout/hierarchy1"/>
    <dgm:cxn modelId="{AC0035C2-D496-4D9C-8AAB-62CC1E00AAD1}" type="presParOf" srcId="{783CA2A9-C742-4F3E-B235-CC7C549A7D46}" destId="{2E9851D7-72E2-447B-BA05-951337949C4C}" srcOrd="0" destOrd="0" presId="urn:microsoft.com/office/officeart/2005/8/layout/hierarchy1"/>
    <dgm:cxn modelId="{6CFEBEDF-ECF0-4B1E-94A3-E428672C6D81}" type="presParOf" srcId="{2E9851D7-72E2-447B-BA05-951337949C4C}" destId="{CF6B6A6B-8E84-4EA6-9107-2F2801E80D0E}" srcOrd="0" destOrd="0" presId="urn:microsoft.com/office/officeart/2005/8/layout/hierarchy1"/>
    <dgm:cxn modelId="{3A3B3A30-AAA0-4BF3-818B-191C40F41E5E}" type="presParOf" srcId="{2E9851D7-72E2-447B-BA05-951337949C4C}" destId="{35CBE5D7-1CAD-4876-B2A0-F1A8DD83B4B3}" srcOrd="1" destOrd="0" presId="urn:microsoft.com/office/officeart/2005/8/layout/hierarchy1"/>
    <dgm:cxn modelId="{CCB6BC49-1402-412A-AE76-F3BD20959C72}" type="presParOf" srcId="{783CA2A9-C742-4F3E-B235-CC7C549A7D46}" destId="{B4888162-9129-4E4F-9D3C-3E63620D255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C3232-D8F6-44A4-85B3-1425DDABB7D0}">
      <dsp:nvSpPr>
        <dsp:cNvPr id="0" name=""/>
        <dsp:cNvSpPr/>
      </dsp:nvSpPr>
      <dsp:spPr>
        <a:xfrm>
          <a:off x="211544" y="23366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8:45 AM</a:t>
          </a:r>
        </a:p>
      </dsp:txBody>
      <dsp:txXfrm>
        <a:off x="211544" y="2336668"/>
        <a:ext cx="1682085" cy="491701"/>
      </dsp:txXfrm>
    </dsp:sp>
    <dsp:sp modelId="{F12E7C92-B721-4CEE-8EFC-8182EF40C29F}">
      <dsp:nvSpPr>
        <dsp:cNvPr id="0" name=""/>
        <dsp:cNvSpPr/>
      </dsp:nvSpPr>
      <dsp:spPr>
        <a:xfrm>
          <a:off x="0" y="2088642"/>
          <a:ext cx="10515600" cy="1740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0F87D2-B2E1-4808-8736-AD17C6AEFC9D}">
      <dsp:nvSpPr>
        <dsp:cNvPr id="0" name=""/>
        <dsp:cNvSpPr/>
      </dsp:nvSpPr>
      <dsp:spPr>
        <a:xfrm>
          <a:off x="127440" y="722934"/>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Gather in atrium of Arts building</a:t>
          </a:r>
        </a:p>
      </dsp:txBody>
      <dsp:txXfrm>
        <a:off x="127440" y="722934"/>
        <a:ext cx="1850293" cy="625980"/>
      </dsp:txXfrm>
    </dsp:sp>
    <dsp:sp modelId="{49398673-D74C-4087-9420-FFF10568D7CF}">
      <dsp:nvSpPr>
        <dsp:cNvPr id="0" name=""/>
        <dsp:cNvSpPr/>
      </dsp:nvSpPr>
      <dsp:spPr>
        <a:xfrm>
          <a:off x="1052586"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9F3BA7E-FFFC-4014-84DC-342E1C275BB3}">
      <dsp:nvSpPr>
        <dsp:cNvPr id="0" name=""/>
        <dsp:cNvSpPr/>
      </dsp:nvSpPr>
      <dsp:spPr>
        <a:xfrm>
          <a:off x="1262847" y="15229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9:00 AM</a:t>
          </a:r>
        </a:p>
      </dsp:txBody>
      <dsp:txXfrm>
        <a:off x="1262847" y="1522968"/>
        <a:ext cx="1682085" cy="491701"/>
      </dsp:txXfrm>
    </dsp:sp>
    <dsp:sp modelId="{6C1B9A54-C1B8-4F94-A1D6-8D989A6387D5}">
      <dsp:nvSpPr>
        <dsp:cNvPr id="0" name=""/>
        <dsp:cNvSpPr/>
      </dsp:nvSpPr>
      <dsp:spPr>
        <a:xfrm>
          <a:off x="1178743" y="3002423"/>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Bus departs outside Arts building</a:t>
          </a:r>
        </a:p>
      </dsp:txBody>
      <dsp:txXfrm>
        <a:off x="1178743" y="3002423"/>
        <a:ext cx="1850293" cy="625980"/>
      </dsp:txXfrm>
    </dsp:sp>
    <dsp:sp modelId="{9D235C9C-B11D-403C-8886-6CE71CBE60AC}">
      <dsp:nvSpPr>
        <dsp:cNvPr id="0" name=""/>
        <dsp:cNvSpPr/>
      </dsp:nvSpPr>
      <dsp:spPr>
        <a:xfrm>
          <a:off x="2103890" y="2262695"/>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91D54A72-00F8-48B9-B238-9AEBF3C74F59}">
      <dsp:nvSpPr>
        <dsp:cNvPr id="0" name=""/>
        <dsp:cNvSpPr/>
      </dsp:nvSpPr>
      <dsp:spPr>
        <a:xfrm>
          <a:off x="998195"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A78A93B-38DC-40CD-8420-DEC11EDE843C}">
      <dsp:nvSpPr>
        <dsp:cNvPr id="0" name=""/>
        <dsp:cNvSpPr/>
      </dsp:nvSpPr>
      <dsp:spPr>
        <a:xfrm>
          <a:off x="204949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C665FD68-A43A-4263-842F-AA5158B3E1C6}">
      <dsp:nvSpPr>
        <dsp:cNvPr id="0" name=""/>
        <dsp:cNvSpPr/>
      </dsp:nvSpPr>
      <dsp:spPr>
        <a:xfrm>
          <a:off x="2314150" y="23366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10:00 AM</a:t>
          </a:r>
        </a:p>
      </dsp:txBody>
      <dsp:txXfrm>
        <a:off x="2314150" y="2336668"/>
        <a:ext cx="1682085" cy="491701"/>
      </dsp:txXfrm>
    </dsp:sp>
    <dsp:sp modelId="{AF0C4D6C-D9F5-474E-AF7B-EA70D7CB4F78}">
      <dsp:nvSpPr>
        <dsp:cNvPr id="0" name=""/>
        <dsp:cNvSpPr/>
      </dsp:nvSpPr>
      <dsp:spPr>
        <a:xfrm>
          <a:off x="2230046" y="722934"/>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Arrive at the National Library of Wales</a:t>
          </a:r>
        </a:p>
      </dsp:txBody>
      <dsp:txXfrm>
        <a:off x="2230046" y="722934"/>
        <a:ext cx="1850293" cy="625980"/>
      </dsp:txXfrm>
    </dsp:sp>
    <dsp:sp modelId="{DD42FD8E-8DA8-4629-A74F-732C7F9BCACF}">
      <dsp:nvSpPr>
        <dsp:cNvPr id="0" name=""/>
        <dsp:cNvSpPr/>
      </dsp:nvSpPr>
      <dsp:spPr>
        <a:xfrm>
          <a:off x="3155193"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A4461082-4304-4C64-8E5F-E52BB93EE036}">
      <dsp:nvSpPr>
        <dsp:cNvPr id="0" name=""/>
        <dsp:cNvSpPr/>
      </dsp:nvSpPr>
      <dsp:spPr>
        <a:xfrm>
          <a:off x="3365454" y="15229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10:00 AM – 11:30 AM</a:t>
          </a:r>
        </a:p>
      </dsp:txBody>
      <dsp:txXfrm>
        <a:off x="3365454" y="1522968"/>
        <a:ext cx="1682085" cy="491701"/>
      </dsp:txXfrm>
    </dsp:sp>
    <dsp:sp modelId="{1B03A14A-0F9F-41AB-B396-8DA04BB93B57}">
      <dsp:nvSpPr>
        <dsp:cNvPr id="0" name=""/>
        <dsp:cNvSpPr/>
      </dsp:nvSpPr>
      <dsp:spPr>
        <a:xfrm>
          <a:off x="3281349" y="3002423"/>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Tour and introduction to NLW collections</a:t>
          </a:r>
        </a:p>
      </dsp:txBody>
      <dsp:txXfrm>
        <a:off x="3281349" y="3002423"/>
        <a:ext cx="1850293" cy="625980"/>
      </dsp:txXfrm>
    </dsp:sp>
    <dsp:sp modelId="{4F9DC858-6342-4C9F-A797-D6B962D91FA0}">
      <dsp:nvSpPr>
        <dsp:cNvPr id="0" name=""/>
        <dsp:cNvSpPr/>
      </dsp:nvSpPr>
      <dsp:spPr>
        <a:xfrm>
          <a:off x="4206496" y="2262695"/>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566FFAC-B959-49D1-9780-502F38A1E52A}">
      <dsp:nvSpPr>
        <dsp:cNvPr id="0" name=""/>
        <dsp:cNvSpPr/>
      </dsp:nvSpPr>
      <dsp:spPr>
        <a:xfrm>
          <a:off x="3100801"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433E972C-2E2B-4232-971B-274A85B7D888}">
      <dsp:nvSpPr>
        <dsp:cNvPr id="0" name=""/>
        <dsp:cNvSpPr/>
      </dsp:nvSpPr>
      <dsp:spPr>
        <a:xfrm>
          <a:off x="4152105"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5FF29F9C-0442-4EF1-B248-E981313E5908}">
      <dsp:nvSpPr>
        <dsp:cNvPr id="0" name=""/>
        <dsp:cNvSpPr/>
      </dsp:nvSpPr>
      <dsp:spPr>
        <a:xfrm>
          <a:off x="4416757" y="23366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11:30 AM – 1:00 PM</a:t>
          </a:r>
        </a:p>
      </dsp:txBody>
      <dsp:txXfrm>
        <a:off x="4416757" y="2336668"/>
        <a:ext cx="1682085" cy="491701"/>
      </dsp:txXfrm>
    </dsp:sp>
    <dsp:sp modelId="{82EDD449-B5E3-4150-B70B-C4CCECAEB39E}">
      <dsp:nvSpPr>
        <dsp:cNvPr id="0" name=""/>
        <dsp:cNvSpPr/>
      </dsp:nvSpPr>
      <dsp:spPr>
        <a:xfrm>
          <a:off x="4332653" y="741903"/>
          <a:ext cx="1850293" cy="6070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Introduction to CAWCS</a:t>
          </a:r>
        </a:p>
      </dsp:txBody>
      <dsp:txXfrm>
        <a:off x="4332653" y="741903"/>
        <a:ext cx="1850293" cy="607011"/>
      </dsp:txXfrm>
    </dsp:sp>
    <dsp:sp modelId="{2686C84C-9079-41A5-9F11-4DCB69A88223}">
      <dsp:nvSpPr>
        <dsp:cNvPr id="0" name=""/>
        <dsp:cNvSpPr/>
      </dsp:nvSpPr>
      <dsp:spPr>
        <a:xfrm>
          <a:off x="5257800"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55B5944-704A-476C-8C53-E9C1B4238F0B}">
      <dsp:nvSpPr>
        <dsp:cNvPr id="0" name=""/>
        <dsp:cNvSpPr/>
      </dsp:nvSpPr>
      <dsp:spPr>
        <a:xfrm>
          <a:off x="5468060" y="15229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1:00 PM – 2:00 PM</a:t>
          </a:r>
        </a:p>
      </dsp:txBody>
      <dsp:txXfrm>
        <a:off x="5468060" y="1522968"/>
        <a:ext cx="1682085" cy="491701"/>
      </dsp:txXfrm>
    </dsp:sp>
    <dsp:sp modelId="{9D89504D-9091-4F24-B099-A4C16D6219C6}">
      <dsp:nvSpPr>
        <dsp:cNvPr id="0" name=""/>
        <dsp:cNvSpPr/>
      </dsp:nvSpPr>
      <dsp:spPr>
        <a:xfrm>
          <a:off x="5383956" y="3002423"/>
          <a:ext cx="1850293" cy="6070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dirty="0"/>
            <a:t>Lunch</a:t>
          </a:r>
        </a:p>
      </dsp:txBody>
      <dsp:txXfrm>
        <a:off x="5383956" y="3002423"/>
        <a:ext cx="1850293" cy="607011"/>
      </dsp:txXfrm>
    </dsp:sp>
    <dsp:sp modelId="{8D022C65-1EFD-42D5-A9F3-158F3CB2826E}">
      <dsp:nvSpPr>
        <dsp:cNvPr id="0" name=""/>
        <dsp:cNvSpPr/>
      </dsp:nvSpPr>
      <dsp:spPr>
        <a:xfrm>
          <a:off x="6309103" y="2262695"/>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14900E0B-A363-49AF-B407-2495DE9F1E20}">
      <dsp:nvSpPr>
        <dsp:cNvPr id="0" name=""/>
        <dsp:cNvSpPr/>
      </dsp:nvSpPr>
      <dsp:spPr>
        <a:xfrm>
          <a:off x="520340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3B438FA-1F39-4E99-8DCA-D080713D5E83}">
      <dsp:nvSpPr>
        <dsp:cNvPr id="0" name=""/>
        <dsp:cNvSpPr/>
      </dsp:nvSpPr>
      <dsp:spPr>
        <a:xfrm>
          <a:off x="6254711"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679DB47-DD4A-4D84-9D40-44185D21CCE9}">
      <dsp:nvSpPr>
        <dsp:cNvPr id="0" name=""/>
        <dsp:cNvSpPr/>
      </dsp:nvSpPr>
      <dsp:spPr>
        <a:xfrm>
          <a:off x="6519363" y="23366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2:00 PM – 4:00 PM</a:t>
          </a:r>
        </a:p>
      </dsp:txBody>
      <dsp:txXfrm>
        <a:off x="6519363" y="2336668"/>
        <a:ext cx="1682085" cy="491701"/>
      </dsp:txXfrm>
    </dsp:sp>
    <dsp:sp modelId="{6892A8F5-1DD6-4157-B01D-90A27395E927}">
      <dsp:nvSpPr>
        <dsp:cNvPr id="0" name=""/>
        <dsp:cNvSpPr/>
      </dsp:nvSpPr>
      <dsp:spPr>
        <a:xfrm>
          <a:off x="6435259" y="722934"/>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Introduction to the Royal Commission</a:t>
          </a:r>
        </a:p>
      </dsp:txBody>
      <dsp:txXfrm>
        <a:off x="6435259" y="722934"/>
        <a:ext cx="1850293" cy="625980"/>
      </dsp:txXfrm>
    </dsp:sp>
    <dsp:sp modelId="{1108E5EE-850B-4559-8185-30E5B15269E2}">
      <dsp:nvSpPr>
        <dsp:cNvPr id="0" name=""/>
        <dsp:cNvSpPr/>
      </dsp:nvSpPr>
      <dsp:spPr>
        <a:xfrm>
          <a:off x="7360406"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EE43390-EF34-4C0A-8EA3-DCFB548CB80F}">
      <dsp:nvSpPr>
        <dsp:cNvPr id="0" name=""/>
        <dsp:cNvSpPr/>
      </dsp:nvSpPr>
      <dsp:spPr>
        <a:xfrm>
          <a:off x="7570667" y="15229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55650">
            <a:lnSpc>
              <a:spcPct val="90000"/>
            </a:lnSpc>
            <a:spcBef>
              <a:spcPct val="0"/>
            </a:spcBef>
            <a:spcAft>
              <a:spcPct val="35000"/>
            </a:spcAft>
            <a:buNone/>
            <a:defRPr b="1"/>
          </a:pPr>
          <a:r>
            <a:rPr lang="en-US" sz="1700" kern="1200"/>
            <a:t>4:00 PM</a:t>
          </a:r>
        </a:p>
      </dsp:txBody>
      <dsp:txXfrm>
        <a:off x="7570667" y="1522968"/>
        <a:ext cx="1682085" cy="491701"/>
      </dsp:txXfrm>
    </dsp:sp>
    <dsp:sp modelId="{92781086-86DA-42D6-9AC7-59E2183D460D}">
      <dsp:nvSpPr>
        <dsp:cNvPr id="0" name=""/>
        <dsp:cNvSpPr/>
      </dsp:nvSpPr>
      <dsp:spPr>
        <a:xfrm>
          <a:off x="7486562" y="3002423"/>
          <a:ext cx="1850293" cy="6259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Bus departs Aberystwyth</a:t>
          </a:r>
        </a:p>
      </dsp:txBody>
      <dsp:txXfrm>
        <a:off x="7486562" y="3002423"/>
        <a:ext cx="1850293" cy="625980"/>
      </dsp:txXfrm>
    </dsp:sp>
    <dsp:sp modelId="{14A9BD0B-EF98-47C1-B682-04A259306721}">
      <dsp:nvSpPr>
        <dsp:cNvPr id="0" name=""/>
        <dsp:cNvSpPr/>
      </dsp:nvSpPr>
      <dsp:spPr>
        <a:xfrm>
          <a:off x="8411709" y="2262695"/>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8C8545F-7570-43D0-A287-3A1DDF983291}">
      <dsp:nvSpPr>
        <dsp:cNvPr id="0" name=""/>
        <dsp:cNvSpPr/>
      </dsp:nvSpPr>
      <dsp:spPr>
        <a:xfrm>
          <a:off x="7306014"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ECAD35D-E18B-4939-9EC4-D041D304FB15}">
      <dsp:nvSpPr>
        <dsp:cNvPr id="0" name=""/>
        <dsp:cNvSpPr/>
      </dsp:nvSpPr>
      <dsp:spPr>
        <a:xfrm>
          <a:off x="8357318"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FF2B745-D46E-443F-8BCC-FB280EC9B295}">
      <dsp:nvSpPr>
        <dsp:cNvPr id="0" name=""/>
        <dsp:cNvSpPr/>
      </dsp:nvSpPr>
      <dsp:spPr>
        <a:xfrm>
          <a:off x="8621970" y="2336668"/>
          <a:ext cx="1682085"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55650">
            <a:lnSpc>
              <a:spcPct val="90000"/>
            </a:lnSpc>
            <a:spcBef>
              <a:spcPct val="0"/>
            </a:spcBef>
            <a:spcAft>
              <a:spcPct val="35000"/>
            </a:spcAft>
            <a:buNone/>
            <a:defRPr b="1"/>
          </a:pPr>
          <a:r>
            <a:rPr lang="en-US" sz="1700" kern="1200"/>
            <a:t>5:00 PM</a:t>
          </a:r>
        </a:p>
      </dsp:txBody>
      <dsp:txXfrm>
        <a:off x="8621970" y="2336668"/>
        <a:ext cx="1682085" cy="491701"/>
      </dsp:txXfrm>
    </dsp:sp>
    <dsp:sp modelId="{69EBB6D6-FDF5-426E-8C2D-9C0B7BCB4665}">
      <dsp:nvSpPr>
        <dsp:cNvPr id="0" name=""/>
        <dsp:cNvSpPr/>
      </dsp:nvSpPr>
      <dsp:spPr>
        <a:xfrm>
          <a:off x="8537866" y="741903"/>
          <a:ext cx="1850293" cy="60701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Arrive back in Lampeter</a:t>
          </a:r>
        </a:p>
      </dsp:txBody>
      <dsp:txXfrm>
        <a:off x="8537866" y="741903"/>
        <a:ext cx="1850293" cy="607011"/>
      </dsp:txXfrm>
    </dsp:sp>
    <dsp:sp modelId="{4F9DDD7F-573F-46BB-81FA-CC0A4AFA3987}">
      <dsp:nvSpPr>
        <dsp:cNvPr id="0" name=""/>
        <dsp:cNvSpPr/>
      </dsp:nvSpPr>
      <dsp:spPr>
        <a:xfrm>
          <a:off x="9463013"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ADE8FA7-CE22-4997-B23B-5A62D755F2DB}">
      <dsp:nvSpPr>
        <dsp:cNvPr id="0" name=""/>
        <dsp:cNvSpPr/>
      </dsp:nvSpPr>
      <dsp:spPr>
        <a:xfrm>
          <a:off x="9408621" y="2121277"/>
          <a:ext cx="108783" cy="10878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C8C36-DF36-43EE-B077-F1B197B85DC6}">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EE3AF8-B955-4170-97D6-9371612B83F2}">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a:t>Accessibility?</a:t>
          </a:r>
          <a:endParaRPr lang="en-US" sz="5600" kern="1200"/>
        </a:p>
      </dsp:txBody>
      <dsp:txXfrm>
        <a:off x="585701" y="1066737"/>
        <a:ext cx="4337991" cy="2693452"/>
      </dsp:txXfrm>
    </dsp:sp>
    <dsp:sp modelId="{CF6B6A6B-8E84-4EA6-9107-2F2801E80D0E}">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CBE5D7-1CAD-4876-B2A0-F1A8DD83B4B3}">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a:t>Medical conditions?</a:t>
          </a:r>
          <a:endParaRPr lang="en-US" sz="56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596C1-5B69-F2F0-A3E7-F1FC1D1E35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299501-9DD4-4656-DBA2-691BC24653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B1ADA7-993A-900B-F863-055A43C27738}"/>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8DB426B5-C5C0-5436-0008-CD56DC7CF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9F61B-06DF-1FF2-BB60-998758048E1E}"/>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2647771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C9C6-7863-C71A-14E3-DB922F4F98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395ADA-98C4-118C-FD89-F93D93213D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6EC495-A26E-33F5-C8EA-F00CFCA87629}"/>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A11643B3-63BF-006F-CCBE-27E6F0E2EA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D7640B-12A5-0AF2-E43B-71DAD2800522}"/>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1036141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8D73-7B65-216E-7273-6BFC07168D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AB3BAA-97C2-E268-675A-AA03F1F064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A484FF-EB36-21C9-7D43-B94E7AB86BD6}"/>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20FBD67F-BF24-5A20-4758-98DD9DAC8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8CEACF-AEEF-34AC-B846-6C95DC7ADAD9}"/>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312993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40AA1-7C95-480B-BB65-EA1E8A2C1C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174895-C510-27E0-997F-CE044F1CE0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111C61-7FC4-B511-BAFE-45922CAE4E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7541CD-8A99-E5B8-07B8-3D6C91E5A266}"/>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6" name="Footer Placeholder 5">
            <a:extLst>
              <a:ext uri="{FF2B5EF4-FFF2-40B4-BE49-F238E27FC236}">
                <a16:creationId xmlns:a16="http://schemas.microsoft.com/office/drawing/2014/main" id="{9E0744DD-DA2F-B6BA-B2C0-4AE3577D47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0C6F6E-9D03-894C-EEC7-1E615BF4B925}"/>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2305297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1D30A-A7AA-E7EB-29AF-A3156C1722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4DC7E6-F241-8FA8-EDCA-A25A47F94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03F018-3DB8-89D0-E1E5-B70D996527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252240-1D21-1775-DE48-A810C498DB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D33C70-B2BD-03A7-FD78-82743C2E83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830B8E9-52EF-1F8D-B0E2-BB8FAE4BF49F}"/>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8" name="Footer Placeholder 7">
            <a:extLst>
              <a:ext uri="{FF2B5EF4-FFF2-40B4-BE49-F238E27FC236}">
                <a16:creationId xmlns:a16="http://schemas.microsoft.com/office/drawing/2014/main" id="{5E131BE4-1ED2-CB46-EAAF-2805E61F1A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FBA7D2-22FF-39BF-C7C1-B4039E0A87EC}"/>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772663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C14C8-021E-6250-B7B4-42CD58E524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927067-0A11-72D8-36AC-5A0B3D3B75FA}"/>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4" name="Footer Placeholder 3">
            <a:extLst>
              <a:ext uri="{FF2B5EF4-FFF2-40B4-BE49-F238E27FC236}">
                <a16:creationId xmlns:a16="http://schemas.microsoft.com/office/drawing/2014/main" id="{23BC4DFC-9510-09BE-9DF1-9F4869A4C2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5B8665-579E-200F-F631-80AC55945AF6}"/>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62224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2EA1DB-76C9-CE0D-7979-A2BB94E66987}"/>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3" name="Footer Placeholder 2">
            <a:extLst>
              <a:ext uri="{FF2B5EF4-FFF2-40B4-BE49-F238E27FC236}">
                <a16:creationId xmlns:a16="http://schemas.microsoft.com/office/drawing/2014/main" id="{A77DED76-512B-26AE-62BE-8385B8BE9B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824DAB-9F88-361A-E93B-B26CF7858B27}"/>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1122970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53C7-B642-08A9-A5CC-F6A719946C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FF7D81-C1A6-7473-EB3F-D476BEEECF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F57CB2-BB75-160B-B370-0A1F4FCA48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52C71D-700C-F3F3-0DCC-3702769C1926}"/>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6" name="Footer Placeholder 5">
            <a:extLst>
              <a:ext uri="{FF2B5EF4-FFF2-40B4-BE49-F238E27FC236}">
                <a16:creationId xmlns:a16="http://schemas.microsoft.com/office/drawing/2014/main" id="{5E2195D6-E171-D813-1147-C6F7AEE20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C63B5-66EB-9BDF-0C3D-FCC4B44131DD}"/>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1386835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54C0F-5C3E-5D6F-C56F-129E3EE520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C9BCA5-6DAF-1CFF-8079-50A0ACC82D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9F7616-90D5-3161-9F91-A22975F6F7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70F042-369A-A319-E893-574D5CFA9D1A}"/>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6" name="Footer Placeholder 5">
            <a:extLst>
              <a:ext uri="{FF2B5EF4-FFF2-40B4-BE49-F238E27FC236}">
                <a16:creationId xmlns:a16="http://schemas.microsoft.com/office/drawing/2014/main" id="{65A0247B-BBDE-1819-8CC5-4FCF22B0B8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DC24A-B717-F809-30B0-ED8523385545}"/>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6256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4E3EC-8F10-A50B-C3A5-12011CBF70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458D0D-2DEE-8E49-ED55-F98016DE86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69B61-8745-69B9-63CE-65E02C117F1F}"/>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A3E193C5-9A8E-B9F0-298A-FEBADEAF2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D89297-C7C8-EC78-2CA7-D41CD20DFC9F}"/>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1270298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C3BE55-A47F-3018-C50F-F107ACCEA8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27359-9DF8-C9A6-1FF7-A93D33D9E2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12236-C7A5-1B7E-4D4E-64FDF1CC76FB}"/>
              </a:ext>
            </a:extLst>
          </p:cNvPr>
          <p:cNvSpPr>
            <a:spLocks noGrp="1"/>
          </p:cNvSpPr>
          <p:nvPr>
            <p:ph type="dt" sz="half" idx="10"/>
          </p:nvPr>
        </p:nvSpPr>
        <p:spPr/>
        <p:txBody>
          <a:body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D31BCEF9-E07A-3A4E-BE7B-AAA0ACBB0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9E9DF8-B782-645F-3AC1-81E99A32DB0E}"/>
              </a:ext>
            </a:extLst>
          </p:cNvPr>
          <p:cNvSpPr>
            <a:spLocks noGrp="1"/>
          </p:cNvSpPr>
          <p:nvPr>
            <p:ph type="sldNum" sz="quarter" idx="12"/>
          </p:nvPr>
        </p:nvSpPr>
        <p:spPr/>
        <p:txBody>
          <a:bodyPr/>
          <a:lstStyle/>
          <a:p>
            <a:fld id="{63E3A29B-676C-49CA-94AF-5C68A274E93D}" type="slidenum">
              <a:rPr lang="en-GB" smtClean="0"/>
              <a:t>‹#›</a:t>
            </a:fld>
            <a:endParaRPr lang="en-GB"/>
          </a:p>
        </p:txBody>
      </p:sp>
    </p:spTree>
    <p:extLst>
      <p:ext uri="{BB962C8B-B14F-4D97-AF65-F5344CB8AC3E}">
        <p14:creationId xmlns:p14="http://schemas.microsoft.com/office/powerpoint/2010/main" val="809213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3CAF34-CCF2-D65F-717C-C17C539342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7890E6-C06E-2C7F-8578-D5664B3AA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0009A-C41F-B026-46DD-78BEFA6054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2A80F9-F72E-4167-8A3E-39E8A791C79A}" type="datetimeFigureOut">
              <a:rPr lang="en-GB" smtClean="0"/>
              <a:t>21/01/2024</a:t>
            </a:fld>
            <a:endParaRPr lang="en-GB"/>
          </a:p>
        </p:txBody>
      </p:sp>
      <p:sp>
        <p:nvSpPr>
          <p:cNvPr id="5" name="Footer Placeholder 4">
            <a:extLst>
              <a:ext uri="{FF2B5EF4-FFF2-40B4-BE49-F238E27FC236}">
                <a16:creationId xmlns:a16="http://schemas.microsoft.com/office/drawing/2014/main" id="{95FDCCF8-FE5E-CC4B-7021-3A5A95541F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B01DD7-487C-D99E-282D-8F4B0DEB7A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E3A29B-676C-49CA-94AF-5C68A274E93D}" type="slidenum">
              <a:rPr lang="en-GB" smtClean="0"/>
              <a:t>‹#›</a:t>
            </a:fld>
            <a:endParaRPr lang="en-GB"/>
          </a:p>
        </p:txBody>
      </p:sp>
    </p:spTree>
    <p:extLst>
      <p:ext uri="{BB962C8B-B14F-4D97-AF65-F5344CB8AC3E}">
        <p14:creationId xmlns:p14="http://schemas.microsoft.com/office/powerpoint/2010/main" val="12587008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990CD2B-147B-E16F-9C0C-76194121AA22}"/>
              </a:ext>
            </a:extLst>
          </p:cNvPr>
          <p:cNvPicPr>
            <a:picLocks noChangeAspect="1"/>
          </p:cNvPicPr>
          <p:nvPr/>
        </p:nvPicPr>
        <p:blipFill rotWithShape="1">
          <a:blip r:embed="rId2">
            <a:alphaModFix amt="50000"/>
          </a:blip>
          <a:srcRect b="3017"/>
          <a:stretch/>
        </p:blipFill>
        <p:spPr>
          <a:xfrm>
            <a:off x="20" y="1"/>
            <a:ext cx="12191980" cy="6857999"/>
          </a:xfrm>
          <a:prstGeom prst="rect">
            <a:avLst/>
          </a:prstGeom>
        </p:spPr>
      </p:pic>
      <p:sp>
        <p:nvSpPr>
          <p:cNvPr id="2" name="Title 1">
            <a:extLst>
              <a:ext uri="{FF2B5EF4-FFF2-40B4-BE49-F238E27FC236}">
                <a16:creationId xmlns:a16="http://schemas.microsoft.com/office/drawing/2014/main" id="{C42C458F-69DB-75C1-ED6A-4C706A8187CE}"/>
              </a:ext>
            </a:extLst>
          </p:cNvPr>
          <p:cNvSpPr>
            <a:spLocks noGrp="1"/>
          </p:cNvSpPr>
          <p:nvPr>
            <p:ph type="ctrTitle"/>
          </p:nvPr>
        </p:nvSpPr>
        <p:spPr>
          <a:xfrm>
            <a:off x="1524000" y="1122362"/>
            <a:ext cx="9144000" cy="2900518"/>
          </a:xfrm>
        </p:spPr>
        <p:txBody>
          <a:bodyPr>
            <a:normAutofit/>
          </a:bodyPr>
          <a:lstStyle/>
          <a:p>
            <a:r>
              <a:rPr lang="en-GB">
                <a:solidFill>
                  <a:srgbClr val="FFFFFF"/>
                </a:solidFill>
              </a:rPr>
              <a:t>Field trip to Aberystwyth</a:t>
            </a:r>
          </a:p>
        </p:txBody>
      </p:sp>
      <p:sp>
        <p:nvSpPr>
          <p:cNvPr id="3" name="Subtitle 2">
            <a:extLst>
              <a:ext uri="{FF2B5EF4-FFF2-40B4-BE49-F238E27FC236}">
                <a16:creationId xmlns:a16="http://schemas.microsoft.com/office/drawing/2014/main" id="{7D26037F-B42E-64CA-82EF-F1BC4C5FD3C6}"/>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23 January 2023</a:t>
            </a:r>
          </a:p>
        </p:txBody>
      </p:sp>
    </p:spTree>
    <p:extLst>
      <p:ext uri="{BB962C8B-B14F-4D97-AF65-F5344CB8AC3E}">
        <p14:creationId xmlns:p14="http://schemas.microsoft.com/office/powerpoint/2010/main" val="25230304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64BE8-D8D1-533A-C1D8-A186A3783765}"/>
              </a:ext>
            </a:extLst>
          </p:cNvPr>
          <p:cNvSpPr>
            <a:spLocks noGrp="1"/>
          </p:cNvSpPr>
          <p:nvPr>
            <p:ph type="title"/>
          </p:nvPr>
        </p:nvSpPr>
        <p:spPr/>
        <p:txBody>
          <a:bodyPr/>
          <a:lstStyle/>
          <a:p>
            <a:r>
              <a:rPr lang="en-GB" dirty="0"/>
              <a:t>Schedule:</a:t>
            </a:r>
          </a:p>
        </p:txBody>
      </p:sp>
      <p:graphicFrame>
        <p:nvGraphicFramePr>
          <p:cNvPr id="5" name="Content Placeholder 2">
            <a:extLst>
              <a:ext uri="{FF2B5EF4-FFF2-40B4-BE49-F238E27FC236}">
                <a16:creationId xmlns:a16="http://schemas.microsoft.com/office/drawing/2014/main" id="{06F46805-11DC-2A41-59CD-A86F5A6FB0CA}"/>
              </a:ext>
            </a:extLst>
          </p:cNvPr>
          <p:cNvGraphicFramePr>
            <a:graphicFrameLocks noGrp="1"/>
          </p:cNvGraphicFramePr>
          <p:nvPr>
            <p:ph idx="1"/>
            <p:extLst>
              <p:ext uri="{D42A27DB-BD31-4B8C-83A1-F6EECF244321}">
                <p14:modId xmlns:p14="http://schemas.microsoft.com/office/powerpoint/2010/main" val="26185068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4300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5A33336-3B54-D62A-AE1A-A0903126DE8B}"/>
              </a:ext>
            </a:extLst>
          </p:cNvPr>
          <p:cNvPicPr>
            <a:picLocks noGrp="1" noChangeAspect="1"/>
          </p:cNvPicPr>
          <p:nvPr>
            <p:ph idx="1"/>
          </p:nvPr>
        </p:nvPicPr>
        <p:blipFill>
          <a:blip r:embed="rId2"/>
          <a:stretch>
            <a:fillRect/>
          </a:stretch>
        </p:blipFill>
        <p:spPr>
          <a:xfrm>
            <a:off x="643467" y="893572"/>
            <a:ext cx="10905066" cy="5070854"/>
          </a:xfrm>
          <a:prstGeom prst="rect">
            <a:avLst/>
          </a:prstGeom>
        </p:spPr>
      </p:pic>
    </p:spTree>
    <p:extLst>
      <p:ext uri="{BB962C8B-B14F-4D97-AF65-F5344CB8AC3E}">
        <p14:creationId xmlns:p14="http://schemas.microsoft.com/office/powerpoint/2010/main" val="3481237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A7F7C8-CE86-6382-0D83-658989B79C50}"/>
              </a:ext>
            </a:extLst>
          </p:cNvPr>
          <p:cNvSpPr>
            <a:spLocks noGrp="1"/>
          </p:cNvSpPr>
          <p:nvPr>
            <p:ph type="title"/>
          </p:nvPr>
        </p:nvSpPr>
        <p:spPr>
          <a:xfrm>
            <a:off x="483891" y="336330"/>
            <a:ext cx="9392421" cy="1330841"/>
          </a:xfrm>
        </p:spPr>
        <p:txBody>
          <a:bodyPr>
            <a:normAutofit/>
          </a:bodyPr>
          <a:lstStyle/>
          <a:p>
            <a:r>
              <a:rPr lang="en-GB" dirty="0"/>
              <a:t>The National Library of Wales</a:t>
            </a:r>
          </a:p>
        </p:txBody>
      </p:sp>
      <p:sp>
        <p:nvSpPr>
          <p:cNvPr id="3" name="Content Placeholder 2">
            <a:extLst>
              <a:ext uri="{FF2B5EF4-FFF2-40B4-BE49-F238E27FC236}">
                <a16:creationId xmlns:a16="http://schemas.microsoft.com/office/drawing/2014/main" id="{EA4273FD-01F7-FAC1-0E27-6C75FA9E7BE8}"/>
              </a:ext>
            </a:extLst>
          </p:cNvPr>
          <p:cNvSpPr>
            <a:spLocks noGrp="1"/>
          </p:cNvSpPr>
          <p:nvPr>
            <p:ph idx="1"/>
          </p:nvPr>
        </p:nvSpPr>
        <p:spPr>
          <a:xfrm>
            <a:off x="1137034" y="2198362"/>
            <a:ext cx="4958966" cy="3917773"/>
          </a:xfrm>
        </p:spPr>
        <p:txBody>
          <a:bodyPr>
            <a:normAutofit/>
          </a:bodyPr>
          <a:lstStyle/>
          <a:p>
            <a:r>
              <a:rPr lang="en-GB" sz="2000"/>
              <a:t>Sign up for a reader’s ticket (valid for 3 years; 2 proofs of identity; register online before we go)</a:t>
            </a:r>
          </a:p>
          <a:p>
            <a:r>
              <a:rPr lang="en-GB" sz="2000"/>
              <a:t>Opened in 1907</a:t>
            </a:r>
          </a:p>
          <a:p>
            <a:r>
              <a:rPr lang="en-GB" sz="2000"/>
              <a:t>Copyright library</a:t>
            </a:r>
          </a:p>
          <a:p>
            <a:r>
              <a:rPr lang="en-GB" sz="2000"/>
              <a:t>Centre of research into culture and heritage of Wales and the Celtic Nations</a:t>
            </a:r>
          </a:p>
          <a:p>
            <a:r>
              <a:rPr lang="en-GB" sz="2000"/>
              <a:t>Rare books, manuscripts, archives, film and video, newspapers, maps, sound material, art works</a:t>
            </a:r>
          </a:p>
          <a:p>
            <a:r>
              <a:rPr lang="en-GB" sz="2000"/>
              <a:t>North reading room; some material online</a:t>
            </a:r>
          </a:p>
          <a:p>
            <a:endParaRPr lang="en-GB" sz="2000"/>
          </a:p>
        </p:txBody>
      </p:sp>
      <p:pic>
        <p:nvPicPr>
          <p:cNvPr id="4" name="Picture 3">
            <a:extLst>
              <a:ext uri="{FF2B5EF4-FFF2-40B4-BE49-F238E27FC236}">
                <a16:creationId xmlns:a16="http://schemas.microsoft.com/office/drawing/2014/main" id="{5F1C0D15-C7CC-4A9D-0D66-2F428F739490}"/>
              </a:ext>
            </a:extLst>
          </p:cNvPr>
          <p:cNvPicPr>
            <a:picLocks noChangeAspect="1"/>
          </p:cNvPicPr>
          <p:nvPr/>
        </p:nvPicPr>
        <p:blipFill>
          <a:blip r:embed="rId2"/>
          <a:stretch>
            <a:fillRect/>
          </a:stretch>
        </p:blipFill>
        <p:spPr>
          <a:xfrm>
            <a:off x="6719367" y="2269493"/>
            <a:ext cx="4788505" cy="358675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1313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38C09B0-92E1-3020-460F-B755FF5275A6}"/>
              </a:ext>
            </a:extLst>
          </p:cNvPr>
          <p:cNvPicPr>
            <a:picLocks noChangeAspect="1"/>
          </p:cNvPicPr>
          <p:nvPr/>
        </p:nvPicPr>
        <p:blipFill rotWithShape="1">
          <a:blip r:embed="rId2"/>
          <a:srcRect r="7732"/>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9F67D37-82A1-3C60-B6FC-9340C2447267}"/>
              </a:ext>
            </a:extLst>
          </p:cNvPr>
          <p:cNvSpPr>
            <a:spLocks noGrp="1"/>
          </p:cNvSpPr>
          <p:nvPr>
            <p:ph type="title"/>
          </p:nvPr>
        </p:nvSpPr>
        <p:spPr>
          <a:xfrm>
            <a:off x="1137034" y="609600"/>
            <a:ext cx="6831188" cy="1322887"/>
          </a:xfrm>
        </p:spPr>
        <p:txBody>
          <a:bodyPr>
            <a:normAutofit/>
          </a:bodyPr>
          <a:lstStyle/>
          <a:p>
            <a:r>
              <a:rPr lang="en-GB" dirty="0"/>
              <a:t>Centre for Advanced Welsh and Celtic Studies</a:t>
            </a:r>
          </a:p>
        </p:txBody>
      </p:sp>
      <p:sp>
        <p:nvSpPr>
          <p:cNvPr id="3" name="Content Placeholder 2">
            <a:extLst>
              <a:ext uri="{FF2B5EF4-FFF2-40B4-BE49-F238E27FC236}">
                <a16:creationId xmlns:a16="http://schemas.microsoft.com/office/drawing/2014/main" id="{5D4DA18B-5186-8721-96E5-5E9365C10447}"/>
              </a:ext>
            </a:extLst>
          </p:cNvPr>
          <p:cNvSpPr>
            <a:spLocks noGrp="1"/>
          </p:cNvSpPr>
          <p:nvPr>
            <p:ph idx="1"/>
          </p:nvPr>
        </p:nvSpPr>
        <p:spPr>
          <a:xfrm>
            <a:off x="1137035" y="2194102"/>
            <a:ext cx="6516216" cy="3908585"/>
          </a:xfrm>
        </p:spPr>
        <p:txBody>
          <a:bodyPr>
            <a:normAutofit/>
          </a:bodyPr>
          <a:lstStyle/>
          <a:p>
            <a:r>
              <a:rPr lang="en-GB" sz="1700"/>
              <a:t>Established in 1985</a:t>
            </a:r>
          </a:p>
          <a:p>
            <a:r>
              <a:rPr lang="en-GB" sz="1700"/>
              <a:t>Dedicated research centre conducting projects on languages, literatures, culture and history of Wales and other Celtic nations</a:t>
            </a:r>
          </a:p>
          <a:p>
            <a:pPr lvl="1"/>
            <a:r>
              <a:rPr lang="en-GB" sz="1700" b="0" i="0">
                <a:effectLst/>
                <a:latin typeface="Lato" panose="020F0502020204030204" pitchFamily="34" charset="0"/>
              </a:rPr>
              <a:t>Early Celtic Languages</a:t>
            </a:r>
          </a:p>
          <a:p>
            <a:pPr lvl="1"/>
            <a:r>
              <a:rPr lang="en-GB" sz="1700" b="0" i="0">
                <a:effectLst/>
                <a:latin typeface="Lato" panose="020F0502020204030204" pitchFamily="34" charset="0"/>
              </a:rPr>
              <a:t>Medieval Welsh Poetry and Texts</a:t>
            </a:r>
          </a:p>
          <a:p>
            <a:pPr lvl="1"/>
            <a:r>
              <a:rPr lang="en-GB" sz="1700" b="0" i="0">
                <a:effectLst/>
                <a:latin typeface="Lato" panose="020F0502020204030204" pitchFamily="34" charset="0"/>
              </a:rPr>
              <a:t>Hagiography</a:t>
            </a:r>
          </a:p>
          <a:p>
            <a:pPr lvl="1"/>
            <a:r>
              <a:rPr lang="en-GB" sz="1700" b="0" i="0">
                <a:effectLst/>
                <a:latin typeface="Lato" panose="020F0502020204030204" pitchFamily="34" charset="0"/>
              </a:rPr>
              <a:t>Welsh and British Name Studies</a:t>
            </a:r>
          </a:p>
          <a:p>
            <a:pPr lvl="1"/>
            <a:r>
              <a:rPr lang="en-GB" sz="1700" b="0" i="0">
                <a:effectLst/>
                <a:latin typeface="Lato" panose="020F0502020204030204" pitchFamily="34" charset="0"/>
              </a:rPr>
              <a:t>Visual Culture</a:t>
            </a:r>
          </a:p>
          <a:p>
            <a:pPr lvl="1"/>
            <a:r>
              <a:rPr lang="en-GB" sz="1700" b="0" i="0">
                <a:effectLst/>
                <a:latin typeface="Lato" panose="020F0502020204030204" pitchFamily="34" charset="0"/>
              </a:rPr>
              <a:t>Enlightenment and Romanticism (in relation to Wales and the Celtic Countries)</a:t>
            </a:r>
          </a:p>
          <a:p>
            <a:pPr lvl="1"/>
            <a:r>
              <a:rPr lang="en-GB" sz="1700" b="0" i="0">
                <a:effectLst/>
                <a:latin typeface="Lato" panose="020F0502020204030204" pitchFamily="34" charset="0"/>
              </a:rPr>
              <a:t>Literary Translation and multilingual intercultural exchange</a:t>
            </a:r>
          </a:p>
          <a:p>
            <a:pPr lvl="1"/>
            <a:r>
              <a:rPr lang="en-GB" sz="1700" b="0" i="0">
                <a:effectLst/>
                <a:latin typeface="Lato" panose="020F0502020204030204" pitchFamily="34" charset="0"/>
              </a:rPr>
              <a:t>Contemporary Connections between Wales and the Celtic Countries</a:t>
            </a:r>
          </a:p>
          <a:p>
            <a:endParaRPr lang="en-GB" sz="1700"/>
          </a:p>
        </p:txBody>
      </p:sp>
    </p:spTree>
    <p:extLst>
      <p:ext uri="{BB962C8B-B14F-4D97-AF65-F5344CB8AC3E}">
        <p14:creationId xmlns:p14="http://schemas.microsoft.com/office/powerpoint/2010/main" val="133195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8B5E93-880E-66BD-2DB6-A5170DDF0F01}"/>
              </a:ext>
            </a:extLst>
          </p:cNvPr>
          <p:cNvSpPr>
            <a:spLocks noGrp="1"/>
          </p:cNvSpPr>
          <p:nvPr>
            <p:ph type="title"/>
          </p:nvPr>
        </p:nvSpPr>
        <p:spPr>
          <a:xfrm>
            <a:off x="4572001" y="601744"/>
            <a:ext cx="6781800" cy="1338696"/>
          </a:xfrm>
        </p:spPr>
        <p:txBody>
          <a:bodyPr>
            <a:normAutofit/>
          </a:bodyPr>
          <a:lstStyle/>
          <a:p>
            <a:r>
              <a:rPr lang="en-GB" sz="3700"/>
              <a:t>Royal Commission on the Ancient and Historic Monuments of Wales</a:t>
            </a:r>
          </a:p>
        </p:txBody>
      </p:sp>
      <p:pic>
        <p:nvPicPr>
          <p:cNvPr id="4" name="Picture 3">
            <a:extLst>
              <a:ext uri="{FF2B5EF4-FFF2-40B4-BE49-F238E27FC236}">
                <a16:creationId xmlns:a16="http://schemas.microsoft.com/office/drawing/2014/main" id="{014E4942-55C7-C040-A0B2-4B2C8FE7388D}"/>
              </a:ext>
            </a:extLst>
          </p:cNvPr>
          <p:cNvPicPr>
            <a:picLocks noChangeAspect="1"/>
          </p:cNvPicPr>
          <p:nvPr/>
        </p:nvPicPr>
        <p:blipFill rotWithShape="1">
          <a:blip r:embed="rId2"/>
          <a:srcRect l="11527" r="645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57CA388-08D6-F924-F5F7-E2798EA4D67E}"/>
              </a:ext>
            </a:extLst>
          </p:cNvPr>
          <p:cNvSpPr>
            <a:spLocks noGrp="1"/>
          </p:cNvSpPr>
          <p:nvPr>
            <p:ph idx="1"/>
          </p:nvPr>
        </p:nvSpPr>
        <p:spPr>
          <a:xfrm>
            <a:off x="4572001" y="2201958"/>
            <a:ext cx="6781800" cy="3900730"/>
          </a:xfrm>
        </p:spPr>
        <p:txBody>
          <a:bodyPr anchor="t">
            <a:normAutofit/>
          </a:bodyPr>
          <a:lstStyle/>
          <a:p>
            <a:r>
              <a:rPr lang="en-GB" sz="1700"/>
              <a:t>Investigative body and national archive for the historic environment of Wales</a:t>
            </a:r>
          </a:p>
          <a:p>
            <a:r>
              <a:rPr lang="en-GB" sz="1700">
                <a:latin typeface="Wales Serif"/>
              </a:rPr>
              <a:t>En</a:t>
            </a:r>
            <a:r>
              <a:rPr lang="en-GB" sz="1700" b="0" i="0">
                <a:effectLst/>
                <a:latin typeface="Wales Serif"/>
              </a:rPr>
              <a:t>sures that Wales’s archaeological, built and maritime heritage is authoritatively recorded, and seeks to promote the understanding and appreciation of this heritage nationally and internationally.</a:t>
            </a:r>
          </a:p>
          <a:p>
            <a:r>
              <a:rPr lang="en-GB" sz="1700" b="0" i="0">
                <a:effectLst/>
                <a:latin typeface="Wales Serif"/>
              </a:rPr>
              <a:t>Huge collection of works about the built heritage of Wales which includes:</a:t>
            </a:r>
            <a:br>
              <a:rPr lang="en-GB" sz="1700" b="0" i="0">
                <a:effectLst/>
                <a:latin typeface="Wales Serif"/>
              </a:rPr>
            </a:br>
            <a:r>
              <a:rPr lang="en-GB" sz="1700" b="0" i="0">
                <a:effectLst/>
                <a:latin typeface="Wales Serif"/>
              </a:rPr>
              <a:t>• books</a:t>
            </a:r>
            <a:br>
              <a:rPr lang="en-GB" sz="1700" b="0" i="0">
                <a:effectLst/>
                <a:latin typeface="Wales Serif"/>
              </a:rPr>
            </a:br>
            <a:r>
              <a:rPr lang="en-GB" sz="1700" b="0" i="0">
                <a:effectLst/>
                <a:latin typeface="Wales Serif"/>
              </a:rPr>
              <a:t>• photographs</a:t>
            </a:r>
            <a:br>
              <a:rPr lang="en-GB" sz="1700" b="0" i="0">
                <a:effectLst/>
                <a:latin typeface="Wales Serif"/>
              </a:rPr>
            </a:br>
            <a:r>
              <a:rPr lang="en-GB" sz="1700" b="0" i="0">
                <a:effectLst/>
                <a:latin typeface="Wales Serif"/>
              </a:rPr>
              <a:t>• reconstruction drawings including plans and elevations</a:t>
            </a:r>
            <a:br>
              <a:rPr lang="en-GB" sz="1700" b="0" i="0">
                <a:effectLst/>
                <a:latin typeface="Wales Serif"/>
              </a:rPr>
            </a:br>
            <a:r>
              <a:rPr lang="en-GB" sz="1700" b="0" i="0">
                <a:effectLst/>
                <a:latin typeface="Wales Serif"/>
              </a:rPr>
              <a:t>• historic maps</a:t>
            </a:r>
            <a:br>
              <a:rPr lang="en-GB" sz="1700" b="0" i="0">
                <a:effectLst/>
                <a:latin typeface="Wales Serif"/>
              </a:rPr>
            </a:br>
            <a:r>
              <a:rPr lang="en-GB" sz="1700" b="0" i="0">
                <a:effectLst/>
                <a:latin typeface="Wales Serif"/>
              </a:rPr>
              <a:t>• archaeological and architectural reports</a:t>
            </a:r>
            <a:br>
              <a:rPr lang="en-GB" sz="1700" b="0" i="0">
                <a:effectLst/>
                <a:latin typeface="Wales Serif"/>
              </a:rPr>
            </a:br>
            <a:r>
              <a:rPr lang="en-GB" sz="1700" b="0" i="0">
                <a:effectLst/>
                <a:latin typeface="Wales Serif"/>
              </a:rPr>
              <a:t>• aerial photographs and digital surveys</a:t>
            </a:r>
            <a:br>
              <a:rPr lang="en-GB" sz="1700" b="0" i="0">
                <a:effectLst/>
                <a:latin typeface="Wales Serif"/>
              </a:rPr>
            </a:br>
            <a:r>
              <a:rPr lang="en-GB" sz="1700" b="0" i="0">
                <a:effectLst/>
                <a:latin typeface="Wales Serif"/>
              </a:rPr>
              <a:t>• GIS - Geographical Information Systems</a:t>
            </a:r>
            <a:br>
              <a:rPr lang="en-GB" sz="1700" b="0" i="0">
                <a:effectLst/>
                <a:latin typeface="Wales Serif"/>
              </a:rPr>
            </a:br>
            <a:r>
              <a:rPr lang="en-GB" sz="1700" b="0" i="0">
                <a:effectLst/>
                <a:latin typeface="Wales Serif"/>
              </a:rPr>
              <a:t>• digital reconstructions - 3D models and animations</a:t>
            </a:r>
          </a:p>
          <a:p>
            <a:endParaRPr lang="en-GB" sz="1700" b="0" i="0">
              <a:effectLst/>
              <a:latin typeface="Wales Serif"/>
            </a:endParaRPr>
          </a:p>
          <a:p>
            <a:endParaRPr lang="en-GB" sz="1700" b="0" i="0">
              <a:effectLst/>
              <a:latin typeface="Wales Serif"/>
            </a:endParaRPr>
          </a:p>
          <a:p>
            <a:pPr marL="0" indent="0">
              <a:buNone/>
            </a:pPr>
            <a:endParaRPr lang="en-GB" sz="1700" b="0" i="0">
              <a:effectLst/>
              <a:latin typeface="Wales Serif"/>
            </a:endParaRPr>
          </a:p>
        </p:txBody>
      </p:sp>
    </p:spTree>
    <p:extLst>
      <p:ext uri="{BB962C8B-B14F-4D97-AF65-F5344CB8AC3E}">
        <p14:creationId xmlns:p14="http://schemas.microsoft.com/office/powerpoint/2010/main" val="18348527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4AE3E-4644-6451-3A0A-02DF9E22FF1C}"/>
              </a:ext>
            </a:extLst>
          </p:cNvPr>
          <p:cNvSpPr>
            <a:spLocks noGrp="1"/>
          </p:cNvSpPr>
          <p:nvPr>
            <p:ph type="title"/>
          </p:nvPr>
        </p:nvSpPr>
        <p:spPr>
          <a:xfrm>
            <a:off x="4572001" y="601744"/>
            <a:ext cx="6781800" cy="1338696"/>
          </a:xfrm>
        </p:spPr>
        <p:txBody>
          <a:bodyPr>
            <a:normAutofit/>
          </a:bodyPr>
          <a:lstStyle/>
          <a:p>
            <a:r>
              <a:rPr lang="en-GB" dirty="0"/>
              <a:t>Opportunities</a:t>
            </a:r>
          </a:p>
        </p:txBody>
      </p:sp>
      <p:pic>
        <p:nvPicPr>
          <p:cNvPr id="5" name="Picture 4" descr="Abstract blurred public library with bookshelves">
            <a:extLst>
              <a:ext uri="{FF2B5EF4-FFF2-40B4-BE49-F238E27FC236}">
                <a16:creationId xmlns:a16="http://schemas.microsoft.com/office/drawing/2014/main" id="{6B6253FB-CE61-16C5-0534-7317A078F87F}"/>
              </a:ext>
            </a:extLst>
          </p:cNvPr>
          <p:cNvPicPr>
            <a:picLocks noChangeAspect="1"/>
          </p:cNvPicPr>
          <p:nvPr/>
        </p:nvPicPr>
        <p:blipFill rotWithShape="1">
          <a:blip r:embed="rId2"/>
          <a:srcRect l="20557" r="42897"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92C12657-DC68-E47C-CC85-AD95335AF671}"/>
              </a:ext>
            </a:extLst>
          </p:cNvPr>
          <p:cNvSpPr>
            <a:spLocks noGrp="1"/>
          </p:cNvSpPr>
          <p:nvPr>
            <p:ph idx="1"/>
          </p:nvPr>
        </p:nvSpPr>
        <p:spPr>
          <a:xfrm>
            <a:off x="4572001" y="2201958"/>
            <a:ext cx="6781800" cy="3900730"/>
          </a:xfrm>
        </p:spPr>
        <p:txBody>
          <a:bodyPr anchor="t">
            <a:normAutofit/>
          </a:bodyPr>
          <a:lstStyle/>
          <a:p>
            <a:r>
              <a:rPr lang="en-GB" sz="2000"/>
              <a:t>Meet researchers and discuss current research in and on Wales</a:t>
            </a:r>
          </a:p>
          <a:p>
            <a:r>
              <a:rPr lang="en-GB" sz="2000"/>
              <a:t>Find out more about job opportunities in the history/heritage/archive sector</a:t>
            </a:r>
          </a:p>
          <a:p>
            <a:r>
              <a:rPr lang="en-GB" sz="2000"/>
              <a:t>Learn about collections and archives</a:t>
            </a:r>
          </a:p>
          <a:p>
            <a:r>
              <a:rPr lang="en-GB" sz="2000"/>
              <a:t>See first-hand a wide variety of primary source material</a:t>
            </a:r>
          </a:p>
          <a:p>
            <a:endParaRPr lang="en-GB" sz="2000"/>
          </a:p>
        </p:txBody>
      </p:sp>
    </p:spTree>
    <p:extLst>
      <p:ext uri="{BB962C8B-B14F-4D97-AF65-F5344CB8AC3E}">
        <p14:creationId xmlns:p14="http://schemas.microsoft.com/office/powerpoint/2010/main" val="1204635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1D1B-564E-CC76-14B0-C840EF6B3978}"/>
              </a:ext>
            </a:extLst>
          </p:cNvPr>
          <p:cNvSpPr>
            <a:spLocks noGrp="1"/>
          </p:cNvSpPr>
          <p:nvPr>
            <p:ph type="title"/>
          </p:nvPr>
        </p:nvSpPr>
        <p:spPr/>
        <p:txBody>
          <a:bodyPr/>
          <a:lstStyle/>
          <a:p>
            <a:r>
              <a:rPr lang="en-GB"/>
              <a:t>Quick questions</a:t>
            </a:r>
            <a:endParaRPr lang="en-GB" dirty="0"/>
          </a:p>
        </p:txBody>
      </p:sp>
      <p:graphicFrame>
        <p:nvGraphicFramePr>
          <p:cNvPr id="5" name="Content Placeholder 2">
            <a:extLst>
              <a:ext uri="{FF2B5EF4-FFF2-40B4-BE49-F238E27FC236}">
                <a16:creationId xmlns:a16="http://schemas.microsoft.com/office/drawing/2014/main" id="{833A96BF-2712-4383-7F04-3FEFE7552F9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1752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BED98-3DCF-A997-1FCE-ED7D664EE476}"/>
              </a:ext>
            </a:extLst>
          </p:cNvPr>
          <p:cNvSpPr>
            <a:spLocks noGrp="1"/>
          </p:cNvSpPr>
          <p:nvPr>
            <p:ph type="title"/>
          </p:nvPr>
        </p:nvSpPr>
        <p:spPr>
          <a:xfrm>
            <a:off x="761803" y="350196"/>
            <a:ext cx="4646904" cy="1624520"/>
          </a:xfrm>
        </p:spPr>
        <p:txBody>
          <a:bodyPr anchor="ctr">
            <a:normAutofit/>
          </a:bodyPr>
          <a:lstStyle/>
          <a:p>
            <a:r>
              <a:rPr lang="en-GB" sz="4000"/>
              <a:t>In groups:</a:t>
            </a:r>
          </a:p>
        </p:txBody>
      </p:sp>
      <p:sp>
        <p:nvSpPr>
          <p:cNvPr id="3" name="Content Placeholder 2">
            <a:extLst>
              <a:ext uri="{FF2B5EF4-FFF2-40B4-BE49-F238E27FC236}">
                <a16:creationId xmlns:a16="http://schemas.microsoft.com/office/drawing/2014/main" id="{65B8DC8D-3221-0902-C3DA-A5E3FBCB9436}"/>
              </a:ext>
            </a:extLst>
          </p:cNvPr>
          <p:cNvSpPr>
            <a:spLocks noGrp="1"/>
          </p:cNvSpPr>
          <p:nvPr>
            <p:ph idx="1"/>
          </p:nvPr>
        </p:nvSpPr>
        <p:spPr>
          <a:xfrm>
            <a:off x="761802" y="2743200"/>
            <a:ext cx="4646905" cy="3613149"/>
          </a:xfrm>
        </p:spPr>
        <p:txBody>
          <a:bodyPr anchor="ctr">
            <a:normAutofit/>
          </a:bodyPr>
          <a:lstStyle/>
          <a:p>
            <a:r>
              <a:rPr lang="en-GB" sz="2000" dirty="0"/>
              <a:t>For the institution you have been given:</a:t>
            </a:r>
          </a:p>
          <a:p>
            <a:pPr lvl="1"/>
            <a:r>
              <a:rPr lang="en-GB" sz="2000" dirty="0"/>
              <a:t>Search for the types of historical materials held in the collection/archive</a:t>
            </a:r>
          </a:p>
          <a:p>
            <a:pPr lvl="1"/>
            <a:r>
              <a:rPr lang="en-GB" sz="2000" dirty="0"/>
              <a:t>Can you find any information about current or past projects?</a:t>
            </a:r>
          </a:p>
          <a:p>
            <a:pPr lvl="1"/>
            <a:r>
              <a:rPr lang="en-GB" sz="2000" dirty="0"/>
              <a:t>How do they use the collection/archive material</a:t>
            </a:r>
          </a:p>
          <a:p>
            <a:pPr lvl="1"/>
            <a:r>
              <a:rPr lang="en-GB" sz="2000" dirty="0"/>
              <a:t>How do they contribute towards our knowledge and understanding of </a:t>
            </a:r>
            <a:r>
              <a:rPr lang="en-GB" sz="2000" dirty="0" err="1"/>
              <a:t>Wales’</a:t>
            </a:r>
            <a:r>
              <a:rPr lang="en-GB" sz="2000" dirty="0"/>
              <a:t> past</a:t>
            </a:r>
          </a:p>
          <a:p>
            <a:endParaRPr lang="en-GB" sz="2000" dirty="0"/>
          </a:p>
        </p:txBody>
      </p:sp>
      <p:pic>
        <p:nvPicPr>
          <p:cNvPr id="5" name="Picture 4" descr="Books on a shelf">
            <a:extLst>
              <a:ext uri="{FF2B5EF4-FFF2-40B4-BE49-F238E27FC236}">
                <a16:creationId xmlns:a16="http://schemas.microsoft.com/office/drawing/2014/main" id="{21EC13DE-B50E-A04B-BF17-B45F6C78D8A8}"/>
              </a:ext>
            </a:extLst>
          </p:cNvPr>
          <p:cNvPicPr>
            <a:picLocks noChangeAspect="1"/>
          </p:cNvPicPr>
          <p:nvPr/>
        </p:nvPicPr>
        <p:blipFill rotWithShape="1">
          <a:blip r:embed="rId2"/>
          <a:srcRect l="23243" r="17356" b="-2"/>
          <a:stretch/>
        </p:blipFill>
        <p:spPr>
          <a:xfrm>
            <a:off x="6096000" y="1"/>
            <a:ext cx="6102825" cy="6858000"/>
          </a:xfrm>
          <a:prstGeom prst="rect">
            <a:avLst/>
          </a:prstGeom>
        </p:spPr>
      </p:pic>
    </p:spTree>
    <p:extLst>
      <p:ext uri="{BB962C8B-B14F-4D97-AF65-F5344CB8AC3E}">
        <p14:creationId xmlns:p14="http://schemas.microsoft.com/office/powerpoint/2010/main" val="3621498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436</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Wales Serif</vt:lpstr>
      <vt:lpstr>Arial</vt:lpstr>
      <vt:lpstr>Calibri</vt:lpstr>
      <vt:lpstr>Calibri Light</vt:lpstr>
      <vt:lpstr>Lato</vt:lpstr>
      <vt:lpstr>Office Theme</vt:lpstr>
      <vt:lpstr>Field trip to Aberystwyth</vt:lpstr>
      <vt:lpstr>Schedule:</vt:lpstr>
      <vt:lpstr>PowerPoint Presentation</vt:lpstr>
      <vt:lpstr>The National Library of Wales</vt:lpstr>
      <vt:lpstr>Centre for Advanced Welsh and Celtic Studies</vt:lpstr>
      <vt:lpstr>Royal Commission on the Ancient and Historic Monuments of Wales</vt:lpstr>
      <vt:lpstr>Opportunities</vt:lpstr>
      <vt:lpstr>Quick questions</vt:lpstr>
      <vt:lpstr>In groups: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Field trip to Aberystwyth</dc:title>
  <dc:creator>Harriett Webster</dc:creator>
  <cp:lastModifiedBy>Harriett Webster</cp:lastModifiedBy>
  <cp:revision>1</cp:revision>
  <dcterms:created xsi:type="dcterms:W3CDTF">2024-01-21T20:19:51Z</dcterms:created>
  <dcterms:modified xsi:type="dcterms:W3CDTF">2024-01-21T20:53:18Z</dcterms:modified>
</cp:coreProperties>
</file>