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38" d="100"/>
          <a:sy n="38" d="100"/>
        </p:scale>
        <p:origin x="54" y="16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277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874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539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43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888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263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456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793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72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74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306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E394B-EE7F-479B-BFFA-A878F72EE4E5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048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to Write a Research Proposal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initial title (it can be changed later)</a:t>
            </a:r>
          </a:p>
          <a:p>
            <a:endParaRPr lang="en-GB" dirty="0"/>
          </a:p>
          <a:p>
            <a:r>
              <a:rPr lang="en-GB" dirty="0" smtClean="0"/>
              <a:t>It should capture the topic you are going to address</a:t>
            </a:r>
          </a:p>
          <a:p>
            <a:endParaRPr lang="en-GB" dirty="0"/>
          </a:p>
          <a:p>
            <a:r>
              <a:rPr lang="en-GB" dirty="0" smtClean="0"/>
              <a:t>It could be a question that you are going to address or title which captures your area of study.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0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Abtract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brief summary (100 – 200 words) capturing the philosophical issue you are addressing.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862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the philosophical context.</a:t>
            </a:r>
          </a:p>
          <a:p>
            <a:endParaRPr lang="en-GB" dirty="0"/>
          </a:p>
          <a:p>
            <a:r>
              <a:rPr lang="en-GB" dirty="0" smtClean="0"/>
              <a:t>Give an overview of the current philosophical landscape you will be exploring. </a:t>
            </a:r>
          </a:p>
          <a:p>
            <a:endParaRPr lang="en-GB" dirty="0"/>
          </a:p>
          <a:p>
            <a:r>
              <a:rPr lang="en-GB" dirty="0" smtClean="0"/>
              <a:t>Highlight key philosophical positions and arguments.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259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of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specific philosophical problems you aim to address</a:t>
            </a:r>
          </a:p>
          <a:p>
            <a:endParaRPr lang="en-GB" dirty="0"/>
          </a:p>
          <a:p>
            <a:r>
              <a:rPr lang="en-GB" dirty="0" smtClean="0"/>
              <a:t>What direction you think your argument will take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798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Significance of your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will your project offer to the current debate.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98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sources you will be initially looking at</a:t>
            </a:r>
          </a:p>
          <a:p>
            <a:endParaRPr lang="en-GB" dirty="0"/>
          </a:p>
          <a:p>
            <a:r>
              <a:rPr lang="en-GB" dirty="0" smtClean="0"/>
              <a:t>What you will be looking at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397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140</Words>
  <Application>Microsoft Office PowerPoint</Application>
  <PresentationFormat>Widescreen</PresentationFormat>
  <Paragraphs>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How to Write a Research Proposal </vt:lpstr>
      <vt:lpstr>Tittle</vt:lpstr>
      <vt:lpstr>Abtract</vt:lpstr>
      <vt:lpstr>Context </vt:lpstr>
      <vt:lpstr>Focus of Research </vt:lpstr>
      <vt:lpstr>Significance of your project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Write a Research Proposal</dc:title>
  <dc:creator>Tristan Nash</dc:creator>
  <cp:lastModifiedBy>Tristan Nash</cp:lastModifiedBy>
  <cp:revision>2</cp:revision>
  <dcterms:created xsi:type="dcterms:W3CDTF">2017-10-06T09:25:20Z</dcterms:created>
  <dcterms:modified xsi:type="dcterms:W3CDTF">2017-10-06T09:29:19Z</dcterms:modified>
</cp:coreProperties>
</file>