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109" d="100"/>
          <a:sy n="109" d="100"/>
        </p:scale>
        <p:origin x="-672" y="-1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slide" Target="slides/slide10.xml"/><Relationship Id="rId12" Type="http://schemas.openxmlformats.org/officeDocument/2006/relationships/printerSettings" Target="printerSettings/printerSettings1.bin"/><Relationship Id="rId13" Type="http://schemas.openxmlformats.org/officeDocument/2006/relationships/presProps" Target="presProps.xml"/><Relationship Id="rId14" Type="http://schemas.openxmlformats.org/officeDocument/2006/relationships/viewProps" Target="viewProps.xml"/><Relationship Id="rId15" Type="http://schemas.openxmlformats.org/officeDocument/2006/relationships/theme" Target="theme/them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ECD78-3C8E-49F2-8FAB-59489D168ABB}" type="datetimeFigureOut">
              <a:rPr lang="en-US" smtClean="0"/>
              <a:t>03/10/17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20199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ECD78-3C8E-49F2-8FAB-59489D168ABB}" type="datetimeFigureOut">
              <a:rPr lang="en-US" smtClean="0"/>
              <a:t>03/10/17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59333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ECD78-3C8E-49F2-8FAB-59489D168ABB}" type="datetimeFigureOut">
              <a:rPr lang="en-US" smtClean="0"/>
              <a:t>03/10/17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89526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ECD78-3C8E-49F2-8FAB-59489D168ABB}" type="datetimeFigureOut">
              <a:rPr lang="en-US" smtClean="0"/>
              <a:t>03/10/17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43016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ECD78-3C8E-49F2-8FAB-59489D168ABB}" type="datetimeFigureOut">
              <a:rPr lang="en-US" smtClean="0"/>
              <a:t>03/10/17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79409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ECD78-3C8E-49F2-8FAB-59489D168ABB}" type="datetimeFigureOut">
              <a:rPr lang="en-US" smtClean="0"/>
              <a:t>03/10/17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60677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ECD78-3C8E-49F2-8FAB-59489D168ABB}" type="datetimeFigureOut">
              <a:rPr lang="en-US" smtClean="0"/>
              <a:t>03/10/17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91287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ECD78-3C8E-49F2-8FAB-59489D168ABB}" type="datetimeFigureOut">
              <a:rPr lang="en-US" smtClean="0"/>
              <a:t>03/10/17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01161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ECD78-3C8E-49F2-8FAB-59489D168ABB}" type="datetimeFigureOut">
              <a:rPr lang="en-US" smtClean="0"/>
              <a:t>03/10/17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65745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ECD78-3C8E-49F2-8FAB-59489D168ABB}" type="datetimeFigureOut">
              <a:rPr lang="en-US" smtClean="0"/>
              <a:t>03/10/17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94982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ECD78-3C8E-49F2-8FAB-59489D168ABB}" type="datetimeFigureOut">
              <a:rPr lang="en-US" smtClean="0"/>
              <a:t>03/10/17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79412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BFECD78-3C8E-49F2-8FAB-59489D168ABB}" type="datetimeFigureOut">
              <a:rPr lang="en-US" smtClean="0"/>
              <a:t>03/10/17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FB56013-B943-42BA-886F-6F9D4EB85E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771123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Major Project Stage One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smtClean="0"/>
              <a:t>M6X01898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0598129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Major Project Stage One	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Two assignment components</a:t>
            </a:r>
          </a:p>
          <a:p>
            <a:r>
              <a:rPr lang="en-US" dirty="0" smtClean="0"/>
              <a:t>Presentation</a:t>
            </a:r>
          </a:p>
          <a:p>
            <a:r>
              <a:rPr lang="en-US" dirty="0" smtClean="0"/>
              <a:t>Pre-production portfolio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3355130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Major Project Stage One	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Development</a:t>
            </a:r>
          </a:p>
          <a:p>
            <a:r>
              <a:rPr lang="en-US" dirty="0" smtClean="0"/>
              <a:t>Rewriting</a:t>
            </a:r>
          </a:p>
          <a:p>
            <a:r>
              <a:rPr lang="en-US" dirty="0" smtClean="0"/>
              <a:t>Visualization</a:t>
            </a:r>
          </a:p>
          <a:p>
            <a:r>
              <a:rPr lang="en-US" dirty="0" smtClean="0"/>
              <a:t>Budgeting &amp; scheduling</a:t>
            </a:r>
          </a:p>
          <a:p>
            <a:r>
              <a:rPr lang="en-US" dirty="0"/>
              <a:t>Crewing up</a:t>
            </a:r>
          </a:p>
          <a:p>
            <a:r>
              <a:rPr lang="en-US" dirty="0" smtClean="0"/>
              <a:t>Casting</a:t>
            </a:r>
          </a:p>
          <a:p>
            <a:r>
              <a:rPr lang="en-US" dirty="0" smtClean="0"/>
              <a:t>Fundraising</a:t>
            </a:r>
          </a:p>
          <a:p>
            <a:endParaRPr lang="en-US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602856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Development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What stage is your project at?</a:t>
            </a:r>
          </a:p>
          <a:p>
            <a:r>
              <a:rPr lang="en-US" dirty="0" smtClean="0"/>
              <a:t>What feedback have you received?</a:t>
            </a:r>
          </a:p>
          <a:p>
            <a:r>
              <a:rPr lang="en-US" dirty="0" smtClean="0"/>
              <a:t>What are the comps?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7638568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Rewriting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How many drafts of a script have you done?</a:t>
            </a:r>
          </a:p>
          <a:p>
            <a:r>
              <a:rPr lang="en-US" dirty="0"/>
              <a:t>Have you had the script read/staged</a:t>
            </a:r>
            <a:r>
              <a:rPr lang="en-US" dirty="0" smtClean="0"/>
              <a:t>?</a:t>
            </a:r>
          </a:p>
          <a:p>
            <a:r>
              <a:rPr lang="en-US" dirty="0" smtClean="0"/>
              <a:t>Running time?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4261686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Visualization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Appropriate visual style for story</a:t>
            </a:r>
          </a:p>
          <a:p>
            <a:r>
              <a:rPr lang="en-US" dirty="0" smtClean="0"/>
              <a:t>Key references images</a:t>
            </a:r>
          </a:p>
          <a:p>
            <a:r>
              <a:rPr lang="en-US" dirty="0" smtClean="0"/>
              <a:t>Testing</a:t>
            </a:r>
          </a:p>
          <a:p>
            <a:r>
              <a:rPr lang="en-US" dirty="0" smtClean="0"/>
              <a:t>Art direction</a:t>
            </a:r>
          </a:p>
          <a:p>
            <a:r>
              <a:rPr lang="en-US" dirty="0" smtClean="0"/>
              <a:t>Location set dressing or set build or both?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9105205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Budgeting &amp; </a:t>
            </a:r>
            <a:r>
              <a:rPr lang="en-US" dirty="0" smtClean="0"/>
              <a:t>scheduling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smtClean="0"/>
              <a:t>How many days’ shoot?</a:t>
            </a:r>
          </a:p>
          <a:p>
            <a:r>
              <a:rPr lang="en-US" dirty="0" smtClean="0"/>
              <a:t>How big a crew?</a:t>
            </a:r>
          </a:p>
          <a:p>
            <a:r>
              <a:rPr lang="en-US" dirty="0" smtClean="0"/>
              <a:t>How many locations? Availability?</a:t>
            </a:r>
          </a:p>
          <a:p>
            <a:r>
              <a:rPr lang="en-US" dirty="0" smtClean="0"/>
              <a:t>How many cast?</a:t>
            </a:r>
          </a:p>
          <a:p>
            <a:r>
              <a:rPr lang="en-US" dirty="0" smtClean="0"/>
              <a:t>Production design costs?</a:t>
            </a:r>
          </a:p>
          <a:p>
            <a:r>
              <a:rPr lang="en-US" dirty="0" smtClean="0"/>
              <a:t>Any FX/VFX work?</a:t>
            </a:r>
          </a:p>
          <a:p>
            <a:r>
              <a:rPr lang="en-US" dirty="0" smtClean="0"/>
              <a:t>Music/sound design?</a:t>
            </a:r>
          </a:p>
          <a:p>
            <a:r>
              <a:rPr lang="en-US" dirty="0" smtClean="0"/>
              <a:t>Marketing? Posters, postcards, BTS?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7579367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Crewing </a:t>
            </a:r>
            <a:r>
              <a:rPr lang="en-US" dirty="0" smtClean="0"/>
              <a:t>up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How many crew from fellow students?</a:t>
            </a:r>
          </a:p>
          <a:p>
            <a:r>
              <a:rPr lang="en-US" dirty="0" smtClean="0"/>
              <a:t>What is their availability?</a:t>
            </a:r>
          </a:p>
          <a:p>
            <a:r>
              <a:rPr lang="en-US" dirty="0" smtClean="0"/>
              <a:t>How many external crew?</a:t>
            </a:r>
          </a:p>
          <a:p>
            <a:r>
              <a:rPr lang="en-US" dirty="0"/>
              <a:t>What is their availability</a:t>
            </a:r>
            <a:r>
              <a:rPr lang="en-US" dirty="0" smtClean="0"/>
              <a:t>?</a:t>
            </a:r>
          </a:p>
          <a:p>
            <a:r>
              <a:rPr lang="en-US" dirty="0" smtClean="0"/>
              <a:t>What costs are involved? Catering, fees, accommodation, travel?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9914016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Casting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Use professional or amateur cast?</a:t>
            </a:r>
          </a:p>
          <a:p>
            <a:r>
              <a:rPr lang="en-US" dirty="0"/>
              <a:t>Equity student film agreement</a:t>
            </a:r>
          </a:p>
          <a:p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261754468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Fundraising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err="1" smtClean="0"/>
              <a:t>Crowdfunding</a:t>
            </a:r>
            <a:endParaRPr lang="en-US" dirty="0" smtClean="0"/>
          </a:p>
          <a:p>
            <a:r>
              <a:rPr lang="en-US" dirty="0" smtClean="0"/>
              <a:t>Personal funding</a:t>
            </a:r>
          </a:p>
          <a:p>
            <a:r>
              <a:rPr lang="en-US" dirty="0" smtClean="0"/>
              <a:t>Family &amp; friends</a:t>
            </a:r>
          </a:p>
          <a:p>
            <a:r>
              <a:rPr lang="en-US" dirty="0" smtClean="0"/>
              <a:t>Other work/fundraising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37801567"/>
      </p:ext>
    </p:extLst>
  </p:cSld>
  <p:clrMapOvr>
    <a:masterClrMapping/>
  </p:clrMapOvr>
</p:sld>
</file>

<file path=ppt/theme/theme1.xml><?xml version="1.0" encoding="utf-8"?>
<a:theme xmlns:a="http://schemas.openxmlformats.org/drawingml/2006/main" name=" Black 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 Black .thmx</Template>
  <TotalTime>83</TotalTime>
  <Words>200</Words>
  <Application>Microsoft Macintosh PowerPoint</Application>
  <PresentationFormat>On-screen Show (4:3)</PresentationFormat>
  <Paragraphs>51</Paragraphs>
  <Slides>10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 Black </vt:lpstr>
      <vt:lpstr>Major Project Stage One</vt:lpstr>
      <vt:lpstr>Major Project Stage One </vt:lpstr>
      <vt:lpstr>Major Project Stage One </vt:lpstr>
      <vt:lpstr>Development</vt:lpstr>
      <vt:lpstr>Rewriting</vt:lpstr>
      <vt:lpstr>Visualization</vt:lpstr>
      <vt:lpstr>Budgeting &amp; scheduling</vt:lpstr>
      <vt:lpstr>Crewing up</vt:lpstr>
      <vt:lpstr>Casting</vt:lpstr>
      <vt:lpstr>Fundraising</vt:lpstr>
    </vt:vector>
  </TitlesOfParts>
  <Company>SMU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Major Project Stage One</dc:title>
  <dc:creator>Craig Evans</dc:creator>
  <cp:lastModifiedBy>Craig Evans</cp:lastModifiedBy>
  <cp:revision>8</cp:revision>
  <dcterms:created xsi:type="dcterms:W3CDTF">2017-10-03T11:31:45Z</dcterms:created>
  <dcterms:modified xsi:type="dcterms:W3CDTF">2017-10-03T12:54:51Z</dcterms:modified>
</cp:coreProperties>
</file>