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73" dt="2026-09-11T10:49:19.355"/>
    <p1510:client id="{AC5607CC-A036-D650-A7EF-BE50A99EFB89}" v="193" dt="2026-09-11T10:26:20.8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ie Truman-Williams (2244863)" userId="S::2244863@student.uwtsd.ac.uk::fd79258d-3549-4546-96c1-18b3224f938c" providerId="AD" clId="Web-{00000000-0000-0000-0000-000000000000}"/>
    <pc:docChg chg="modSld">
      <pc:chgData name="Katie Truman-Williams (2244863)" userId="S::2244863@student.uwtsd.ac.uk::fd79258d-3549-4546-96c1-18b3224f938c" providerId="AD" clId="Web-{00000000-0000-0000-0000-000000000000}" dt="2026-09-11T10:49:19.355" v="67" actId="1076"/>
      <pc:docMkLst>
        <pc:docMk/>
      </pc:docMkLst>
      <pc:sldChg chg="modSp">
        <pc:chgData name="Katie Truman-Williams (2244863)" userId="S::2244863@student.uwtsd.ac.uk::fd79258d-3549-4546-96c1-18b3224f938c" providerId="AD" clId="Web-{00000000-0000-0000-0000-000000000000}" dt="2026-09-11T10:49:19.355" v="67" actId="1076"/>
        <pc:sldMkLst>
          <pc:docMk/>
          <pc:sldMk cId="0" sldId="258"/>
        </pc:sldMkLst>
        <pc:spChg chg="mod">
          <ac:chgData name="Katie Truman-Williams (2244863)" userId="S::2244863@student.uwtsd.ac.uk::fd79258d-3549-4546-96c1-18b3224f938c" providerId="AD" clId="Web-{00000000-0000-0000-0000-000000000000}" dt="2026-09-11T10:49:19.355" v="67" actId="1076"/>
          <ac:spMkLst>
            <pc:docMk/>
            <pc:sldMk cId="0" sldId="258"/>
            <ac:spMk id="11" creationId="{00000000-0000-0000-0000-000000000000}"/>
          </ac:spMkLst>
        </pc:spChg>
      </pc:sldChg>
      <pc:sldChg chg="modSp">
        <pc:chgData name="Katie Truman-Williams (2244863)" userId="S::2244863@student.uwtsd.ac.uk::fd79258d-3549-4546-96c1-18b3224f938c" providerId="AD" clId="Web-{00000000-0000-0000-0000-000000000000}" dt="2026-09-11T10:43:43.644" v="37" actId="14100"/>
        <pc:sldMkLst>
          <pc:docMk/>
          <pc:sldMk cId="0" sldId="265"/>
        </pc:sldMkLst>
        <pc:spChg chg="mod">
          <ac:chgData name="Katie Truman-Williams (2244863)" userId="S::2244863@student.uwtsd.ac.uk::fd79258d-3549-4546-96c1-18b3224f938c" providerId="AD" clId="Web-{00000000-0000-0000-0000-000000000000}" dt="2026-09-11T10:43:43.644" v="37" actId="14100"/>
          <ac:spMkLst>
            <pc:docMk/>
            <pc:sldMk cId="0" sldId="265"/>
            <ac:spMk id="25" creationId="{00000000-0000-0000-0000-000000000000}"/>
          </ac:spMkLst>
        </pc:spChg>
      </pc:sldChg>
      <pc:sldChg chg="addSp delSp modSp">
        <pc:chgData name="Katie Truman-Williams (2244863)" userId="S::2244863@student.uwtsd.ac.uk::fd79258d-3549-4546-96c1-18b3224f938c" providerId="AD" clId="Web-{00000000-0000-0000-0000-000000000000}" dt="2026-09-11T10:45:53.231" v="55"/>
        <pc:sldMkLst>
          <pc:docMk/>
          <pc:sldMk cId="0" sldId="266"/>
        </pc:sldMkLst>
        <pc:spChg chg="add del mod">
          <ac:chgData name="Katie Truman-Williams (2244863)" userId="S::2244863@student.uwtsd.ac.uk::fd79258d-3549-4546-96c1-18b3224f938c" providerId="AD" clId="Web-{00000000-0000-0000-0000-000000000000}" dt="2026-09-11T10:45:53.231" v="55"/>
          <ac:spMkLst>
            <pc:docMk/>
            <pc:sldMk cId="0" sldId="266"/>
            <ac:spMk id="17" creationId="{0A1264E2-6898-7B32-C729-C89DB2847109}"/>
          </ac:spMkLst>
        </pc:spChg>
        <pc:spChg chg="mod">
          <ac:chgData name="Katie Truman-Williams (2244863)" userId="S::2244863@student.uwtsd.ac.uk::fd79258d-3549-4546-96c1-18b3224f938c" providerId="AD" clId="Web-{00000000-0000-0000-0000-000000000000}" dt="2026-09-11T10:43:34.831" v="36" actId="1076"/>
          <ac:spMkLst>
            <pc:docMk/>
            <pc:sldMk cId="0" sldId="266"/>
            <ac:spMk id="25" creationId="{00000000-0000-0000-0000-000000000000}"/>
          </ac:spMkLst>
        </pc:spChg>
      </pc:sldChg>
      <pc:sldChg chg="addSp delSp modSp">
        <pc:chgData name="Katie Truman-Williams (2244863)" userId="S::2244863@student.uwtsd.ac.uk::fd79258d-3549-4546-96c1-18b3224f938c" providerId="AD" clId="Web-{00000000-0000-0000-0000-000000000000}" dt="2026-09-11T10:42:35.279" v="31" actId="14100"/>
        <pc:sldMkLst>
          <pc:docMk/>
          <pc:sldMk cId="0" sldId="267"/>
        </pc:sldMkLst>
        <pc:spChg chg="del">
          <ac:chgData name="Katie Truman-Williams (2244863)" userId="S::2244863@student.uwtsd.ac.uk::fd79258d-3549-4546-96c1-18b3224f938c" providerId="AD" clId="Web-{00000000-0000-0000-0000-000000000000}" dt="2026-09-11T10:40:53.928" v="0"/>
          <ac:spMkLst>
            <pc:docMk/>
            <pc:sldMk cId="0" sldId="267"/>
            <ac:spMk id="4" creationId="{00000000-0000-0000-0000-000000000000}"/>
          </ac:spMkLst>
        </pc:spChg>
        <pc:spChg chg="del">
          <ac:chgData name="Katie Truman-Williams (2244863)" userId="S::2244863@student.uwtsd.ac.uk::fd79258d-3549-4546-96c1-18b3224f938c" providerId="AD" clId="Web-{00000000-0000-0000-0000-000000000000}" dt="2026-09-11T10:40:59.991" v="3"/>
          <ac:spMkLst>
            <pc:docMk/>
            <pc:sldMk cId="0" sldId="267"/>
            <ac:spMk id="6" creationId="{00000000-0000-0000-0000-000000000000}"/>
          </ac:spMkLst>
        </pc:spChg>
        <pc:spChg chg="del">
          <ac:chgData name="Katie Truman-Williams (2244863)" userId="S::2244863@student.uwtsd.ac.uk::fd79258d-3549-4546-96c1-18b3224f938c" providerId="AD" clId="Web-{00000000-0000-0000-0000-000000000000}" dt="2026-09-11T10:41:01.257" v="4"/>
          <ac:spMkLst>
            <pc:docMk/>
            <pc:sldMk cId="0" sldId="267"/>
            <ac:spMk id="7" creationId="{00000000-0000-0000-0000-000000000000}"/>
          </ac:spMkLst>
        </pc:spChg>
        <pc:spChg chg="del">
          <ac:chgData name="Katie Truman-Williams (2244863)" userId="S::2244863@student.uwtsd.ac.uk::fd79258d-3549-4546-96c1-18b3224f938c" providerId="AD" clId="Web-{00000000-0000-0000-0000-000000000000}" dt="2026-09-11T10:41:02.663" v="5"/>
          <ac:spMkLst>
            <pc:docMk/>
            <pc:sldMk cId="0" sldId="267"/>
            <ac:spMk id="8" creationId="{00000000-0000-0000-0000-000000000000}"/>
          </ac:spMkLst>
        </pc:spChg>
        <pc:spChg chg="del">
          <ac:chgData name="Katie Truman-Williams (2244863)" userId="S::2244863@student.uwtsd.ac.uk::fd79258d-3549-4546-96c1-18b3224f938c" providerId="AD" clId="Web-{00000000-0000-0000-0000-000000000000}" dt="2026-09-11T10:41:04.116" v="6"/>
          <ac:spMkLst>
            <pc:docMk/>
            <pc:sldMk cId="0" sldId="267"/>
            <ac:spMk id="9" creationId="{00000000-0000-0000-0000-000000000000}"/>
          </ac:spMkLst>
        </pc:spChg>
        <pc:spChg chg="del">
          <ac:chgData name="Katie Truman-Williams (2244863)" userId="S::2244863@student.uwtsd.ac.uk::fd79258d-3549-4546-96c1-18b3224f938c" providerId="AD" clId="Web-{00000000-0000-0000-0000-000000000000}" dt="2026-09-11T10:41:09.523" v="10"/>
          <ac:spMkLst>
            <pc:docMk/>
            <pc:sldMk cId="0" sldId="267"/>
            <ac:spMk id="10" creationId="{00000000-0000-0000-0000-000000000000}"/>
          </ac:spMkLst>
        </pc:spChg>
        <pc:spChg chg="del">
          <ac:chgData name="Katie Truman-Williams (2244863)" userId="S::2244863@student.uwtsd.ac.uk::fd79258d-3549-4546-96c1-18b3224f938c" providerId="AD" clId="Web-{00000000-0000-0000-0000-000000000000}" dt="2026-09-11T10:41:10.586" v="11"/>
          <ac:spMkLst>
            <pc:docMk/>
            <pc:sldMk cId="0" sldId="267"/>
            <ac:spMk id="11" creationId="{00000000-0000-0000-0000-000000000000}"/>
          </ac:spMkLst>
        </pc:spChg>
        <pc:spChg chg="del">
          <ac:chgData name="Katie Truman-Williams (2244863)" userId="S::2244863@student.uwtsd.ac.uk::fd79258d-3549-4546-96c1-18b3224f938c" providerId="AD" clId="Web-{00000000-0000-0000-0000-000000000000}" dt="2026-09-11T10:41:07.038" v="8"/>
          <ac:spMkLst>
            <pc:docMk/>
            <pc:sldMk cId="0" sldId="267"/>
            <ac:spMk id="12" creationId="{00000000-0000-0000-0000-000000000000}"/>
          </ac:spMkLst>
        </pc:spChg>
        <pc:spChg chg="del">
          <ac:chgData name="Katie Truman-Williams (2244863)" userId="S::2244863@student.uwtsd.ac.uk::fd79258d-3549-4546-96c1-18b3224f938c" providerId="AD" clId="Web-{00000000-0000-0000-0000-000000000000}" dt="2026-09-11T10:41:05.554" v="7"/>
          <ac:spMkLst>
            <pc:docMk/>
            <pc:sldMk cId="0" sldId="267"/>
            <ac:spMk id="13" creationId="{00000000-0000-0000-0000-000000000000}"/>
          </ac:spMkLst>
        </pc:spChg>
        <pc:spChg chg="del">
          <ac:chgData name="Katie Truman-Williams (2244863)" userId="S::2244863@student.uwtsd.ac.uk::fd79258d-3549-4546-96c1-18b3224f938c" providerId="AD" clId="Web-{00000000-0000-0000-0000-000000000000}" dt="2026-09-11T10:41:08.398" v="9"/>
          <ac:spMkLst>
            <pc:docMk/>
            <pc:sldMk cId="0" sldId="267"/>
            <ac:spMk id="14" creationId="{00000000-0000-0000-0000-000000000000}"/>
          </ac:spMkLst>
        </pc:spChg>
        <pc:spChg chg="del mod">
          <ac:chgData name="Katie Truman-Williams (2244863)" userId="S::2244863@student.uwtsd.ac.uk::fd79258d-3549-4546-96c1-18b3224f938c" providerId="AD" clId="Web-{00000000-0000-0000-0000-000000000000}" dt="2026-09-11T10:40:58.413" v="2"/>
          <ac:spMkLst>
            <pc:docMk/>
            <pc:sldMk cId="0" sldId="267"/>
            <ac:spMk id="15" creationId="{00000000-0000-0000-0000-000000000000}"/>
          </ac:spMkLst>
        </pc:spChg>
        <pc:spChg chg="del">
          <ac:chgData name="Katie Truman-Williams (2244863)" userId="S::2244863@student.uwtsd.ac.uk::fd79258d-3549-4546-96c1-18b3224f938c" providerId="AD" clId="Web-{00000000-0000-0000-0000-000000000000}" dt="2026-09-11T10:41:28.446" v="16"/>
          <ac:spMkLst>
            <pc:docMk/>
            <pc:sldMk cId="0" sldId="267"/>
            <ac:spMk id="16" creationId="{00000000-0000-0000-0000-000000000000}"/>
          </ac:spMkLst>
        </pc:spChg>
        <pc:spChg chg="del mod">
          <ac:chgData name="Katie Truman-Williams (2244863)" userId="S::2244863@student.uwtsd.ac.uk::fd79258d-3549-4546-96c1-18b3224f938c" providerId="AD" clId="Web-{00000000-0000-0000-0000-000000000000}" dt="2026-09-11T10:41:31.618" v="18"/>
          <ac:spMkLst>
            <pc:docMk/>
            <pc:sldMk cId="0" sldId="267"/>
            <ac:spMk id="17" creationId="{00000000-0000-0000-0000-000000000000}"/>
          </ac:spMkLst>
        </pc:spChg>
        <pc:spChg chg="del">
          <ac:chgData name="Katie Truman-Williams (2244863)" userId="S::2244863@student.uwtsd.ac.uk::fd79258d-3549-4546-96c1-18b3224f938c" providerId="AD" clId="Web-{00000000-0000-0000-0000-000000000000}" dt="2026-09-11T10:41:33.384" v="19"/>
          <ac:spMkLst>
            <pc:docMk/>
            <pc:sldMk cId="0" sldId="267"/>
            <ac:spMk id="18" creationId="{00000000-0000-0000-0000-000000000000}"/>
          </ac:spMkLst>
        </pc:spChg>
        <pc:spChg chg="del">
          <ac:chgData name="Katie Truman-Williams (2244863)" userId="S::2244863@student.uwtsd.ac.uk::fd79258d-3549-4546-96c1-18b3224f938c" providerId="AD" clId="Web-{00000000-0000-0000-0000-000000000000}" dt="2026-09-11T10:41:35.509" v="20"/>
          <ac:spMkLst>
            <pc:docMk/>
            <pc:sldMk cId="0" sldId="267"/>
            <ac:spMk id="19" creationId="{00000000-0000-0000-0000-000000000000}"/>
          </ac:spMkLst>
        </pc:spChg>
        <pc:spChg chg="del mod">
          <ac:chgData name="Katie Truman-Williams (2244863)" userId="S::2244863@student.uwtsd.ac.uk::fd79258d-3549-4546-96c1-18b3224f938c" providerId="AD" clId="Web-{00000000-0000-0000-0000-000000000000}" dt="2026-09-11T10:41:39.306" v="22"/>
          <ac:spMkLst>
            <pc:docMk/>
            <pc:sldMk cId="0" sldId="267"/>
            <ac:spMk id="20" creationId="{00000000-0000-0000-0000-000000000000}"/>
          </ac:spMkLst>
        </pc:spChg>
        <pc:spChg chg="del">
          <ac:chgData name="Katie Truman-Williams (2244863)" userId="S::2244863@student.uwtsd.ac.uk::fd79258d-3549-4546-96c1-18b3224f938c" providerId="AD" clId="Web-{00000000-0000-0000-0000-000000000000}" dt="2026-09-11T10:41:40.213" v="23"/>
          <ac:spMkLst>
            <pc:docMk/>
            <pc:sldMk cId="0" sldId="267"/>
            <ac:spMk id="21" creationId="{00000000-0000-0000-0000-000000000000}"/>
          </ac:spMkLst>
        </pc:spChg>
        <pc:spChg chg="del">
          <ac:chgData name="Katie Truman-Williams (2244863)" userId="S::2244863@student.uwtsd.ac.uk::fd79258d-3549-4546-96c1-18b3224f938c" providerId="AD" clId="Web-{00000000-0000-0000-0000-000000000000}" dt="2026-09-11T10:41:41.307" v="24"/>
          <ac:spMkLst>
            <pc:docMk/>
            <pc:sldMk cId="0" sldId="267"/>
            <ac:spMk id="22" creationId="{00000000-0000-0000-0000-000000000000}"/>
          </ac:spMkLst>
        </pc:spChg>
        <pc:spChg chg="mod">
          <ac:chgData name="Katie Truman-Williams (2244863)" userId="S::2244863@student.uwtsd.ac.uk::fd79258d-3549-4546-96c1-18b3224f938c" providerId="AD" clId="Web-{00000000-0000-0000-0000-000000000000}" dt="2026-09-11T10:41:51.792" v="26" actId="20577"/>
          <ac:spMkLst>
            <pc:docMk/>
            <pc:sldMk cId="0" sldId="267"/>
            <ac:spMk id="24" creationId="{00000000-0000-0000-0000-000000000000}"/>
          </ac:spMkLst>
        </pc:spChg>
        <pc:spChg chg="mod">
          <ac:chgData name="Katie Truman-Williams (2244863)" userId="S::2244863@student.uwtsd.ac.uk::fd79258d-3549-4546-96c1-18b3224f938c" providerId="AD" clId="Web-{00000000-0000-0000-0000-000000000000}" dt="2026-09-11T10:42:35.279" v="31" actId="14100"/>
          <ac:spMkLst>
            <pc:docMk/>
            <pc:sldMk cId="0" sldId="267"/>
            <ac:spMk id="25" creationId="{00000000-0000-0000-0000-000000000000}"/>
          </ac:spMkLst>
        </pc:spChg>
        <pc:picChg chg="add mod">
          <ac:chgData name="Katie Truman-Williams (2244863)" userId="S::2244863@student.uwtsd.ac.uk::fd79258d-3549-4546-96c1-18b3224f938c" providerId="AD" clId="Web-{00000000-0000-0000-0000-000000000000}" dt="2026-09-11T10:42:03.371" v="30" actId="14100"/>
          <ac:picMkLst>
            <pc:docMk/>
            <pc:sldMk cId="0" sldId="267"/>
            <ac:picMk id="5" creationId="{CA0D0B95-B868-5705-8781-BA834B05FCD0}"/>
          </ac:picMkLst>
        </pc:picChg>
      </pc:sldChg>
      <pc:sldChg chg="modSp">
        <pc:chgData name="Katie Truman-Williams (2244863)" userId="S::2244863@student.uwtsd.ac.uk::fd79258d-3549-4546-96c1-18b3224f938c" providerId="AD" clId="Web-{00000000-0000-0000-0000-000000000000}" dt="2026-09-11T10:43:21.751" v="34" actId="14100"/>
        <pc:sldMkLst>
          <pc:docMk/>
          <pc:sldMk cId="0" sldId="268"/>
        </pc:sldMkLst>
        <pc:spChg chg="mod">
          <ac:chgData name="Katie Truman-Williams (2244863)" userId="S::2244863@student.uwtsd.ac.uk::fd79258d-3549-4546-96c1-18b3224f938c" providerId="AD" clId="Web-{00000000-0000-0000-0000-000000000000}" dt="2026-09-11T10:43:14.157" v="33" actId="14100"/>
          <ac:spMkLst>
            <pc:docMk/>
            <pc:sldMk cId="0" sldId="268"/>
            <ac:spMk id="13" creationId="{00000000-0000-0000-0000-000000000000}"/>
          </ac:spMkLst>
        </pc:spChg>
        <pc:spChg chg="mod">
          <ac:chgData name="Katie Truman-Williams (2244863)" userId="S::2244863@student.uwtsd.ac.uk::fd79258d-3549-4546-96c1-18b3224f938c" providerId="AD" clId="Web-{00000000-0000-0000-0000-000000000000}" dt="2026-09-11T10:43:21.751" v="34" actId="14100"/>
          <ac:spMkLst>
            <pc:docMk/>
            <pc:sldMk cId="0" sldId="268"/>
            <ac:spMk id="25" creationId="{00000000-0000-0000-0000-000000000000}"/>
          </ac:spMkLst>
        </pc:spChg>
      </pc:sldChg>
      <pc:sldChg chg="modSp">
        <pc:chgData name="Katie Truman-Williams (2244863)" userId="S::2244863@student.uwtsd.ac.uk::fd79258d-3549-4546-96c1-18b3224f938c" providerId="AD" clId="Web-{00000000-0000-0000-0000-000000000000}" dt="2026-09-11T10:46:52.501" v="56" actId="14100"/>
        <pc:sldMkLst>
          <pc:docMk/>
          <pc:sldMk cId="0" sldId="269"/>
        </pc:sldMkLst>
        <pc:spChg chg="mod">
          <ac:chgData name="Katie Truman-Williams (2244863)" userId="S::2244863@student.uwtsd.ac.uk::fd79258d-3549-4546-96c1-18b3224f938c" providerId="AD" clId="Web-{00000000-0000-0000-0000-000000000000}" dt="2026-09-11T10:46:52.501" v="56" actId="14100"/>
          <ac:spMkLst>
            <pc:docMk/>
            <pc:sldMk cId="0" sldId="269"/>
            <ac:spMk id="25" creationId="{00000000-0000-0000-0000-000000000000}"/>
          </ac:spMkLst>
        </pc:spChg>
      </pc:sldChg>
      <pc:sldChg chg="modSp">
        <pc:chgData name="Katie Truman-Williams (2244863)" userId="S::2244863@student.uwtsd.ac.uk::fd79258d-3549-4546-96c1-18b3224f938c" providerId="AD" clId="Web-{00000000-0000-0000-0000-000000000000}" dt="2026-09-11T10:47:28.770" v="59" actId="14100"/>
        <pc:sldMkLst>
          <pc:docMk/>
          <pc:sldMk cId="0" sldId="270"/>
        </pc:sldMkLst>
        <pc:spChg chg="mod">
          <ac:chgData name="Katie Truman-Williams (2244863)" userId="S::2244863@student.uwtsd.ac.uk::fd79258d-3549-4546-96c1-18b3224f938c" providerId="AD" clId="Web-{00000000-0000-0000-0000-000000000000}" dt="2026-09-11T10:47:28.770" v="59" actId="14100"/>
          <ac:spMkLst>
            <pc:docMk/>
            <pc:sldMk cId="0" sldId="270"/>
            <ac:spMk id="13" creationId="{00000000-0000-0000-0000-000000000000}"/>
          </ac:spMkLst>
        </pc:spChg>
        <pc:spChg chg="mod">
          <ac:chgData name="Katie Truman-Williams (2244863)" userId="S::2244863@student.uwtsd.ac.uk::fd79258d-3549-4546-96c1-18b3224f938c" providerId="AD" clId="Web-{00000000-0000-0000-0000-000000000000}" dt="2026-09-11T10:47:17.269" v="57" actId="14100"/>
          <ac:spMkLst>
            <pc:docMk/>
            <pc:sldMk cId="0" sldId="270"/>
            <ac:spMk id="25" creationId="{00000000-0000-0000-0000-000000000000}"/>
          </ac:spMkLst>
        </pc:spChg>
      </pc:sldChg>
      <pc:sldChg chg="modSp">
        <pc:chgData name="Katie Truman-Williams (2244863)" userId="S::2244863@student.uwtsd.ac.uk::fd79258d-3549-4546-96c1-18b3224f938c" providerId="AD" clId="Web-{00000000-0000-0000-0000-000000000000}" dt="2026-09-11T10:48:49.244" v="66" actId="20577"/>
        <pc:sldMkLst>
          <pc:docMk/>
          <pc:sldMk cId="0" sldId="271"/>
        </pc:sldMkLst>
        <pc:spChg chg="mod">
          <ac:chgData name="Katie Truman-Williams (2244863)" userId="S::2244863@student.uwtsd.ac.uk::fd79258d-3549-4546-96c1-18b3224f938c" providerId="AD" clId="Web-{00000000-0000-0000-0000-000000000000}" dt="2026-09-11T10:47:53.990" v="61" actId="20577"/>
          <ac:spMkLst>
            <pc:docMk/>
            <pc:sldMk cId="0" sldId="271"/>
            <ac:spMk id="2" creationId="{00000000-0000-0000-0000-000000000000}"/>
          </ac:spMkLst>
        </pc:spChg>
        <pc:spChg chg="mod">
          <ac:chgData name="Katie Truman-Williams (2244863)" userId="S::2244863@student.uwtsd.ac.uk::fd79258d-3549-4546-96c1-18b3224f938c" providerId="AD" clId="Web-{00000000-0000-0000-0000-000000000000}" dt="2026-09-11T10:48:49.244" v="66" actId="20577"/>
          <ac:spMkLst>
            <pc:docMk/>
            <pc:sldMk cId="0" sldId="271"/>
            <ac:spMk id="5" creationId="{00000000-0000-0000-0000-000000000000}"/>
          </ac:spMkLst>
        </pc:spChg>
        <pc:spChg chg="mod">
          <ac:chgData name="Katie Truman-Williams (2244863)" userId="S::2244863@student.uwtsd.ac.uk::fd79258d-3549-4546-96c1-18b3224f938c" providerId="AD" clId="Web-{00000000-0000-0000-0000-000000000000}" dt="2026-09-11T10:48:06.882" v="62" actId="20577"/>
          <ac:spMkLst>
            <pc:docMk/>
            <pc:sldMk cId="0" sldId="271"/>
            <ac:spMk id="6" creationId="{00000000-0000-0000-0000-000000000000}"/>
          </ac:spMkLst>
        </pc:spChg>
        <pc:spChg chg="mod">
          <ac:chgData name="Katie Truman-Williams (2244863)" userId="S::2244863@student.uwtsd.ac.uk::fd79258d-3549-4546-96c1-18b3224f938c" providerId="AD" clId="Web-{00000000-0000-0000-0000-000000000000}" dt="2026-09-11T10:48:09.054" v="63" actId="14100"/>
          <ac:spMkLst>
            <pc:docMk/>
            <pc:sldMk cId="0" sldId="271"/>
            <ac:spMk id="25" creationId="{00000000-0000-0000-0000-000000000000}"/>
          </ac:spMkLst>
        </pc:spChg>
      </pc:sldChg>
    </pc:docChg>
  </pc:docChgLst>
  <pc:docChgLst>
    <pc:chgData clId="Web-{AC5607CC-A036-D650-A7EF-BE50A99EFB89}"/>
    <pc:docChg chg="modSld">
      <pc:chgData name="" userId="" providerId="" clId="Web-{AC5607CC-A036-D650-A7EF-BE50A99EFB89}" dt="2026-09-11T10:26:20.818" v="186"/>
      <pc:docMkLst>
        <pc:docMk/>
      </pc:docMkLst>
      <pc:sldChg chg="modSp">
        <pc:chgData name="" userId="" providerId="" clId="Web-{AC5607CC-A036-D650-A7EF-BE50A99EFB89}" dt="2026-09-11T09:57:49.775" v="24" actId="20577"/>
        <pc:sldMkLst>
          <pc:docMk/>
          <pc:sldMk cId="0" sldId="256"/>
        </pc:sldMkLst>
        <pc:spChg chg="mod">
          <ac:chgData name="" userId="" providerId="" clId="Web-{AC5607CC-A036-D650-A7EF-BE50A99EFB89}" dt="2026-09-11T09:57:49.775" v="24" actId="20577"/>
          <ac:spMkLst>
            <pc:docMk/>
            <pc:sldMk cId="0" sldId="256"/>
            <ac:spMk id="8" creationId="{00000000-0000-0000-0000-000000000000}"/>
          </ac:spMkLst>
        </pc:spChg>
      </pc:sldChg>
      <pc:sldChg chg="modSp">
        <pc:chgData name="" userId="" providerId="" clId="Web-{AC5607CC-A036-D650-A7EF-BE50A99EFB89}" dt="2026-09-11T10:08:22.897" v="90" actId="20577"/>
        <pc:sldMkLst>
          <pc:docMk/>
          <pc:sldMk cId="0" sldId="257"/>
        </pc:sldMkLst>
        <pc:spChg chg="mod">
          <ac:chgData name="" userId="" providerId="" clId="Web-{AC5607CC-A036-D650-A7EF-BE50A99EFB89}" dt="2026-09-11T10:08:22.897" v="90" actId="20577"/>
          <ac:spMkLst>
            <pc:docMk/>
            <pc:sldMk cId="0" sldId="257"/>
            <ac:spMk id="14" creationId="{00000000-0000-0000-0000-000000000000}"/>
          </ac:spMkLst>
        </pc:spChg>
      </pc:sldChg>
      <pc:sldChg chg="modSp">
        <pc:chgData name="" userId="" providerId="" clId="Web-{AC5607CC-A036-D650-A7EF-BE50A99EFB89}" dt="2026-09-11T10:10:00.026" v="91" actId="20577"/>
        <pc:sldMkLst>
          <pc:docMk/>
          <pc:sldMk cId="0" sldId="259"/>
        </pc:sldMkLst>
        <pc:spChg chg="mod">
          <ac:chgData name="" userId="" providerId="" clId="Web-{AC5607CC-A036-D650-A7EF-BE50A99EFB89}" dt="2026-09-11T10:10:00.026" v="91" actId="20577"/>
          <ac:spMkLst>
            <pc:docMk/>
            <pc:sldMk cId="0" sldId="259"/>
            <ac:spMk id="15" creationId="{00000000-0000-0000-0000-000000000000}"/>
          </ac:spMkLst>
        </pc:spChg>
      </pc:sldChg>
      <pc:sldChg chg="modSp">
        <pc:chgData name="" userId="" providerId="" clId="Web-{AC5607CC-A036-D650-A7EF-BE50A99EFB89}" dt="2026-09-11T10:10:54.278" v="95" actId="20577"/>
        <pc:sldMkLst>
          <pc:docMk/>
          <pc:sldMk cId="0" sldId="261"/>
        </pc:sldMkLst>
        <pc:spChg chg="mod">
          <ac:chgData name="" userId="" providerId="" clId="Web-{AC5607CC-A036-D650-A7EF-BE50A99EFB89}" dt="2026-09-11T10:10:54.278" v="95" actId="20577"/>
          <ac:spMkLst>
            <pc:docMk/>
            <pc:sldMk cId="0" sldId="261"/>
            <ac:spMk id="17" creationId="{00000000-0000-0000-0000-000000000000}"/>
          </ac:spMkLst>
        </pc:spChg>
      </pc:sldChg>
      <pc:sldChg chg="modSp">
        <pc:chgData name="" userId="" providerId="" clId="Web-{AC5607CC-A036-D650-A7EF-BE50A99EFB89}" dt="2026-09-11T10:13:26.237" v="111" actId="20577"/>
        <pc:sldMkLst>
          <pc:docMk/>
          <pc:sldMk cId="0" sldId="262"/>
        </pc:sldMkLst>
        <pc:spChg chg="mod">
          <ac:chgData name="" userId="" providerId="" clId="Web-{AC5607CC-A036-D650-A7EF-BE50A99EFB89}" dt="2026-09-11T10:13:26.237" v="111" actId="20577"/>
          <ac:spMkLst>
            <pc:docMk/>
            <pc:sldMk cId="0" sldId="262"/>
            <ac:spMk id="13" creationId="{00000000-0000-0000-0000-000000000000}"/>
          </ac:spMkLst>
        </pc:spChg>
      </pc:sldChg>
      <pc:sldChg chg="modSp">
        <pc:chgData name="" userId="" providerId="" clId="Web-{AC5607CC-A036-D650-A7EF-BE50A99EFB89}" dt="2026-09-11T10:14:00.629" v="112" actId="20577"/>
        <pc:sldMkLst>
          <pc:docMk/>
          <pc:sldMk cId="0" sldId="263"/>
        </pc:sldMkLst>
        <pc:spChg chg="mod">
          <ac:chgData name="" userId="" providerId="" clId="Web-{AC5607CC-A036-D650-A7EF-BE50A99EFB89}" dt="2026-09-11T10:14:00.629" v="112" actId="20577"/>
          <ac:spMkLst>
            <pc:docMk/>
            <pc:sldMk cId="0" sldId="263"/>
            <ac:spMk id="11" creationId="{00000000-0000-0000-0000-000000000000}"/>
          </ac:spMkLst>
        </pc:spChg>
      </pc:sldChg>
      <pc:sldChg chg="modSp">
        <pc:chgData name="" userId="" providerId="" clId="Web-{AC5607CC-A036-D650-A7EF-BE50A99EFB89}" dt="2026-09-11T10:14:54.006" v="113" actId="20577"/>
        <pc:sldMkLst>
          <pc:docMk/>
          <pc:sldMk cId="0" sldId="264"/>
        </pc:sldMkLst>
        <pc:spChg chg="mod">
          <ac:chgData name="" userId="" providerId="" clId="Web-{AC5607CC-A036-D650-A7EF-BE50A99EFB89}" dt="2026-09-11T10:14:54.006" v="113" actId="20577"/>
          <ac:spMkLst>
            <pc:docMk/>
            <pc:sldMk cId="0" sldId="264"/>
            <ac:spMk id="17" creationId="{00000000-0000-0000-0000-000000000000}"/>
          </ac:spMkLst>
        </pc:spChg>
      </pc:sldChg>
      <pc:sldChg chg="modSp">
        <pc:chgData name="" userId="" providerId="" clId="Web-{AC5607CC-A036-D650-A7EF-BE50A99EFB89}" dt="2026-09-11T10:15:27.039" v="116" actId="20577"/>
        <pc:sldMkLst>
          <pc:docMk/>
          <pc:sldMk cId="0" sldId="265"/>
        </pc:sldMkLst>
        <pc:spChg chg="mod">
          <ac:chgData name="" userId="" providerId="" clId="Web-{AC5607CC-A036-D650-A7EF-BE50A99EFB89}" dt="2026-09-11T10:15:27.039" v="116" actId="20577"/>
          <ac:spMkLst>
            <pc:docMk/>
            <pc:sldMk cId="0" sldId="265"/>
            <ac:spMk id="17" creationId="{00000000-0000-0000-0000-000000000000}"/>
          </ac:spMkLst>
        </pc:spChg>
      </pc:sldChg>
      <pc:sldChg chg="addSp delSp modSp">
        <pc:chgData name="" userId="" providerId="" clId="Web-{AC5607CC-A036-D650-A7EF-BE50A99EFB89}" dt="2026-09-11T10:18:17.576" v="132" actId="1076"/>
        <pc:sldMkLst>
          <pc:docMk/>
          <pc:sldMk cId="0" sldId="266"/>
        </pc:sldMkLst>
        <pc:spChg chg="del mod">
          <ac:chgData name="" userId="" providerId="" clId="Web-{AC5607CC-A036-D650-A7EF-BE50A99EFB89}" dt="2026-09-11T10:16:55.807" v="124"/>
          <ac:spMkLst>
            <pc:docMk/>
            <pc:sldMk cId="0" sldId="266"/>
            <ac:spMk id="15" creationId="{00000000-0000-0000-0000-000000000000}"/>
          </ac:spMkLst>
        </pc:spChg>
        <pc:spChg chg="add mod">
          <ac:chgData name="" userId="" providerId="" clId="Web-{AC5607CC-A036-D650-A7EF-BE50A99EFB89}" dt="2026-09-11T10:18:17.576" v="132" actId="1076"/>
          <ac:spMkLst>
            <pc:docMk/>
            <pc:sldMk cId="0" sldId="266"/>
            <ac:spMk id="17" creationId="{0A1264E2-6898-7B32-C729-C89DB2847109}"/>
          </ac:spMkLst>
        </pc:spChg>
      </pc:sldChg>
      <pc:sldChg chg="addSp delSp modSp">
        <pc:chgData name="" userId="" providerId="" clId="Web-{AC5607CC-A036-D650-A7EF-BE50A99EFB89}" dt="2026-09-11T10:26:20.818" v="186"/>
        <pc:sldMkLst>
          <pc:docMk/>
          <pc:sldMk cId="0" sldId="267"/>
        </pc:sldMkLst>
        <pc:spChg chg="add del">
          <ac:chgData name="" userId="" providerId="" clId="Web-{AC5607CC-A036-D650-A7EF-BE50A99EFB89}" dt="2026-09-11T10:26:17.161" v="179"/>
          <ac:spMkLst>
            <pc:docMk/>
            <pc:sldMk cId="0" sldId="267"/>
            <ac:spMk id="4" creationId="{00000000-0000-0000-0000-000000000000}"/>
          </ac:spMkLst>
        </pc:spChg>
        <pc:spChg chg="del">
          <ac:chgData name="" userId="" providerId="" clId="Web-{AC5607CC-A036-D650-A7EF-BE50A99EFB89}" dt="2026-09-11T10:19:28.031" v="133"/>
          <ac:spMkLst>
            <pc:docMk/>
            <pc:sldMk cId="0" sldId="267"/>
            <ac:spMk id="5" creationId="{00000000-0000-0000-0000-000000000000}"/>
          </ac:spMkLst>
        </pc:spChg>
        <pc:spChg chg="add del mod">
          <ac:chgData name="" userId="" providerId="" clId="Web-{AC5607CC-A036-D650-A7EF-BE50A99EFB89}" dt="2026-09-11T10:26:20.818" v="186"/>
          <ac:spMkLst>
            <pc:docMk/>
            <pc:sldMk cId="0" sldId="267"/>
            <ac:spMk id="6" creationId="{00000000-0000-0000-0000-000000000000}"/>
          </ac:spMkLst>
        </pc:spChg>
        <pc:spChg chg="add del">
          <ac:chgData name="" userId="" providerId="" clId="Web-{AC5607CC-A036-D650-A7EF-BE50A99EFB89}" dt="2026-09-11T10:26:19.286" v="183"/>
          <ac:spMkLst>
            <pc:docMk/>
            <pc:sldMk cId="0" sldId="267"/>
            <ac:spMk id="7" creationId="{00000000-0000-0000-0000-000000000000}"/>
          </ac:spMkLst>
        </pc:spChg>
        <pc:spChg chg="add del">
          <ac:chgData name="" userId="" providerId="" clId="Web-{AC5607CC-A036-D650-A7EF-BE50A99EFB89}" dt="2026-09-11T10:26:20.146" v="184"/>
          <ac:spMkLst>
            <pc:docMk/>
            <pc:sldMk cId="0" sldId="267"/>
            <ac:spMk id="8" creationId="{00000000-0000-0000-0000-000000000000}"/>
          </ac:spMkLst>
        </pc:spChg>
        <pc:spChg chg="add del">
          <ac:chgData name="" userId="" providerId="" clId="Web-{AC5607CC-A036-D650-A7EF-BE50A99EFB89}" dt="2026-09-11T10:26:20.380" v="185"/>
          <ac:spMkLst>
            <pc:docMk/>
            <pc:sldMk cId="0" sldId="267"/>
            <ac:spMk id="9" creationId="{00000000-0000-0000-0000-000000000000}"/>
          </ac:spMkLst>
        </pc:spChg>
        <pc:spChg chg="add del">
          <ac:chgData name="" userId="" providerId="" clId="Web-{AC5607CC-A036-D650-A7EF-BE50A99EFB89}" dt="2026-09-11T10:26:18.068" v="181"/>
          <ac:spMkLst>
            <pc:docMk/>
            <pc:sldMk cId="0" sldId="267"/>
            <ac:spMk id="10" creationId="{00000000-0000-0000-0000-000000000000}"/>
          </ac:spMkLst>
        </pc:spChg>
        <pc:spChg chg="add del">
          <ac:chgData name="" userId="" providerId="" clId="Web-{AC5607CC-A036-D650-A7EF-BE50A99EFB89}" dt="2026-09-11T10:26:18.536" v="182"/>
          <ac:spMkLst>
            <pc:docMk/>
            <pc:sldMk cId="0" sldId="267"/>
            <ac:spMk id="11" creationId="{00000000-0000-0000-0000-000000000000}"/>
          </ac:spMkLst>
        </pc:spChg>
        <pc:spChg chg="add del">
          <ac:chgData name="" userId="" providerId="" clId="Web-{AC5607CC-A036-D650-A7EF-BE50A99EFB89}" dt="2026-09-11T10:26:17.583" v="180"/>
          <ac:spMkLst>
            <pc:docMk/>
            <pc:sldMk cId="0" sldId="267"/>
            <ac:spMk id="14" creationId="{00000000-0000-0000-0000-000000000000}"/>
          </ac:spMkLst>
        </pc:spChg>
        <pc:spChg chg="mod">
          <ac:chgData name="" userId="" providerId="" clId="Web-{AC5607CC-A036-D650-A7EF-BE50A99EFB89}" dt="2026-09-11T10:26:16.677" v="178" actId="20577"/>
          <ac:spMkLst>
            <pc:docMk/>
            <pc:sldMk cId="0" sldId="267"/>
            <ac:spMk id="15" creationId="{00000000-0000-0000-0000-000000000000}"/>
          </ac:spMkLst>
        </pc:spChg>
        <pc:spChg chg="add del">
          <ac:chgData name="" userId="" providerId="" clId="Web-{AC5607CC-A036-D650-A7EF-BE50A99EFB89}" dt="2026-09-11T10:26:03.770" v="164"/>
          <ac:spMkLst>
            <pc:docMk/>
            <pc:sldMk cId="0" sldId="267"/>
            <ac:spMk id="16" creationId="{00000000-0000-0000-0000-000000000000}"/>
          </ac:spMkLst>
        </pc:spChg>
        <pc:spChg chg="add del">
          <ac:chgData name="" userId="" providerId="" clId="Web-{AC5607CC-A036-D650-A7EF-BE50A99EFB89}" dt="2026-09-11T10:26:04.395" v="165"/>
          <ac:spMkLst>
            <pc:docMk/>
            <pc:sldMk cId="0" sldId="267"/>
            <ac:spMk id="17" creationId="{00000000-0000-0000-0000-000000000000}"/>
          </ac:spMkLst>
        </pc:spChg>
        <pc:spChg chg="add del">
          <ac:chgData name="" userId="" providerId="" clId="Web-{AC5607CC-A036-D650-A7EF-BE50A99EFB89}" dt="2026-09-11T10:26:04.989" v="166"/>
          <ac:spMkLst>
            <pc:docMk/>
            <pc:sldMk cId="0" sldId="267"/>
            <ac:spMk id="18" creationId="{00000000-0000-0000-0000-000000000000}"/>
          </ac:spMkLst>
        </pc:spChg>
        <pc:spChg chg="add del">
          <ac:chgData name="" userId="" providerId="" clId="Web-{AC5607CC-A036-D650-A7EF-BE50A99EFB89}" dt="2026-09-11T10:26:05.598" v="167"/>
          <ac:spMkLst>
            <pc:docMk/>
            <pc:sldMk cId="0" sldId="267"/>
            <ac:spMk id="19" creationId="{00000000-0000-0000-0000-000000000000}"/>
          </ac:spMkLst>
        </pc:spChg>
        <pc:spChg chg="add del">
          <ac:chgData name="" userId="" providerId="" clId="Web-{AC5607CC-A036-D650-A7EF-BE50A99EFB89}" dt="2026-09-11T10:26:06.286" v="168"/>
          <ac:spMkLst>
            <pc:docMk/>
            <pc:sldMk cId="0" sldId="267"/>
            <ac:spMk id="20" creationId="{00000000-0000-0000-0000-000000000000}"/>
          </ac:spMkLst>
        </pc:spChg>
        <pc:spChg chg="add del mod">
          <ac:chgData name="" userId="" providerId="" clId="Web-{AC5607CC-A036-D650-A7EF-BE50A99EFB89}" dt="2026-09-11T10:26:07.770" v="170" actId="20577"/>
          <ac:spMkLst>
            <pc:docMk/>
            <pc:sldMk cId="0" sldId="267"/>
            <ac:spMk id="21" creationId="{00000000-0000-0000-0000-000000000000}"/>
          </ac:spMkLst>
        </pc:spChg>
        <pc:spChg chg="add del mod">
          <ac:chgData name="" userId="" providerId="" clId="Web-{AC5607CC-A036-D650-A7EF-BE50A99EFB89}" dt="2026-09-11T10:26:08.895" v="172" actId="20577"/>
          <ac:spMkLst>
            <pc:docMk/>
            <pc:sldMk cId="0" sldId="267"/>
            <ac:spMk id="22" creationId="{00000000-0000-0000-0000-000000000000}"/>
          </ac:spMkLst>
        </pc:spChg>
        <pc:spChg chg="mod">
          <ac:chgData name="" userId="" providerId="" clId="Web-{AC5607CC-A036-D650-A7EF-BE50A99EFB89}" dt="2026-09-11T10:26:09.364" v="173" actId="1076"/>
          <ac:spMkLst>
            <pc:docMk/>
            <pc:sldMk cId="0" sldId="267"/>
            <ac:spMk id="23" creationId="{00000000-0000-0000-0000-000000000000}"/>
          </ac:spMkLst>
        </pc:spChg>
        <pc:spChg chg="mod">
          <ac:chgData name="" userId="" providerId="" clId="Web-{AC5607CC-A036-D650-A7EF-BE50A99EFB89}" dt="2026-09-11T10:26:14.349" v="176" actId="20577"/>
          <ac:spMkLst>
            <pc:docMk/>
            <pc:sldMk cId="0" sldId="267"/>
            <ac:spMk id="24" creationId="{00000000-0000-0000-0000-000000000000}"/>
          </ac:spMkLst>
        </pc:spChg>
        <pc:picChg chg="add del mod">
          <ac:chgData name="" userId="" providerId="" clId="Web-{AC5607CC-A036-D650-A7EF-BE50A99EFB89}" dt="2026-09-11T10:26:14.927" v="177"/>
          <ac:picMkLst>
            <pc:docMk/>
            <pc:sldMk cId="0" sldId="267"/>
            <ac:picMk id="26" creationId="{0AC989B0-77B9-9E52-A87C-1C87B14A7F89}"/>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6111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611188"/>
          </a:xfrm>
          <a:prstGeom prst="rect">
            <a:avLst/>
          </a:prstGeom>
        </p:spPr>
        <p:txBody>
          <a:bodyPr vert="horz" lIns="91440" tIns="45720" rIns="91440" bIns="45720" rtlCol="0"/>
          <a:lstStyle>
            <a:lvl1pPr algn="r">
              <a:defRPr sz="1200"/>
            </a:lvl1pPr>
          </a:lstStyle>
          <a:p>
            <a:fld id="{772B30EC-F857-46A0-B99D-B799DF3A41FB}" type="datetimeFigureOut">
              <a:t>9/11/2026</a:t>
            </a:fld>
            <a:endParaRPr lang="en-GB"/>
          </a:p>
        </p:txBody>
      </p:sp>
      <p:sp>
        <p:nvSpPr>
          <p:cNvPr id="4" name="Slide Image Placeholder 3"/>
          <p:cNvSpPr>
            <a:spLocks noGrp="1" noRot="1" noChangeAspect="1"/>
          </p:cNvSpPr>
          <p:nvPr>
            <p:ph type="sldImg" idx="2"/>
          </p:nvPr>
        </p:nvSpPr>
        <p:spPr>
          <a:xfrm>
            <a:off x="-228600" y="1524000"/>
            <a:ext cx="7315200" cy="41148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5867400"/>
            <a:ext cx="5486400" cy="48006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11580813"/>
            <a:ext cx="2971800" cy="6111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11580813"/>
            <a:ext cx="2971800" cy="611187"/>
          </a:xfrm>
          <a:prstGeom prst="rect">
            <a:avLst/>
          </a:prstGeom>
        </p:spPr>
        <p:txBody>
          <a:bodyPr vert="horz" lIns="91440" tIns="45720" rIns="91440" bIns="45720" rtlCol="0" anchor="b"/>
          <a:lstStyle>
            <a:lvl1pPr algn="r">
              <a:defRPr sz="1200"/>
            </a:lvl1pPr>
          </a:lstStyle>
          <a:p>
            <a:fld id="{764300D2-FC20-4E26-83EB-ACCF11F2326F}" type="slidenum">
              <a:t>‹#›</a:t>
            </a:fld>
            <a:endParaRPr lang="en-GB"/>
          </a:p>
        </p:txBody>
      </p:sp>
    </p:spTree>
    <p:extLst>
      <p:ext uri="{BB962C8B-B14F-4D97-AF65-F5344CB8AC3E}">
        <p14:creationId xmlns:p14="http://schemas.microsoft.com/office/powerpoint/2010/main" val="13463912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[object Object],[object Object]</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[object Object],[object Object],[object Object]</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[object Object],[object Object],[object Object]</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[object Object],[object Object],[object Object]</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[object Object],[object Object],[object Object]</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[object Object],[object Object],[object Object]</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[object Object],[object Object],[object Object],[object Object]</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[object Object],[object Object],[object Object],[object Object]</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[object Object],[object Object],[object Object],[object Object]</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[object Object],[object Object],[object Object],[object Object]</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[object Object],[object Object],[object Object],[object Object]</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[object Object],[object Object],[object Object],[object Object]</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[object Object],[object Object],[object Object],[object Object],[object Object]</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[object Object],[object Object],[object Object],[object Object]</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[object Object],[object Object],[object Object],[object Object]</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[object Object]</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MASTER">
    <p:bg>
      <p:bgPr>
        <a:solidFill>
          <a:srgbClr val="F7F3EC"/>
        </a:solidFill>
        <a:effectLst/>
      </p:bgPr>
    </p:bg>
    <p:spTree>
      <p:nvGrpSpPr>
        <p:cNvPr id="1" name=""/>
        <p:cNvGrpSpPr/>
        <p:nvPr/>
      </p:nvGrpSpPr>
      <p:grpSpPr>
        <a:xfrm>
          <a:off x="0" y="0"/>
          <a:ext cx="0" cy="0"/>
          <a:chOff x="0" y="0"/>
          <a:chExt cx="0" cy="0"/>
        </a:xfrm>
      </p:grpSpPr>
      <p:sp>
        <p:nvSpPr>
          <p:cNvPr id="2" name="Shape 0"/>
          <p:cNvSpPr/>
          <p:nvPr/>
        </p:nvSpPr>
        <p:spPr>
          <a:xfrm>
            <a:off x="0" y="0"/>
            <a:ext cx="12191695" cy="146304"/>
          </a:xfrm>
          <a:prstGeom prst="rect">
            <a:avLst/>
          </a:prstGeom>
          <a:solidFill>
            <a:srgbClr val="25334A"/>
          </a:solidFill>
          <a:ln w="12700">
            <a:solidFill>
              <a:srgbClr val="25334A"/>
            </a:solidFill>
            <a:prstDash val="solid"/>
          </a:ln>
        </p:spPr>
      </p:sp>
      <p:sp>
        <p:nvSpPr>
          <p:cNvPr id="3" name="Text 1"/>
          <p:cNvSpPr/>
          <p:nvPr/>
        </p:nvSpPr>
        <p:spPr>
          <a:xfrm>
            <a:off x="502920" y="6510528"/>
            <a:ext cx="3840480" cy="164592"/>
          </a:xfrm>
          <a:prstGeom prst="rect">
            <a:avLst/>
          </a:prstGeom>
          <a:noFill/>
          <a:ln/>
        </p:spPr>
        <p:txBody>
          <a:bodyPr wrap="square" lIns="0" tIns="0" rIns="0" bIns="0" rtlCol="0" anchor="ctr"/>
          <a:lstStyle/>
          <a:p>
            <a:pPr marL="0" indent="0">
              <a:buNone/>
            </a:pPr>
            <a:r>
              <a:rPr lang="en-US" sz="800" dirty="0">
                <a:solidFill>
                  <a:srgbClr val="6B7280"/>
                </a:solidFill>
                <a:latin typeface="Aptos" pitchFamily="34" charset="0"/>
                <a:ea typeface="Aptos" pitchFamily="34" charset="-122"/>
                <a:cs typeface="Aptos" pitchFamily="34" charset="-120"/>
              </a:rPr>
              <a:t>Beyond Pronunciation</a:t>
            </a:r>
            <a:endParaRPr lang="en-US" sz="800" dirty="0"/>
          </a:p>
        </p:txBody>
      </p:sp>
      <p:sp>
        <p:nvSpPr>
          <p:cNvPr id="4" name="Text 2"/>
          <p:cNvSpPr/>
          <p:nvPr/>
        </p:nvSpPr>
        <p:spPr>
          <a:xfrm>
            <a:off x="8503920" y="6510528"/>
            <a:ext cx="3154680" cy="164592"/>
          </a:xfrm>
          <a:prstGeom prst="rect">
            <a:avLst/>
          </a:prstGeom>
          <a:noFill/>
          <a:ln/>
        </p:spPr>
        <p:txBody>
          <a:bodyPr wrap="square" lIns="0" tIns="0" rIns="0" bIns="0" rtlCol="0" anchor="ctr"/>
          <a:lstStyle/>
          <a:p>
            <a:pPr marL="0" indent="0" algn="r">
              <a:buNone/>
            </a:pPr>
            <a:r>
              <a:rPr lang="en-US" sz="800" dirty="0">
                <a:solidFill>
                  <a:srgbClr val="6B7280"/>
                </a:solidFill>
                <a:latin typeface="Aptos" pitchFamily="34" charset="0"/>
                <a:ea typeface="Aptos" pitchFamily="34" charset="-122"/>
                <a:cs typeface="Aptos" pitchFamily="34" charset="-120"/>
              </a:rPr>
              <a:t>Katie Truman-Williams · 2244863</a:t>
            </a:r>
            <a:endParaRPr lang="en-US" sz="800" dirty="0"/>
          </a:p>
        </p:txBody>
      </p:sp>
      <p:sp>
        <p:nvSpPr>
          <p:cNvPr id="25" name="Slide Number Placeholder 0"/>
          <p:cNvSpPr>
            <a:spLocks noGrp="1"/>
          </p:cNvSpPr>
          <p:nvPr>
            <p:ph type="sldNum" sz="quarter" idx="4294967295"/>
          </p:nvPr>
        </p:nvSpPr>
        <p:spPr>
          <a:xfrm>
            <a:off x="11722608" y="6510528"/>
            <a:ext cx="201168" cy="164592"/>
          </a:xfrm>
          <a:prstGeom prst="rect">
            <a:avLst/>
          </a:prstGeom>
          <a:extLst>
            <a:ext uri="{C572A759-6A51-4108-AA02-DFA0A04FC94B}">
              <ma14:wrappingTextBoxFlag xmlns:ma14="http://schemas.microsoft.com/office/mac/drawingml/2011/main" xmlns="" val="0"/>
            </a:ext>
          </a:extLst>
        </p:spPr>
        <p:txBody>
          <a:bodyPr/>
          <a:lstStyle>
            <a:lvl1pPr>
              <a:defRPr sz="800">
                <a:solidFill>
                  <a:srgbClr val="6B7280"/>
                </a:solidFill>
              </a:defRPr>
            </a:lvl1pPr>
          </a:lstStyle>
          <a:p>
            <a:pPr algn="r"/>
            <a:fld id="{F7021451-1387-4CA6-816F-3879F97B5CBC}" type="slidenum">
              <a:rPr lang="en-US" b="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5" name="Slide Number Placeholder 0"/>
          <p:cNvSpPr>
            <a:spLocks noGrp="1"/>
          </p:cNvSpPr>
          <p:nvPr>
            <p:ph type="sldNum" sz="quarter" idx="4294967295"/>
          </p:nvPr>
        </p:nvSpPr>
        <p:spPr>
          <a:xfrm>
            <a:off x="11722608" y="6510528"/>
            <a:ext cx="201168" cy="164592"/>
          </a:xfrm>
          <a:prstGeom prst="rect">
            <a:avLst/>
          </a:prstGeom>
          <a:extLst>
            <a:ext uri="{C572A759-6A51-4108-AA02-DFA0A04FC94B}">
              <ma14:wrappingTextBoxFlag xmlns:ma14="http://schemas.microsoft.com/office/mac/drawingml/2011/main" xmlns="" val="0"/>
            </a:ext>
          </a:extLst>
        </p:spPr>
        <p:txBody>
          <a:bodyPr/>
          <a:lstStyle>
            <a:lvl1pPr>
              <a:defRPr sz="800">
                <a:solidFill>
                  <a:srgbClr val="6B7280"/>
                </a:solidFill>
              </a:defRPr>
            </a:lvl1pPr>
          </a:lstStyle>
          <a:p>
            <a:pPr algn="r"/>
            <a:fld id="{F7021451-1387-4CA6-816F-3879F97B5CBC}" type="slidenum">
              <a:rPr lang="en-US" b="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25334A"/>
        </a:solidFill>
        <a:effectLst/>
      </p:bgPr>
    </p:bg>
    <p:spTree>
      <p:nvGrpSpPr>
        <p:cNvPr id="1" name=""/>
        <p:cNvGrpSpPr/>
        <p:nvPr/>
      </p:nvGrpSpPr>
      <p:grpSpPr>
        <a:xfrm>
          <a:off x="0" y="0"/>
          <a:ext cx="0" cy="0"/>
          <a:chOff x="0" y="0"/>
          <a:chExt cx="0" cy="0"/>
        </a:xfrm>
      </p:grpSpPr>
      <p:sp>
        <p:nvSpPr>
          <p:cNvPr id="2" name="Text 0"/>
          <p:cNvSpPr/>
          <p:nvPr/>
        </p:nvSpPr>
        <p:spPr>
          <a:xfrm>
            <a:off x="685800" y="685800"/>
            <a:ext cx="6949440" cy="1554480"/>
          </a:xfrm>
          <a:prstGeom prst="rect">
            <a:avLst/>
          </a:prstGeom>
          <a:noFill/>
          <a:ln/>
        </p:spPr>
        <p:txBody>
          <a:bodyPr wrap="square" lIns="0" tIns="0" rIns="0" bIns="0" rtlCol="0" anchor="ctr"/>
          <a:lstStyle/>
          <a:p>
            <a:pPr marL="0" indent="0">
              <a:buNone/>
            </a:pPr>
            <a:r>
              <a:rPr lang="en-US" sz="4000" b="1" dirty="0">
                <a:solidFill>
                  <a:srgbClr val="FFFFFF"/>
                </a:solidFill>
              </a:rPr>
              <a:t>BEYOND</a:t>
            </a:r>
            <a:endParaRPr lang="en-US" sz="4000" dirty="0"/>
          </a:p>
          <a:p>
            <a:pPr marL="0" indent="0">
              <a:buNone/>
            </a:pPr>
            <a:r>
              <a:rPr lang="en-US" sz="4000" b="1" dirty="0">
                <a:solidFill>
                  <a:srgbClr val="FFFFFF"/>
                </a:solidFill>
              </a:rPr>
              <a:t>PRONUNCIATION</a:t>
            </a:r>
            <a:endParaRPr lang="en-US" sz="4000" dirty="0"/>
          </a:p>
        </p:txBody>
      </p:sp>
      <p:sp>
        <p:nvSpPr>
          <p:cNvPr id="3" name="Text 1"/>
          <p:cNvSpPr/>
          <p:nvPr/>
        </p:nvSpPr>
        <p:spPr>
          <a:xfrm>
            <a:off x="713232" y="2423160"/>
            <a:ext cx="6766560" cy="914400"/>
          </a:xfrm>
          <a:prstGeom prst="rect">
            <a:avLst/>
          </a:prstGeom>
          <a:noFill/>
          <a:ln/>
        </p:spPr>
        <p:txBody>
          <a:bodyPr wrap="square" lIns="0" tIns="0" rIns="0" bIns="0" rtlCol="0" anchor="ctr"/>
          <a:lstStyle/>
          <a:p>
            <a:pPr marL="0" indent="0">
              <a:buNone/>
            </a:pPr>
            <a:r>
              <a:rPr lang="en-US" sz="2400" dirty="0">
                <a:solidFill>
                  <a:srgbClr val="E8E4DC"/>
                </a:solidFill>
              </a:rPr>
              <a:t>Towards an Adaptive Framework for</a:t>
            </a:r>
            <a:endParaRPr lang="en-US" sz="2400" dirty="0"/>
          </a:p>
          <a:p>
            <a:pPr marL="0" indent="0">
              <a:buNone/>
            </a:pPr>
            <a:r>
              <a:rPr lang="en-US" sz="2400" dirty="0">
                <a:solidFill>
                  <a:srgbClr val="E8E4DC"/>
                </a:solidFill>
              </a:rPr>
              <a:t>English Choral Diction</a:t>
            </a:r>
            <a:endParaRPr lang="en-US" sz="2400" dirty="0"/>
          </a:p>
        </p:txBody>
      </p:sp>
      <p:sp>
        <p:nvSpPr>
          <p:cNvPr id="4" name="Shape 2"/>
          <p:cNvSpPr/>
          <p:nvPr/>
        </p:nvSpPr>
        <p:spPr>
          <a:xfrm>
            <a:off x="713232" y="3703320"/>
            <a:ext cx="1920240" cy="0"/>
          </a:xfrm>
          <a:prstGeom prst="line">
            <a:avLst/>
          </a:prstGeom>
          <a:noFill/>
          <a:ln w="38100">
            <a:solidFill>
              <a:srgbClr val="B36B4B"/>
            </a:solidFill>
            <a:prstDash val="solid"/>
          </a:ln>
        </p:spPr>
      </p:sp>
      <p:sp>
        <p:nvSpPr>
          <p:cNvPr id="5" name="Text 3"/>
          <p:cNvSpPr/>
          <p:nvPr/>
        </p:nvSpPr>
        <p:spPr>
          <a:xfrm>
            <a:off x="713232" y="3977640"/>
            <a:ext cx="4572000" cy="384048"/>
          </a:xfrm>
          <a:prstGeom prst="rect">
            <a:avLst/>
          </a:prstGeom>
          <a:noFill/>
          <a:ln/>
        </p:spPr>
        <p:txBody>
          <a:bodyPr wrap="square" lIns="0" tIns="0" rIns="0" bIns="0" rtlCol="0" anchor="ctr"/>
          <a:lstStyle/>
          <a:p>
            <a:pPr marL="0" indent="0">
              <a:buNone/>
            </a:pPr>
            <a:r>
              <a:rPr lang="en-US" sz="2000" b="1" dirty="0">
                <a:solidFill>
                  <a:srgbClr val="FFFFFF"/>
                </a:solidFill>
              </a:rPr>
              <a:t>Katie Truman-Williams</a:t>
            </a:r>
            <a:endParaRPr lang="en-US" sz="2000" dirty="0"/>
          </a:p>
        </p:txBody>
      </p:sp>
      <p:sp>
        <p:nvSpPr>
          <p:cNvPr id="6" name="Text 4"/>
          <p:cNvSpPr/>
          <p:nvPr/>
        </p:nvSpPr>
        <p:spPr>
          <a:xfrm>
            <a:off x="713232" y="4407408"/>
            <a:ext cx="4572000" cy="292608"/>
          </a:xfrm>
          <a:prstGeom prst="rect">
            <a:avLst/>
          </a:prstGeom>
          <a:noFill/>
          <a:ln/>
        </p:spPr>
        <p:txBody>
          <a:bodyPr wrap="square" lIns="0" tIns="0" rIns="0" bIns="0" rtlCol="0" anchor="ctr"/>
          <a:lstStyle/>
          <a:p>
            <a:pPr marL="0" indent="0">
              <a:buNone/>
            </a:pPr>
            <a:r>
              <a:rPr lang="en-US" sz="1300" dirty="0">
                <a:solidFill>
                  <a:srgbClr val="D7DCE4"/>
                </a:solidFill>
              </a:rPr>
              <a:t>Student number 2244863</a:t>
            </a:r>
            <a:endParaRPr lang="en-US" sz="1300" dirty="0"/>
          </a:p>
        </p:txBody>
      </p:sp>
      <p:sp>
        <p:nvSpPr>
          <p:cNvPr id="7" name="Text 5"/>
          <p:cNvSpPr/>
          <p:nvPr/>
        </p:nvSpPr>
        <p:spPr>
          <a:xfrm>
            <a:off x="7818120" y="1371600"/>
            <a:ext cx="3520440" cy="2103120"/>
          </a:xfrm>
          <a:prstGeom prst="rect">
            <a:avLst/>
          </a:prstGeom>
          <a:noFill/>
          <a:ln/>
        </p:spPr>
        <p:txBody>
          <a:bodyPr wrap="square" lIns="635" tIns="635" rIns="635" bIns="635" rtlCol="0" anchor="ctr">
            <a:normAutofit/>
          </a:bodyPr>
          <a:lstStyle/>
          <a:p>
            <a:pPr marL="0" indent="0">
              <a:buNone/>
            </a:pPr>
            <a:r>
              <a:rPr lang="en-US" sz="2500" b="1" dirty="0">
                <a:solidFill>
                  <a:srgbClr val="FFFFFF"/>
                </a:solidFill>
              </a:rPr>
              <a:t>How do conductors decide what is appropriate</a:t>
            </a:r>
            <a:endParaRPr lang="en-US" sz="2500" dirty="0"/>
          </a:p>
          <a:p>
            <a:pPr marL="0" indent="0">
              <a:buNone/>
            </a:pPr>
            <a:r>
              <a:rPr lang="en-US" sz="2500" b="1" dirty="0">
                <a:solidFill>
                  <a:srgbClr val="FFFFFF"/>
                </a:solidFill>
              </a:rPr>
              <a:t>when “correct” pronunciation is not enough?</a:t>
            </a:r>
            <a:endParaRPr lang="en-US" sz="2500" dirty="0"/>
          </a:p>
        </p:txBody>
      </p:sp>
      <p:sp>
        <p:nvSpPr>
          <p:cNvPr id="8" name="Text 6"/>
          <p:cNvSpPr/>
          <p:nvPr/>
        </p:nvSpPr>
        <p:spPr>
          <a:xfrm>
            <a:off x="7845552" y="3977640"/>
            <a:ext cx="3291840" cy="320040"/>
          </a:xfrm>
          <a:prstGeom prst="rect">
            <a:avLst/>
          </a:prstGeom>
          <a:noFill/>
          <a:ln/>
        </p:spPr>
        <p:txBody>
          <a:bodyPr wrap="square" lIns="0" tIns="0" rIns="0" bIns="0" rtlCol="0" anchor="ctr"/>
          <a:lstStyle/>
          <a:p>
            <a:r>
              <a:rPr lang="en-US" sz="1200" dirty="0">
                <a:solidFill>
                  <a:srgbClr val="D7DCE4"/>
                </a:solidFill>
              </a:rPr>
              <a:t>Module 6 - BMPF7010</a:t>
            </a:r>
            <a:endParaRPr lang="en-US" sz="1200" dirty="0"/>
          </a:p>
        </p:txBody>
      </p:sp>
      <p:sp>
        <p:nvSpPr>
          <p:cNvPr id="25" name="Slide Number Placeholder 0"/>
          <p:cNvSpPr>
            <a:spLocks noGrp="1"/>
          </p:cNvSpPr>
          <p:nvPr>
            <p:ph type="sldNum" sz="quarter" idx="4294967295"/>
          </p:nvPr>
        </p:nvSpPr>
        <p:spPr>
          <a:xfrm>
            <a:off x="11722608" y="6510528"/>
            <a:ext cx="201168" cy="164592"/>
          </a:xfrm>
          <a:prstGeom prst="rect">
            <a:avLst/>
          </a:prstGeom>
          <a:extLst>
            <a:ext uri="{C572A759-6A51-4108-AA02-DFA0A04FC94B}">
              <ma14:wrappingTextBoxFlag xmlns:ma14="http://schemas.microsoft.com/office/mac/drawingml/2011/main" xmlns="" val="0"/>
            </a:ext>
          </a:extLst>
        </p:spPr>
        <p:txBody>
          <a:bodyPr/>
          <a:lstStyle>
            <a:lvl1pPr>
              <a:defRPr sz="800">
                <a:solidFill>
                  <a:srgbClr val="6B7280"/>
                </a:solidFill>
              </a:defRPr>
            </a:lvl1pPr>
          </a:lstStyle>
          <a:p>
            <a:pPr algn="r"/>
            <a:fld id="{F7021451-1387-4CA6-816F-3879F97B5CBC}" type="slidenum">
              <a:rPr lang="en-US" b="0"/>
              <a:t>1</a:t>
            </a:fld>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594360" y="411480"/>
            <a:ext cx="3200400" cy="228600"/>
          </a:xfrm>
          <a:prstGeom prst="rect">
            <a:avLst/>
          </a:prstGeom>
          <a:noFill/>
          <a:ln/>
        </p:spPr>
        <p:txBody>
          <a:bodyPr wrap="square" lIns="0" tIns="0" rIns="0" bIns="0" rtlCol="0" anchor="ctr"/>
          <a:lstStyle/>
          <a:p>
            <a:pPr marL="0" indent="0">
              <a:buNone/>
            </a:pPr>
            <a:r>
              <a:rPr lang="en-US" sz="1000" b="1" kern="0" spc="150" dirty="0">
                <a:solidFill>
                  <a:srgbClr val="B36B4B"/>
                </a:solidFill>
              </a:rPr>
              <a:t>THE PROBLEM</a:t>
            </a:r>
            <a:endParaRPr lang="en-US" sz="1000" dirty="0"/>
          </a:p>
        </p:txBody>
      </p:sp>
      <p:sp>
        <p:nvSpPr>
          <p:cNvPr id="3" name="Text 1"/>
          <p:cNvSpPr/>
          <p:nvPr/>
        </p:nvSpPr>
        <p:spPr>
          <a:xfrm>
            <a:off x="594360" y="713232"/>
            <a:ext cx="10972800" cy="566928"/>
          </a:xfrm>
          <a:prstGeom prst="rect">
            <a:avLst/>
          </a:prstGeom>
          <a:noFill/>
          <a:ln/>
        </p:spPr>
        <p:txBody>
          <a:bodyPr wrap="square" lIns="0" tIns="0" rIns="0" bIns="0" rtlCol="0" anchor="ctr"/>
          <a:lstStyle/>
          <a:p>
            <a:pPr marL="0" indent="0">
              <a:buNone/>
            </a:pPr>
            <a:r>
              <a:rPr lang="en-US" sz="2800" b="1" dirty="0">
                <a:solidFill>
                  <a:srgbClr val="25334A"/>
                </a:solidFill>
              </a:rPr>
              <a:t>One repertoire. Multiple legitimate decisions.</a:t>
            </a:r>
            <a:endParaRPr lang="en-US" sz="2800" dirty="0"/>
          </a:p>
        </p:txBody>
      </p:sp>
      <p:sp>
        <p:nvSpPr>
          <p:cNvPr id="4" name="Text 2"/>
          <p:cNvSpPr/>
          <p:nvPr/>
        </p:nvSpPr>
        <p:spPr>
          <a:xfrm>
            <a:off x="4160520" y="1993392"/>
            <a:ext cx="3840480" cy="1371600"/>
          </a:xfrm>
          <a:prstGeom prst="rect">
            <a:avLst/>
          </a:prstGeom>
          <a:solidFill>
            <a:srgbClr val="25334A"/>
          </a:solidFill>
          <a:ln/>
        </p:spPr>
        <p:txBody>
          <a:bodyPr wrap="square" lIns="1270" tIns="1270" rIns="1270" bIns="1270" rtlCol="0" anchor="ctr"/>
          <a:lstStyle/>
          <a:p>
            <a:pPr marL="0" indent="0" algn="ctr">
              <a:buNone/>
            </a:pPr>
            <a:r>
              <a:rPr lang="en-US" sz="3100" b="1" dirty="0">
                <a:solidFill>
                  <a:srgbClr val="FFFFFF"/>
                </a:solidFill>
              </a:rPr>
              <a:t>WHAT SHOULD</a:t>
            </a:r>
            <a:endParaRPr lang="en-US" sz="3100" dirty="0"/>
          </a:p>
          <a:p>
            <a:pPr marL="0" indent="0" algn="ctr">
              <a:buNone/>
            </a:pPr>
            <a:r>
              <a:rPr lang="en-US" sz="3100" b="1" dirty="0">
                <a:solidFill>
                  <a:srgbClr val="FFFFFF"/>
                </a:solidFill>
              </a:rPr>
              <a:t>THIS CHOIR</a:t>
            </a:r>
            <a:endParaRPr lang="en-US" sz="3100" dirty="0"/>
          </a:p>
          <a:p>
            <a:pPr marL="0" indent="0" algn="ctr">
              <a:buNone/>
            </a:pPr>
            <a:r>
              <a:rPr lang="en-US" sz="3100" b="1" dirty="0">
                <a:solidFill>
                  <a:srgbClr val="FFFFFF"/>
                </a:solidFill>
              </a:rPr>
              <a:t>SOUND LIKE?</a:t>
            </a:r>
            <a:endParaRPr lang="en-US" sz="3100" dirty="0"/>
          </a:p>
        </p:txBody>
      </p:sp>
      <p:sp>
        <p:nvSpPr>
          <p:cNvPr id="5" name="Text 3"/>
          <p:cNvSpPr/>
          <p:nvPr/>
        </p:nvSpPr>
        <p:spPr>
          <a:xfrm>
            <a:off x="914400" y="1554480"/>
            <a:ext cx="1600200" cy="384048"/>
          </a:xfrm>
          <a:prstGeom prst="rect">
            <a:avLst/>
          </a:prstGeom>
          <a:solidFill>
            <a:srgbClr val="EAE3DA"/>
          </a:solidFill>
          <a:ln>
            <a:solidFill>
              <a:srgbClr val="EAE3DA"/>
            </a:solidFill>
          </a:ln>
        </p:spPr>
        <p:txBody>
          <a:bodyPr wrap="square" lIns="635" tIns="635" rIns="635" bIns="635" rtlCol="0" anchor="ctr"/>
          <a:lstStyle/>
          <a:p>
            <a:pPr marL="0" indent="0" algn="ctr">
              <a:buNone/>
            </a:pPr>
            <a:r>
              <a:rPr lang="en-US" sz="1300" b="1" dirty="0">
                <a:solidFill>
                  <a:srgbClr val="25334A"/>
                </a:solidFill>
              </a:rPr>
              <a:t>Genre</a:t>
            </a:r>
            <a:endParaRPr lang="en-US" sz="1300" dirty="0"/>
          </a:p>
        </p:txBody>
      </p:sp>
      <p:sp>
        <p:nvSpPr>
          <p:cNvPr id="6" name="Text 4"/>
          <p:cNvSpPr/>
          <p:nvPr/>
        </p:nvSpPr>
        <p:spPr>
          <a:xfrm>
            <a:off x="1051560" y="2743200"/>
            <a:ext cx="1600200" cy="384048"/>
          </a:xfrm>
          <a:prstGeom prst="rect">
            <a:avLst/>
          </a:prstGeom>
          <a:solidFill>
            <a:srgbClr val="E7EBDD"/>
          </a:solidFill>
          <a:ln>
            <a:solidFill>
              <a:srgbClr val="E7EBDD"/>
            </a:solidFill>
          </a:ln>
        </p:spPr>
        <p:txBody>
          <a:bodyPr wrap="square" lIns="635" tIns="635" rIns="635" bIns="635" rtlCol="0" anchor="ctr"/>
          <a:lstStyle/>
          <a:p>
            <a:pPr marL="0" indent="0" algn="ctr">
              <a:buNone/>
            </a:pPr>
            <a:r>
              <a:rPr lang="en-US" sz="1300" b="1" dirty="0">
                <a:solidFill>
                  <a:srgbClr val="25334A"/>
                </a:solidFill>
              </a:rPr>
              <a:t>Accent</a:t>
            </a:r>
            <a:endParaRPr lang="en-US" sz="1300" dirty="0"/>
          </a:p>
        </p:txBody>
      </p:sp>
      <p:sp>
        <p:nvSpPr>
          <p:cNvPr id="7" name="Text 5"/>
          <p:cNvSpPr/>
          <p:nvPr/>
        </p:nvSpPr>
        <p:spPr>
          <a:xfrm>
            <a:off x="1371600" y="3931920"/>
            <a:ext cx="1600200" cy="384048"/>
          </a:xfrm>
          <a:prstGeom prst="rect">
            <a:avLst/>
          </a:prstGeom>
          <a:solidFill>
            <a:srgbClr val="EAE3DA"/>
          </a:solidFill>
          <a:ln>
            <a:solidFill>
              <a:srgbClr val="EAE3DA"/>
            </a:solidFill>
          </a:ln>
        </p:spPr>
        <p:txBody>
          <a:bodyPr wrap="square" lIns="635" tIns="635" rIns="635" bIns="635" rtlCol="0" anchor="ctr"/>
          <a:lstStyle/>
          <a:p>
            <a:pPr marL="0" indent="0" algn="ctr">
              <a:buNone/>
            </a:pPr>
            <a:r>
              <a:rPr lang="en-US" sz="1300" b="1" dirty="0">
                <a:solidFill>
                  <a:srgbClr val="25334A"/>
                </a:solidFill>
              </a:rPr>
              <a:t>Text</a:t>
            </a:r>
            <a:endParaRPr lang="en-US" sz="1300" dirty="0"/>
          </a:p>
        </p:txBody>
      </p:sp>
      <p:sp>
        <p:nvSpPr>
          <p:cNvPr id="8" name="Text 6"/>
          <p:cNvSpPr/>
          <p:nvPr/>
        </p:nvSpPr>
        <p:spPr>
          <a:xfrm>
            <a:off x="8778240" y="1554480"/>
            <a:ext cx="1600200" cy="384048"/>
          </a:xfrm>
          <a:prstGeom prst="rect">
            <a:avLst/>
          </a:prstGeom>
          <a:solidFill>
            <a:srgbClr val="E7EBDD"/>
          </a:solidFill>
          <a:ln>
            <a:solidFill>
              <a:srgbClr val="E7EBDD"/>
            </a:solidFill>
          </a:ln>
        </p:spPr>
        <p:txBody>
          <a:bodyPr wrap="square" lIns="635" tIns="635" rIns="635" bIns="635" rtlCol="0" anchor="ctr"/>
          <a:lstStyle/>
          <a:p>
            <a:pPr marL="0" indent="0" algn="ctr">
              <a:buNone/>
            </a:pPr>
            <a:r>
              <a:rPr lang="en-US" sz="1300" b="1" dirty="0">
                <a:solidFill>
                  <a:srgbClr val="25334A"/>
                </a:solidFill>
              </a:rPr>
              <a:t>Vocal production</a:t>
            </a:r>
            <a:endParaRPr lang="en-US" sz="1300" dirty="0"/>
          </a:p>
        </p:txBody>
      </p:sp>
      <p:sp>
        <p:nvSpPr>
          <p:cNvPr id="9" name="Text 7"/>
          <p:cNvSpPr/>
          <p:nvPr/>
        </p:nvSpPr>
        <p:spPr>
          <a:xfrm>
            <a:off x="8412480" y="2743200"/>
            <a:ext cx="2651760" cy="384048"/>
          </a:xfrm>
          <a:prstGeom prst="rect">
            <a:avLst/>
          </a:prstGeom>
          <a:solidFill>
            <a:srgbClr val="EAE3DA"/>
          </a:solidFill>
          <a:ln>
            <a:solidFill>
              <a:srgbClr val="EAE3DA"/>
            </a:solidFill>
          </a:ln>
        </p:spPr>
        <p:txBody>
          <a:bodyPr wrap="square" lIns="635" tIns="635" rIns="635" bIns="635" rtlCol="0" anchor="ctr"/>
          <a:lstStyle/>
          <a:p>
            <a:pPr marL="0" indent="0" algn="ctr">
              <a:buNone/>
            </a:pPr>
            <a:r>
              <a:rPr lang="en-US" sz="1300" b="1" dirty="0">
                <a:solidFill>
                  <a:srgbClr val="25334A"/>
                </a:solidFill>
              </a:rPr>
              <a:t>Historical / cultural context</a:t>
            </a:r>
            <a:endParaRPr lang="en-US" sz="1300" dirty="0"/>
          </a:p>
        </p:txBody>
      </p:sp>
      <p:sp>
        <p:nvSpPr>
          <p:cNvPr id="10" name="Text 8"/>
          <p:cNvSpPr/>
          <p:nvPr/>
        </p:nvSpPr>
        <p:spPr>
          <a:xfrm>
            <a:off x="8869680" y="3931920"/>
            <a:ext cx="1600200" cy="384048"/>
          </a:xfrm>
          <a:prstGeom prst="rect">
            <a:avLst/>
          </a:prstGeom>
          <a:solidFill>
            <a:srgbClr val="E7EBDD"/>
          </a:solidFill>
          <a:ln>
            <a:solidFill>
              <a:srgbClr val="E7EBDD"/>
            </a:solidFill>
          </a:ln>
        </p:spPr>
        <p:txBody>
          <a:bodyPr wrap="square" lIns="635" tIns="635" rIns="635" bIns="635" rtlCol="0" anchor="ctr"/>
          <a:lstStyle/>
          <a:p>
            <a:pPr marL="0" indent="0" algn="ctr">
              <a:buNone/>
            </a:pPr>
            <a:r>
              <a:rPr lang="en-US" sz="1300" b="1" dirty="0">
                <a:solidFill>
                  <a:srgbClr val="25334A"/>
                </a:solidFill>
              </a:rPr>
              <a:t>Singer identity</a:t>
            </a:r>
            <a:endParaRPr lang="en-US" sz="1300" dirty="0"/>
          </a:p>
        </p:txBody>
      </p:sp>
      <p:sp>
        <p:nvSpPr>
          <p:cNvPr id="11" name="Text 9"/>
          <p:cNvSpPr/>
          <p:nvPr/>
        </p:nvSpPr>
        <p:spPr>
          <a:xfrm>
            <a:off x="2743200" y="4892040"/>
            <a:ext cx="2148840" cy="384048"/>
          </a:xfrm>
          <a:prstGeom prst="rect">
            <a:avLst/>
          </a:prstGeom>
          <a:solidFill>
            <a:srgbClr val="EAE3DA"/>
          </a:solidFill>
          <a:ln>
            <a:solidFill>
              <a:srgbClr val="EAE3DA"/>
            </a:solidFill>
          </a:ln>
        </p:spPr>
        <p:txBody>
          <a:bodyPr wrap="square" lIns="635" tIns="635" rIns="635" bIns="635" rtlCol="0" anchor="ctr"/>
          <a:lstStyle/>
          <a:p>
            <a:pPr marL="0" indent="0" algn="ctr">
              <a:buNone/>
            </a:pPr>
            <a:r>
              <a:rPr lang="en-US" sz="1300" b="1" dirty="0">
                <a:solidFill>
                  <a:srgbClr val="25334A"/>
                </a:solidFill>
              </a:rPr>
              <a:t>Ensemble capability</a:t>
            </a:r>
            <a:endParaRPr lang="en-US" sz="1300" dirty="0"/>
          </a:p>
        </p:txBody>
      </p:sp>
      <p:sp>
        <p:nvSpPr>
          <p:cNvPr id="12" name="Text 10"/>
          <p:cNvSpPr/>
          <p:nvPr/>
        </p:nvSpPr>
        <p:spPr>
          <a:xfrm>
            <a:off x="7635240" y="4892040"/>
            <a:ext cx="1600200" cy="384048"/>
          </a:xfrm>
          <a:prstGeom prst="rect">
            <a:avLst/>
          </a:prstGeom>
          <a:solidFill>
            <a:srgbClr val="E7EBDD"/>
          </a:solidFill>
          <a:ln>
            <a:solidFill>
              <a:srgbClr val="E7EBDD"/>
            </a:solidFill>
          </a:ln>
        </p:spPr>
        <p:txBody>
          <a:bodyPr wrap="square" lIns="635" tIns="635" rIns="635" bIns="635" rtlCol="0" anchor="ctr"/>
          <a:lstStyle/>
          <a:p>
            <a:pPr marL="0" indent="0" algn="ctr">
              <a:buNone/>
            </a:pPr>
            <a:r>
              <a:rPr lang="en-US" sz="1300" b="1" dirty="0">
                <a:solidFill>
                  <a:srgbClr val="25334A"/>
                </a:solidFill>
              </a:rPr>
              <a:t>Audience</a:t>
            </a:r>
            <a:endParaRPr lang="en-US" sz="1300" dirty="0"/>
          </a:p>
        </p:txBody>
      </p:sp>
      <p:sp>
        <p:nvSpPr>
          <p:cNvPr id="13" name="Text 11"/>
          <p:cNvSpPr/>
          <p:nvPr/>
        </p:nvSpPr>
        <p:spPr>
          <a:xfrm>
            <a:off x="1143000" y="5577840"/>
            <a:ext cx="9921240" cy="438912"/>
          </a:xfrm>
          <a:prstGeom prst="rect">
            <a:avLst/>
          </a:prstGeom>
          <a:noFill/>
          <a:ln/>
        </p:spPr>
        <p:txBody>
          <a:bodyPr wrap="square" lIns="0" tIns="0" rIns="0" bIns="0" rtlCol="0" anchor="ctr"/>
          <a:lstStyle/>
          <a:p>
            <a:pPr marL="0" indent="0" algn="ctr">
              <a:buNone/>
            </a:pPr>
            <a:r>
              <a:rPr lang="en-US" sz="1800" b="1" dirty="0">
                <a:solidFill>
                  <a:srgbClr val="B36B4B"/>
                </a:solidFill>
              </a:rPr>
              <a:t>Technical knowledge tells us what is possible. It does not always tell us what is appropriate.</a:t>
            </a:r>
            <a:endParaRPr lang="en-US" sz="1800" dirty="0"/>
          </a:p>
        </p:txBody>
      </p:sp>
      <p:sp>
        <p:nvSpPr>
          <p:cNvPr id="14" name="Text 12"/>
          <p:cNvSpPr/>
          <p:nvPr/>
        </p:nvSpPr>
        <p:spPr>
          <a:xfrm>
            <a:off x="621792" y="6181344"/>
            <a:ext cx="10789920" cy="201168"/>
          </a:xfrm>
          <a:prstGeom prst="rect">
            <a:avLst/>
          </a:prstGeom>
          <a:noFill/>
          <a:ln/>
        </p:spPr>
        <p:txBody>
          <a:bodyPr wrap="square" lIns="0" tIns="0" rIns="0" bIns="0" rtlCol="0" anchor="ctr">
            <a:normAutofit/>
          </a:bodyPr>
          <a:lstStyle/>
          <a:p>
            <a:pPr marL="0" indent="0">
              <a:buNone/>
            </a:pPr>
            <a:endParaRPr lang="en-US" sz="800" i="1" dirty="0">
              <a:solidFill>
                <a:srgbClr val="7A7A7A"/>
              </a:solidFill>
            </a:endParaRPr>
          </a:p>
        </p:txBody>
      </p:sp>
      <p:sp>
        <p:nvSpPr>
          <p:cNvPr id="25" name="Slide Number Placeholder 0"/>
          <p:cNvSpPr>
            <a:spLocks noGrp="1"/>
          </p:cNvSpPr>
          <p:nvPr>
            <p:ph type="sldNum" sz="quarter" idx="4294967295"/>
          </p:nvPr>
        </p:nvSpPr>
        <p:spPr>
          <a:xfrm>
            <a:off x="11722608" y="6510528"/>
            <a:ext cx="201168" cy="164592"/>
          </a:xfrm>
          <a:prstGeom prst="rect">
            <a:avLst/>
          </a:prstGeom>
          <a:extLst>
            <a:ext uri="{C572A759-6A51-4108-AA02-DFA0A04FC94B}">
              <ma14:wrappingTextBoxFlag xmlns:ma14="http://schemas.microsoft.com/office/mac/drawingml/2011/main" xmlns="" val="0"/>
            </a:ext>
          </a:extLst>
        </p:spPr>
        <p:txBody>
          <a:bodyPr/>
          <a:lstStyle>
            <a:lvl1pPr>
              <a:defRPr sz="800">
                <a:solidFill>
                  <a:srgbClr val="6B7280"/>
                </a:solidFill>
              </a:defRPr>
            </a:lvl1pPr>
          </a:lstStyle>
          <a:p>
            <a:pPr algn="r"/>
            <a:fld id="{F7021451-1387-4CA6-816F-3879F97B5CBC}" type="slidenum">
              <a:rPr lang="en-US" b="0"/>
              <a:t>2</a:t>
            </a:fld>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594360" y="411480"/>
            <a:ext cx="3200400" cy="228600"/>
          </a:xfrm>
          <a:prstGeom prst="rect">
            <a:avLst/>
          </a:prstGeom>
          <a:noFill/>
          <a:ln/>
        </p:spPr>
        <p:txBody>
          <a:bodyPr wrap="square" lIns="0" tIns="0" rIns="0" bIns="0" rtlCol="0" anchor="ctr"/>
          <a:lstStyle/>
          <a:p>
            <a:pPr marL="0" indent="0">
              <a:buNone/>
            </a:pPr>
            <a:r>
              <a:rPr lang="en-US" sz="1000" b="1" kern="0" spc="150" dirty="0">
                <a:solidFill>
                  <a:srgbClr val="B36B4B"/>
                </a:solidFill>
              </a:rPr>
              <a:t>PROFESSIONAL IMPETUS</a:t>
            </a:r>
            <a:endParaRPr lang="en-US" sz="1000" dirty="0"/>
          </a:p>
        </p:txBody>
      </p:sp>
      <p:sp>
        <p:nvSpPr>
          <p:cNvPr id="3" name="Text 1"/>
          <p:cNvSpPr/>
          <p:nvPr/>
        </p:nvSpPr>
        <p:spPr>
          <a:xfrm>
            <a:off x="594360" y="713232"/>
            <a:ext cx="10972800" cy="566928"/>
          </a:xfrm>
          <a:prstGeom prst="rect">
            <a:avLst/>
          </a:prstGeom>
          <a:noFill/>
          <a:ln/>
        </p:spPr>
        <p:txBody>
          <a:bodyPr wrap="square" lIns="0" tIns="0" rIns="0" bIns="0" rtlCol="0" anchor="ctr"/>
          <a:lstStyle/>
          <a:p>
            <a:pPr marL="0" indent="0">
              <a:buNone/>
            </a:pPr>
            <a:r>
              <a:rPr lang="en-US" sz="2800" b="1" dirty="0">
                <a:solidFill>
                  <a:srgbClr val="25334A"/>
                </a:solidFill>
              </a:rPr>
              <a:t>Where the question came from</a:t>
            </a:r>
            <a:endParaRPr lang="en-US" sz="2800" dirty="0"/>
          </a:p>
        </p:txBody>
      </p:sp>
      <p:sp>
        <p:nvSpPr>
          <p:cNvPr id="4" name="Text 2"/>
          <p:cNvSpPr/>
          <p:nvPr/>
        </p:nvSpPr>
        <p:spPr>
          <a:xfrm>
            <a:off x="731520" y="1572768"/>
            <a:ext cx="1920240" cy="274320"/>
          </a:xfrm>
          <a:prstGeom prst="rect">
            <a:avLst/>
          </a:prstGeom>
          <a:noFill/>
          <a:ln/>
        </p:spPr>
        <p:txBody>
          <a:bodyPr wrap="square" lIns="0" tIns="0" rIns="0" bIns="0" rtlCol="0" anchor="ctr"/>
          <a:lstStyle/>
          <a:p>
            <a:pPr marL="0" indent="0">
              <a:buNone/>
            </a:pPr>
            <a:r>
              <a:rPr lang="en-US" sz="1200" b="1" kern="0" spc="120" dirty="0">
                <a:solidFill>
                  <a:srgbClr val="B36B4B"/>
                </a:solidFill>
              </a:rPr>
              <a:t>STARSHIP</a:t>
            </a:r>
            <a:endParaRPr lang="en-US" sz="1200" dirty="0"/>
          </a:p>
        </p:txBody>
      </p:sp>
      <p:sp>
        <p:nvSpPr>
          <p:cNvPr id="5" name="Text 3"/>
          <p:cNvSpPr/>
          <p:nvPr/>
        </p:nvSpPr>
        <p:spPr>
          <a:xfrm>
            <a:off x="731520" y="1874520"/>
            <a:ext cx="4114800" cy="502920"/>
          </a:xfrm>
          <a:prstGeom prst="rect">
            <a:avLst/>
          </a:prstGeom>
          <a:noFill/>
          <a:ln/>
        </p:spPr>
        <p:txBody>
          <a:bodyPr wrap="square" lIns="0" tIns="0" rIns="0" bIns="0" rtlCol="0" anchor="ctr"/>
          <a:lstStyle/>
          <a:p>
            <a:pPr marL="0" indent="0">
              <a:buNone/>
            </a:pPr>
            <a:r>
              <a:rPr lang="en-US" sz="2900" b="1" i="1" dirty="0">
                <a:solidFill>
                  <a:srgbClr val="25334A"/>
                </a:solidFill>
              </a:rPr>
              <a:t>We Built This City</a:t>
            </a:r>
            <a:endParaRPr lang="en-US" sz="2900" dirty="0"/>
          </a:p>
        </p:txBody>
      </p:sp>
      <p:sp>
        <p:nvSpPr>
          <p:cNvPr id="6" name="Text 4"/>
          <p:cNvSpPr/>
          <p:nvPr/>
        </p:nvSpPr>
        <p:spPr>
          <a:xfrm>
            <a:off x="731520" y="2606040"/>
            <a:ext cx="4572000" cy="411480"/>
          </a:xfrm>
          <a:prstGeom prst="rect">
            <a:avLst/>
          </a:prstGeom>
          <a:noFill/>
          <a:ln/>
        </p:spPr>
        <p:txBody>
          <a:bodyPr wrap="square" lIns="0" tIns="0" rIns="0" bIns="0" rtlCol="0" anchor="ctr"/>
          <a:lstStyle/>
          <a:p>
            <a:pPr marL="0" indent="0">
              <a:buNone/>
            </a:pPr>
            <a:r>
              <a:rPr lang="en-US" sz="1800" dirty="0">
                <a:solidFill>
                  <a:srgbClr val="1F2937"/>
                </a:solidFill>
              </a:rPr>
              <a:t>British choir → American-associated diction?</a:t>
            </a:r>
            <a:endParaRPr lang="en-US" sz="1800" dirty="0"/>
          </a:p>
        </p:txBody>
      </p:sp>
      <p:sp>
        <p:nvSpPr>
          <p:cNvPr id="7" name="Text 5"/>
          <p:cNvSpPr/>
          <p:nvPr/>
        </p:nvSpPr>
        <p:spPr>
          <a:xfrm>
            <a:off x="731520" y="3291840"/>
            <a:ext cx="1371600" cy="384048"/>
          </a:xfrm>
          <a:prstGeom prst="rect">
            <a:avLst/>
          </a:prstGeom>
          <a:solidFill>
            <a:srgbClr val="E9E3D8"/>
          </a:solidFill>
          <a:ln>
            <a:solidFill>
              <a:srgbClr val="E9E3D8"/>
            </a:solidFill>
          </a:ln>
        </p:spPr>
        <p:txBody>
          <a:bodyPr wrap="square" lIns="635" tIns="635" rIns="635" bIns="635" rtlCol="0" anchor="ctr"/>
          <a:lstStyle/>
          <a:p>
            <a:pPr marL="0" indent="0" algn="ctr">
              <a:buNone/>
            </a:pPr>
            <a:r>
              <a:rPr lang="en-US" sz="1300" b="1" dirty="0">
                <a:solidFill>
                  <a:srgbClr val="25334A"/>
                </a:solidFill>
              </a:rPr>
              <a:t>rhoticity</a:t>
            </a:r>
            <a:endParaRPr lang="en-US" sz="1300" dirty="0"/>
          </a:p>
        </p:txBody>
      </p:sp>
      <p:sp>
        <p:nvSpPr>
          <p:cNvPr id="8" name="Text 6"/>
          <p:cNvSpPr/>
          <p:nvPr/>
        </p:nvSpPr>
        <p:spPr>
          <a:xfrm>
            <a:off x="2331720" y="3291840"/>
            <a:ext cx="1371600" cy="384048"/>
          </a:xfrm>
          <a:prstGeom prst="rect">
            <a:avLst/>
          </a:prstGeom>
          <a:solidFill>
            <a:srgbClr val="E9E3D8"/>
          </a:solidFill>
          <a:ln>
            <a:solidFill>
              <a:srgbClr val="E9E3D8"/>
            </a:solidFill>
          </a:ln>
        </p:spPr>
        <p:txBody>
          <a:bodyPr wrap="square" lIns="635" tIns="635" rIns="635" bIns="635" rtlCol="0" anchor="ctr"/>
          <a:lstStyle/>
          <a:p>
            <a:pPr marL="0" indent="0" algn="ctr">
              <a:buNone/>
            </a:pPr>
            <a:r>
              <a:rPr lang="en-US" sz="1300" b="1" dirty="0">
                <a:solidFill>
                  <a:srgbClr val="25334A"/>
                </a:solidFill>
              </a:rPr>
              <a:t>reduced /t/</a:t>
            </a:r>
            <a:endParaRPr lang="en-US" sz="1300" dirty="0"/>
          </a:p>
        </p:txBody>
      </p:sp>
      <p:sp>
        <p:nvSpPr>
          <p:cNvPr id="9" name="Text 7"/>
          <p:cNvSpPr/>
          <p:nvPr/>
        </p:nvSpPr>
        <p:spPr>
          <a:xfrm>
            <a:off x="3931920" y="3291840"/>
            <a:ext cx="1371600" cy="384048"/>
          </a:xfrm>
          <a:prstGeom prst="rect">
            <a:avLst/>
          </a:prstGeom>
          <a:solidFill>
            <a:srgbClr val="E9E3D8"/>
          </a:solidFill>
          <a:ln>
            <a:solidFill>
              <a:srgbClr val="E9E3D8"/>
            </a:solidFill>
          </a:ln>
        </p:spPr>
        <p:txBody>
          <a:bodyPr wrap="square" lIns="635" tIns="635" rIns="635" bIns="635" rtlCol="0" anchor="ctr"/>
          <a:lstStyle/>
          <a:p>
            <a:pPr marL="0" indent="0" algn="ctr">
              <a:buNone/>
            </a:pPr>
            <a:r>
              <a:rPr lang="en-US" sz="1300" b="1" dirty="0">
                <a:solidFill>
                  <a:srgbClr val="25334A"/>
                </a:solidFill>
              </a:rPr>
              <a:t>brighter vowels</a:t>
            </a:r>
            <a:endParaRPr lang="en-US" sz="1300" dirty="0"/>
          </a:p>
        </p:txBody>
      </p:sp>
      <p:sp>
        <p:nvSpPr>
          <p:cNvPr id="10" name="Shape 8"/>
          <p:cNvSpPr/>
          <p:nvPr/>
        </p:nvSpPr>
        <p:spPr>
          <a:xfrm>
            <a:off x="5989320" y="1600200"/>
            <a:ext cx="0" cy="3566160"/>
          </a:xfrm>
          <a:prstGeom prst="line">
            <a:avLst/>
          </a:prstGeom>
          <a:noFill/>
          <a:ln w="19050">
            <a:solidFill>
              <a:srgbClr val="D2CBC0"/>
            </a:solidFill>
            <a:prstDash val="solid"/>
          </a:ln>
        </p:spPr>
      </p:sp>
      <p:sp>
        <p:nvSpPr>
          <p:cNvPr id="11" name="Text 9"/>
          <p:cNvSpPr/>
          <p:nvPr/>
        </p:nvSpPr>
        <p:spPr>
          <a:xfrm>
            <a:off x="6537960" y="1716182"/>
            <a:ext cx="4389120" cy="457200"/>
          </a:xfrm>
          <a:prstGeom prst="rect">
            <a:avLst/>
          </a:prstGeom>
          <a:noFill/>
          <a:ln/>
        </p:spPr>
        <p:txBody>
          <a:bodyPr wrap="square" lIns="0" tIns="0" rIns="0" bIns="0" rtlCol="0" anchor="ctr"/>
          <a:lstStyle/>
          <a:p>
            <a:pPr marL="0" indent="0">
              <a:buNone/>
            </a:pPr>
            <a:r>
              <a:rPr lang="en-US" sz="1600" dirty="0">
                <a:solidFill>
                  <a:srgbClr val="667085"/>
                </a:solidFill>
              </a:rPr>
              <a:t>The rehearsal experience raised a broader question:</a:t>
            </a:r>
            <a:endParaRPr lang="en-US" sz="1600" dirty="0"/>
          </a:p>
        </p:txBody>
      </p:sp>
      <p:sp>
        <p:nvSpPr>
          <p:cNvPr id="12" name="Text 10"/>
          <p:cNvSpPr/>
          <p:nvPr/>
        </p:nvSpPr>
        <p:spPr>
          <a:xfrm>
            <a:off x="6537960" y="2606040"/>
            <a:ext cx="4389120" cy="1828800"/>
          </a:xfrm>
          <a:prstGeom prst="rect">
            <a:avLst/>
          </a:prstGeom>
          <a:noFill/>
          <a:ln/>
        </p:spPr>
        <p:txBody>
          <a:bodyPr wrap="square" lIns="0" tIns="0" rIns="0" bIns="0" rtlCol="0" anchor="ctr">
            <a:normAutofit/>
          </a:bodyPr>
          <a:lstStyle/>
          <a:p>
            <a:pPr marL="0" indent="0">
              <a:buNone/>
            </a:pPr>
            <a:r>
              <a:rPr lang="en-US" sz="2700" b="1" dirty="0">
                <a:solidFill>
                  <a:srgbClr val="25334A"/>
                </a:solidFill>
              </a:rPr>
              <a:t>If diction can appropriately change with genre and performance context, on what basis should conductors make those decisions?</a:t>
            </a:r>
            <a:endParaRPr lang="en-US" sz="2700" dirty="0"/>
          </a:p>
        </p:txBody>
      </p:sp>
      <p:sp>
        <p:nvSpPr>
          <p:cNvPr id="13" name="Text 11"/>
          <p:cNvSpPr/>
          <p:nvPr/>
        </p:nvSpPr>
        <p:spPr>
          <a:xfrm>
            <a:off x="6537960" y="4892040"/>
            <a:ext cx="4389120" cy="502920"/>
          </a:xfrm>
          <a:prstGeom prst="rect">
            <a:avLst/>
          </a:prstGeom>
          <a:noFill/>
          <a:ln/>
        </p:spPr>
        <p:txBody>
          <a:bodyPr wrap="square" lIns="0" tIns="0" rIns="0" bIns="0" rtlCol="0" anchor="ctr"/>
          <a:lstStyle/>
          <a:p>
            <a:pPr marL="0" indent="0">
              <a:buNone/>
            </a:pPr>
            <a:r>
              <a:rPr lang="en-US" sz="1400" b="1" dirty="0">
                <a:solidFill>
                  <a:srgbClr val="B36B4B"/>
                </a:solidFill>
              </a:rPr>
              <a:t>Professional practice generated the question; it was not treated as research evidence.</a:t>
            </a:r>
            <a:endParaRPr lang="en-US" sz="1400" dirty="0"/>
          </a:p>
        </p:txBody>
      </p:sp>
      <p:sp>
        <p:nvSpPr>
          <p:cNvPr id="25" name="Slide Number Placeholder 0"/>
          <p:cNvSpPr>
            <a:spLocks noGrp="1"/>
          </p:cNvSpPr>
          <p:nvPr>
            <p:ph type="sldNum" sz="quarter" idx="4294967295"/>
          </p:nvPr>
        </p:nvSpPr>
        <p:spPr>
          <a:xfrm>
            <a:off x="11722608" y="6510528"/>
            <a:ext cx="201168" cy="164592"/>
          </a:xfrm>
          <a:prstGeom prst="rect">
            <a:avLst/>
          </a:prstGeom>
          <a:extLst>
            <a:ext uri="{C572A759-6A51-4108-AA02-DFA0A04FC94B}">
              <ma14:wrappingTextBoxFlag xmlns:ma14="http://schemas.microsoft.com/office/mac/drawingml/2011/main" xmlns="" val="0"/>
            </a:ext>
          </a:extLst>
        </p:spPr>
        <p:txBody>
          <a:bodyPr/>
          <a:lstStyle>
            <a:lvl1pPr>
              <a:defRPr sz="800">
                <a:solidFill>
                  <a:srgbClr val="6B7280"/>
                </a:solidFill>
              </a:defRPr>
            </a:lvl1pPr>
          </a:lstStyle>
          <a:p>
            <a:pPr algn="r"/>
            <a:fld id="{F7021451-1387-4CA6-816F-3879F97B5CBC}" type="slidenum">
              <a:rPr lang="en-US" b="0"/>
              <a:t>3</a:t>
            </a:fld>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594360" y="411480"/>
            <a:ext cx="3200400" cy="228600"/>
          </a:xfrm>
          <a:prstGeom prst="rect">
            <a:avLst/>
          </a:prstGeom>
          <a:noFill/>
          <a:ln/>
        </p:spPr>
        <p:txBody>
          <a:bodyPr wrap="square" lIns="0" tIns="0" rIns="0" bIns="0" rtlCol="0" anchor="ctr"/>
          <a:lstStyle/>
          <a:p>
            <a:pPr marL="0" indent="0">
              <a:buNone/>
            </a:pPr>
            <a:r>
              <a:rPr lang="en-US" sz="1000" b="1" kern="0" spc="150" dirty="0">
                <a:solidFill>
                  <a:srgbClr val="B36B4B"/>
                </a:solidFill>
              </a:rPr>
              <a:t>RESEARCH GAP</a:t>
            </a:r>
            <a:endParaRPr lang="en-US" sz="1000" dirty="0"/>
          </a:p>
        </p:txBody>
      </p:sp>
      <p:sp>
        <p:nvSpPr>
          <p:cNvPr id="3" name="Text 1"/>
          <p:cNvSpPr/>
          <p:nvPr/>
        </p:nvSpPr>
        <p:spPr>
          <a:xfrm>
            <a:off x="594360" y="713232"/>
            <a:ext cx="10972800" cy="566928"/>
          </a:xfrm>
          <a:prstGeom prst="rect">
            <a:avLst/>
          </a:prstGeom>
          <a:noFill/>
          <a:ln/>
        </p:spPr>
        <p:txBody>
          <a:bodyPr wrap="square" lIns="0" tIns="0" rIns="0" bIns="0" rtlCol="0" anchor="ctr"/>
          <a:lstStyle/>
          <a:p>
            <a:pPr marL="0" indent="0">
              <a:buNone/>
            </a:pPr>
            <a:r>
              <a:rPr lang="en-US" sz="2800" b="1" dirty="0">
                <a:solidFill>
                  <a:srgbClr val="25334A"/>
                </a:solidFill>
              </a:rPr>
              <a:t>The literature explains the pieces</a:t>
            </a:r>
            <a:endParaRPr lang="en-US" sz="2800" dirty="0"/>
          </a:p>
        </p:txBody>
      </p:sp>
      <p:sp>
        <p:nvSpPr>
          <p:cNvPr id="4" name="Text 2"/>
          <p:cNvSpPr/>
          <p:nvPr/>
        </p:nvSpPr>
        <p:spPr>
          <a:xfrm>
            <a:off x="594360" y="1600200"/>
            <a:ext cx="2240280" cy="411480"/>
          </a:xfrm>
          <a:prstGeom prst="rect">
            <a:avLst/>
          </a:prstGeom>
          <a:solidFill>
            <a:srgbClr val="25334A"/>
          </a:solidFill>
          <a:ln/>
        </p:spPr>
        <p:txBody>
          <a:bodyPr wrap="square" lIns="635" tIns="635" rIns="635" bIns="635" rtlCol="0" anchor="ctr"/>
          <a:lstStyle/>
          <a:p>
            <a:pPr marL="0" indent="0" algn="ctr">
              <a:buNone/>
            </a:pPr>
            <a:r>
              <a:rPr lang="en-US" sz="1300" b="1" dirty="0">
                <a:solidFill>
                  <a:srgbClr val="FFFFFF"/>
                </a:solidFill>
              </a:rPr>
              <a:t>TECHNICAL ECD</a:t>
            </a:r>
            <a:endParaRPr lang="en-US" sz="1300" dirty="0"/>
          </a:p>
        </p:txBody>
      </p:sp>
      <p:sp>
        <p:nvSpPr>
          <p:cNvPr id="5" name="Text 3"/>
          <p:cNvSpPr/>
          <p:nvPr/>
        </p:nvSpPr>
        <p:spPr>
          <a:xfrm>
            <a:off x="594360" y="2057400"/>
            <a:ext cx="2240280" cy="1325880"/>
          </a:xfrm>
          <a:prstGeom prst="rect">
            <a:avLst/>
          </a:prstGeom>
          <a:solidFill>
            <a:srgbClr val="EFEAE1"/>
          </a:solidFill>
          <a:ln>
            <a:solidFill>
              <a:srgbClr val="DED6CA"/>
            </a:solidFill>
          </a:ln>
        </p:spPr>
        <p:txBody>
          <a:bodyPr wrap="square" lIns="1270" tIns="1270" rIns="1270" bIns="1270" rtlCol="0" anchor="ctr"/>
          <a:lstStyle/>
          <a:p>
            <a:pPr marL="0" indent="0" algn="ctr">
              <a:buNone/>
            </a:pPr>
            <a:r>
              <a:rPr lang="en-US" sz="1600" dirty="0">
                <a:solidFill>
                  <a:srgbClr val="1F2937"/>
                </a:solidFill>
              </a:rPr>
              <a:t>pronunciation</a:t>
            </a:r>
            <a:endParaRPr lang="en-US" sz="1600" dirty="0"/>
          </a:p>
          <a:p>
            <a:pPr marL="0" indent="0" algn="ctr">
              <a:buNone/>
            </a:pPr>
            <a:r>
              <a:rPr lang="en-US" sz="1600" dirty="0">
                <a:solidFill>
                  <a:srgbClr val="1F2937"/>
                </a:solidFill>
              </a:rPr>
              <a:t>vowels + consonants</a:t>
            </a:r>
            <a:endParaRPr lang="en-US" sz="1600" dirty="0"/>
          </a:p>
          <a:p>
            <a:pPr marL="0" indent="0" algn="ctr">
              <a:buNone/>
            </a:pPr>
            <a:r>
              <a:rPr lang="en-US" sz="1600" dirty="0">
                <a:solidFill>
                  <a:srgbClr val="1F2937"/>
                </a:solidFill>
              </a:rPr>
              <a:t>blend + intelligibility</a:t>
            </a:r>
            <a:endParaRPr lang="en-US" sz="1600" dirty="0"/>
          </a:p>
        </p:txBody>
      </p:sp>
      <p:sp>
        <p:nvSpPr>
          <p:cNvPr id="6" name="Text 4"/>
          <p:cNvSpPr/>
          <p:nvPr/>
        </p:nvSpPr>
        <p:spPr>
          <a:xfrm>
            <a:off x="3520440" y="1600200"/>
            <a:ext cx="2240280" cy="411480"/>
          </a:xfrm>
          <a:prstGeom prst="rect">
            <a:avLst/>
          </a:prstGeom>
          <a:solidFill>
            <a:srgbClr val="647C98"/>
          </a:solidFill>
          <a:ln/>
        </p:spPr>
        <p:txBody>
          <a:bodyPr wrap="square" lIns="635" tIns="635" rIns="635" bIns="635" rtlCol="0" anchor="ctr"/>
          <a:lstStyle/>
          <a:p>
            <a:pPr marL="0" indent="0" algn="ctr">
              <a:buNone/>
            </a:pPr>
            <a:r>
              <a:rPr lang="en-US" sz="1300" b="1" dirty="0">
                <a:solidFill>
                  <a:srgbClr val="FFFFFF"/>
                </a:solidFill>
              </a:rPr>
              <a:t>SOCIOLINGUISTICS</a:t>
            </a:r>
            <a:endParaRPr lang="en-US" sz="1300" dirty="0"/>
          </a:p>
        </p:txBody>
      </p:sp>
      <p:sp>
        <p:nvSpPr>
          <p:cNvPr id="7" name="Text 5"/>
          <p:cNvSpPr/>
          <p:nvPr/>
        </p:nvSpPr>
        <p:spPr>
          <a:xfrm>
            <a:off x="3520440" y="2057400"/>
            <a:ext cx="2240280" cy="1325880"/>
          </a:xfrm>
          <a:prstGeom prst="rect">
            <a:avLst/>
          </a:prstGeom>
          <a:solidFill>
            <a:srgbClr val="EFEAE1"/>
          </a:solidFill>
          <a:ln>
            <a:solidFill>
              <a:srgbClr val="DED6CA"/>
            </a:solidFill>
          </a:ln>
        </p:spPr>
        <p:txBody>
          <a:bodyPr wrap="square" lIns="1270" tIns="1270" rIns="1270" bIns="1270" rtlCol="0" anchor="ctr"/>
          <a:lstStyle/>
          <a:p>
            <a:pPr marL="0" indent="0" algn="ctr">
              <a:buNone/>
            </a:pPr>
            <a:r>
              <a:rPr lang="en-US" sz="1600" dirty="0">
                <a:solidFill>
                  <a:srgbClr val="1F2937"/>
                </a:solidFill>
              </a:rPr>
              <a:t>accent</a:t>
            </a:r>
            <a:endParaRPr lang="en-US" sz="1600" dirty="0"/>
          </a:p>
          <a:p>
            <a:pPr marL="0" indent="0" algn="ctr">
              <a:buNone/>
            </a:pPr>
            <a:r>
              <a:rPr lang="en-US" sz="1600" dirty="0">
                <a:solidFill>
                  <a:srgbClr val="1F2937"/>
                </a:solidFill>
              </a:rPr>
              <a:t>prestige</a:t>
            </a:r>
            <a:endParaRPr lang="en-US" sz="1600" dirty="0"/>
          </a:p>
          <a:p>
            <a:pPr marL="0" indent="0" algn="ctr">
              <a:buNone/>
            </a:pPr>
            <a:r>
              <a:rPr lang="en-US" sz="1600" dirty="0">
                <a:solidFill>
                  <a:srgbClr val="1F2937"/>
                </a:solidFill>
              </a:rPr>
              <a:t>identity</a:t>
            </a:r>
            <a:endParaRPr lang="en-US" sz="1600" dirty="0"/>
          </a:p>
        </p:txBody>
      </p:sp>
      <p:sp>
        <p:nvSpPr>
          <p:cNvPr id="8" name="Text 6"/>
          <p:cNvSpPr/>
          <p:nvPr/>
        </p:nvSpPr>
        <p:spPr>
          <a:xfrm>
            <a:off x="6446520" y="1600200"/>
            <a:ext cx="2240280" cy="411480"/>
          </a:xfrm>
          <a:prstGeom prst="rect">
            <a:avLst/>
          </a:prstGeom>
          <a:solidFill>
            <a:srgbClr val="B36B4B"/>
          </a:solidFill>
          <a:ln/>
        </p:spPr>
        <p:txBody>
          <a:bodyPr wrap="square" lIns="635" tIns="635" rIns="635" bIns="635" rtlCol="0" anchor="ctr"/>
          <a:lstStyle/>
          <a:p>
            <a:pPr marL="0" indent="0" algn="ctr">
              <a:buNone/>
            </a:pPr>
            <a:r>
              <a:rPr lang="en-US" sz="1300" b="1" dirty="0">
                <a:solidFill>
                  <a:srgbClr val="FFFFFF"/>
                </a:solidFill>
              </a:rPr>
              <a:t>GENRE + AUTHENTICITY</a:t>
            </a:r>
            <a:endParaRPr lang="en-US" sz="1300" dirty="0"/>
          </a:p>
        </p:txBody>
      </p:sp>
      <p:sp>
        <p:nvSpPr>
          <p:cNvPr id="9" name="Text 7"/>
          <p:cNvSpPr/>
          <p:nvPr/>
        </p:nvSpPr>
        <p:spPr>
          <a:xfrm>
            <a:off x="6446520" y="2057400"/>
            <a:ext cx="2240280" cy="1325880"/>
          </a:xfrm>
          <a:prstGeom prst="rect">
            <a:avLst/>
          </a:prstGeom>
          <a:solidFill>
            <a:srgbClr val="EFEAE1"/>
          </a:solidFill>
          <a:ln>
            <a:solidFill>
              <a:srgbClr val="DED6CA"/>
            </a:solidFill>
          </a:ln>
        </p:spPr>
        <p:txBody>
          <a:bodyPr wrap="square" lIns="1270" tIns="1270" rIns="1270" bIns="1270" rtlCol="0" anchor="ctr"/>
          <a:lstStyle/>
          <a:p>
            <a:pPr marL="0" indent="0" algn="ctr">
              <a:buNone/>
            </a:pPr>
            <a:r>
              <a:rPr lang="en-US" sz="1600" dirty="0">
                <a:solidFill>
                  <a:srgbClr val="1F2937"/>
                </a:solidFill>
              </a:rPr>
              <a:t>performed identity</a:t>
            </a:r>
            <a:endParaRPr lang="en-US" sz="1600" dirty="0"/>
          </a:p>
          <a:p>
            <a:pPr marL="0" indent="0" algn="ctr">
              <a:buNone/>
            </a:pPr>
            <a:r>
              <a:rPr lang="en-US" sz="1600" dirty="0">
                <a:solidFill>
                  <a:srgbClr val="1F2937"/>
                </a:solidFill>
              </a:rPr>
              <a:t>stylistic convention</a:t>
            </a:r>
            <a:endParaRPr lang="en-US" sz="1600" dirty="0"/>
          </a:p>
          <a:p>
            <a:pPr marL="0" indent="0" algn="ctr">
              <a:buNone/>
            </a:pPr>
            <a:r>
              <a:rPr lang="en-US" sz="1600" dirty="0">
                <a:solidFill>
                  <a:srgbClr val="1F2937"/>
                </a:solidFill>
              </a:rPr>
              <a:t>accent as resource</a:t>
            </a:r>
            <a:endParaRPr lang="en-US" sz="1600" dirty="0"/>
          </a:p>
        </p:txBody>
      </p:sp>
      <p:sp>
        <p:nvSpPr>
          <p:cNvPr id="10" name="Text 8"/>
          <p:cNvSpPr/>
          <p:nvPr/>
        </p:nvSpPr>
        <p:spPr>
          <a:xfrm>
            <a:off x="9372600" y="1600200"/>
            <a:ext cx="2240280" cy="411480"/>
          </a:xfrm>
          <a:prstGeom prst="rect">
            <a:avLst/>
          </a:prstGeom>
          <a:solidFill>
            <a:srgbClr val="728C7A"/>
          </a:solidFill>
          <a:ln/>
        </p:spPr>
        <p:txBody>
          <a:bodyPr wrap="square" lIns="635" tIns="635" rIns="635" bIns="635" rtlCol="0" anchor="ctr"/>
          <a:lstStyle/>
          <a:p>
            <a:pPr marL="0" indent="0" algn="ctr">
              <a:buNone/>
            </a:pPr>
            <a:r>
              <a:rPr lang="en-US" sz="1300" b="1" dirty="0">
                <a:solidFill>
                  <a:srgbClr val="FFFFFF"/>
                </a:solidFill>
              </a:rPr>
              <a:t>PROFESSIONAL EXPERTISE</a:t>
            </a:r>
            <a:endParaRPr lang="en-US" sz="1300" dirty="0"/>
          </a:p>
        </p:txBody>
      </p:sp>
      <p:sp>
        <p:nvSpPr>
          <p:cNvPr id="11" name="Text 9"/>
          <p:cNvSpPr/>
          <p:nvPr/>
        </p:nvSpPr>
        <p:spPr>
          <a:xfrm>
            <a:off x="9372600" y="2057400"/>
            <a:ext cx="2240280" cy="1325880"/>
          </a:xfrm>
          <a:prstGeom prst="rect">
            <a:avLst/>
          </a:prstGeom>
          <a:solidFill>
            <a:srgbClr val="EFEAE1"/>
          </a:solidFill>
          <a:ln>
            <a:solidFill>
              <a:srgbClr val="DED6CA"/>
            </a:solidFill>
          </a:ln>
        </p:spPr>
        <p:txBody>
          <a:bodyPr wrap="square" lIns="1270" tIns="1270" rIns="1270" bIns="1270" rtlCol="0" anchor="ctr"/>
          <a:lstStyle/>
          <a:p>
            <a:pPr marL="0" indent="0" algn="ctr">
              <a:buNone/>
            </a:pPr>
            <a:r>
              <a:rPr lang="en-US" sz="1600" dirty="0">
                <a:solidFill>
                  <a:srgbClr val="1F2937"/>
                </a:solidFill>
              </a:rPr>
              <a:t>judgement</a:t>
            </a:r>
            <a:endParaRPr lang="en-US" sz="1600" dirty="0"/>
          </a:p>
          <a:p>
            <a:pPr marL="0" indent="0" algn="ctr">
              <a:buNone/>
            </a:pPr>
            <a:r>
              <a:rPr lang="en-US" sz="1600" dirty="0">
                <a:solidFill>
                  <a:srgbClr val="1F2937"/>
                </a:solidFill>
              </a:rPr>
              <a:t>reflection</a:t>
            </a:r>
            <a:endParaRPr lang="en-US" sz="1600" dirty="0"/>
          </a:p>
          <a:p>
            <a:pPr marL="0" indent="0" algn="ctr">
              <a:buNone/>
            </a:pPr>
            <a:r>
              <a:rPr lang="en-US" sz="1600" dirty="0">
                <a:solidFill>
                  <a:srgbClr val="1F2937"/>
                </a:solidFill>
              </a:rPr>
              <a:t>development</a:t>
            </a:r>
            <a:endParaRPr lang="en-US" sz="1600" dirty="0"/>
          </a:p>
        </p:txBody>
      </p:sp>
      <p:sp>
        <p:nvSpPr>
          <p:cNvPr id="12" name="Text 10"/>
          <p:cNvSpPr/>
          <p:nvPr/>
        </p:nvSpPr>
        <p:spPr>
          <a:xfrm>
            <a:off x="5715000" y="3520440"/>
            <a:ext cx="731520" cy="502920"/>
          </a:xfrm>
          <a:prstGeom prst="rect">
            <a:avLst/>
          </a:prstGeom>
          <a:noFill/>
          <a:ln/>
        </p:spPr>
        <p:txBody>
          <a:bodyPr wrap="square" lIns="0" tIns="0" rIns="0" bIns="0" rtlCol="0" anchor="ctr"/>
          <a:lstStyle/>
          <a:p>
            <a:pPr marL="0" indent="0" algn="ctr">
              <a:buNone/>
            </a:pPr>
            <a:r>
              <a:rPr lang="en-US" sz="2800" b="1" dirty="0">
                <a:solidFill>
                  <a:srgbClr val="B36B4B"/>
                </a:solidFill>
              </a:rPr>
              <a:t>↓</a:t>
            </a:r>
            <a:endParaRPr lang="en-US" sz="2800" dirty="0"/>
          </a:p>
        </p:txBody>
      </p:sp>
      <p:sp>
        <p:nvSpPr>
          <p:cNvPr id="13" name="Text 11"/>
          <p:cNvSpPr/>
          <p:nvPr/>
        </p:nvSpPr>
        <p:spPr>
          <a:xfrm>
            <a:off x="3383280" y="4160520"/>
            <a:ext cx="5394960" cy="347472"/>
          </a:xfrm>
          <a:prstGeom prst="rect">
            <a:avLst/>
          </a:prstGeom>
          <a:noFill/>
          <a:ln/>
        </p:spPr>
        <p:txBody>
          <a:bodyPr wrap="square" lIns="0" tIns="0" rIns="0" bIns="0" rtlCol="0" anchor="ctr"/>
          <a:lstStyle/>
          <a:p>
            <a:pPr marL="0" indent="0" algn="ctr">
              <a:buNone/>
            </a:pPr>
            <a:r>
              <a:rPr lang="en-US" sz="1300" b="1" kern="0" spc="130" dirty="0">
                <a:solidFill>
                  <a:srgbClr val="B36B4B"/>
                </a:solidFill>
              </a:rPr>
              <a:t>UNDEREXPLORED INTERSECTION</a:t>
            </a:r>
            <a:endParaRPr lang="en-US" sz="1300" dirty="0"/>
          </a:p>
        </p:txBody>
      </p:sp>
      <p:sp>
        <p:nvSpPr>
          <p:cNvPr id="14" name="Text 12"/>
          <p:cNvSpPr/>
          <p:nvPr/>
        </p:nvSpPr>
        <p:spPr>
          <a:xfrm>
            <a:off x="2011680" y="4617720"/>
            <a:ext cx="8138160" cy="914400"/>
          </a:xfrm>
          <a:prstGeom prst="rect">
            <a:avLst/>
          </a:prstGeom>
          <a:noFill/>
          <a:ln/>
        </p:spPr>
        <p:txBody>
          <a:bodyPr wrap="square" lIns="0" tIns="0" rIns="0" bIns="0" rtlCol="0" anchor="ctr">
            <a:normAutofit/>
          </a:bodyPr>
          <a:lstStyle/>
          <a:p>
            <a:pPr marL="0" indent="0" algn="ctr">
              <a:buNone/>
            </a:pPr>
            <a:r>
              <a:rPr lang="en-US" sz="2400" b="1" dirty="0">
                <a:solidFill>
                  <a:srgbClr val="25334A"/>
                </a:solidFill>
              </a:rPr>
              <a:t>How do conductors integrate these forms of knowledge when making, teaching and revising diction decisions?</a:t>
            </a:r>
            <a:endParaRPr lang="en-US" sz="2400" dirty="0"/>
          </a:p>
        </p:txBody>
      </p:sp>
      <p:sp>
        <p:nvSpPr>
          <p:cNvPr id="15" name="Text 13"/>
          <p:cNvSpPr/>
          <p:nvPr/>
        </p:nvSpPr>
        <p:spPr>
          <a:xfrm>
            <a:off x="621792" y="6181344"/>
            <a:ext cx="10789920" cy="201168"/>
          </a:xfrm>
          <a:prstGeom prst="rect">
            <a:avLst/>
          </a:prstGeom>
          <a:noFill/>
          <a:ln/>
        </p:spPr>
        <p:txBody>
          <a:bodyPr wrap="square" lIns="0" tIns="0" rIns="0" bIns="0" rtlCol="0" anchor="ctr">
            <a:normAutofit/>
          </a:bodyPr>
          <a:lstStyle/>
          <a:p>
            <a:pPr marL="0" indent="0">
              <a:buNone/>
            </a:pPr>
            <a:endParaRPr lang="en-US" sz="800" i="1" dirty="0">
              <a:solidFill>
                <a:srgbClr val="7A7A7A"/>
              </a:solidFill>
            </a:endParaRPr>
          </a:p>
        </p:txBody>
      </p:sp>
      <p:sp>
        <p:nvSpPr>
          <p:cNvPr id="25" name="Slide Number Placeholder 0"/>
          <p:cNvSpPr>
            <a:spLocks noGrp="1"/>
          </p:cNvSpPr>
          <p:nvPr>
            <p:ph type="sldNum" sz="quarter" idx="4294967295"/>
          </p:nvPr>
        </p:nvSpPr>
        <p:spPr>
          <a:xfrm>
            <a:off x="11722608" y="6510528"/>
            <a:ext cx="201168" cy="164592"/>
          </a:xfrm>
          <a:prstGeom prst="rect">
            <a:avLst/>
          </a:prstGeom>
          <a:extLst>
            <a:ext uri="{C572A759-6A51-4108-AA02-DFA0A04FC94B}">
              <ma14:wrappingTextBoxFlag xmlns:ma14="http://schemas.microsoft.com/office/mac/drawingml/2011/main" xmlns="" val="0"/>
            </a:ext>
          </a:extLst>
        </p:spPr>
        <p:txBody>
          <a:bodyPr/>
          <a:lstStyle>
            <a:lvl1pPr>
              <a:defRPr sz="800">
                <a:solidFill>
                  <a:srgbClr val="6B7280"/>
                </a:solidFill>
              </a:defRPr>
            </a:lvl1pPr>
          </a:lstStyle>
          <a:p>
            <a:pPr algn="r"/>
            <a:fld id="{F7021451-1387-4CA6-816F-3879F97B5CBC}" type="slidenum">
              <a:rPr lang="en-US" b="0"/>
              <a:t>4</a:t>
            </a:fld>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594360" y="411480"/>
            <a:ext cx="3200400" cy="228600"/>
          </a:xfrm>
          <a:prstGeom prst="rect">
            <a:avLst/>
          </a:prstGeom>
          <a:noFill/>
          <a:ln/>
        </p:spPr>
        <p:txBody>
          <a:bodyPr wrap="square" lIns="0" tIns="0" rIns="0" bIns="0" rtlCol="0" anchor="ctr"/>
          <a:lstStyle/>
          <a:p>
            <a:pPr marL="0" indent="0">
              <a:buNone/>
            </a:pPr>
            <a:r>
              <a:rPr lang="en-US" sz="1000" b="1" kern="0" spc="150" dirty="0">
                <a:solidFill>
                  <a:srgbClr val="B36B4B"/>
                </a:solidFill>
              </a:rPr>
              <a:t>THE STUDY</a:t>
            </a:r>
            <a:endParaRPr lang="en-US" sz="1000" dirty="0"/>
          </a:p>
        </p:txBody>
      </p:sp>
      <p:sp>
        <p:nvSpPr>
          <p:cNvPr id="3" name="Text 1"/>
          <p:cNvSpPr/>
          <p:nvPr/>
        </p:nvSpPr>
        <p:spPr>
          <a:xfrm>
            <a:off x="594360" y="713232"/>
            <a:ext cx="10972800" cy="566928"/>
          </a:xfrm>
          <a:prstGeom prst="rect">
            <a:avLst/>
          </a:prstGeom>
          <a:noFill/>
          <a:ln/>
        </p:spPr>
        <p:txBody>
          <a:bodyPr wrap="square" lIns="0" tIns="0" rIns="0" bIns="0" rtlCol="0" anchor="ctr"/>
          <a:lstStyle/>
          <a:p>
            <a:pPr marL="0" indent="0">
              <a:buNone/>
            </a:pPr>
            <a:r>
              <a:rPr lang="en-US" sz="2800" b="1" dirty="0">
                <a:solidFill>
                  <a:srgbClr val="25334A"/>
                </a:solidFill>
              </a:rPr>
              <a:t>Research question</a:t>
            </a:r>
            <a:endParaRPr lang="en-US" sz="2800" dirty="0"/>
          </a:p>
        </p:txBody>
      </p:sp>
      <p:sp>
        <p:nvSpPr>
          <p:cNvPr id="4" name="Text 2"/>
          <p:cNvSpPr/>
          <p:nvPr/>
        </p:nvSpPr>
        <p:spPr>
          <a:xfrm>
            <a:off x="1097280" y="1554480"/>
            <a:ext cx="9966960" cy="2057400"/>
          </a:xfrm>
          <a:prstGeom prst="rect">
            <a:avLst/>
          </a:prstGeom>
          <a:noFill/>
          <a:ln/>
        </p:spPr>
        <p:txBody>
          <a:bodyPr wrap="square" lIns="635" tIns="635" rIns="635" bIns="635" rtlCol="0" anchor="ctr">
            <a:normAutofit/>
          </a:bodyPr>
          <a:lstStyle/>
          <a:p>
            <a:pPr marL="0" indent="0" algn="ctr">
              <a:buNone/>
            </a:pPr>
            <a:r>
              <a:rPr lang="en-US" sz="3000" b="1" dirty="0">
                <a:solidFill>
                  <a:srgbClr val="25334A"/>
                </a:solidFill>
              </a:rPr>
              <a:t>How do experienced choral conductors</a:t>
            </a:r>
            <a:endParaRPr lang="en-US" sz="3000" dirty="0"/>
          </a:p>
          <a:p>
            <a:pPr marL="0" indent="0" algn="ctr">
              <a:buNone/>
            </a:pPr>
            <a:r>
              <a:rPr lang="en-US" sz="3000" b="1" dirty="0">
                <a:solidFill>
                  <a:srgbClr val="25334A"/>
                </a:solidFill>
              </a:rPr>
              <a:t>conceptualise, teach and continue to develop</a:t>
            </a:r>
            <a:endParaRPr lang="en-US" sz="3000" dirty="0"/>
          </a:p>
          <a:p>
            <a:pPr marL="0" indent="0" algn="ctr">
              <a:buNone/>
            </a:pPr>
            <a:r>
              <a:rPr lang="en-US" sz="3000" b="1" dirty="0">
                <a:solidFill>
                  <a:srgbClr val="25334A"/>
                </a:solidFill>
              </a:rPr>
              <a:t>English choral diction within contemporary</a:t>
            </a:r>
            <a:endParaRPr lang="en-US" sz="3000" dirty="0"/>
          </a:p>
          <a:p>
            <a:pPr marL="0" indent="0" algn="ctr">
              <a:buNone/>
            </a:pPr>
            <a:r>
              <a:rPr lang="en-US" sz="3000" b="1" dirty="0">
                <a:solidFill>
                  <a:srgbClr val="25334A"/>
                </a:solidFill>
              </a:rPr>
              <a:t>multi-genre practice?</a:t>
            </a:r>
            <a:endParaRPr lang="en-US" sz="3000" dirty="0"/>
          </a:p>
        </p:txBody>
      </p:sp>
      <p:sp>
        <p:nvSpPr>
          <p:cNvPr id="5" name="Text 3"/>
          <p:cNvSpPr/>
          <p:nvPr/>
        </p:nvSpPr>
        <p:spPr>
          <a:xfrm>
            <a:off x="1828800" y="4251960"/>
            <a:ext cx="2286000" cy="365760"/>
          </a:xfrm>
          <a:prstGeom prst="rect">
            <a:avLst/>
          </a:prstGeom>
          <a:noFill/>
          <a:ln/>
        </p:spPr>
        <p:txBody>
          <a:bodyPr wrap="square" lIns="0" tIns="0" rIns="0" bIns="0" rtlCol="0" anchor="ctr"/>
          <a:lstStyle/>
          <a:p>
            <a:pPr marL="0" indent="0" algn="ctr">
              <a:buNone/>
            </a:pPr>
            <a:r>
              <a:rPr lang="en-US" sz="1300" b="1" dirty="0">
                <a:solidFill>
                  <a:srgbClr val="25334A"/>
                </a:solidFill>
              </a:rPr>
              <a:t>CONCEPTUALISE</a:t>
            </a:r>
            <a:endParaRPr lang="en-US" sz="1300" dirty="0"/>
          </a:p>
        </p:txBody>
      </p:sp>
      <p:sp>
        <p:nvSpPr>
          <p:cNvPr id="6" name="Text 4"/>
          <p:cNvSpPr/>
          <p:nvPr/>
        </p:nvSpPr>
        <p:spPr>
          <a:xfrm>
            <a:off x="1828800" y="4663440"/>
            <a:ext cx="2286000" cy="411480"/>
          </a:xfrm>
          <a:prstGeom prst="rect">
            <a:avLst/>
          </a:prstGeom>
          <a:noFill/>
          <a:ln/>
        </p:spPr>
        <p:txBody>
          <a:bodyPr wrap="square" lIns="0" tIns="0" rIns="0" bIns="0" rtlCol="0" anchor="ctr"/>
          <a:lstStyle/>
          <a:p>
            <a:pPr marL="0" indent="0" algn="ctr">
              <a:buNone/>
            </a:pPr>
            <a:r>
              <a:rPr lang="en-US" sz="1800" b="1" dirty="0">
                <a:solidFill>
                  <a:srgbClr val="1F2937"/>
                </a:solidFill>
              </a:rPr>
              <a:t>judgement</a:t>
            </a:r>
            <a:endParaRPr lang="en-US" sz="1800" dirty="0"/>
          </a:p>
        </p:txBody>
      </p:sp>
      <p:sp>
        <p:nvSpPr>
          <p:cNvPr id="7" name="Text 5"/>
          <p:cNvSpPr/>
          <p:nvPr/>
        </p:nvSpPr>
        <p:spPr>
          <a:xfrm>
            <a:off x="4754880" y="4251960"/>
            <a:ext cx="2286000" cy="365760"/>
          </a:xfrm>
          <a:prstGeom prst="rect">
            <a:avLst/>
          </a:prstGeom>
          <a:noFill/>
          <a:ln/>
        </p:spPr>
        <p:txBody>
          <a:bodyPr wrap="square" lIns="0" tIns="0" rIns="0" bIns="0" rtlCol="0" anchor="ctr"/>
          <a:lstStyle/>
          <a:p>
            <a:pPr marL="0" indent="0" algn="ctr">
              <a:buNone/>
            </a:pPr>
            <a:r>
              <a:rPr lang="en-US" sz="1300" b="1" dirty="0">
                <a:solidFill>
                  <a:srgbClr val="B36B4B"/>
                </a:solidFill>
              </a:rPr>
              <a:t>TEACH</a:t>
            </a:r>
            <a:endParaRPr lang="en-US" sz="1300" dirty="0"/>
          </a:p>
        </p:txBody>
      </p:sp>
      <p:sp>
        <p:nvSpPr>
          <p:cNvPr id="8" name="Text 6"/>
          <p:cNvSpPr/>
          <p:nvPr/>
        </p:nvSpPr>
        <p:spPr>
          <a:xfrm>
            <a:off x="4754880" y="4663440"/>
            <a:ext cx="2286000" cy="411480"/>
          </a:xfrm>
          <a:prstGeom prst="rect">
            <a:avLst/>
          </a:prstGeom>
          <a:noFill/>
          <a:ln/>
        </p:spPr>
        <p:txBody>
          <a:bodyPr wrap="square" lIns="0" tIns="0" rIns="0" bIns="0" rtlCol="0" anchor="ctr"/>
          <a:lstStyle/>
          <a:p>
            <a:pPr marL="0" indent="0" algn="ctr">
              <a:buNone/>
            </a:pPr>
            <a:r>
              <a:rPr lang="en-US" sz="1800" b="1" dirty="0">
                <a:solidFill>
                  <a:srgbClr val="1F2937"/>
                </a:solidFill>
              </a:rPr>
              <a:t>pedagogy</a:t>
            </a:r>
            <a:endParaRPr lang="en-US" sz="1800" dirty="0"/>
          </a:p>
        </p:txBody>
      </p:sp>
      <p:sp>
        <p:nvSpPr>
          <p:cNvPr id="9" name="Text 7"/>
          <p:cNvSpPr/>
          <p:nvPr/>
        </p:nvSpPr>
        <p:spPr>
          <a:xfrm>
            <a:off x="7680960" y="4251960"/>
            <a:ext cx="2286000" cy="365760"/>
          </a:xfrm>
          <a:prstGeom prst="rect">
            <a:avLst/>
          </a:prstGeom>
          <a:noFill/>
          <a:ln/>
        </p:spPr>
        <p:txBody>
          <a:bodyPr wrap="square" lIns="0" tIns="0" rIns="0" bIns="0" rtlCol="0" anchor="ctr"/>
          <a:lstStyle/>
          <a:p>
            <a:pPr marL="0" indent="0" algn="ctr">
              <a:buNone/>
            </a:pPr>
            <a:r>
              <a:rPr lang="en-US" sz="1300" b="1" dirty="0">
                <a:solidFill>
                  <a:srgbClr val="728C7A"/>
                </a:solidFill>
              </a:rPr>
              <a:t>DEVELOP</a:t>
            </a:r>
            <a:endParaRPr lang="en-US" sz="1300" dirty="0"/>
          </a:p>
        </p:txBody>
      </p:sp>
      <p:sp>
        <p:nvSpPr>
          <p:cNvPr id="10" name="Text 8"/>
          <p:cNvSpPr/>
          <p:nvPr/>
        </p:nvSpPr>
        <p:spPr>
          <a:xfrm>
            <a:off x="7680960" y="4663440"/>
            <a:ext cx="2286000" cy="411480"/>
          </a:xfrm>
          <a:prstGeom prst="rect">
            <a:avLst/>
          </a:prstGeom>
          <a:noFill/>
          <a:ln/>
        </p:spPr>
        <p:txBody>
          <a:bodyPr wrap="square" lIns="0" tIns="0" rIns="0" bIns="0" rtlCol="0" anchor="ctr"/>
          <a:lstStyle/>
          <a:p>
            <a:pPr marL="0" indent="0" algn="ctr">
              <a:buNone/>
            </a:pPr>
            <a:r>
              <a:rPr lang="en-US" sz="1800" b="1" dirty="0">
                <a:solidFill>
                  <a:srgbClr val="1F2937"/>
                </a:solidFill>
              </a:rPr>
              <a:t>professional learning</a:t>
            </a:r>
            <a:endParaRPr lang="en-US" sz="1800" dirty="0"/>
          </a:p>
        </p:txBody>
      </p:sp>
      <p:sp>
        <p:nvSpPr>
          <p:cNvPr id="25" name="Slide Number Placeholder 0"/>
          <p:cNvSpPr>
            <a:spLocks noGrp="1"/>
          </p:cNvSpPr>
          <p:nvPr>
            <p:ph type="sldNum" sz="quarter" idx="4294967295"/>
          </p:nvPr>
        </p:nvSpPr>
        <p:spPr>
          <a:xfrm>
            <a:off x="11722608" y="6510528"/>
            <a:ext cx="201168" cy="164592"/>
          </a:xfrm>
          <a:prstGeom prst="rect">
            <a:avLst/>
          </a:prstGeom>
          <a:extLst>
            <a:ext uri="{C572A759-6A51-4108-AA02-DFA0A04FC94B}">
              <ma14:wrappingTextBoxFlag xmlns:ma14="http://schemas.microsoft.com/office/mac/drawingml/2011/main" xmlns="" val="0"/>
            </a:ext>
          </a:extLst>
        </p:spPr>
        <p:txBody>
          <a:bodyPr/>
          <a:lstStyle>
            <a:lvl1pPr>
              <a:defRPr sz="800">
                <a:solidFill>
                  <a:srgbClr val="6B7280"/>
                </a:solidFill>
              </a:defRPr>
            </a:lvl1pPr>
          </a:lstStyle>
          <a:p>
            <a:pPr algn="r"/>
            <a:fld id="{F7021451-1387-4CA6-816F-3879F97B5CBC}" type="slidenum">
              <a:rPr lang="en-US" b="0"/>
              <a:t>5</a:t>
            </a:fld>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594360" y="411480"/>
            <a:ext cx="3200400" cy="228600"/>
          </a:xfrm>
          <a:prstGeom prst="rect">
            <a:avLst/>
          </a:prstGeom>
          <a:noFill/>
          <a:ln/>
        </p:spPr>
        <p:txBody>
          <a:bodyPr wrap="square" lIns="0" tIns="0" rIns="0" bIns="0" rtlCol="0" anchor="ctr"/>
          <a:lstStyle/>
          <a:p>
            <a:pPr marL="0" indent="0">
              <a:buNone/>
            </a:pPr>
            <a:r>
              <a:rPr lang="en-US" sz="1000" b="1" kern="0" spc="150" dirty="0">
                <a:solidFill>
                  <a:srgbClr val="B36B4B"/>
                </a:solidFill>
              </a:rPr>
              <a:t>METHODOLOGY</a:t>
            </a:r>
            <a:endParaRPr lang="en-US" sz="1000" dirty="0"/>
          </a:p>
        </p:txBody>
      </p:sp>
      <p:sp>
        <p:nvSpPr>
          <p:cNvPr id="3" name="Text 1"/>
          <p:cNvSpPr/>
          <p:nvPr/>
        </p:nvSpPr>
        <p:spPr>
          <a:xfrm>
            <a:off x="594360" y="713232"/>
            <a:ext cx="10972800" cy="566928"/>
          </a:xfrm>
          <a:prstGeom prst="rect">
            <a:avLst/>
          </a:prstGeom>
          <a:noFill/>
          <a:ln/>
        </p:spPr>
        <p:txBody>
          <a:bodyPr wrap="square" lIns="0" tIns="0" rIns="0" bIns="0" rtlCol="0" anchor="ctr"/>
          <a:lstStyle/>
          <a:p>
            <a:pPr marL="0" indent="0">
              <a:buNone/>
            </a:pPr>
            <a:r>
              <a:rPr lang="en-US" sz="2800" b="1" dirty="0">
                <a:solidFill>
                  <a:srgbClr val="25334A"/>
                </a:solidFill>
              </a:rPr>
              <a:t>Research design</a:t>
            </a:r>
            <a:endParaRPr lang="en-US" sz="2800" dirty="0"/>
          </a:p>
        </p:txBody>
      </p:sp>
      <p:sp>
        <p:nvSpPr>
          <p:cNvPr id="4" name="Text 2"/>
          <p:cNvSpPr/>
          <p:nvPr/>
        </p:nvSpPr>
        <p:spPr>
          <a:xfrm>
            <a:off x="594360" y="2011680"/>
            <a:ext cx="1600200" cy="1143000"/>
          </a:xfrm>
          <a:prstGeom prst="rect">
            <a:avLst/>
          </a:prstGeom>
          <a:solidFill>
            <a:srgbClr val="25334A"/>
          </a:solidFill>
          <a:ln/>
        </p:spPr>
        <p:txBody>
          <a:bodyPr wrap="square" lIns="1016" tIns="1016" rIns="1016" bIns="1016" rtlCol="0" anchor="ctr">
            <a:normAutofit/>
          </a:bodyPr>
          <a:lstStyle/>
          <a:p>
            <a:pPr marL="0" indent="0" algn="ctr">
              <a:buNone/>
            </a:pPr>
            <a:r>
              <a:rPr lang="en-US" sz="1600" b="1" dirty="0">
                <a:solidFill>
                  <a:srgbClr val="FFFFFF"/>
                </a:solidFill>
              </a:rPr>
              <a:t>Interpretivist</a:t>
            </a:r>
            <a:endParaRPr lang="en-US" sz="1600" dirty="0"/>
          </a:p>
          <a:p>
            <a:pPr marL="0" indent="0" algn="ctr">
              <a:buNone/>
            </a:pPr>
            <a:r>
              <a:rPr lang="en-US" sz="1600" b="1" dirty="0">
                <a:solidFill>
                  <a:srgbClr val="FFFFFF"/>
                </a:solidFill>
              </a:rPr>
              <a:t>qualitative methodology</a:t>
            </a:r>
            <a:endParaRPr lang="en-US" sz="1600" dirty="0"/>
          </a:p>
        </p:txBody>
      </p:sp>
      <p:sp>
        <p:nvSpPr>
          <p:cNvPr id="5" name="Text 3"/>
          <p:cNvSpPr/>
          <p:nvPr/>
        </p:nvSpPr>
        <p:spPr>
          <a:xfrm>
            <a:off x="2267712" y="2331720"/>
            <a:ext cx="594360" cy="411480"/>
          </a:xfrm>
          <a:prstGeom prst="rect">
            <a:avLst/>
          </a:prstGeom>
          <a:noFill/>
          <a:ln/>
        </p:spPr>
        <p:txBody>
          <a:bodyPr wrap="square" lIns="0" tIns="0" rIns="0" bIns="0" rtlCol="0" anchor="ctr"/>
          <a:lstStyle/>
          <a:p>
            <a:pPr marL="0" indent="0" algn="ctr">
              <a:buNone/>
            </a:pPr>
            <a:r>
              <a:rPr lang="en-US" sz="2500" b="1" dirty="0">
                <a:solidFill>
                  <a:srgbClr val="667085"/>
                </a:solidFill>
              </a:rPr>
              <a:t>→</a:t>
            </a:r>
            <a:endParaRPr lang="en-US" sz="2500" dirty="0"/>
          </a:p>
        </p:txBody>
      </p:sp>
      <p:sp>
        <p:nvSpPr>
          <p:cNvPr id="6" name="Text 4"/>
          <p:cNvSpPr/>
          <p:nvPr/>
        </p:nvSpPr>
        <p:spPr>
          <a:xfrm>
            <a:off x="2971800" y="2011680"/>
            <a:ext cx="1600200" cy="1143000"/>
          </a:xfrm>
          <a:prstGeom prst="rect">
            <a:avLst/>
          </a:prstGeom>
          <a:solidFill>
            <a:srgbClr val="647C98"/>
          </a:solidFill>
          <a:ln/>
        </p:spPr>
        <p:txBody>
          <a:bodyPr wrap="square" lIns="1016" tIns="1016" rIns="1016" bIns="1016" rtlCol="0" anchor="ctr">
            <a:normAutofit/>
          </a:bodyPr>
          <a:lstStyle/>
          <a:p>
            <a:pPr marL="0" indent="0" algn="ctr">
              <a:buNone/>
            </a:pPr>
            <a:r>
              <a:rPr lang="en-US" sz="1600" b="1" dirty="0">
                <a:solidFill>
                  <a:srgbClr val="FFFFFF"/>
                </a:solidFill>
              </a:rPr>
              <a:t>5 experienced UK</a:t>
            </a:r>
            <a:endParaRPr lang="en-US" sz="1600" dirty="0"/>
          </a:p>
          <a:p>
            <a:pPr marL="0" indent="0" algn="ctr">
              <a:buNone/>
            </a:pPr>
            <a:r>
              <a:rPr lang="en-US" sz="1600" b="1" dirty="0">
                <a:solidFill>
                  <a:srgbClr val="FFFFFF"/>
                </a:solidFill>
              </a:rPr>
              <a:t>choral conductors</a:t>
            </a:r>
            <a:endParaRPr lang="en-US" sz="1600" dirty="0"/>
          </a:p>
        </p:txBody>
      </p:sp>
      <p:sp>
        <p:nvSpPr>
          <p:cNvPr id="7" name="Text 5"/>
          <p:cNvSpPr/>
          <p:nvPr/>
        </p:nvSpPr>
        <p:spPr>
          <a:xfrm>
            <a:off x="4645152" y="2331720"/>
            <a:ext cx="594360" cy="411480"/>
          </a:xfrm>
          <a:prstGeom prst="rect">
            <a:avLst/>
          </a:prstGeom>
          <a:noFill/>
          <a:ln/>
        </p:spPr>
        <p:txBody>
          <a:bodyPr wrap="square" lIns="0" tIns="0" rIns="0" bIns="0" rtlCol="0" anchor="ctr"/>
          <a:lstStyle/>
          <a:p>
            <a:pPr marL="0" indent="0" algn="ctr">
              <a:buNone/>
            </a:pPr>
            <a:r>
              <a:rPr lang="en-US" sz="2500" b="1" dirty="0">
                <a:solidFill>
                  <a:srgbClr val="667085"/>
                </a:solidFill>
              </a:rPr>
              <a:t>→</a:t>
            </a:r>
            <a:endParaRPr lang="en-US" sz="2500" dirty="0"/>
          </a:p>
        </p:txBody>
      </p:sp>
      <p:sp>
        <p:nvSpPr>
          <p:cNvPr id="8" name="Text 6"/>
          <p:cNvSpPr/>
          <p:nvPr/>
        </p:nvSpPr>
        <p:spPr>
          <a:xfrm>
            <a:off x="5349240" y="2011680"/>
            <a:ext cx="1600200" cy="1143000"/>
          </a:xfrm>
          <a:prstGeom prst="rect">
            <a:avLst/>
          </a:prstGeom>
          <a:solidFill>
            <a:srgbClr val="B36B4B"/>
          </a:solidFill>
          <a:ln/>
        </p:spPr>
        <p:txBody>
          <a:bodyPr wrap="square" lIns="1016" tIns="1016" rIns="1016" bIns="1016" rtlCol="0" anchor="ctr">
            <a:normAutofit/>
          </a:bodyPr>
          <a:lstStyle/>
          <a:p>
            <a:pPr marL="0" indent="0" algn="ctr">
              <a:buNone/>
            </a:pPr>
            <a:r>
              <a:rPr lang="en-US" sz="1600" b="1" dirty="0">
                <a:solidFill>
                  <a:srgbClr val="FFFFFF"/>
                </a:solidFill>
              </a:rPr>
              <a:t>Semi-structured</a:t>
            </a:r>
            <a:endParaRPr lang="en-US" sz="1600" dirty="0"/>
          </a:p>
          <a:p>
            <a:pPr marL="0" indent="0" algn="ctr">
              <a:buNone/>
            </a:pPr>
            <a:r>
              <a:rPr lang="en-US" sz="1600" b="1" dirty="0">
                <a:solidFill>
                  <a:srgbClr val="FFFFFF"/>
                </a:solidFill>
              </a:rPr>
              <a:t>Zoom interviews</a:t>
            </a:r>
            <a:endParaRPr lang="en-US" sz="1600" dirty="0"/>
          </a:p>
        </p:txBody>
      </p:sp>
      <p:sp>
        <p:nvSpPr>
          <p:cNvPr id="9" name="Text 7"/>
          <p:cNvSpPr/>
          <p:nvPr/>
        </p:nvSpPr>
        <p:spPr>
          <a:xfrm>
            <a:off x="7022592" y="2331720"/>
            <a:ext cx="594360" cy="411480"/>
          </a:xfrm>
          <a:prstGeom prst="rect">
            <a:avLst/>
          </a:prstGeom>
          <a:noFill/>
          <a:ln/>
        </p:spPr>
        <p:txBody>
          <a:bodyPr wrap="square" lIns="0" tIns="0" rIns="0" bIns="0" rtlCol="0" anchor="ctr"/>
          <a:lstStyle/>
          <a:p>
            <a:pPr marL="0" indent="0" algn="ctr">
              <a:buNone/>
            </a:pPr>
            <a:r>
              <a:rPr lang="en-US" sz="2500" b="1" dirty="0">
                <a:solidFill>
                  <a:srgbClr val="667085"/>
                </a:solidFill>
              </a:rPr>
              <a:t>→</a:t>
            </a:r>
            <a:endParaRPr lang="en-US" sz="2500" dirty="0"/>
          </a:p>
        </p:txBody>
      </p:sp>
      <p:sp>
        <p:nvSpPr>
          <p:cNvPr id="10" name="Text 8"/>
          <p:cNvSpPr/>
          <p:nvPr/>
        </p:nvSpPr>
        <p:spPr>
          <a:xfrm>
            <a:off x="7726680" y="2011680"/>
            <a:ext cx="1600200" cy="1143000"/>
          </a:xfrm>
          <a:prstGeom prst="rect">
            <a:avLst/>
          </a:prstGeom>
          <a:solidFill>
            <a:srgbClr val="728C7A"/>
          </a:solidFill>
          <a:ln/>
        </p:spPr>
        <p:txBody>
          <a:bodyPr wrap="square" lIns="1016" tIns="1016" rIns="1016" bIns="1016" rtlCol="0" anchor="ctr">
            <a:normAutofit/>
          </a:bodyPr>
          <a:lstStyle/>
          <a:p>
            <a:pPr marL="0" indent="0" algn="ctr">
              <a:buNone/>
            </a:pPr>
            <a:r>
              <a:rPr lang="en-US" sz="1600" b="1" dirty="0">
                <a:solidFill>
                  <a:srgbClr val="FFFFFF"/>
                </a:solidFill>
              </a:rPr>
              <a:t>Reflexive thematic</a:t>
            </a:r>
            <a:endParaRPr lang="en-US" sz="1600" dirty="0"/>
          </a:p>
          <a:p>
            <a:pPr marL="0" indent="0" algn="ctr">
              <a:buNone/>
            </a:pPr>
            <a:r>
              <a:rPr lang="en-US" sz="1600" b="1" dirty="0">
                <a:solidFill>
                  <a:srgbClr val="FFFFFF"/>
                </a:solidFill>
              </a:rPr>
              <a:t>analysis</a:t>
            </a:r>
            <a:endParaRPr lang="en-US" sz="1600" dirty="0"/>
          </a:p>
        </p:txBody>
      </p:sp>
      <p:sp>
        <p:nvSpPr>
          <p:cNvPr id="11" name="Text 9"/>
          <p:cNvSpPr/>
          <p:nvPr/>
        </p:nvSpPr>
        <p:spPr>
          <a:xfrm>
            <a:off x="9400032" y="2331720"/>
            <a:ext cx="594360" cy="411480"/>
          </a:xfrm>
          <a:prstGeom prst="rect">
            <a:avLst/>
          </a:prstGeom>
          <a:noFill/>
          <a:ln/>
        </p:spPr>
        <p:txBody>
          <a:bodyPr wrap="square" lIns="0" tIns="0" rIns="0" bIns="0" rtlCol="0" anchor="ctr"/>
          <a:lstStyle/>
          <a:p>
            <a:pPr marL="0" indent="0" algn="ctr">
              <a:buNone/>
            </a:pPr>
            <a:r>
              <a:rPr lang="en-US" sz="2500" b="1" dirty="0">
                <a:solidFill>
                  <a:srgbClr val="667085"/>
                </a:solidFill>
              </a:rPr>
              <a:t>→</a:t>
            </a:r>
            <a:endParaRPr lang="en-US" sz="2500" dirty="0"/>
          </a:p>
        </p:txBody>
      </p:sp>
      <p:sp>
        <p:nvSpPr>
          <p:cNvPr id="12" name="Text 10"/>
          <p:cNvSpPr/>
          <p:nvPr/>
        </p:nvSpPr>
        <p:spPr>
          <a:xfrm>
            <a:off x="10104120" y="2011680"/>
            <a:ext cx="1600200" cy="1143000"/>
          </a:xfrm>
          <a:prstGeom prst="rect">
            <a:avLst/>
          </a:prstGeom>
          <a:solidFill>
            <a:srgbClr val="C49A4A"/>
          </a:solidFill>
          <a:ln/>
        </p:spPr>
        <p:txBody>
          <a:bodyPr wrap="square" lIns="1016" tIns="1016" rIns="1016" bIns="1016" rtlCol="0" anchor="ctr">
            <a:normAutofit/>
          </a:bodyPr>
          <a:lstStyle/>
          <a:p>
            <a:pPr marL="0" indent="0" algn="ctr">
              <a:buNone/>
            </a:pPr>
            <a:r>
              <a:rPr lang="en-US" sz="1600" b="1" dirty="0">
                <a:solidFill>
                  <a:srgbClr val="FFFFFF"/>
                </a:solidFill>
              </a:rPr>
              <a:t>3 interconnected</a:t>
            </a:r>
            <a:endParaRPr lang="en-US" sz="1600" dirty="0"/>
          </a:p>
          <a:p>
            <a:pPr marL="0" indent="0" algn="ctr">
              <a:buNone/>
            </a:pPr>
            <a:r>
              <a:rPr lang="en-US" sz="1600" b="1" dirty="0">
                <a:solidFill>
                  <a:srgbClr val="FFFFFF"/>
                </a:solidFill>
              </a:rPr>
              <a:t>themes</a:t>
            </a:r>
            <a:endParaRPr lang="en-US" sz="1600" dirty="0"/>
          </a:p>
        </p:txBody>
      </p:sp>
      <p:sp>
        <p:nvSpPr>
          <p:cNvPr id="13" name="Text 11"/>
          <p:cNvSpPr/>
          <p:nvPr/>
        </p:nvSpPr>
        <p:spPr>
          <a:xfrm>
            <a:off x="777240" y="3886200"/>
            <a:ext cx="1920240" cy="320040"/>
          </a:xfrm>
          <a:prstGeom prst="rect">
            <a:avLst/>
          </a:prstGeom>
          <a:noFill/>
          <a:ln/>
        </p:spPr>
        <p:txBody>
          <a:bodyPr wrap="square" lIns="0" tIns="0" rIns="0" bIns="0" rtlCol="0" anchor="ctr"/>
          <a:lstStyle/>
          <a:p>
            <a:pPr marL="0" indent="0">
              <a:buNone/>
            </a:pPr>
            <a:r>
              <a:rPr lang="en-US" sz="1400" b="1" dirty="0">
                <a:solidFill>
                  <a:srgbClr val="B36B4B"/>
                </a:solidFill>
              </a:rPr>
              <a:t>Inclusion criteria</a:t>
            </a:r>
            <a:endParaRPr lang="en-US" sz="1400" dirty="0"/>
          </a:p>
        </p:txBody>
      </p:sp>
      <p:sp>
        <p:nvSpPr>
          <p:cNvPr id="14" name="Text 12"/>
          <p:cNvSpPr/>
          <p:nvPr/>
        </p:nvSpPr>
        <p:spPr>
          <a:xfrm>
            <a:off x="777240" y="4279392"/>
            <a:ext cx="5029200" cy="384048"/>
          </a:xfrm>
          <a:prstGeom prst="rect">
            <a:avLst/>
          </a:prstGeom>
          <a:noFill/>
          <a:ln/>
        </p:spPr>
        <p:txBody>
          <a:bodyPr wrap="square" lIns="0" tIns="0" rIns="0" bIns="0" rtlCol="0" anchor="ctr"/>
          <a:lstStyle/>
          <a:p>
            <a:pPr marL="0" indent="0">
              <a:buNone/>
            </a:pPr>
            <a:r>
              <a:rPr lang="en-US" sz="1700" dirty="0">
                <a:solidFill>
                  <a:srgbClr val="1F2937"/>
                </a:solidFill>
              </a:rPr>
              <a:t>UK resident · actively conducting · 10+ years’ experience</a:t>
            </a:r>
            <a:endParaRPr lang="en-US" sz="1700" dirty="0"/>
          </a:p>
        </p:txBody>
      </p:sp>
      <p:sp>
        <p:nvSpPr>
          <p:cNvPr id="15" name="Text 13"/>
          <p:cNvSpPr/>
          <p:nvPr/>
        </p:nvSpPr>
        <p:spPr>
          <a:xfrm>
            <a:off x="6400800" y="3886200"/>
            <a:ext cx="1920240" cy="320040"/>
          </a:xfrm>
          <a:prstGeom prst="rect">
            <a:avLst/>
          </a:prstGeom>
          <a:noFill/>
          <a:ln/>
        </p:spPr>
        <p:txBody>
          <a:bodyPr wrap="square" lIns="0" tIns="0" rIns="0" bIns="0" rtlCol="0" anchor="ctr"/>
          <a:lstStyle/>
          <a:p>
            <a:pPr marL="0" indent="0">
              <a:buNone/>
            </a:pPr>
            <a:r>
              <a:rPr lang="en-US" sz="1400" b="1" dirty="0">
                <a:solidFill>
                  <a:srgbClr val="B36B4B"/>
                </a:solidFill>
              </a:rPr>
              <a:t>Analytical stance</a:t>
            </a:r>
            <a:endParaRPr lang="en-US" sz="1400" dirty="0"/>
          </a:p>
        </p:txBody>
      </p:sp>
      <p:sp>
        <p:nvSpPr>
          <p:cNvPr id="16" name="Text 14"/>
          <p:cNvSpPr/>
          <p:nvPr/>
        </p:nvSpPr>
        <p:spPr>
          <a:xfrm>
            <a:off x="6400800" y="4279392"/>
            <a:ext cx="4572000" cy="685800"/>
          </a:xfrm>
          <a:prstGeom prst="rect">
            <a:avLst/>
          </a:prstGeom>
          <a:noFill/>
          <a:ln/>
        </p:spPr>
        <p:txBody>
          <a:bodyPr wrap="square" lIns="0" tIns="0" rIns="0" bIns="0" rtlCol="0" anchor="ctr">
            <a:normAutofit/>
          </a:bodyPr>
          <a:lstStyle/>
          <a:p>
            <a:pPr marL="0" indent="0">
              <a:buNone/>
            </a:pPr>
            <a:r>
              <a:rPr lang="en-US" sz="1700" dirty="0">
                <a:solidFill>
                  <a:srgbClr val="1F2937"/>
                </a:solidFill>
              </a:rPr>
              <a:t>Themes actively developed through interpretation; not statistically generalisable categories.</a:t>
            </a:r>
            <a:endParaRPr lang="en-US" sz="1700" dirty="0"/>
          </a:p>
        </p:txBody>
      </p:sp>
      <p:sp>
        <p:nvSpPr>
          <p:cNvPr id="17" name="Text 15"/>
          <p:cNvSpPr/>
          <p:nvPr/>
        </p:nvSpPr>
        <p:spPr>
          <a:xfrm>
            <a:off x="621792" y="6181344"/>
            <a:ext cx="10789920" cy="201168"/>
          </a:xfrm>
          <a:prstGeom prst="rect">
            <a:avLst/>
          </a:prstGeom>
          <a:noFill/>
          <a:ln/>
        </p:spPr>
        <p:txBody>
          <a:bodyPr wrap="square" lIns="0" tIns="0" rIns="0" bIns="0" rtlCol="0" anchor="ctr">
            <a:normAutofit/>
          </a:bodyPr>
          <a:lstStyle/>
          <a:p>
            <a:pPr marL="0" indent="0">
              <a:buNone/>
            </a:pPr>
            <a:endParaRPr lang="en-US" sz="800" i="1" dirty="0">
              <a:solidFill>
                <a:srgbClr val="7A7A7A"/>
              </a:solidFill>
            </a:endParaRPr>
          </a:p>
        </p:txBody>
      </p:sp>
      <p:sp>
        <p:nvSpPr>
          <p:cNvPr id="25" name="Slide Number Placeholder 0"/>
          <p:cNvSpPr>
            <a:spLocks noGrp="1"/>
          </p:cNvSpPr>
          <p:nvPr>
            <p:ph type="sldNum" sz="quarter" idx="4294967295"/>
          </p:nvPr>
        </p:nvSpPr>
        <p:spPr>
          <a:xfrm>
            <a:off x="11722608" y="6510528"/>
            <a:ext cx="201168" cy="164592"/>
          </a:xfrm>
          <a:prstGeom prst="rect">
            <a:avLst/>
          </a:prstGeom>
          <a:extLst>
            <a:ext uri="{C572A759-6A51-4108-AA02-DFA0A04FC94B}">
              <ma14:wrappingTextBoxFlag xmlns:ma14="http://schemas.microsoft.com/office/mac/drawingml/2011/main" xmlns="" val="0"/>
            </a:ext>
          </a:extLst>
        </p:spPr>
        <p:txBody>
          <a:bodyPr/>
          <a:lstStyle>
            <a:lvl1pPr>
              <a:defRPr sz="800">
                <a:solidFill>
                  <a:srgbClr val="6B7280"/>
                </a:solidFill>
              </a:defRPr>
            </a:lvl1pPr>
          </a:lstStyle>
          <a:p>
            <a:pPr algn="r"/>
            <a:fld id="{F7021451-1387-4CA6-816F-3879F97B5CBC}" type="slidenum">
              <a:rPr lang="en-US" b="0"/>
              <a:t>6</a:t>
            </a:fld>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594360" y="411480"/>
            <a:ext cx="3200400" cy="228600"/>
          </a:xfrm>
          <a:prstGeom prst="rect">
            <a:avLst/>
          </a:prstGeom>
          <a:noFill/>
          <a:ln/>
        </p:spPr>
        <p:txBody>
          <a:bodyPr wrap="square" lIns="0" tIns="0" rIns="0" bIns="0" rtlCol="0" anchor="ctr"/>
          <a:lstStyle/>
          <a:p>
            <a:pPr marL="0" indent="0">
              <a:buNone/>
            </a:pPr>
            <a:r>
              <a:rPr lang="en-US" sz="1000" b="1" kern="0" spc="150" dirty="0">
                <a:solidFill>
                  <a:srgbClr val="B36B4B"/>
                </a:solidFill>
              </a:rPr>
              <a:t>METHODOLOGICAL DEFENCE</a:t>
            </a:r>
            <a:endParaRPr lang="en-US" sz="1000" dirty="0"/>
          </a:p>
        </p:txBody>
      </p:sp>
      <p:sp>
        <p:nvSpPr>
          <p:cNvPr id="3" name="Text 1"/>
          <p:cNvSpPr/>
          <p:nvPr/>
        </p:nvSpPr>
        <p:spPr>
          <a:xfrm>
            <a:off x="594360" y="713232"/>
            <a:ext cx="10972800" cy="566928"/>
          </a:xfrm>
          <a:prstGeom prst="rect">
            <a:avLst/>
          </a:prstGeom>
          <a:noFill/>
          <a:ln/>
        </p:spPr>
        <p:txBody>
          <a:bodyPr wrap="square" lIns="0" tIns="0" rIns="0" bIns="0" rtlCol="0" anchor="ctr"/>
          <a:lstStyle/>
          <a:p>
            <a:pPr marL="0" indent="0">
              <a:buNone/>
            </a:pPr>
            <a:r>
              <a:rPr lang="en-US" sz="2800" b="1" dirty="0">
                <a:solidFill>
                  <a:srgbClr val="25334A"/>
                </a:solidFill>
              </a:rPr>
              <a:t>Why this design?</a:t>
            </a:r>
            <a:endParaRPr lang="en-US" sz="2800" dirty="0"/>
          </a:p>
        </p:txBody>
      </p:sp>
      <p:sp>
        <p:nvSpPr>
          <p:cNvPr id="4" name="Text 2"/>
          <p:cNvSpPr/>
          <p:nvPr/>
        </p:nvSpPr>
        <p:spPr>
          <a:xfrm>
            <a:off x="822960" y="1508760"/>
            <a:ext cx="2743200" cy="347472"/>
          </a:xfrm>
          <a:prstGeom prst="rect">
            <a:avLst/>
          </a:prstGeom>
          <a:noFill/>
          <a:ln/>
        </p:spPr>
        <p:txBody>
          <a:bodyPr wrap="square" lIns="0" tIns="0" rIns="0" bIns="0" rtlCol="0" anchor="ctr"/>
          <a:lstStyle/>
          <a:p>
            <a:pPr marL="0" indent="0">
              <a:buNone/>
            </a:pPr>
            <a:r>
              <a:rPr lang="en-US" sz="1400" b="1" dirty="0">
                <a:solidFill>
                  <a:srgbClr val="25334A"/>
                </a:solidFill>
              </a:rPr>
              <a:t>WHY INTERVIEWS?</a:t>
            </a:r>
            <a:endParaRPr lang="en-US" sz="1400" dirty="0"/>
          </a:p>
        </p:txBody>
      </p:sp>
      <p:sp>
        <p:nvSpPr>
          <p:cNvPr id="5" name="Text 3"/>
          <p:cNvSpPr/>
          <p:nvPr/>
        </p:nvSpPr>
        <p:spPr>
          <a:xfrm>
            <a:off x="3657600" y="1481328"/>
            <a:ext cx="7223760" cy="685800"/>
          </a:xfrm>
          <a:prstGeom prst="rect">
            <a:avLst/>
          </a:prstGeom>
          <a:noFill/>
          <a:ln/>
        </p:spPr>
        <p:txBody>
          <a:bodyPr wrap="square" lIns="0" tIns="0" rIns="0" bIns="0" rtlCol="0" anchor="ctr">
            <a:normAutofit/>
          </a:bodyPr>
          <a:lstStyle/>
          <a:p>
            <a:pPr marL="0" indent="0">
              <a:buNone/>
            </a:pPr>
            <a:r>
              <a:rPr lang="en-US" sz="2000" b="1" dirty="0">
                <a:solidFill>
                  <a:srgbClr val="1F2937"/>
                </a:solidFill>
              </a:rPr>
              <a:t>The object of enquiry was professional reasoning — not simply observable behaviour.</a:t>
            </a:r>
            <a:endParaRPr lang="en-US" sz="2000" dirty="0"/>
          </a:p>
        </p:txBody>
      </p:sp>
      <p:sp>
        <p:nvSpPr>
          <p:cNvPr id="6" name="Shape 4"/>
          <p:cNvSpPr/>
          <p:nvPr/>
        </p:nvSpPr>
        <p:spPr>
          <a:xfrm>
            <a:off x="822960" y="2468880"/>
            <a:ext cx="10058400" cy="0"/>
          </a:xfrm>
          <a:prstGeom prst="line">
            <a:avLst/>
          </a:prstGeom>
          <a:noFill/>
          <a:ln w="12700">
            <a:solidFill>
              <a:srgbClr val="D7D0C5"/>
            </a:solidFill>
            <a:prstDash val="solid"/>
          </a:ln>
        </p:spPr>
      </p:sp>
      <p:sp>
        <p:nvSpPr>
          <p:cNvPr id="7" name="Text 5"/>
          <p:cNvSpPr/>
          <p:nvPr/>
        </p:nvSpPr>
        <p:spPr>
          <a:xfrm>
            <a:off x="822960" y="2834640"/>
            <a:ext cx="2743200" cy="347472"/>
          </a:xfrm>
          <a:prstGeom prst="rect">
            <a:avLst/>
          </a:prstGeom>
          <a:noFill/>
          <a:ln/>
        </p:spPr>
        <p:txBody>
          <a:bodyPr wrap="square" lIns="0" tIns="0" rIns="0" bIns="0" rtlCol="0" anchor="ctr"/>
          <a:lstStyle/>
          <a:p>
            <a:pPr marL="0" indent="0">
              <a:buNone/>
            </a:pPr>
            <a:r>
              <a:rPr lang="en-US" sz="1400" b="1" dirty="0">
                <a:solidFill>
                  <a:srgbClr val="B36B4B"/>
                </a:solidFill>
              </a:rPr>
              <a:t>WHY EXPERIENCED CONDUCTORS?</a:t>
            </a:r>
            <a:endParaRPr lang="en-US" sz="1400" dirty="0"/>
          </a:p>
        </p:txBody>
      </p:sp>
      <p:sp>
        <p:nvSpPr>
          <p:cNvPr id="8" name="Text 6"/>
          <p:cNvSpPr/>
          <p:nvPr/>
        </p:nvSpPr>
        <p:spPr>
          <a:xfrm>
            <a:off x="3657600" y="2807208"/>
            <a:ext cx="7223760" cy="685800"/>
          </a:xfrm>
          <a:prstGeom prst="rect">
            <a:avLst/>
          </a:prstGeom>
          <a:noFill/>
          <a:ln/>
        </p:spPr>
        <p:txBody>
          <a:bodyPr wrap="square" lIns="0" tIns="0" rIns="0" bIns="0" rtlCol="0" anchor="ctr">
            <a:normAutofit/>
          </a:bodyPr>
          <a:lstStyle/>
          <a:p>
            <a:pPr marL="0" indent="0">
              <a:buNone/>
            </a:pPr>
            <a:r>
              <a:rPr lang="en-US" sz="2000" b="1" dirty="0">
                <a:solidFill>
                  <a:srgbClr val="1F2937"/>
                </a:solidFill>
              </a:rPr>
              <a:t>To access developed accounts of judgement across substantial professional practice.</a:t>
            </a:r>
            <a:endParaRPr lang="en-US" sz="2000" dirty="0"/>
          </a:p>
        </p:txBody>
      </p:sp>
      <p:sp>
        <p:nvSpPr>
          <p:cNvPr id="9" name="Shape 7"/>
          <p:cNvSpPr/>
          <p:nvPr/>
        </p:nvSpPr>
        <p:spPr>
          <a:xfrm>
            <a:off x="822960" y="3794760"/>
            <a:ext cx="10058400" cy="0"/>
          </a:xfrm>
          <a:prstGeom prst="line">
            <a:avLst/>
          </a:prstGeom>
          <a:noFill/>
          <a:ln w="12700">
            <a:solidFill>
              <a:srgbClr val="D7D0C5"/>
            </a:solidFill>
            <a:prstDash val="solid"/>
          </a:ln>
        </p:spPr>
      </p:sp>
      <p:sp>
        <p:nvSpPr>
          <p:cNvPr id="10" name="Text 8"/>
          <p:cNvSpPr/>
          <p:nvPr/>
        </p:nvSpPr>
        <p:spPr>
          <a:xfrm>
            <a:off x="822960" y="4160520"/>
            <a:ext cx="2743200" cy="347472"/>
          </a:xfrm>
          <a:prstGeom prst="rect">
            <a:avLst/>
          </a:prstGeom>
          <a:noFill/>
          <a:ln/>
        </p:spPr>
        <p:txBody>
          <a:bodyPr wrap="square" lIns="0" tIns="0" rIns="0" bIns="0" rtlCol="0" anchor="ctr"/>
          <a:lstStyle/>
          <a:p>
            <a:pPr marL="0" indent="0">
              <a:buNone/>
            </a:pPr>
            <a:r>
              <a:rPr lang="en-US" sz="1400" b="1" dirty="0">
                <a:solidFill>
                  <a:srgbClr val="728C7A"/>
                </a:solidFill>
              </a:rPr>
              <a:t>WHY REFLEXIVE THEMATIC ANALYSIS?</a:t>
            </a:r>
            <a:endParaRPr lang="en-US" sz="1400" dirty="0"/>
          </a:p>
        </p:txBody>
      </p:sp>
      <p:sp>
        <p:nvSpPr>
          <p:cNvPr id="11" name="Text 9"/>
          <p:cNvSpPr/>
          <p:nvPr/>
        </p:nvSpPr>
        <p:spPr>
          <a:xfrm>
            <a:off x="3657600" y="4133088"/>
            <a:ext cx="7223760" cy="685800"/>
          </a:xfrm>
          <a:prstGeom prst="rect">
            <a:avLst/>
          </a:prstGeom>
          <a:noFill/>
          <a:ln/>
        </p:spPr>
        <p:txBody>
          <a:bodyPr wrap="square" lIns="0" tIns="0" rIns="0" bIns="0" rtlCol="0" anchor="ctr">
            <a:normAutofit/>
          </a:bodyPr>
          <a:lstStyle/>
          <a:p>
            <a:pPr marL="0" indent="0">
              <a:buNone/>
            </a:pPr>
            <a:r>
              <a:rPr lang="en-US" sz="2000" b="1" dirty="0">
                <a:solidFill>
                  <a:srgbClr val="1F2937"/>
                </a:solidFill>
              </a:rPr>
              <a:t>To interpret patterns of shared meaning while making the researcher’s analytical role explicit.</a:t>
            </a:r>
            <a:endParaRPr lang="en-US" sz="2000" dirty="0"/>
          </a:p>
        </p:txBody>
      </p:sp>
      <p:sp>
        <p:nvSpPr>
          <p:cNvPr id="12" name="Text 10"/>
          <p:cNvSpPr/>
          <p:nvPr/>
        </p:nvSpPr>
        <p:spPr>
          <a:xfrm>
            <a:off x="822960" y="5394960"/>
            <a:ext cx="2377440" cy="274320"/>
          </a:xfrm>
          <a:prstGeom prst="rect">
            <a:avLst/>
          </a:prstGeom>
          <a:noFill/>
          <a:ln/>
        </p:spPr>
        <p:txBody>
          <a:bodyPr wrap="square" lIns="0" tIns="0" rIns="0" bIns="0" rtlCol="0" anchor="ctr"/>
          <a:lstStyle/>
          <a:p>
            <a:pPr marL="0" indent="0">
              <a:buNone/>
            </a:pPr>
            <a:r>
              <a:rPr lang="en-US" sz="1200" b="1" kern="0" spc="110" dirty="0">
                <a:solidFill>
                  <a:srgbClr val="B36B4B"/>
                </a:solidFill>
              </a:rPr>
              <a:t>NOT PRACTICE AS RESEARCH</a:t>
            </a:r>
            <a:endParaRPr lang="en-US" sz="1200" dirty="0"/>
          </a:p>
        </p:txBody>
      </p:sp>
      <p:sp>
        <p:nvSpPr>
          <p:cNvPr id="13" name="Text 11"/>
          <p:cNvSpPr/>
          <p:nvPr/>
        </p:nvSpPr>
        <p:spPr>
          <a:xfrm>
            <a:off x="3383280" y="5285232"/>
            <a:ext cx="7223760" cy="502920"/>
          </a:xfrm>
          <a:prstGeom prst="rect">
            <a:avLst/>
          </a:prstGeom>
          <a:noFill/>
          <a:ln/>
        </p:spPr>
        <p:txBody>
          <a:bodyPr wrap="square" lIns="0" tIns="0" rIns="0" bIns="0" rtlCol="0" anchor="ctr"/>
          <a:lstStyle/>
          <a:p>
            <a:r>
              <a:rPr lang="en-US" sz="1700" b="1" dirty="0">
                <a:solidFill>
                  <a:srgbClr val="25334A"/>
                </a:solidFill>
              </a:rPr>
              <a:t>Professional practice = context + impetus. Interview accounts = research evidence.</a:t>
            </a:r>
            <a:endParaRPr lang="en-US" sz="1700" dirty="0"/>
          </a:p>
        </p:txBody>
      </p:sp>
      <p:sp>
        <p:nvSpPr>
          <p:cNvPr id="25" name="Slide Number Placeholder 0"/>
          <p:cNvSpPr>
            <a:spLocks noGrp="1"/>
          </p:cNvSpPr>
          <p:nvPr>
            <p:ph type="sldNum" sz="quarter" idx="4294967295"/>
          </p:nvPr>
        </p:nvSpPr>
        <p:spPr>
          <a:xfrm>
            <a:off x="11722608" y="6510528"/>
            <a:ext cx="201168" cy="164592"/>
          </a:xfrm>
          <a:prstGeom prst="rect">
            <a:avLst/>
          </a:prstGeom>
          <a:extLst>
            <a:ext uri="{C572A759-6A51-4108-AA02-DFA0A04FC94B}">
              <ma14:wrappingTextBoxFlag xmlns:ma14="http://schemas.microsoft.com/office/mac/drawingml/2011/main" xmlns="" val="0"/>
            </a:ext>
          </a:extLst>
        </p:spPr>
        <p:txBody>
          <a:bodyPr/>
          <a:lstStyle>
            <a:lvl1pPr>
              <a:defRPr sz="800">
                <a:solidFill>
                  <a:srgbClr val="6B7280"/>
                </a:solidFill>
              </a:defRPr>
            </a:lvl1pPr>
          </a:lstStyle>
          <a:p>
            <a:pPr algn="r"/>
            <a:fld id="{F7021451-1387-4CA6-816F-3879F97B5CBC}" type="slidenum">
              <a:rPr lang="en-US" b="0"/>
              <a:t>7</a:t>
            </a:fld>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594360" y="411480"/>
            <a:ext cx="3200400" cy="228600"/>
          </a:xfrm>
          <a:prstGeom prst="rect">
            <a:avLst/>
          </a:prstGeom>
          <a:noFill/>
          <a:ln/>
        </p:spPr>
        <p:txBody>
          <a:bodyPr wrap="square" lIns="0" tIns="0" rIns="0" bIns="0" rtlCol="0" anchor="ctr"/>
          <a:lstStyle/>
          <a:p>
            <a:pPr marL="0" indent="0">
              <a:buNone/>
            </a:pPr>
            <a:r>
              <a:rPr lang="en-US" sz="1000" b="1" kern="0" spc="150" dirty="0">
                <a:solidFill>
                  <a:srgbClr val="B36B4B"/>
                </a:solidFill>
              </a:rPr>
              <a:t>FINDING 1</a:t>
            </a:r>
            <a:endParaRPr lang="en-US" sz="1000" dirty="0"/>
          </a:p>
        </p:txBody>
      </p:sp>
      <p:sp>
        <p:nvSpPr>
          <p:cNvPr id="3" name="Text 1"/>
          <p:cNvSpPr/>
          <p:nvPr/>
        </p:nvSpPr>
        <p:spPr>
          <a:xfrm>
            <a:off x="594360" y="713232"/>
            <a:ext cx="10972800" cy="566928"/>
          </a:xfrm>
          <a:prstGeom prst="rect">
            <a:avLst/>
          </a:prstGeom>
          <a:noFill/>
          <a:ln/>
        </p:spPr>
        <p:txBody>
          <a:bodyPr wrap="square" lIns="0" tIns="0" rIns="0" bIns="0" rtlCol="0" anchor="ctr"/>
          <a:lstStyle/>
          <a:p>
            <a:pPr marL="0" indent="0">
              <a:buNone/>
            </a:pPr>
            <a:r>
              <a:rPr lang="en-US" sz="2800" b="1" dirty="0">
                <a:solidFill>
                  <a:srgbClr val="25334A"/>
                </a:solidFill>
              </a:rPr>
              <a:t>Professional Judgement in Context</a:t>
            </a:r>
            <a:endParaRPr lang="en-US" sz="2800" dirty="0"/>
          </a:p>
        </p:txBody>
      </p:sp>
      <p:sp>
        <p:nvSpPr>
          <p:cNvPr id="4" name="Text 2"/>
          <p:cNvSpPr/>
          <p:nvPr/>
        </p:nvSpPr>
        <p:spPr>
          <a:xfrm>
            <a:off x="868680" y="1508760"/>
            <a:ext cx="10241280" cy="1600200"/>
          </a:xfrm>
          <a:prstGeom prst="rect">
            <a:avLst/>
          </a:prstGeom>
          <a:noFill/>
          <a:ln/>
        </p:spPr>
        <p:txBody>
          <a:bodyPr wrap="square" lIns="1016" tIns="1016" rIns="1016" bIns="1016" rtlCol="0" anchor="ctr">
            <a:normAutofit/>
          </a:bodyPr>
          <a:lstStyle/>
          <a:p>
            <a:pPr marL="0" indent="0">
              <a:buNone/>
            </a:pPr>
            <a:r>
              <a:rPr lang="en-US" sz="2500" i="1" dirty="0">
                <a:solidFill>
                  <a:srgbClr val="25334A"/>
                </a:solidFill>
              </a:rPr>
              <a:t>“You choose the music… You think about where it comes from… You think about who would have sung it, and you try and match that genre to the way in which you use diction and accents.”</a:t>
            </a:r>
            <a:endParaRPr lang="en-US" sz="2500" dirty="0"/>
          </a:p>
        </p:txBody>
      </p:sp>
      <p:sp>
        <p:nvSpPr>
          <p:cNvPr id="5" name="Text 3"/>
          <p:cNvSpPr/>
          <p:nvPr/>
        </p:nvSpPr>
        <p:spPr>
          <a:xfrm>
            <a:off x="960120" y="3218688"/>
            <a:ext cx="10058400" cy="274320"/>
          </a:xfrm>
          <a:prstGeom prst="rect">
            <a:avLst/>
          </a:prstGeom>
          <a:noFill/>
          <a:ln/>
        </p:spPr>
        <p:txBody>
          <a:bodyPr wrap="square" lIns="0" tIns="0" rIns="0" bIns="0" rtlCol="0" anchor="ctr"/>
          <a:lstStyle/>
          <a:p>
            <a:pPr marL="0" indent="0">
              <a:buNone/>
            </a:pPr>
            <a:r>
              <a:rPr lang="en-US" sz="1200" b="1" dirty="0">
                <a:solidFill>
                  <a:srgbClr val="B36B4B"/>
                </a:solidFill>
              </a:rPr>
              <a:t>— Participant A</a:t>
            </a:r>
            <a:endParaRPr lang="en-US" sz="1200" dirty="0"/>
          </a:p>
        </p:txBody>
      </p:sp>
      <p:sp>
        <p:nvSpPr>
          <p:cNvPr id="6" name="Text 4"/>
          <p:cNvSpPr/>
          <p:nvPr/>
        </p:nvSpPr>
        <p:spPr>
          <a:xfrm>
            <a:off x="1828800" y="4069080"/>
            <a:ext cx="2194560" cy="384048"/>
          </a:xfrm>
          <a:prstGeom prst="rect">
            <a:avLst/>
          </a:prstGeom>
          <a:solidFill>
            <a:srgbClr val="E9E3D8"/>
          </a:solidFill>
          <a:ln>
            <a:solidFill>
              <a:srgbClr val="E9E3D8"/>
            </a:solidFill>
          </a:ln>
        </p:spPr>
        <p:txBody>
          <a:bodyPr wrap="square" lIns="635" tIns="635" rIns="635" bIns="635" rtlCol="0" anchor="ctr"/>
          <a:lstStyle/>
          <a:p>
            <a:pPr marL="0" indent="0" algn="ctr">
              <a:buNone/>
            </a:pPr>
            <a:r>
              <a:rPr lang="en-US" sz="1300" b="1" dirty="0">
                <a:solidFill>
                  <a:srgbClr val="25334A"/>
                </a:solidFill>
              </a:rPr>
              <a:t>CONTEXT</a:t>
            </a:r>
            <a:endParaRPr lang="en-US" sz="1300" dirty="0"/>
          </a:p>
        </p:txBody>
      </p:sp>
      <p:sp>
        <p:nvSpPr>
          <p:cNvPr id="7" name="Text 5"/>
          <p:cNvSpPr/>
          <p:nvPr/>
        </p:nvSpPr>
        <p:spPr>
          <a:xfrm>
            <a:off x="4754880" y="4069080"/>
            <a:ext cx="2194560" cy="384048"/>
          </a:xfrm>
          <a:prstGeom prst="rect">
            <a:avLst/>
          </a:prstGeom>
          <a:solidFill>
            <a:srgbClr val="E8E9E4"/>
          </a:solidFill>
          <a:ln>
            <a:solidFill>
              <a:srgbClr val="E8E9E4"/>
            </a:solidFill>
          </a:ln>
        </p:spPr>
        <p:txBody>
          <a:bodyPr wrap="square" lIns="635" tIns="635" rIns="635" bIns="635" rtlCol="0" anchor="ctr"/>
          <a:lstStyle/>
          <a:p>
            <a:pPr marL="0" indent="0" algn="ctr">
              <a:buNone/>
            </a:pPr>
            <a:r>
              <a:rPr lang="en-US" sz="1300" b="1" dirty="0">
                <a:solidFill>
                  <a:srgbClr val="25334A"/>
                </a:solidFill>
              </a:rPr>
              <a:t>ALTERNATIVES</a:t>
            </a:r>
            <a:endParaRPr lang="en-US" sz="1300" dirty="0"/>
          </a:p>
        </p:txBody>
      </p:sp>
      <p:sp>
        <p:nvSpPr>
          <p:cNvPr id="8" name="Text 6"/>
          <p:cNvSpPr/>
          <p:nvPr/>
        </p:nvSpPr>
        <p:spPr>
          <a:xfrm>
            <a:off x="7680960" y="4069080"/>
            <a:ext cx="2194560" cy="384048"/>
          </a:xfrm>
          <a:prstGeom prst="rect">
            <a:avLst/>
          </a:prstGeom>
          <a:solidFill>
            <a:srgbClr val="E5EAE6"/>
          </a:solidFill>
          <a:ln>
            <a:solidFill>
              <a:srgbClr val="E5EAE6"/>
            </a:solidFill>
          </a:ln>
        </p:spPr>
        <p:txBody>
          <a:bodyPr wrap="square" lIns="635" tIns="635" rIns="635" bIns="635" rtlCol="0" anchor="ctr"/>
          <a:lstStyle/>
          <a:p>
            <a:pPr marL="0" indent="0" algn="ctr">
              <a:buNone/>
            </a:pPr>
            <a:r>
              <a:rPr lang="en-US" sz="1300" b="1" dirty="0">
                <a:solidFill>
                  <a:srgbClr val="25334A"/>
                </a:solidFill>
              </a:rPr>
              <a:t>JUDGEMENT</a:t>
            </a:r>
            <a:endParaRPr lang="en-US" sz="1300" dirty="0"/>
          </a:p>
        </p:txBody>
      </p:sp>
      <p:sp>
        <p:nvSpPr>
          <p:cNvPr id="9" name="Text 7"/>
          <p:cNvSpPr/>
          <p:nvPr/>
        </p:nvSpPr>
        <p:spPr>
          <a:xfrm>
            <a:off x="1828800" y="4892040"/>
            <a:ext cx="8046720" cy="457200"/>
          </a:xfrm>
          <a:prstGeom prst="rect">
            <a:avLst/>
          </a:prstGeom>
          <a:noFill/>
          <a:ln/>
        </p:spPr>
        <p:txBody>
          <a:bodyPr wrap="square" lIns="0" tIns="0" rIns="0" bIns="0" rtlCol="0" anchor="ctr"/>
          <a:lstStyle/>
          <a:p>
            <a:pPr marL="0" indent="0" algn="ctr">
              <a:buNone/>
            </a:pPr>
            <a:r>
              <a:rPr lang="en-US" sz="2000" b="1" dirty="0">
                <a:solidFill>
                  <a:srgbClr val="B36B4B"/>
                </a:solidFill>
              </a:rPr>
              <a:t>Authenticity was negotiated, not automatically reproduced.</a:t>
            </a:r>
            <a:endParaRPr lang="en-US" sz="2000" dirty="0"/>
          </a:p>
        </p:txBody>
      </p:sp>
      <p:sp>
        <p:nvSpPr>
          <p:cNvPr id="10" name="Text 8"/>
          <p:cNvSpPr/>
          <p:nvPr/>
        </p:nvSpPr>
        <p:spPr>
          <a:xfrm>
            <a:off x="1828800" y="5413248"/>
            <a:ext cx="8046720" cy="347472"/>
          </a:xfrm>
          <a:prstGeom prst="rect">
            <a:avLst/>
          </a:prstGeom>
          <a:noFill/>
          <a:ln/>
        </p:spPr>
        <p:txBody>
          <a:bodyPr wrap="square" lIns="0" tIns="0" rIns="0" bIns="0" rtlCol="0" anchor="ctr"/>
          <a:lstStyle/>
          <a:p>
            <a:pPr marL="0" indent="0" algn="ctr">
              <a:buNone/>
            </a:pPr>
            <a:r>
              <a:rPr lang="en-US" sz="1400" i="1" dirty="0">
                <a:solidFill>
                  <a:srgbClr val="1F2937"/>
                </a:solidFill>
              </a:rPr>
              <a:t>“We can take our own identity and feel pride in that.” — Participant E</a:t>
            </a:r>
            <a:endParaRPr lang="en-US" sz="1400" dirty="0"/>
          </a:p>
        </p:txBody>
      </p:sp>
      <p:sp>
        <p:nvSpPr>
          <p:cNvPr id="11" name="Text 9"/>
          <p:cNvSpPr/>
          <p:nvPr/>
        </p:nvSpPr>
        <p:spPr>
          <a:xfrm>
            <a:off x="621792" y="6181344"/>
            <a:ext cx="10789920" cy="201168"/>
          </a:xfrm>
          <a:prstGeom prst="rect">
            <a:avLst/>
          </a:prstGeom>
          <a:noFill/>
          <a:ln/>
        </p:spPr>
        <p:txBody>
          <a:bodyPr wrap="square" lIns="0" tIns="0" rIns="0" bIns="0" rtlCol="0" anchor="ctr">
            <a:normAutofit/>
          </a:bodyPr>
          <a:lstStyle/>
          <a:p>
            <a:pPr marL="0" indent="0">
              <a:buNone/>
            </a:pPr>
            <a:endParaRPr lang="en-US" sz="800" i="1" dirty="0">
              <a:solidFill>
                <a:srgbClr val="7A7A7A"/>
              </a:solidFill>
            </a:endParaRPr>
          </a:p>
        </p:txBody>
      </p:sp>
      <p:sp>
        <p:nvSpPr>
          <p:cNvPr id="25" name="Slide Number Placeholder 0"/>
          <p:cNvSpPr>
            <a:spLocks noGrp="1"/>
          </p:cNvSpPr>
          <p:nvPr>
            <p:ph type="sldNum" sz="quarter" idx="4294967295"/>
          </p:nvPr>
        </p:nvSpPr>
        <p:spPr>
          <a:xfrm>
            <a:off x="11722608" y="6510528"/>
            <a:ext cx="201168" cy="164592"/>
          </a:xfrm>
          <a:prstGeom prst="rect">
            <a:avLst/>
          </a:prstGeom>
          <a:extLst>
            <a:ext uri="{C572A759-6A51-4108-AA02-DFA0A04FC94B}">
              <ma14:wrappingTextBoxFlag xmlns:ma14="http://schemas.microsoft.com/office/mac/drawingml/2011/main" xmlns="" val="0"/>
            </a:ext>
          </a:extLst>
        </p:spPr>
        <p:txBody>
          <a:bodyPr/>
          <a:lstStyle>
            <a:lvl1pPr>
              <a:defRPr sz="800">
                <a:solidFill>
                  <a:srgbClr val="6B7280"/>
                </a:solidFill>
              </a:defRPr>
            </a:lvl1pPr>
          </a:lstStyle>
          <a:p>
            <a:pPr algn="r"/>
            <a:fld id="{F7021451-1387-4CA6-816F-3879F97B5CBC}" type="slidenum">
              <a:rPr lang="en-US" b="0"/>
              <a:t>8</a:t>
            </a:fld>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594360" y="411480"/>
            <a:ext cx="3200400" cy="228600"/>
          </a:xfrm>
          <a:prstGeom prst="rect">
            <a:avLst/>
          </a:prstGeom>
          <a:noFill/>
          <a:ln/>
        </p:spPr>
        <p:txBody>
          <a:bodyPr wrap="square" lIns="0" tIns="0" rIns="0" bIns="0" rtlCol="0" anchor="ctr"/>
          <a:lstStyle/>
          <a:p>
            <a:pPr marL="0" indent="0">
              <a:buNone/>
            </a:pPr>
            <a:r>
              <a:rPr lang="en-US" sz="1000" b="1" kern="0" spc="150" dirty="0">
                <a:solidFill>
                  <a:srgbClr val="B36B4B"/>
                </a:solidFill>
              </a:rPr>
              <a:t>FINDING 2</a:t>
            </a:r>
            <a:endParaRPr lang="en-US" sz="1000" dirty="0"/>
          </a:p>
        </p:txBody>
      </p:sp>
      <p:sp>
        <p:nvSpPr>
          <p:cNvPr id="3" name="Text 1"/>
          <p:cNvSpPr/>
          <p:nvPr/>
        </p:nvSpPr>
        <p:spPr>
          <a:xfrm>
            <a:off x="594360" y="713232"/>
            <a:ext cx="10972800" cy="566928"/>
          </a:xfrm>
          <a:prstGeom prst="rect">
            <a:avLst/>
          </a:prstGeom>
          <a:noFill/>
          <a:ln/>
        </p:spPr>
        <p:txBody>
          <a:bodyPr wrap="square" lIns="0" tIns="0" rIns="0" bIns="0" rtlCol="0" anchor="ctr"/>
          <a:lstStyle/>
          <a:p>
            <a:pPr marL="0" indent="0">
              <a:buNone/>
            </a:pPr>
            <a:r>
              <a:rPr lang="en-US" sz="2800" b="1" dirty="0">
                <a:solidFill>
                  <a:srgbClr val="25334A"/>
                </a:solidFill>
              </a:rPr>
              <a:t>Responsive Pedagogy</a:t>
            </a:r>
            <a:endParaRPr lang="en-US" sz="2800" dirty="0"/>
          </a:p>
        </p:txBody>
      </p:sp>
      <p:sp>
        <p:nvSpPr>
          <p:cNvPr id="4" name="Text 2"/>
          <p:cNvSpPr/>
          <p:nvPr/>
        </p:nvSpPr>
        <p:spPr>
          <a:xfrm>
            <a:off x="822960" y="1645920"/>
            <a:ext cx="2743200" cy="548640"/>
          </a:xfrm>
          <a:prstGeom prst="rect">
            <a:avLst/>
          </a:prstGeom>
          <a:solidFill>
            <a:srgbClr val="25334A"/>
          </a:solidFill>
          <a:ln/>
        </p:spPr>
        <p:txBody>
          <a:bodyPr wrap="square" lIns="635" tIns="635" rIns="635" bIns="635" rtlCol="0" anchor="ctr"/>
          <a:lstStyle/>
          <a:p>
            <a:pPr marL="0" indent="0" algn="ctr">
              <a:buNone/>
            </a:pPr>
            <a:r>
              <a:rPr lang="en-US" sz="1900" b="1" dirty="0">
                <a:solidFill>
                  <a:srgbClr val="FFFFFF"/>
                </a:solidFill>
              </a:rPr>
              <a:t>ARTISTIC JUDGEMENT</a:t>
            </a:r>
            <a:endParaRPr lang="en-US" sz="1900" dirty="0"/>
          </a:p>
        </p:txBody>
      </p:sp>
      <p:sp>
        <p:nvSpPr>
          <p:cNvPr id="5" name="Text 3"/>
          <p:cNvSpPr/>
          <p:nvPr/>
        </p:nvSpPr>
        <p:spPr>
          <a:xfrm>
            <a:off x="3749040" y="1700784"/>
            <a:ext cx="640080" cy="411480"/>
          </a:xfrm>
          <a:prstGeom prst="rect">
            <a:avLst/>
          </a:prstGeom>
          <a:noFill/>
          <a:ln/>
        </p:spPr>
        <p:txBody>
          <a:bodyPr wrap="square" lIns="0" tIns="0" rIns="0" bIns="0" rtlCol="0" anchor="ctr"/>
          <a:lstStyle/>
          <a:p>
            <a:pPr marL="0" indent="0" algn="ctr">
              <a:buNone/>
            </a:pPr>
            <a:r>
              <a:rPr lang="en-US" sz="2800" b="1" dirty="0">
                <a:solidFill>
                  <a:srgbClr val="667085"/>
                </a:solidFill>
              </a:rPr>
              <a:t>→</a:t>
            </a:r>
            <a:endParaRPr lang="en-US" sz="2800" dirty="0"/>
          </a:p>
        </p:txBody>
      </p:sp>
      <p:sp>
        <p:nvSpPr>
          <p:cNvPr id="6" name="Text 4"/>
          <p:cNvSpPr/>
          <p:nvPr/>
        </p:nvSpPr>
        <p:spPr>
          <a:xfrm>
            <a:off x="4480560" y="1417320"/>
            <a:ext cx="2926080" cy="960120"/>
          </a:xfrm>
          <a:prstGeom prst="rect">
            <a:avLst/>
          </a:prstGeom>
          <a:noFill/>
          <a:ln/>
        </p:spPr>
        <p:txBody>
          <a:bodyPr wrap="square" lIns="635" tIns="635" rIns="635" bIns="635" rtlCol="0" anchor="ctr"/>
          <a:lstStyle/>
          <a:p>
            <a:pPr marL="0" indent="0" algn="ctr">
              <a:buNone/>
            </a:pPr>
            <a:r>
              <a:rPr lang="en-US" sz="2300" b="1" dirty="0">
                <a:solidFill>
                  <a:srgbClr val="B36B4B"/>
                </a:solidFill>
              </a:rPr>
              <a:t>How can these singers</a:t>
            </a:r>
            <a:endParaRPr lang="en-US" sz="2300" dirty="0"/>
          </a:p>
          <a:p>
            <a:pPr marL="0" indent="0" algn="ctr">
              <a:buNone/>
            </a:pPr>
            <a:r>
              <a:rPr lang="en-US" sz="2300" b="1" dirty="0">
                <a:solidFill>
                  <a:srgbClr val="B36B4B"/>
                </a:solidFill>
              </a:rPr>
              <a:t>realise it?</a:t>
            </a:r>
            <a:endParaRPr lang="en-US" sz="2300" dirty="0"/>
          </a:p>
        </p:txBody>
      </p:sp>
      <p:sp>
        <p:nvSpPr>
          <p:cNvPr id="7" name="Text 5"/>
          <p:cNvSpPr/>
          <p:nvPr/>
        </p:nvSpPr>
        <p:spPr>
          <a:xfrm>
            <a:off x="7589520" y="1700784"/>
            <a:ext cx="640080" cy="411480"/>
          </a:xfrm>
          <a:prstGeom prst="rect">
            <a:avLst/>
          </a:prstGeom>
          <a:noFill/>
          <a:ln/>
        </p:spPr>
        <p:txBody>
          <a:bodyPr wrap="square" lIns="0" tIns="0" rIns="0" bIns="0" rtlCol="0" anchor="ctr"/>
          <a:lstStyle/>
          <a:p>
            <a:pPr marL="0" indent="0" algn="ctr">
              <a:buNone/>
            </a:pPr>
            <a:r>
              <a:rPr lang="en-US" sz="2800" b="1" dirty="0">
                <a:solidFill>
                  <a:srgbClr val="667085"/>
                </a:solidFill>
              </a:rPr>
              <a:t>→</a:t>
            </a:r>
            <a:endParaRPr lang="en-US" sz="2800" dirty="0"/>
          </a:p>
        </p:txBody>
      </p:sp>
      <p:sp>
        <p:nvSpPr>
          <p:cNvPr id="8" name="Text 6"/>
          <p:cNvSpPr/>
          <p:nvPr/>
        </p:nvSpPr>
        <p:spPr>
          <a:xfrm>
            <a:off x="8321040" y="1508760"/>
            <a:ext cx="2834640" cy="777240"/>
          </a:xfrm>
          <a:prstGeom prst="rect">
            <a:avLst/>
          </a:prstGeom>
          <a:solidFill>
            <a:srgbClr val="728C7A"/>
          </a:solidFill>
          <a:ln/>
        </p:spPr>
        <p:txBody>
          <a:bodyPr wrap="square" lIns="635" tIns="635" rIns="635" bIns="635" rtlCol="0" anchor="ctr"/>
          <a:lstStyle/>
          <a:p>
            <a:pPr marL="0" indent="0" algn="ctr">
              <a:buNone/>
            </a:pPr>
            <a:r>
              <a:rPr lang="en-US" sz="1900" b="1" dirty="0">
                <a:solidFill>
                  <a:srgbClr val="FFFFFF"/>
                </a:solidFill>
              </a:rPr>
              <a:t>COLLECTIVE</a:t>
            </a:r>
            <a:endParaRPr lang="en-US" sz="1900" dirty="0"/>
          </a:p>
          <a:p>
            <a:pPr marL="0" indent="0" algn="ctr">
              <a:buNone/>
            </a:pPr>
            <a:r>
              <a:rPr lang="en-US" sz="1900" b="1" dirty="0">
                <a:solidFill>
                  <a:srgbClr val="FFFFFF"/>
                </a:solidFill>
              </a:rPr>
              <a:t>MUSICAL PRACTICE</a:t>
            </a:r>
            <a:endParaRPr lang="en-US" sz="1900" dirty="0"/>
          </a:p>
        </p:txBody>
      </p:sp>
      <p:sp>
        <p:nvSpPr>
          <p:cNvPr id="9" name="Text 7"/>
          <p:cNvSpPr/>
          <p:nvPr/>
        </p:nvSpPr>
        <p:spPr>
          <a:xfrm>
            <a:off x="1051560" y="3154680"/>
            <a:ext cx="2468880" cy="384048"/>
          </a:xfrm>
          <a:prstGeom prst="rect">
            <a:avLst/>
          </a:prstGeom>
          <a:solidFill>
            <a:srgbClr val="E9E3D8"/>
          </a:solidFill>
          <a:ln>
            <a:solidFill>
              <a:srgbClr val="E9E3D8"/>
            </a:solidFill>
          </a:ln>
        </p:spPr>
        <p:txBody>
          <a:bodyPr wrap="square" lIns="635" tIns="635" rIns="635" bIns="635" rtlCol="0" anchor="ctr"/>
          <a:lstStyle/>
          <a:p>
            <a:pPr marL="0" indent="0" algn="ctr">
              <a:buNone/>
            </a:pPr>
            <a:r>
              <a:rPr lang="en-US" sz="1300" b="1" dirty="0">
                <a:solidFill>
                  <a:srgbClr val="25334A"/>
                </a:solidFill>
              </a:rPr>
              <a:t>Explain</a:t>
            </a:r>
            <a:endParaRPr lang="en-US" sz="1300" dirty="0"/>
          </a:p>
        </p:txBody>
      </p:sp>
      <p:sp>
        <p:nvSpPr>
          <p:cNvPr id="10" name="Text 8"/>
          <p:cNvSpPr/>
          <p:nvPr/>
        </p:nvSpPr>
        <p:spPr>
          <a:xfrm>
            <a:off x="4480560" y="3154680"/>
            <a:ext cx="2468880" cy="384048"/>
          </a:xfrm>
          <a:prstGeom prst="rect">
            <a:avLst/>
          </a:prstGeom>
          <a:solidFill>
            <a:srgbClr val="E9E3D8"/>
          </a:solidFill>
          <a:ln>
            <a:solidFill>
              <a:srgbClr val="E9E3D8"/>
            </a:solidFill>
          </a:ln>
        </p:spPr>
        <p:txBody>
          <a:bodyPr wrap="square" lIns="635" tIns="635" rIns="635" bIns="635" rtlCol="0" anchor="ctr"/>
          <a:lstStyle/>
          <a:p>
            <a:pPr marL="0" indent="0" algn="ctr">
              <a:buNone/>
            </a:pPr>
            <a:r>
              <a:rPr lang="en-US" sz="1300" b="1" dirty="0">
                <a:solidFill>
                  <a:srgbClr val="25334A"/>
                </a:solidFill>
              </a:rPr>
              <a:t>Model</a:t>
            </a:r>
            <a:endParaRPr lang="en-US" sz="1300" dirty="0"/>
          </a:p>
        </p:txBody>
      </p:sp>
      <p:sp>
        <p:nvSpPr>
          <p:cNvPr id="11" name="Text 9"/>
          <p:cNvSpPr/>
          <p:nvPr/>
        </p:nvSpPr>
        <p:spPr>
          <a:xfrm>
            <a:off x="7909560" y="3154680"/>
            <a:ext cx="2468880" cy="384048"/>
          </a:xfrm>
          <a:prstGeom prst="rect">
            <a:avLst/>
          </a:prstGeom>
          <a:solidFill>
            <a:srgbClr val="E9E3D8"/>
          </a:solidFill>
          <a:ln>
            <a:solidFill>
              <a:srgbClr val="E9E3D8"/>
            </a:solidFill>
          </a:ln>
        </p:spPr>
        <p:txBody>
          <a:bodyPr wrap="square" lIns="635" tIns="635" rIns="635" bIns="635" rtlCol="0" anchor="ctr"/>
          <a:lstStyle/>
          <a:p>
            <a:pPr marL="0" indent="0" algn="ctr">
              <a:buNone/>
            </a:pPr>
            <a:r>
              <a:rPr lang="en-US" sz="1300" b="1" dirty="0">
                <a:solidFill>
                  <a:srgbClr val="25334A"/>
                </a:solidFill>
              </a:rPr>
              <a:t>Adapt</a:t>
            </a:r>
            <a:endParaRPr lang="en-US" sz="1300" dirty="0"/>
          </a:p>
        </p:txBody>
      </p:sp>
      <p:sp>
        <p:nvSpPr>
          <p:cNvPr id="12" name="Text 10"/>
          <p:cNvSpPr/>
          <p:nvPr/>
        </p:nvSpPr>
        <p:spPr>
          <a:xfrm>
            <a:off x="1051560" y="3931920"/>
            <a:ext cx="2468880" cy="384048"/>
          </a:xfrm>
          <a:prstGeom prst="rect">
            <a:avLst/>
          </a:prstGeom>
          <a:solidFill>
            <a:srgbClr val="E4E9E5"/>
          </a:solidFill>
          <a:ln>
            <a:solidFill>
              <a:srgbClr val="E4E9E5"/>
            </a:solidFill>
          </a:ln>
        </p:spPr>
        <p:txBody>
          <a:bodyPr wrap="square" lIns="635" tIns="635" rIns="635" bIns="635" rtlCol="0" anchor="ctr"/>
          <a:lstStyle/>
          <a:p>
            <a:pPr marL="0" indent="0" algn="ctr">
              <a:buNone/>
            </a:pPr>
            <a:r>
              <a:rPr lang="en-US" sz="1300" b="1" dirty="0">
                <a:solidFill>
                  <a:srgbClr val="25334A"/>
                </a:solidFill>
              </a:rPr>
              <a:t>Prioritise</a:t>
            </a:r>
            <a:endParaRPr lang="en-US" sz="1300" dirty="0"/>
          </a:p>
        </p:txBody>
      </p:sp>
      <p:sp>
        <p:nvSpPr>
          <p:cNvPr id="13" name="Text 11"/>
          <p:cNvSpPr/>
          <p:nvPr/>
        </p:nvSpPr>
        <p:spPr>
          <a:xfrm>
            <a:off x="4480560" y="3931920"/>
            <a:ext cx="2468880" cy="384048"/>
          </a:xfrm>
          <a:prstGeom prst="rect">
            <a:avLst/>
          </a:prstGeom>
          <a:solidFill>
            <a:srgbClr val="E4E9E5"/>
          </a:solidFill>
          <a:ln>
            <a:solidFill>
              <a:srgbClr val="E4E9E5"/>
            </a:solidFill>
          </a:ln>
        </p:spPr>
        <p:txBody>
          <a:bodyPr wrap="square" lIns="635" tIns="635" rIns="635" bIns="635" rtlCol="0" anchor="ctr"/>
          <a:lstStyle/>
          <a:p>
            <a:pPr marL="0" indent="0" algn="ctr">
              <a:buNone/>
            </a:pPr>
            <a:r>
              <a:rPr lang="en-US" sz="1300" b="1" dirty="0">
                <a:solidFill>
                  <a:srgbClr val="25334A"/>
                </a:solidFill>
              </a:rPr>
              <a:t>Collaborate</a:t>
            </a:r>
            <a:endParaRPr lang="en-US" sz="1300" dirty="0"/>
          </a:p>
        </p:txBody>
      </p:sp>
      <p:sp>
        <p:nvSpPr>
          <p:cNvPr id="14" name="Text 12"/>
          <p:cNvSpPr/>
          <p:nvPr/>
        </p:nvSpPr>
        <p:spPr>
          <a:xfrm>
            <a:off x="7909560" y="3931920"/>
            <a:ext cx="2468880" cy="384048"/>
          </a:xfrm>
          <a:prstGeom prst="rect">
            <a:avLst/>
          </a:prstGeom>
          <a:solidFill>
            <a:srgbClr val="E4E9E5"/>
          </a:solidFill>
          <a:ln>
            <a:solidFill>
              <a:srgbClr val="E4E9E5"/>
            </a:solidFill>
          </a:ln>
        </p:spPr>
        <p:txBody>
          <a:bodyPr wrap="square" lIns="635" tIns="635" rIns="635" bIns="635" rtlCol="0" anchor="ctr"/>
          <a:lstStyle/>
          <a:p>
            <a:pPr marL="0" indent="0" algn="ctr">
              <a:buNone/>
            </a:pPr>
            <a:r>
              <a:rPr lang="en-US" sz="1300" b="1" dirty="0">
                <a:solidFill>
                  <a:srgbClr val="25334A"/>
                </a:solidFill>
              </a:rPr>
              <a:t>Consult</a:t>
            </a:r>
            <a:endParaRPr lang="en-US" sz="1300" dirty="0"/>
          </a:p>
        </p:txBody>
      </p:sp>
      <p:sp>
        <p:nvSpPr>
          <p:cNvPr id="15" name="Text 13"/>
          <p:cNvSpPr/>
          <p:nvPr/>
        </p:nvSpPr>
        <p:spPr>
          <a:xfrm>
            <a:off x="2057400" y="5074920"/>
            <a:ext cx="3657600" cy="384048"/>
          </a:xfrm>
          <a:prstGeom prst="rect">
            <a:avLst/>
          </a:prstGeom>
          <a:noFill/>
          <a:ln/>
        </p:spPr>
        <p:txBody>
          <a:bodyPr wrap="square" lIns="0" tIns="0" rIns="0" bIns="0" rtlCol="0" anchor="ctr"/>
          <a:lstStyle/>
          <a:p>
            <a:pPr marL="0" indent="0" algn="ctr">
              <a:buNone/>
            </a:pPr>
            <a:r>
              <a:rPr lang="en-US" sz="1700" b="1" dirty="0">
                <a:solidFill>
                  <a:srgbClr val="25334A"/>
                </a:solidFill>
              </a:rPr>
              <a:t>Responsive ≠ always collaborative</a:t>
            </a:r>
            <a:endParaRPr lang="en-US" sz="1700" dirty="0"/>
          </a:p>
        </p:txBody>
      </p:sp>
      <p:sp>
        <p:nvSpPr>
          <p:cNvPr id="16" name="Text 14"/>
          <p:cNvSpPr/>
          <p:nvPr/>
        </p:nvSpPr>
        <p:spPr>
          <a:xfrm>
            <a:off x="6446520" y="5074920"/>
            <a:ext cx="3657600" cy="384048"/>
          </a:xfrm>
          <a:prstGeom prst="rect">
            <a:avLst/>
          </a:prstGeom>
          <a:noFill/>
          <a:ln/>
        </p:spPr>
        <p:txBody>
          <a:bodyPr wrap="square" lIns="0" tIns="0" rIns="0" bIns="0" rtlCol="0" anchor="ctr"/>
          <a:lstStyle/>
          <a:p>
            <a:pPr marL="0" indent="0" algn="ctr">
              <a:buNone/>
            </a:pPr>
            <a:r>
              <a:rPr lang="en-US" sz="1700" b="1" dirty="0">
                <a:solidFill>
                  <a:srgbClr val="B36B4B"/>
                </a:solidFill>
              </a:rPr>
              <a:t>Authority ≠ always directive</a:t>
            </a:r>
            <a:endParaRPr lang="en-US" sz="1700" dirty="0"/>
          </a:p>
        </p:txBody>
      </p:sp>
      <p:sp>
        <p:nvSpPr>
          <p:cNvPr id="17" name="Text 15"/>
          <p:cNvSpPr/>
          <p:nvPr/>
        </p:nvSpPr>
        <p:spPr>
          <a:xfrm>
            <a:off x="621792" y="6181344"/>
            <a:ext cx="10789920" cy="201168"/>
          </a:xfrm>
          <a:prstGeom prst="rect">
            <a:avLst/>
          </a:prstGeom>
          <a:noFill/>
          <a:ln/>
        </p:spPr>
        <p:txBody>
          <a:bodyPr wrap="square" lIns="0" tIns="0" rIns="0" bIns="0" rtlCol="0" anchor="ctr">
            <a:normAutofit/>
          </a:bodyPr>
          <a:lstStyle/>
          <a:p>
            <a:pPr marL="0" indent="0">
              <a:buNone/>
            </a:pPr>
            <a:endParaRPr lang="en-US" sz="800" i="1" dirty="0">
              <a:solidFill>
                <a:srgbClr val="7A7A7A"/>
              </a:solidFill>
            </a:endParaRPr>
          </a:p>
        </p:txBody>
      </p:sp>
      <p:sp>
        <p:nvSpPr>
          <p:cNvPr id="25" name="Slide Number Placeholder 0"/>
          <p:cNvSpPr>
            <a:spLocks noGrp="1"/>
          </p:cNvSpPr>
          <p:nvPr>
            <p:ph type="sldNum" sz="quarter" idx="4294967295"/>
          </p:nvPr>
        </p:nvSpPr>
        <p:spPr>
          <a:xfrm>
            <a:off x="11722608" y="6510528"/>
            <a:ext cx="201168" cy="164592"/>
          </a:xfrm>
          <a:prstGeom prst="rect">
            <a:avLst/>
          </a:prstGeom>
          <a:extLst>
            <a:ext uri="{C572A759-6A51-4108-AA02-DFA0A04FC94B}">
              <ma14:wrappingTextBoxFlag xmlns:ma14="http://schemas.microsoft.com/office/mac/drawingml/2011/main" xmlns="" val="0"/>
            </a:ext>
          </a:extLst>
        </p:spPr>
        <p:txBody>
          <a:bodyPr/>
          <a:lstStyle>
            <a:lvl1pPr>
              <a:defRPr sz="800">
                <a:solidFill>
                  <a:srgbClr val="6B7280"/>
                </a:solidFill>
              </a:defRPr>
            </a:lvl1pPr>
          </a:lstStyle>
          <a:p>
            <a:pPr algn="r"/>
            <a:fld id="{F7021451-1387-4CA6-816F-3879F97B5CBC}" type="slidenum">
              <a:rPr lang="en-US" b="0"/>
              <a:t>9</a:t>
            </a:fld>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594360" y="411480"/>
            <a:ext cx="3200400" cy="228600"/>
          </a:xfrm>
          <a:prstGeom prst="rect">
            <a:avLst/>
          </a:prstGeom>
          <a:noFill/>
          <a:ln/>
        </p:spPr>
        <p:txBody>
          <a:bodyPr wrap="square" lIns="0" tIns="0" rIns="0" bIns="0" rtlCol="0" anchor="ctr"/>
          <a:lstStyle/>
          <a:p>
            <a:pPr marL="0" indent="0">
              <a:buNone/>
            </a:pPr>
            <a:r>
              <a:rPr lang="en-US" sz="1000" b="1" kern="0" spc="150" dirty="0">
                <a:solidFill>
                  <a:srgbClr val="B36B4B"/>
                </a:solidFill>
              </a:rPr>
              <a:t>FINDING 3</a:t>
            </a:r>
            <a:endParaRPr lang="en-US" sz="1000" dirty="0"/>
          </a:p>
        </p:txBody>
      </p:sp>
      <p:sp>
        <p:nvSpPr>
          <p:cNvPr id="3" name="Text 1"/>
          <p:cNvSpPr/>
          <p:nvPr/>
        </p:nvSpPr>
        <p:spPr>
          <a:xfrm>
            <a:off x="594360" y="713232"/>
            <a:ext cx="10972800" cy="566928"/>
          </a:xfrm>
          <a:prstGeom prst="rect">
            <a:avLst/>
          </a:prstGeom>
          <a:noFill/>
          <a:ln/>
        </p:spPr>
        <p:txBody>
          <a:bodyPr wrap="square" lIns="0" tIns="0" rIns="0" bIns="0" rtlCol="0" anchor="ctr"/>
          <a:lstStyle/>
          <a:p>
            <a:pPr marL="0" indent="0">
              <a:buNone/>
            </a:pPr>
            <a:r>
              <a:rPr lang="en-US" sz="2800" b="1" dirty="0">
                <a:solidFill>
                  <a:srgbClr val="25334A"/>
                </a:solidFill>
              </a:rPr>
              <a:t>Reflective Professional Learning</a:t>
            </a:r>
            <a:endParaRPr lang="en-US" sz="2800" dirty="0"/>
          </a:p>
        </p:txBody>
      </p:sp>
      <p:sp>
        <p:nvSpPr>
          <p:cNvPr id="4" name="Text 2"/>
          <p:cNvSpPr/>
          <p:nvPr/>
        </p:nvSpPr>
        <p:spPr>
          <a:xfrm>
            <a:off x="914400" y="1417320"/>
            <a:ext cx="10058400" cy="1234440"/>
          </a:xfrm>
          <a:prstGeom prst="rect">
            <a:avLst/>
          </a:prstGeom>
          <a:noFill/>
          <a:ln/>
        </p:spPr>
        <p:txBody>
          <a:bodyPr wrap="square" lIns="1016" tIns="1016" rIns="1016" bIns="1016" rtlCol="0" anchor="ctr">
            <a:normAutofit/>
          </a:bodyPr>
          <a:lstStyle/>
          <a:p>
            <a:pPr marL="0" indent="0">
              <a:buNone/>
            </a:pPr>
            <a:r>
              <a:rPr lang="en-US" sz="2500" i="1" dirty="0">
                <a:solidFill>
                  <a:srgbClr val="25334A"/>
                </a:solidFill>
              </a:rPr>
              <a:t>“Thinking about accents hadn’t really occurred to me … I shall listen to them differently, I think.”</a:t>
            </a:r>
            <a:endParaRPr lang="en-US" sz="2500" dirty="0"/>
          </a:p>
        </p:txBody>
      </p:sp>
      <p:sp>
        <p:nvSpPr>
          <p:cNvPr id="5" name="Text 3"/>
          <p:cNvSpPr/>
          <p:nvPr/>
        </p:nvSpPr>
        <p:spPr>
          <a:xfrm>
            <a:off x="1005840" y="2761488"/>
            <a:ext cx="9875520" cy="274320"/>
          </a:xfrm>
          <a:prstGeom prst="rect">
            <a:avLst/>
          </a:prstGeom>
          <a:noFill/>
          <a:ln/>
        </p:spPr>
        <p:txBody>
          <a:bodyPr wrap="square" lIns="0" tIns="0" rIns="0" bIns="0" rtlCol="0" anchor="ctr"/>
          <a:lstStyle/>
          <a:p>
            <a:pPr marL="0" indent="0">
              <a:buNone/>
            </a:pPr>
            <a:r>
              <a:rPr lang="en-US" sz="1200" b="1" dirty="0">
                <a:solidFill>
                  <a:srgbClr val="B36B4B"/>
                </a:solidFill>
              </a:rPr>
              <a:t>— Participant C</a:t>
            </a:r>
            <a:endParaRPr lang="en-US" sz="1200" dirty="0"/>
          </a:p>
        </p:txBody>
      </p:sp>
      <p:sp>
        <p:nvSpPr>
          <p:cNvPr id="6" name="Text 4"/>
          <p:cNvSpPr/>
          <p:nvPr/>
        </p:nvSpPr>
        <p:spPr>
          <a:xfrm>
            <a:off x="1280160" y="3063240"/>
            <a:ext cx="2560320" cy="502920"/>
          </a:xfrm>
          <a:prstGeom prst="rect">
            <a:avLst/>
          </a:prstGeom>
          <a:noFill/>
          <a:ln/>
        </p:spPr>
        <p:txBody>
          <a:bodyPr wrap="square" lIns="0" tIns="0" rIns="0" bIns="0" rtlCol="0" anchor="ctr"/>
          <a:lstStyle/>
          <a:p>
            <a:pPr marL="0" indent="0" algn="ctr">
              <a:buNone/>
            </a:pPr>
            <a:r>
              <a:rPr lang="en-US" sz="2400" b="1" dirty="0">
                <a:solidFill>
                  <a:srgbClr val="B36B4B"/>
                </a:solidFill>
              </a:rPr>
              <a:t>“CPD for me”</a:t>
            </a:r>
            <a:endParaRPr lang="en-US" sz="2400" dirty="0"/>
          </a:p>
        </p:txBody>
      </p:sp>
      <p:sp>
        <p:nvSpPr>
          <p:cNvPr id="7" name="Text 5"/>
          <p:cNvSpPr/>
          <p:nvPr/>
        </p:nvSpPr>
        <p:spPr>
          <a:xfrm>
            <a:off x="4480560" y="3063240"/>
            <a:ext cx="3200400" cy="502920"/>
          </a:xfrm>
          <a:prstGeom prst="rect">
            <a:avLst/>
          </a:prstGeom>
          <a:noFill/>
          <a:ln/>
        </p:spPr>
        <p:txBody>
          <a:bodyPr wrap="square" lIns="0" tIns="0" rIns="0" bIns="0" rtlCol="0" anchor="ctr"/>
          <a:lstStyle/>
          <a:p>
            <a:pPr marL="0" indent="0" algn="ctr">
              <a:buNone/>
            </a:pPr>
            <a:r>
              <a:rPr lang="en-US" sz="2400" b="1" dirty="0">
                <a:solidFill>
                  <a:srgbClr val="25334A"/>
                </a:solidFill>
              </a:rPr>
              <a:t>“a very solitary thing”</a:t>
            </a:r>
            <a:endParaRPr lang="en-US" sz="2400" dirty="0"/>
          </a:p>
        </p:txBody>
      </p:sp>
      <p:sp>
        <p:nvSpPr>
          <p:cNvPr id="8" name="Text 6"/>
          <p:cNvSpPr/>
          <p:nvPr/>
        </p:nvSpPr>
        <p:spPr>
          <a:xfrm>
            <a:off x="8229600" y="3063240"/>
            <a:ext cx="2560320" cy="502920"/>
          </a:xfrm>
          <a:prstGeom prst="rect">
            <a:avLst/>
          </a:prstGeom>
          <a:noFill/>
          <a:ln/>
        </p:spPr>
        <p:txBody>
          <a:bodyPr wrap="square" lIns="0" tIns="0" rIns="0" bIns="0" rtlCol="0" anchor="ctr"/>
          <a:lstStyle/>
          <a:p>
            <a:pPr marL="0" indent="0" algn="ctr">
              <a:buNone/>
            </a:pPr>
            <a:r>
              <a:rPr lang="en-US" sz="2400" b="1" dirty="0">
                <a:solidFill>
                  <a:srgbClr val="728C7A"/>
                </a:solidFill>
              </a:rPr>
              <a:t>“opened my eyes…”</a:t>
            </a:r>
            <a:endParaRPr lang="en-US" sz="2400" dirty="0"/>
          </a:p>
        </p:txBody>
      </p:sp>
      <p:sp>
        <p:nvSpPr>
          <p:cNvPr id="9" name="Text 7"/>
          <p:cNvSpPr/>
          <p:nvPr/>
        </p:nvSpPr>
        <p:spPr>
          <a:xfrm>
            <a:off x="1143000" y="4434840"/>
            <a:ext cx="1965960" cy="384048"/>
          </a:xfrm>
          <a:prstGeom prst="rect">
            <a:avLst/>
          </a:prstGeom>
          <a:solidFill>
            <a:srgbClr val="E9E3D8"/>
          </a:solidFill>
          <a:ln>
            <a:solidFill>
              <a:srgbClr val="E9E3D8"/>
            </a:solidFill>
          </a:ln>
        </p:spPr>
        <p:txBody>
          <a:bodyPr wrap="square" lIns="635" tIns="635" rIns="635" bIns="635" rtlCol="0" anchor="ctr"/>
          <a:lstStyle/>
          <a:p>
            <a:pPr marL="0" indent="0" algn="ctr">
              <a:buNone/>
            </a:pPr>
            <a:r>
              <a:rPr lang="en-US" sz="1300" b="1" dirty="0">
                <a:solidFill>
                  <a:srgbClr val="25334A"/>
                </a:solidFill>
              </a:rPr>
              <a:t>UNCERTAINTY</a:t>
            </a:r>
            <a:endParaRPr lang="en-US" sz="1300" dirty="0"/>
          </a:p>
        </p:txBody>
      </p:sp>
      <p:sp>
        <p:nvSpPr>
          <p:cNvPr id="10" name="Text 8"/>
          <p:cNvSpPr/>
          <p:nvPr/>
        </p:nvSpPr>
        <p:spPr>
          <a:xfrm>
            <a:off x="3136392" y="4507992"/>
            <a:ext cx="502920" cy="274320"/>
          </a:xfrm>
          <a:prstGeom prst="rect">
            <a:avLst/>
          </a:prstGeom>
          <a:noFill/>
          <a:ln/>
        </p:spPr>
        <p:txBody>
          <a:bodyPr wrap="square" lIns="0" tIns="0" rIns="0" bIns="0" rtlCol="0" anchor="ctr"/>
          <a:lstStyle/>
          <a:p>
            <a:pPr marL="0" indent="0" algn="ctr">
              <a:buNone/>
            </a:pPr>
            <a:r>
              <a:rPr lang="en-US" sz="2000" b="1" dirty="0">
                <a:solidFill>
                  <a:srgbClr val="667085"/>
                </a:solidFill>
              </a:rPr>
              <a:t>→</a:t>
            </a:r>
            <a:endParaRPr lang="en-US" sz="2000" dirty="0"/>
          </a:p>
        </p:txBody>
      </p:sp>
      <p:sp>
        <p:nvSpPr>
          <p:cNvPr id="11" name="Text 9"/>
          <p:cNvSpPr/>
          <p:nvPr/>
        </p:nvSpPr>
        <p:spPr>
          <a:xfrm>
            <a:off x="3703320" y="4434840"/>
            <a:ext cx="1965960" cy="384048"/>
          </a:xfrm>
          <a:prstGeom prst="rect">
            <a:avLst/>
          </a:prstGeom>
          <a:solidFill>
            <a:srgbClr val="E4E9E5"/>
          </a:solidFill>
          <a:ln>
            <a:solidFill>
              <a:srgbClr val="E4E9E5"/>
            </a:solidFill>
          </a:ln>
        </p:spPr>
        <p:txBody>
          <a:bodyPr wrap="square" lIns="635" tIns="635" rIns="635" bIns="635" rtlCol="0" anchor="ctr"/>
          <a:lstStyle/>
          <a:p>
            <a:pPr marL="0" indent="0" algn="ctr">
              <a:buNone/>
            </a:pPr>
            <a:r>
              <a:rPr lang="en-US" sz="1300" b="1" dirty="0">
                <a:solidFill>
                  <a:srgbClr val="25334A"/>
                </a:solidFill>
              </a:rPr>
              <a:t>ENQUIRY</a:t>
            </a:r>
            <a:endParaRPr lang="en-US" sz="1300" dirty="0"/>
          </a:p>
        </p:txBody>
      </p:sp>
      <p:sp>
        <p:nvSpPr>
          <p:cNvPr id="12" name="Text 10"/>
          <p:cNvSpPr/>
          <p:nvPr/>
        </p:nvSpPr>
        <p:spPr>
          <a:xfrm>
            <a:off x="5696712" y="4507992"/>
            <a:ext cx="502920" cy="274320"/>
          </a:xfrm>
          <a:prstGeom prst="rect">
            <a:avLst/>
          </a:prstGeom>
          <a:noFill/>
          <a:ln/>
        </p:spPr>
        <p:txBody>
          <a:bodyPr wrap="square" lIns="0" tIns="0" rIns="0" bIns="0" rtlCol="0" anchor="ctr"/>
          <a:lstStyle/>
          <a:p>
            <a:pPr marL="0" indent="0" algn="ctr">
              <a:buNone/>
            </a:pPr>
            <a:r>
              <a:rPr lang="en-US" sz="2000" b="1" dirty="0">
                <a:solidFill>
                  <a:srgbClr val="667085"/>
                </a:solidFill>
              </a:rPr>
              <a:t>→</a:t>
            </a:r>
            <a:endParaRPr lang="en-US" sz="2000" dirty="0"/>
          </a:p>
        </p:txBody>
      </p:sp>
      <p:sp>
        <p:nvSpPr>
          <p:cNvPr id="13" name="Text 11"/>
          <p:cNvSpPr/>
          <p:nvPr/>
        </p:nvSpPr>
        <p:spPr>
          <a:xfrm>
            <a:off x="6263640" y="4434840"/>
            <a:ext cx="1965960" cy="384048"/>
          </a:xfrm>
          <a:prstGeom prst="rect">
            <a:avLst/>
          </a:prstGeom>
          <a:solidFill>
            <a:srgbClr val="E9E3D8"/>
          </a:solidFill>
          <a:ln>
            <a:solidFill>
              <a:srgbClr val="E9E3D8"/>
            </a:solidFill>
          </a:ln>
        </p:spPr>
        <p:txBody>
          <a:bodyPr wrap="square" lIns="635" tIns="635" rIns="635" bIns="635" rtlCol="0" anchor="ctr"/>
          <a:lstStyle/>
          <a:p>
            <a:pPr marL="0" indent="0" algn="ctr">
              <a:buNone/>
            </a:pPr>
            <a:r>
              <a:rPr lang="en-US" sz="1300" b="1" dirty="0">
                <a:solidFill>
                  <a:srgbClr val="25334A"/>
                </a:solidFill>
              </a:rPr>
              <a:t>REFLECTION</a:t>
            </a:r>
            <a:endParaRPr lang="en-US" sz="1300" dirty="0"/>
          </a:p>
        </p:txBody>
      </p:sp>
      <p:sp>
        <p:nvSpPr>
          <p:cNvPr id="14" name="Text 12"/>
          <p:cNvSpPr/>
          <p:nvPr/>
        </p:nvSpPr>
        <p:spPr>
          <a:xfrm>
            <a:off x="8257032" y="4507992"/>
            <a:ext cx="502920" cy="274320"/>
          </a:xfrm>
          <a:prstGeom prst="rect">
            <a:avLst/>
          </a:prstGeom>
          <a:noFill/>
          <a:ln/>
        </p:spPr>
        <p:txBody>
          <a:bodyPr wrap="square" lIns="0" tIns="0" rIns="0" bIns="0" rtlCol="0" anchor="ctr"/>
          <a:lstStyle/>
          <a:p>
            <a:pPr marL="0" indent="0" algn="ctr">
              <a:buNone/>
            </a:pPr>
            <a:r>
              <a:rPr lang="en-US" sz="2000" b="1" dirty="0">
                <a:solidFill>
                  <a:srgbClr val="667085"/>
                </a:solidFill>
              </a:rPr>
              <a:t>→</a:t>
            </a:r>
            <a:endParaRPr lang="en-US" sz="2000" dirty="0"/>
          </a:p>
        </p:txBody>
      </p:sp>
      <p:sp>
        <p:nvSpPr>
          <p:cNvPr id="15" name="Text 13"/>
          <p:cNvSpPr/>
          <p:nvPr/>
        </p:nvSpPr>
        <p:spPr>
          <a:xfrm>
            <a:off x="8823960" y="4434840"/>
            <a:ext cx="1965960" cy="384048"/>
          </a:xfrm>
          <a:prstGeom prst="rect">
            <a:avLst/>
          </a:prstGeom>
          <a:solidFill>
            <a:srgbClr val="E4E9E5"/>
          </a:solidFill>
          <a:ln>
            <a:solidFill>
              <a:srgbClr val="E4E9E5"/>
            </a:solidFill>
          </a:ln>
        </p:spPr>
        <p:txBody>
          <a:bodyPr wrap="square" lIns="635" tIns="635" rIns="635" bIns="635" rtlCol="0" anchor="ctr"/>
          <a:lstStyle/>
          <a:p>
            <a:pPr marL="0" indent="0" algn="ctr">
              <a:buNone/>
            </a:pPr>
            <a:r>
              <a:rPr lang="en-US" sz="1300" b="1" dirty="0">
                <a:solidFill>
                  <a:srgbClr val="25334A"/>
                </a:solidFill>
              </a:rPr>
              <a:t>REVISED PRACTICE</a:t>
            </a:r>
            <a:endParaRPr lang="en-US" sz="1300" dirty="0"/>
          </a:p>
        </p:txBody>
      </p:sp>
      <p:sp>
        <p:nvSpPr>
          <p:cNvPr id="16" name="Text 14"/>
          <p:cNvSpPr/>
          <p:nvPr/>
        </p:nvSpPr>
        <p:spPr>
          <a:xfrm>
            <a:off x="3246120" y="5349240"/>
            <a:ext cx="5669280" cy="502920"/>
          </a:xfrm>
          <a:prstGeom prst="rect">
            <a:avLst/>
          </a:prstGeom>
          <a:noFill/>
          <a:ln/>
        </p:spPr>
        <p:txBody>
          <a:bodyPr wrap="square" lIns="0" tIns="0" rIns="0" bIns="0" rtlCol="0" anchor="ctr"/>
          <a:lstStyle/>
          <a:p>
            <a:pPr marL="0" indent="0" algn="ctr">
              <a:buNone/>
            </a:pPr>
            <a:r>
              <a:rPr lang="en-US" sz="2300" b="1" dirty="0">
                <a:solidFill>
                  <a:srgbClr val="25334A"/>
                </a:solidFill>
              </a:rPr>
              <a:t>Expertise ≠ knowing everything</a:t>
            </a:r>
            <a:endParaRPr lang="en-US" sz="2300" dirty="0"/>
          </a:p>
        </p:txBody>
      </p:sp>
      <p:sp>
        <p:nvSpPr>
          <p:cNvPr id="17" name="Text 15"/>
          <p:cNvSpPr/>
          <p:nvPr/>
        </p:nvSpPr>
        <p:spPr>
          <a:xfrm>
            <a:off x="621792" y="6181344"/>
            <a:ext cx="10789920" cy="201168"/>
          </a:xfrm>
          <a:prstGeom prst="rect">
            <a:avLst/>
          </a:prstGeom>
          <a:noFill/>
          <a:ln/>
        </p:spPr>
        <p:txBody>
          <a:bodyPr wrap="square" lIns="0" tIns="0" rIns="0" bIns="0" rtlCol="0" anchor="ctr">
            <a:normAutofit/>
          </a:bodyPr>
          <a:lstStyle/>
          <a:p>
            <a:pPr marL="0" indent="0">
              <a:buNone/>
            </a:pPr>
            <a:endParaRPr lang="en-US" sz="800" i="1" dirty="0">
              <a:solidFill>
                <a:srgbClr val="7A7A7A"/>
              </a:solidFill>
            </a:endParaRPr>
          </a:p>
        </p:txBody>
      </p:sp>
      <p:sp>
        <p:nvSpPr>
          <p:cNvPr id="25" name="Slide Number Placeholder 0"/>
          <p:cNvSpPr>
            <a:spLocks noGrp="1"/>
          </p:cNvSpPr>
          <p:nvPr>
            <p:ph type="sldNum" sz="quarter" idx="4294967295"/>
          </p:nvPr>
        </p:nvSpPr>
        <p:spPr>
          <a:xfrm>
            <a:off x="11722608" y="6510528"/>
            <a:ext cx="353568" cy="164592"/>
          </a:xfrm>
          <a:prstGeom prst="rect">
            <a:avLst/>
          </a:prstGeom>
          <a:extLst>
            <a:ext uri="{C572A759-6A51-4108-AA02-DFA0A04FC94B}">
              <ma14:wrappingTextBoxFlag xmlns:ma14="http://schemas.microsoft.com/office/mac/drawingml/2011/main" xmlns="" val="0"/>
            </a:ext>
          </a:extLst>
        </p:spPr>
        <p:txBody>
          <a:bodyPr/>
          <a:lstStyle>
            <a:lvl1pPr>
              <a:defRPr sz="800">
                <a:solidFill>
                  <a:srgbClr val="6B7280"/>
                </a:solidFill>
              </a:defRPr>
            </a:lvl1pPr>
          </a:lstStyle>
          <a:p>
            <a:pPr algn="r"/>
            <a:fld id="{F7021451-1387-4CA6-816F-3879F97B5CBC}" type="slidenum">
              <a:rPr lang="en-US" b="0"/>
              <a:t>10</a:t>
            </a:fld>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p:nvPr/>
        </p:nvSpPr>
        <p:spPr>
          <a:xfrm>
            <a:off x="594360" y="411480"/>
            <a:ext cx="3200400" cy="228600"/>
          </a:xfrm>
          <a:prstGeom prst="rect">
            <a:avLst/>
          </a:prstGeom>
          <a:noFill/>
          <a:ln/>
        </p:spPr>
        <p:txBody>
          <a:bodyPr wrap="square" lIns="0" tIns="0" rIns="0" bIns="0" rtlCol="0" anchor="ctr"/>
          <a:lstStyle/>
          <a:p>
            <a:pPr marL="0" indent="0">
              <a:buNone/>
            </a:pPr>
            <a:r>
              <a:rPr lang="en-US" sz="1000" b="1" kern="0" spc="150" dirty="0">
                <a:solidFill>
                  <a:srgbClr val="B36B4B"/>
                </a:solidFill>
              </a:rPr>
              <a:t>SYNTHESIS</a:t>
            </a:r>
            <a:endParaRPr lang="en-US" sz="1000" dirty="0"/>
          </a:p>
        </p:txBody>
      </p:sp>
      <p:sp>
        <p:nvSpPr>
          <p:cNvPr id="3" name="Text 1"/>
          <p:cNvSpPr/>
          <p:nvPr/>
        </p:nvSpPr>
        <p:spPr>
          <a:xfrm>
            <a:off x="594360" y="713232"/>
            <a:ext cx="10972800" cy="566928"/>
          </a:xfrm>
          <a:prstGeom prst="rect">
            <a:avLst/>
          </a:prstGeom>
          <a:noFill/>
          <a:ln/>
        </p:spPr>
        <p:txBody>
          <a:bodyPr wrap="square" lIns="0" tIns="0" rIns="0" bIns="0" rtlCol="0" anchor="ctr"/>
          <a:lstStyle/>
          <a:p>
            <a:pPr marL="0" indent="0">
              <a:buNone/>
            </a:pPr>
            <a:r>
              <a:rPr lang="en-US" sz="2800" b="1" dirty="0">
                <a:solidFill>
                  <a:srgbClr val="25334A"/>
                </a:solidFill>
              </a:rPr>
              <a:t>Three themes, one professional process</a:t>
            </a:r>
            <a:endParaRPr lang="en-US" sz="2800" dirty="0"/>
          </a:p>
        </p:txBody>
      </p:sp>
      <p:sp>
        <p:nvSpPr>
          <p:cNvPr id="4" name="Text 2"/>
          <p:cNvSpPr/>
          <p:nvPr/>
        </p:nvSpPr>
        <p:spPr>
          <a:xfrm>
            <a:off x="914400" y="1508760"/>
            <a:ext cx="548640" cy="548640"/>
          </a:xfrm>
          <a:prstGeom prst="ellipse">
            <a:avLst/>
          </a:prstGeom>
          <a:solidFill>
            <a:srgbClr val="25334A"/>
          </a:solidFill>
          <a:ln/>
        </p:spPr>
        <p:txBody>
          <a:bodyPr wrap="square" lIns="0" tIns="0" rIns="0" bIns="0" rtlCol="0" anchor="ctr"/>
          <a:lstStyle/>
          <a:p>
            <a:pPr marL="0" indent="0" algn="ctr">
              <a:buNone/>
            </a:pPr>
            <a:r>
              <a:rPr lang="en-US" sz="1800" b="1" dirty="0">
                <a:solidFill>
                  <a:srgbClr val="FFFFFF"/>
                </a:solidFill>
              </a:rPr>
              <a:t>1</a:t>
            </a:r>
            <a:endParaRPr lang="en-US" sz="1800" dirty="0"/>
          </a:p>
        </p:txBody>
      </p:sp>
      <p:sp>
        <p:nvSpPr>
          <p:cNvPr id="5" name="Text 3"/>
          <p:cNvSpPr/>
          <p:nvPr/>
        </p:nvSpPr>
        <p:spPr>
          <a:xfrm>
            <a:off x="1600200" y="1481328"/>
            <a:ext cx="2377440" cy="777240"/>
          </a:xfrm>
          <a:prstGeom prst="rect">
            <a:avLst/>
          </a:prstGeom>
          <a:noFill/>
          <a:ln/>
        </p:spPr>
        <p:txBody>
          <a:bodyPr wrap="square" lIns="0" tIns="0" rIns="0" bIns="0" rtlCol="0" anchor="ctr">
            <a:normAutofit/>
          </a:bodyPr>
          <a:lstStyle/>
          <a:p>
            <a:pPr marL="0" indent="0">
              <a:buNone/>
            </a:pPr>
            <a:r>
              <a:rPr lang="en-US" sz="1900" b="1" dirty="0">
                <a:solidFill>
                  <a:srgbClr val="25334A"/>
                </a:solidFill>
              </a:rPr>
              <a:t>Professional Judgement</a:t>
            </a:r>
            <a:endParaRPr lang="en-US" sz="1900" dirty="0"/>
          </a:p>
          <a:p>
            <a:pPr marL="0" indent="0">
              <a:buNone/>
            </a:pPr>
            <a:r>
              <a:rPr lang="en-US" sz="1900" b="1" dirty="0">
                <a:solidFill>
                  <a:srgbClr val="25334A"/>
                </a:solidFill>
              </a:rPr>
              <a:t>in Context</a:t>
            </a:r>
            <a:endParaRPr lang="en-US" sz="1900" dirty="0"/>
          </a:p>
        </p:txBody>
      </p:sp>
      <p:sp>
        <p:nvSpPr>
          <p:cNvPr id="6" name="Text 4"/>
          <p:cNvSpPr/>
          <p:nvPr/>
        </p:nvSpPr>
        <p:spPr>
          <a:xfrm>
            <a:off x="914400" y="2606040"/>
            <a:ext cx="2926080" cy="731520"/>
          </a:xfrm>
          <a:prstGeom prst="rect">
            <a:avLst/>
          </a:prstGeom>
          <a:noFill/>
          <a:ln/>
        </p:spPr>
        <p:txBody>
          <a:bodyPr wrap="square" lIns="0" tIns="0" rIns="0" bIns="0" rtlCol="0" anchor="ctr"/>
          <a:lstStyle/>
          <a:p>
            <a:pPr marL="0" indent="0" algn="ctr">
              <a:buNone/>
            </a:pPr>
            <a:r>
              <a:rPr lang="en-US" sz="1700" i="1" dirty="0">
                <a:solidFill>
                  <a:srgbClr val="1F2937"/>
                </a:solidFill>
              </a:rPr>
              <a:t>What is appropriate here?</a:t>
            </a:r>
            <a:endParaRPr lang="en-US" sz="1700" dirty="0"/>
          </a:p>
        </p:txBody>
      </p:sp>
      <p:sp>
        <p:nvSpPr>
          <p:cNvPr id="7" name="Text 5"/>
          <p:cNvSpPr/>
          <p:nvPr/>
        </p:nvSpPr>
        <p:spPr>
          <a:xfrm>
            <a:off x="3886200" y="1828800"/>
            <a:ext cx="594360" cy="457200"/>
          </a:xfrm>
          <a:prstGeom prst="rect">
            <a:avLst/>
          </a:prstGeom>
          <a:noFill/>
          <a:ln/>
        </p:spPr>
        <p:txBody>
          <a:bodyPr wrap="square" lIns="0" tIns="0" rIns="0" bIns="0" rtlCol="0" anchor="ctr"/>
          <a:lstStyle/>
          <a:p>
            <a:pPr marL="0" indent="0" algn="ctr">
              <a:buNone/>
            </a:pPr>
            <a:r>
              <a:rPr lang="en-US" sz="3000" b="1" dirty="0">
                <a:solidFill>
                  <a:srgbClr val="667085"/>
                </a:solidFill>
              </a:rPr>
              <a:t>→</a:t>
            </a:r>
            <a:endParaRPr lang="en-US" sz="3000" dirty="0"/>
          </a:p>
        </p:txBody>
      </p:sp>
      <p:sp>
        <p:nvSpPr>
          <p:cNvPr id="8" name="Text 6"/>
          <p:cNvSpPr/>
          <p:nvPr/>
        </p:nvSpPr>
        <p:spPr>
          <a:xfrm>
            <a:off x="4572000" y="1508760"/>
            <a:ext cx="548640" cy="548640"/>
          </a:xfrm>
          <a:prstGeom prst="ellipse">
            <a:avLst/>
          </a:prstGeom>
          <a:solidFill>
            <a:srgbClr val="B36B4B"/>
          </a:solidFill>
          <a:ln/>
        </p:spPr>
        <p:txBody>
          <a:bodyPr wrap="square" lIns="0" tIns="0" rIns="0" bIns="0" rtlCol="0" anchor="ctr"/>
          <a:lstStyle/>
          <a:p>
            <a:pPr marL="0" indent="0" algn="ctr">
              <a:buNone/>
            </a:pPr>
            <a:r>
              <a:rPr lang="en-US" sz="1800" b="1" dirty="0">
                <a:solidFill>
                  <a:srgbClr val="FFFFFF"/>
                </a:solidFill>
              </a:rPr>
              <a:t>2</a:t>
            </a:r>
            <a:endParaRPr lang="en-US" sz="1800" dirty="0"/>
          </a:p>
        </p:txBody>
      </p:sp>
      <p:sp>
        <p:nvSpPr>
          <p:cNvPr id="9" name="Text 7"/>
          <p:cNvSpPr/>
          <p:nvPr/>
        </p:nvSpPr>
        <p:spPr>
          <a:xfrm>
            <a:off x="5257800" y="1481328"/>
            <a:ext cx="2377440" cy="777240"/>
          </a:xfrm>
          <a:prstGeom prst="rect">
            <a:avLst/>
          </a:prstGeom>
          <a:noFill/>
          <a:ln/>
        </p:spPr>
        <p:txBody>
          <a:bodyPr wrap="square" lIns="0" tIns="0" rIns="0" bIns="0" rtlCol="0" anchor="ctr">
            <a:normAutofit/>
          </a:bodyPr>
          <a:lstStyle/>
          <a:p>
            <a:pPr marL="0" indent="0">
              <a:buNone/>
            </a:pPr>
            <a:r>
              <a:rPr lang="en-US" sz="1900" b="1" dirty="0">
                <a:solidFill>
                  <a:srgbClr val="25334A"/>
                </a:solidFill>
              </a:rPr>
              <a:t>Responsive</a:t>
            </a:r>
            <a:endParaRPr lang="en-US" sz="1900" dirty="0"/>
          </a:p>
          <a:p>
            <a:pPr marL="0" indent="0">
              <a:buNone/>
            </a:pPr>
            <a:r>
              <a:rPr lang="en-US" sz="1900" b="1" dirty="0">
                <a:solidFill>
                  <a:srgbClr val="25334A"/>
                </a:solidFill>
              </a:rPr>
              <a:t>Pedagogy</a:t>
            </a:r>
            <a:endParaRPr lang="en-US" sz="1900" dirty="0"/>
          </a:p>
        </p:txBody>
      </p:sp>
      <p:sp>
        <p:nvSpPr>
          <p:cNvPr id="10" name="Text 8"/>
          <p:cNvSpPr/>
          <p:nvPr/>
        </p:nvSpPr>
        <p:spPr>
          <a:xfrm>
            <a:off x="4572000" y="2606040"/>
            <a:ext cx="2926080" cy="731520"/>
          </a:xfrm>
          <a:prstGeom prst="rect">
            <a:avLst/>
          </a:prstGeom>
          <a:noFill/>
          <a:ln/>
        </p:spPr>
        <p:txBody>
          <a:bodyPr wrap="square" lIns="0" tIns="0" rIns="0" bIns="0" rtlCol="0" anchor="ctr"/>
          <a:lstStyle/>
          <a:p>
            <a:pPr marL="0" indent="0" algn="ctr">
              <a:buNone/>
            </a:pPr>
            <a:r>
              <a:rPr lang="en-US" sz="1700" i="1" dirty="0">
                <a:solidFill>
                  <a:srgbClr val="1F2937"/>
                </a:solidFill>
              </a:rPr>
              <a:t>How can this ensemble realise it?</a:t>
            </a:r>
            <a:endParaRPr lang="en-US" sz="1700" dirty="0"/>
          </a:p>
        </p:txBody>
      </p:sp>
      <p:sp>
        <p:nvSpPr>
          <p:cNvPr id="11" name="Text 9"/>
          <p:cNvSpPr/>
          <p:nvPr/>
        </p:nvSpPr>
        <p:spPr>
          <a:xfrm>
            <a:off x="7543800" y="1828800"/>
            <a:ext cx="594360" cy="457200"/>
          </a:xfrm>
          <a:prstGeom prst="rect">
            <a:avLst/>
          </a:prstGeom>
          <a:noFill/>
          <a:ln/>
        </p:spPr>
        <p:txBody>
          <a:bodyPr wrap="square" lIns="0" tIns="0" rIns="0" bIns="0" rtlCol="0" anchor="ctr"/>
          <a:lstStyle/>
          <a:p>
            <a:pPr marL="0" indent="0" algn="ctr">
              <a:buNone/>
            </a:pPr>
            <a:r>
              <a:rPr lang="en-US" sz="3000" b="1" dirty="0">
                <a:solidFill>
                  <a:srgbClr val="667085"/>
                </a:solidFill>
              </a:rPr>
              <a:t>→</a:t>
            </a:r>
            <a:endParaRPr lang="en-US" sz="3000" dirty="0"/>
          </a:p>
        </p:txBody>
      </p:sp>
      <p:sp>
        <p:nvSpPr>
          <p:cNvPr id="12" name="Text 10"/>
          <p:cNvSpPr/>
          <p:nvPr/>
        </p:nvSpPr>
        <p:spPr>
          <a:xfrm>
            <a:off x="8229600" y="1508760"/>
            <a:ext cx="548640" cy="548640"/>
          </a:xfrm>
          <a:prstGeom prst="ellipse">
            <a:avLst/>
          </a:prstGeom>
          <a:solidFill>
            <a:srgbClr val="728C7A"/>
          </a:solidFill>
          <a:ln/>
        </p:spPr>
        <p:txBody>
          <a:bodyPr wrap="square" lIns="0" tIns="0" rIns="0" bIns="0" rtlCol="0" anchor="ctr"/>
          <a:lstStyle/>
          <a:p>
            <a:pPr marL="0" indent="0" algn="ctr">
              <a:buNone/>
            </a:pPr>
            <a:r>
              <a:rPr lang="en-US" sz="1800" b="1" dirty="0">
                <a:solidFill>
                  <a:srgbClr val="FFFFFF"/>
                </a:solidFill>
              </a:rPr>
              <a:t>3</a:t>
            </a:r>
            <a:endParaRPr lang="en-US" sz="1800" dirty="0"/>
          </a:p>
        </p:txBody>
      </p:sp>
      <p:sp>
        <p:nvSpPr>
          <p:cNvPr id="13" name="Text 11"/>
          <p:cNvSpPr/>
          <p:nvPr/>
        </p:nvSpPr>
        <p:spPr>
          <a:xfrm>
            <a:off x="8915400" y="1481328"/>
            <a:ext cx="2377440" cy="777240"/>
          </a:xfrm>
          <a:prstGeom prst="rect">
            <a:avLst/>
          </a:prstGeom>
          <a:noFill/>
          <a:ln/>
        </p:spPr>
        <p:txBody>
          <a:bodyPr wrap="square" lIns="0" tIns="0" rIns="0" bIns="0" rtlCol="0" anchor="ctr">
            <a:normAutofit/>
          </a:bodyPr>
          <a:lstStyle/>
          <a:p>
            <a:pPr marL="0" indent="0">
              <a:buNone/>
            </a:pPr>
            <a:r>
              <a:rPr lang="en-US" sz="1900" b="1" dirty="0">
                <a:solidFill>
                  <a:srgbClr val="25334A"/>
                </a:solidFill>
              </a:rPr>
              <a:t>Reflective Professional</a:t>
            </a:r>
            <a:endParaRPr lang="en-US" sz="1900" dirty="0"/>
          </a:p>
          <a:p>
            <a:pPr marL="0" indent="0">
              <a:buNone/>
            </a:pPr>
            <a:r>
              <a:rPr lang="en-US" sz="1900" b="1" dirty="0">
                <a:solidFill>
                  <a:srgbClr val="25334A"/>
                </a:solidFill>
              </a:rPr>
              <a:t>Learning</a:t>
            </a:r>
            <a:endParaRPr lang="en-US" sz="1900" dirty="0"/>
          </a:p>
        </p:txBody>
      </p:sp>
      <p:sp>
        <p:nvSpPr>
          <p:cNvPr id="14" name="Text 12"/>
          <p:cNvSpPr/>
          <p:nvPr/>
        </p:nvSpPr>
        <p:spPr>
          <a:xfrm>
            <a:off x="8229600" y="2606040"/>
            <a:ext cx="2926080" cy="731520"/>
          </a:xfrm>
          <a:prstGeom prst="rect">
            <a:avLst/>
          </a:prstGeom>
          <a:noFill/>
          <a:ln/>
        </p:spPr>
        <p:txBody>
          <a:bodyPr wrap="square" lIns="0" tIns="0" rIns="0" bIns="0" rtlCol="0" anchor="ctr"/>
          <a:lstStyle/>
          <a:p>
            <a:pPr marL="0" indent="0" algn="ctr">
              <a:buNone/>
            </a:pPr>
            <a:r>
              <a:rPr lang="en-US" sz="1700" i="1" dirty="0">
                <a:solidFill>
                  <a:srgbClr val="1F2937"/>
                </a:solidFill>
              </a:rPr>
              <a:t>What changes next time?</a:t>
            </a:r>
            <a:endParaRPr lang="en-US" sz="1700" dirty="0"/>
          </a:p>
        </p:txBody>
      </p:sp>
      <p:sp>
        <p:nvSpPr>
          <p:cNvPr id="16" name="Text 14"/>
          <p:cNvSpPr/>
          <p:nvPr/>
        </p:nvSpPr>
        <p:spPr>
          <a:xfrm>
            <a:off x="2834640" y="4800600"/>
            <a:ext cx="6492240" cy="411480"/>
          </a:xfrm>
          <a:prstGeom prst="rect">
            <a:avLst/>
          </a:prstGeom>
          <a:noFill/>
          <a:ln/>
        </p:spPr>
        <p:txBody>
          <a:bodyPr wrap="square" lIns="0" tIns="0" rIns="0" bIns="0" rtlCol="0" anchor="ctr"/>
          <a:lstStyle/>
          <a:p>
            <a:pPr marL="0" indent="0" algn="ctr">
              <a:buNone/>
            </a:pPr>
            <a:r>
              <a:rPr lang="en-US" sz="1700" b="1" dirty="0">
                <a:solidFill>
                  <a:srgbClr val="C49A4A"/>
                </a:solidFill>
              </a:rPr>
              <a:t>Experience and reflection feed back into future judgement</a:t>
            </a:r>
            <a:endParaRPr lang="en-US" sz="1700" dirty="0"/>
          </a:p>
        </p:txBody>
      </p:sp>
      <p:sp>
        <p:nvSpPr>
          <p:cNvPr id="25" name="Slide Number Placeholder 0"/>
          <p:cNvSpPr>
            <a:spLocks noGrp="1"/>
          </p:cNvSpPr>
          <p:nvPr>
            <p:ph type="sldNum" sz="quarter" idx="4294967295"/>
          </p:nvPr>
        </p:nvSpPr>
        <p:spPr>
          <a:xfrm>
            <a:off x="11722608" y="6520688"/>
            <a:ext cx="465328" cy="215392"/>
          </a:xfrm>
          <a:prstGeom prst="rect">
            <a:avLst/>
          </a:prstGeom>
          <a:extLst>
            <a:ext uri="{C572A759-6A51-4108-AA02-DFA0A04FC94B}">
              <ma14:wrappingTextBoxFlag xmlns:ma14="http://schemas.microsoft.com/office/mac/drawingml/2011/main" xmlns="" val="0"/>
            </a:ext>
          </a:extLst>
        </p:spPr>
        <p:txBody>
          <a:bodyPr/>
          <a:lstStyle>
            <a:lvl1pPr>
              <a:defRPr sz="800">
                <a:solidFill>
                  <a:srgbClr val="6B7280"/>
                </a:solidFill>
              </a:defRPr>
            </a:lvl1pPr>
          </a:lstStyle>
          <a:p>
            <a:pPr algn="r"/>
            <a:fld id="{F7021451-1387-4CA6-816F-3879F97B5CBC}" type="slidenum">
              <a:rPr lang="en-US" b="0"/>
              <a:t>11</a:t>
            </a:fld>
            <a:endParaRPr lang="en-US"/>
          </a:p>
        </p:txBody>
      </p:sp>
      <p:sp>
        <p:nvSpPr>
          <p:cNvPr id="17" name="Arrow: U-Turn 16">
            <a:extLst>
              <a:ext uri="{FF2B5EF4-FFF2-40B4-BE49-F238E27FC236}">
                <a16:creationId xmlns:a16="http://schemas.microsoft.com/office/drawing/2014/main" id="{0A1264E2-6898-7B32-C729-C89DB2847109}"/>
              </a:ext>
            </a:extLst>
          </p:cNvPr>
          <p:cNvSpPr/>
          <p:nvPr/>
        </p:nvSpPr>
        <p:spPr>
          <a:xfrm rot="10800000">
            <a:off x="2031598" y="3432654"/>
            <a:ext cx="7655447" cy="275321"/>
          </a:xfrm>
          <a:prstGeom prst="uturnArrow">
            <a:avLst/>
          </a:prstGeom>
          <a:solidFill>
            <a:schemeClr val="accent4">
              <a:lumMod val="75000"/>
            </a:schemeClr>
          </a:solidFill>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0"/>
          <p:cNvSpPr/>
          <p:nvPr/>
        </p:nvSpPr>
        <p:spPr>
          <a:xfrm>
            <a:off x="594360" y="411480"/>
            <a:ext cx="3200400" cy="228600"/>
          </a:xfrm>
          <a:prstGeom prst="rect">
            <a:avLst/>
          </a:prstGeom>
          <a:noFill/>
          <a:ln/>
        </p:spPr>
        <p:txBody>
          <a:bodyPr wrap="square" lIns="0" tIns="0" rIns="0" bIns="0" rtlCol="0" anchor="ctr"/>
          <a:lstStyle/>
          <a:p>
            <a:pPr marL="0" indent="0">
              <a:buNone/>
            </a:pPr>
            <a:r>
              <a:rPr lang="en-US" sz="1000" b="1" kern="0" spc="150" dirty="0">
                <a:solidFill>
                  <a:srgbClr val="B36B4B"/>
                </a:solidFill>
              </a:rPr>
              <a:t>CONCEPTUAL CONTRIBUTION</a:t>
            </a:r>
            <a:endParaRPr lang="en-US" sz="1000" dirty="0"/>
          </a:p>
        </p:txBody>
      </p:sp>
      <p:sp>
        <p:nvSpPr>
          <p:cNvPr id="3" name="Text 1"/>
          <p:cNvSpPr/>
          <p:nvPr/>
        </p:nvSpPr>
        <p:spPr>
          <a:xfrm>
            <a:off x="594360" y="713232"/>
            <a:ext cx="10972800" cy="566928"/>
          </a:xfrm>
          <a:prstGeom prst="rect">
            <a:avLst/>
          </a:prstGeom>
          <a:noFill/>
          <a:ln/>
        </p:spPr>
        <p:txBody>
          <a:bodyPr wrap="square" lIns="0" tIns="0" rIns="0" bIns="0" rtlCol="0" anchor="ctr"/>
          <a:lstStyle/>
          <a:p>
            <a:pPr marL="0" indent="0">
              <a:buNone/>
            </a:pPr>
            <a:r>
              <a:rPr lang="en-US" sz="2800" b="1" dirty="0">
                <a:solidFill>
                  <a:srgbClr val="25334A"/>
                </a:solidFill>
              </a:rPr>
              <a:t>Adaptive ECD as conductor professional practice</a:t>
            </a:r>
            <a:endParaRPr lang="en-US" sz="2800" dirty="0"/>
          </a:p>
        </p:txBody>
      </p:sp>
      <p:sp>
        <p:nvSpPr>
          <p:cNvPr id="23" name="Text 21"/>
          <p:cNvSpPr/>
          <p:nvPr/>
        </p:nvSpPr>
        <p:spPr>
          <a:xfrm>
            <a:off x="8869680" y="1143000"/>
            <a:ext cx="2331720" cy="347472"/>
          </a:xfrm>
          <a:prstGeom prst="rect">
            <a:avLst/>
          </a:prstGeom>
          <a:noFill/>
          <a:ln/>
        </p:spPr>
        <p:txBody>
          <a:bodyPr wrap="square" lIns="0" tIns="0" rIns="0" bIns="0" rtlCol="0" anchor="ctr"/>
          <a:lstStyle/>
          <a:p>
            <a:pPr marL="0" indent="0" algn="ctr">
              <a:buNone/>
            </a:pPr>
            <a:r>
              <a:rPr lang="en-US" sz="1300" b="1" kern="0" spc="100" dirty="0">
                <a:solidFill>
                  <a:srgbClr val="B36B4B"/>
                </a:solidFill>
              </a:rPr>
              <a:t>ADAPTIVE ≠ ARBITRARY</a:t>
            </a:r>
            <a:endParaRPr lang="en-US" sz="1300" dirty="0"/>
          </a:p>
        </p:txBody>
      </p:sp>
      <p:sp>
        <p:nvSpPr>
          <p:cNvPr id="24" name="Text 22"/>
          <p:cNvSpPr/>
          <p:nvPr/>
        </p:nvSpPr>
        <p:spPr>
          <a:xfrm>
            <a:off x="621792" y="6181344"/>
            <a:ext cx="10789920" cy="201168"/>
          </a:xfrm>
          <a:prstGeom prst="rect">
            <a:avLst/>
          </a:prstGeom>
          <a:noFill/>
          <a:ln/>
        </p:spPr>
        <p:txBody>
          <a:bodyPr wrap="square" lIns="0" tIns="0" rIns="0" bIns="0" rtlCol="0" anchor="ctr">
            <a:normAutofit/>
          </a:bodyPr>
          <a:lstStyle/>
          <a:p>
            <a:endParaRPr lang="en-US" sz="800" i="1" dirty="0">
              <a:solidFill>
                <a:srgbClr val="7A7A7A"/>
              </a:solidFill>
            </a:endParaRPr>
          </a:p>
        </p:txBody>
      </p:sp>
      <p:sp>
        <p:nvSpPr>
          <p:cNvPr id="25" name="Slide Number Placeholder 0"/>
          <p:cNvSpPr>
            <a:spLocks noGrp="1"/>
          </p:cNvSpPr>
          <p:nvPr>
            <p:ph type="sldNum" sz="quarter" idx="4294967295"/>
          </p:nvPr>
        </p:nvSpPr>
        <p:spPr>
          <a:xfrm>
            <a:off x="11722608" y="6510528"/>
            <a:ext cx="373888" cy="174752"/>
          </a:xfrm>
          <a:prstGeom prst="rect">
            <a:avLst/>
          </a:prstGeom>
          <a:extLst>
            <a:ext uri="{C572A759-6A51-4108-AA02-DFA0A04FC94B}">
              <ma14:wrappingTextBoxFlag xmlns:ma14="http://schemas.microsoft.com/office/mac/drawingml/2011/main" xmlns="" val="0"/>
            </a:ext>
          </a:extLst>
        </p:spPr>
        <p:txBody>
          <a:bodyPr/>
          <a:lstStyle>
            <a:lvl1pPr>
              <a:defRPr sz="800">
                <a:solidFill>
                  <a:srgbClr val="6B7280"/>
                </a:solidFill>
              </a:defRPr>
            </a:lvl1pPr>
          </a:lstStyle>
          <a:p>
            <a:pPr algn="r"/>
            <a:fld id="{F7021451-1387-4CA6-816F-3879F97B5CBC}" type="slidenum">
              <a:rPr lang="en-US" b="0"/>
              <a:t>12</a:t>
            </a:fld>
            <a:endParaRPr lang="en-US"/>
          </a:p>
        </p:txBody>
      </p:sp>
      <p:pic>
        <p:nvPicPr>
          <p:cNvPr id="5" name="Picture 4">
            <a:extLst>
              <a:ext uri="{FF2B5EF4-FFF2-40B4-BE49-F238E27FC236}">
                <a16:creationId xmlns:a16="http://schemas.microsoft.com/office/drawing/2014/main" id="{CA0D0B95-B868-5705-8781-BA834B05FCD0}"/>
              </a:ext>
            </a:extLst>
          </p:cNvPr>
          <p:cNvPicPr>
            <a:picLocks noChangeAspect="1"/>
          </p:cNvPicPr>
          <p:nvPr/>
        </p:nvPicPr>
        <p:blipFill>
          <a:blip r:embed="rId3"/>
          <a:stretch>
            <a:fillRect/>
          </a:stretch>
        </p:blipFill>
        <p:spPr>
          <a:xfrm>
            <a:off x="2202180" y="1493520"/>
            <a:ext cx="6670040" cy="4683760"/>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2" name="Text 0"/>
          <p:cNvSpPr/>
          <p:nvPr/>
        </p:nvSpPr>
        <p:spPr>
          <a:xfrm>
            <a:off x="594360" y="411480"/>
            <a:ext cx="3200400" cy="228600"/>
          </a:xfrm>
          <a:prstGeom prst="rect">
            <a:avLst/>
          </a:prstGeom>
          <a:noFill/>
          <a:ln/>
        </p:spPr>
        <p:txBody>
          <a:bodyPr wrap="square" lIns="0" tIns="0" rIns="0" bIns="0" rtlCol="0" anchor="ctr"/>
          <a:lstStyle/>
          <a:p>
            <a:pPr marL="0" indent="0">
              <a:buNone/>
            </a:pPr>
            <a:r>
              <a:rPr lang="en-US" sz="1000" b="1" kern="0" spc="150" dirty="0">
                <a:solidFill>
                  <a:srgbClr val="B36B4B"/>
                </a:solidFill>
              </a:rPr>
              <a:t>IMPLICATIONS</a:t>
            </a:r>
            <a:endParaRPr lang="en-US" sz="1000" dirty="0"/>
          </a:p>
        </p:txBody>
      </p:sp>
      <p:sp>
        <p:nvSpPr>
          <p:cNvPr id="3" name="Text 1"/>
          <p:cNvSpPr/>
          <p:nvPr/>
        </p:nvSpPr>
        <p:spPr>
          <a:xfrm>
            <a:off x="594360" y="713232"/>
            <a:ext cx="10972800" cy="566928"/>
          </a:xfrm>
          <a:prstGeom prst="rect">
            <a:avLst/>
          </a:prstGeom>
          <a:noFill/>
          <a:ln/>
        </p:spPr>
        <p:txBody>
          <a:bodyPr wrap="square" lIns="0" tIns="0" rIns="0" bIns="0" rtlCol="0" anchor="ctr"/>
          <a:lstStyle/>
          <a:p>
            <a:pPr marL="0" indent="0">
              <a:buNone/>
            </a:pPr>
            <a:r>
              <a:rPr lang="en-US" sz="2800" b="1" dirty="0">
                <a:solidFill>
                  <a:srgbClr val="25334A"/>
                </a:solidFill>
              </a:rPr>
              <a:t>From teaching answers to developing judgement</a:t>
            </a:r>
            <a:endParaRPr lang="en-US" sz="2800" dirty="0"/>
          </a:p>
        </p:txBody>
      </p:sp>
      <p:sp>
        <p:nvSpPr>
          <p:cNvPr id="4" name="Text 2"/>
          <p:cNvSpPr/>
          <p:nvPr/>
        </p:nvSpPr>
        <p:spPr>
          <a:xfrm>
            <a:off x="777240" y="1508760"/>
            <a:ext cx="2788920" cy="411480"/>
          </a:xfrm>
          <a:prstGeom prst="rect">
            <a:avLst/>
          </a:prstGeom>
          <a:solidFill>
            <a:srgbClr val="25334A"/>
          </a:solidFill>
          <a:ln/>
        </p:spPr>
        <p:txBody>
          <a:bodyPr wrap="square" lIns="635" tIns="635" rIns="635" bIns="635" rtlCol="0" anchor="ctr"/>
          <a:lstStyle/>
          <a:p>
            <a:pPr marL="0" indent="0" algn="ctr">
              <a:buNone/>
            </a:pPr>
            <a:r>
              <a:rPr lang="en-US" sz="1400" b="1" dirty="0">
                <a:solidFill>
                  <a:srgbClr val="FFFFFF"/>
                </a:solidFill>
              </a:rPr>
              <a:t>TECHNICAL KNOWLEDGE</a:t>
            </a:r>
            <a:endParaRPr lang="en-US" sz="1400" dirty="0"/>
          </a:p>
        </p:txBody>
      </p:sp>
      <p:sp>
        <p:nvSpPr>
          <p:cNvPr id="5" name="Text 3"/>
          <p:cNvSpPr/>
          <p:nvPr/>
        </p:nvSpPr>
        <p:spPr>
          <a:xfrm>
            <a:off x="777240" y="2148840"/>
            <a:ext cx="2788920" cy="365760"/>
          </a:xfrm>
          <a:prstGeom prst="rect">
            <a:avLst/>
          </a:prstGeom>
          <a:noFill/>
          <a:ln/>
        </p:spPr>
        <p:txBody>
          <a:bodyPr wrap="square" lIns="0" tIns="0" rIns="0" bIns="0" rtlCol="0" anchor="ctr"/>
          <a:lstStyle/>
          <a:p>
            <a:pPr marL="0" indent="0" algn="ctr">
              <a:buNone/>
            </a:pPr>
            <a:r>
              <a:rPr lang="en-US" sz="1900" b="1" dirty="0">
                <a:solidFill>
                  <a:srgbClr val="25334A"/>
                </a:solidFill>
              </a:rPr>
              <a:t>remains fundamental</a:t>
            </a:r>
            <a:endParaRPr lang="en-US" sz="1900" dirty="0"/>
          </a:p>
        </p:txBody>
      </p:sp>
      <p:sp>
        <p:nvSpPr>
          <p:cNvPr id="6" name="Text 4"/>
          <p:cNvSpPr/>
          <p:nvPr/>
        </p:nvSpPr>
        <p:spPr>
          <a:xfrm>
            <a:off x="777240" y="2788920"/>
            <a:ext cx="2788920" cy="1097280"/>
          </a:xfrm>
          <a:prstGeom prst="rect">
            <a:avLst/>
          </a:prstGeom>
          <a:solidFill>
            <a:srgbClr val="EFEAE1"/>
          </a:solidFill>
          <a:ln>
            <a:solidFill>
              <a:srgbClr val="DED6CA"/>
            </a:solidFill>
          </a:ln>
        </p:spPr>
        <p:txBody>
          <a:bodyPr wrap="square" lIns="1524" tIns="1524" rIns="1524" bIns="1524" rtlCol="0" anchor="ctr"/>
          <a:lstStyle/>
          <a:p>
            <a:pPr marL="0" indent="0" algn="ctr">
              <a:buNone/>
            </a:pPr>
            <a:r>
              <a:rPr lang="en-US" sz="1700" dirty="0">
                <a:solidFill>
                  <a:srgbClr val="1F2937"/>
                </a:solidFill>
              </a:rPr>
              <a:t>phonetics · vocal production · stylistic convention</a:t>
            </a:r>
            <a:endParaRPr lang="en-US" sz="1700" dirty="0"/>
          </a:p>
        </p:txBody>
      </p:sp>
      <p:sp>
        <p:nvSpPr>
          <p:cNvPr id="7" name="Text 5"/>
          <p:cNvSpPr/>
          <p:nvPr/>
        </p:nvSpPr>
        <p:spPr>
          <a:xfrm>
            <a:off x="4160520" y="1508760"/>
            <a:ext cx="2788920" cy="411480"/>
          </a:xfrm>
          <a:prstGeom prst="rect">
            <a:avLst/>
          </a:prstGeom>
          <a:solidFill>
            <a:srgbClr val="B36B4B"/>
          </a:solidFill>
          <a:ln/>
        </p:spPr>
        <p:txBody>
          <a:bodyPr wrap="square" lIns="635" tIns="635" rIns="635" bIns="635" rtlCol="0" anchor="ctr"/>
          <a:lstStyle/>
          <a:p>
            <a:pPr marL="0" indent="0" algn="ctr">
              <a:buNone/>
            </a:pPr>
            <a:r>
              <a:rPr lang="en-US" sz="1400" b="1" dirty="0">
                <a:solidFill>
                  <a:srgbClr val="FFFFFF"/>
                </a:solidFill>
              </a:rPr>
              <a:t>CONTEXTUAL REASONING</a:t>
            </a:r>
            <a:endParaRPr lang="en-US" sz="1400" dirty="0"/>
          </a:p>
        </p:txBody>
      </p:sp>
      <p:sp>
        <p:nvSpPr>
          <p:cNvPr id="8" name="Text 6"/>
          <p:cNvSpPr/>
          <p:nvPr/>
        </p:nvSpPr>
        <p:spPr>
          <a:xfrm>
            <a:off x="4160520" y="2148840"/>
            <a:ext cx="2788920" cy="365760"/>
          </a:xfrm>
          <a:prstGeom prst="rect">
            <a:avLst/>
          </a:prstGeom>
          <a:noFill/>
          <a:ln/>
        </p:spPr>
        <p:txBody>
          <a:bodyPr wrap="square" lIns="0" tIns="0" rIns="0" bIns="0" rtlCol="0" anchor="ctr"/>
          <a:lstStyle/>
          <a:p>
            <a:pPr marL="0" indent="0" algn="ctr">
              <a:buNone/>
            </a:pPr>
            <a:r>
              <a:rPr lang="en-US" sz="1900" b="1" dirty="0">
                <a:solidFill>
                  <a:srgbClr val="25334A"/>
                </a:solidFill>
              </a:rPr>
              <a:t>can be practised</a:t>
            </a:r>
            <a:endParaRPr lang="en-US" sz="1900" dirty="0"/>
          </a:p>
        </p:txBody>
      </p:sp>
      <p:sp>
        <p:nvSpPr>
          <p:cNvPr id="9" name="Text 7"/>
          <p:cNvSpPr/>
          <p:nvPr/>
        </p:nvSpPr>
        <p:spPr>
          <a:xfrm>
            <a:off x="4160520" y="2788920"/>
            <a:ext cx="2788920" cy="1097280"/>
          </a:xfrm>
          <a:prstGeom prst="rect">
            <a:avLst/>
          </a:prstGeom>
          <a:solidFill>
            <a:srgbClr val="EFEAE1"/>
          </a:solidFill>
          <a:ln>
            <a:solidFill>
              <a:srgbClr val="DED6CA"/>
            </a:solidFill>
          </a:ln>
        </p:spPr>
        <p:txBody>
          <a:bodyPr wrap="square" lIns="1524" tIns="1524" rIns="1524" bIns="1524" rtlCol="0" anchor="ctr"/>
          <a:lstStyle/>
          <a:p>
            <a:pPr marL="0" indent="0" algn="ctr">
              <a:buNone/>
            </a:pPr>
            <a:r>
              <a:rPr lang="en-US" sz="1700" dirty="0">
                <a:solidFill>
                  <a:srgbClr val="1F2937"/>
                </a:solidFill>
              </a:rPr>
              <a:t>case studies · comparative listening · justification</a:t>
            </a:r>
            <a:endParaRPr lang="en-US" sz="1700" dirty="0"/>
          </a:p>
        </p:txBody>
      </p:sp>
      <p:sp>
        <p:nvSpPr>
          <p:cNvPr id="10" name="Text 8"/>
          <p:cNvSpPr/>
          <p:nvPr/>
        </p:nvSpPr>
        <p:spPr>
          <a:xfrm>
            <a:off x="7543800" y="1508760"/>
            <a:ext cx="2788920" cy="411480"/>
          </a:xfrm>
          <a:prstGeom prst="rect">
            <a:avLst/>
          </a:prstGeom>
          <a:solidFill>
            <a:srgbClr val="728C7A"/>
          </a:solidFill>
          <a:ln/>
        </p:spPr>
        <p:txBody>
          <a:bodyPr wrap="square" lIns="635" tIns="635" rIns="635" bIns="635" rtlCol="0" anchor="ctr"/>
          <a:lstStyle/>
          <a:p>
            <a:pPr marL="0" indent="0" algn="ctr">
              <a:buNone/>
            </a:pPr>
            <a:r>
              <a:rPr lang="en-US" sz="1400" b="1" dirty="0">
                <a:solidFill>
                  <a:srgbClr val="FFFFFF"/>
                </a:solidFill>
              </a:rPr>
              <a:t>REFLECTIVE ENQUIRY</a:t>
            </a:r>
            <a:endParaRPr lang="en-US" sz="1400" dirty="0"/>
          </a:p>
        </p:txBody>
      </p:sp>
      <p:sp>
        <p:nvSpPr>
          <p:cNvPr id="11" name="Text 9"/>
          <p:cNvSpPr/>
          <p:nvPr/>
        </p:nvSpPr>
        <p:spPr>
          <a:xfrm>
            <a:off x="7543800" y="2148840"/>
            <a:ext cx="2788920" cy="365760"/>
          </a:xfrm>
          <a:prstGeom prst="rect">
            <a:avLst/>
          </a:prstGeom>
          <a:noFill/>
          <a:ln/>
        </p:spPr>
        <p:txBody>
          <a:bodyPr wrap="square" lIns="0" tIns="0" rIns="0" bIns="0" rtlCol="0" anchor="ctr"/>
          <a:lstStyle/>
          <a:p>
            <a:pPr marL="0" indent="0" algn="ctr">
              <a:buNone/>
            </a:pPr>
            <a:r>
              <a:rPr lang="en-US" sz="1900" b="1" dirty="0">
                <a:solidFill>
                  <a:srgbClr val="25334A"/>
                </a:solidFill>
              </a:rPr>
              <a:t>is part of expertise</a:t>
            </a:r>
            <a:endParaRPr lang="en-US" sz="1900" dirty="0"/>
          </a:p>
        </p:txBody>
      </p:sp>
      <p:sp>
        <p:nvSpPr>
          <p:cNvPr id="12" name="Text 10"/>
          <p:cNvSpPr/>
          <p:nvPr/>
        </p:nvSpPr>
        <p:spPr>
          <a:xfrm>
            <a:off x="7543800" y="2788920"/>
            <a:ext cx="2788920" cy="1097280"/>
          </a:xfrm>
          <a:prstGeom prst="rect">
            <a:avLst/>
          </a:prstGeom>
          <a:solidFill>
            <a:srgbClr val="EFEAE1"/>
          </a:solidFill>
          <a:ln>
            <a:solidFill>
              <a:srgbClr val="DED6CA"/>
            </a:solidFill>
          </a:ln>
        </p:spPr>
        <p:txBody>
          <a:bodyPr wrap="square" lIns="1524" tIns="1524" rIns="1524" bIns="1524" rtlCol="0" anchor="ctr"/>
          <a:lstStyle/>
          <a:p>
            <a:pPr marL="0" indent="0" algn="ctr">
              <a:buNone/>
            </a:pPr>
            <a:r>
              <a:rPr lang="en-US" sz="1700" dirty="0">
                <a:solidFill>
                  <a:srgbClr val="1F2937"/>
                </a:solidFill>
              </a:rPr>
              <a:t>peer observation · discussion · consultation</a:t>
            </a:r>
            <a:endParaRPr lang="en-US" sz="1700" dirty="0"/>
          </a:p>
        </p:txBody>
      </p:sp>
      <p:sp>
        <p:nvSpPr>
          <p:cNvPr id="13" name="Text 11"/>
          <p:cNvSpPr/>
          <p:nvPr/>
        </p:nvSpPr>
        <p:spPr>
          <a:xfrm>
            <a:off x="-264160" y="4800600"/>
            <a:ext cx="11836400" cy="594360"/>
          </a:xfrm>
          <a:prstGeom prst="rect">
            <a:avLst/>
          </a:prstGeom>
          <a:noFill/>
          <a:ln/>
        </p:spPr>
        <p:txBody>
          <a:bodyPr wrap="square" lIns="0" tIns="0" rIns="0" bIns="0" rtlCol="0" anchor="ctr"/>
          <a:lstStyle/>
          <a:p>
            <a:pPr marL="0" indent="0" algn="ctr">
              <a:buNone/>
            </a:pPr>
            <a:r>
              <a:rPr lang="en-US" sz="2000" b="1" dirty="0">
                <a:solidFill>
                  <a:srgbClr val="B36B4B"/>
                </a:solidFill>
              </a:rPr>
              <a:t>These are data-informed propositions — not an evaluated conductor-training model.</a:t>
            </a:r>
            <a:endParaRPr lang="en-US" sz="2000" dirty="0"/>
          </a:p>
        </p:txBody>
      </p:sp>
      <p:sp>
        <p:nvSpPr>
          <p:cNvPr id="25" name="Slide Number Placeholder 0"/>
          <p:cNvSpPr>
            <a:spLocks noGrp="1"/>
          </p:cNvSpPr>
          <p:nvPr>
            <p:ph type="sldNum" sz="quarter" idx="4294967295"/>
          </p:nvPr>
        </p:nvSpPr>
        <p:spPr>
          <a:xfrm>
            <a:off x="11722608" y="6510528"/>
            <a:ext cx="394208" cy="154432"/>
          </a:xfrm>
          <a:prstGeom prst="rect">
            <a:avLst/>
          </a:prstGeom>
          <a:extLst>
            <a:ext uri="{C572A759-6A51-4108-AA02-DFA0A04FC94B}">
              <ma14:wrappingTextBoxFlag xmlns:ma14="http://schemas.microsoft.com/office/mac/drawingml/2011/main" xmlns="" val="0"/>
            </a:ext>
          </a:extLst>
        </p:spPr>
        <p:txBody>
          <a:bodyPr/>
          <a:lstStyle>
            <a:lvl1pPr>
              <a:defRPr sz="800">
                <a:solidFill>
                  <a:srgbClr val="6B7280"/>
                </a:solidFill>
              </a:defRPr>
            </a:lvl1pPr>
          </a:lstStyle>
          <a:p>
            <a:pPr algn="r"/>
            <a:fld id="{F7021451-1387-4CA6-816F-3879F97B5CBC}" type="slidenum">
              <a:rPr lang="en-US" b="0"/>
              <a:t>13</a:t>
            </a:fld>
            <a:endParaRPr 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Text 0"/>
          <p:cNvSpPr/>
          <p:nvPr/>
        </p:nvSpPr>
        <p:spPr>
          <a:xfrm>
            <a:off x="594360" y="411480"/>
            <a:ext cx="3200400" cy="228600"/>
          </a:xfrm>
          <a:prstGeom prst="rect">
            <a:avLst/>
          </a:prstGeom>
          <a:noFill/>
          <a:ln/>
        </p:spPr>
        <p:txBody>
          <a:bodyPr wrap="square" lIns="0" tIns="0" rIns="0" bIns="0" rtlCol="0" anchor="ctr"/>
          <a:lstStyle/>
          <a:p>
            <a:pPr marL="0" indent="0">
              <a:buNone/>
            </a:pPr>
            <a:r>
              <a:rPr lang="en-US" sz="1000" b="1" kern="0" spc="150" dirty="0">
                <a:solidFill>
                  <a:srgbClr val="B36B4B"/>
                </a:solidFill>
              </a:rPr>
              <a:t>BOUNDARIES + FUTURE RESEARCH</a:t>
            </a:r>
            <a:endParaRPr lang="en-US" sz="1000" dirty="0"/>
          </a:p>
        </p:txBody>
      </p:sp>
      <p:sp>
        <p:nvSpPr>
          <p:cNvPr id="3" name="Text 1"/>
          <p:cNvSpPr/>
          <p:nvPr/>
        </p:nvSpPr>
        <p:spPr>
          <a:xfrm>
            <a:off x="594360" y="713232"/>
            <a:ext cx="10972800" cy="566928"/>
          </a:xfrm>
          <a:prstGeom prst="rect">
            <a:avLst/>
          </a:prstGeom>
          <a:noFill/>
          <a:ln/>
        </p:spPr>
        <p:txBody>
          <a:bodyPr wrap="square" lIns="0" tIns="0" rIns="0" bIns="0" rtlCol="0" anchor="ctr"/>
          <a:lstStyle/>
          <a:p>
            <a:pPr marL="0" indent="0">
              <a:buNone/>
            </a:pPr>
            <a:r>
              <a:rPr lang="en-US" sz="2800" b="1" dirty="0">
                <a:solidFill>
                  <a:srgbClr val="25334A"/>
                </a:solidFill>
              </a:rPr>
              <a:t>What this study cannot claim</a:t>
            </a:r>
            <a:endParaRPr lang="en-US" sz="2800" dirty="0"/>
          </a:p>
        </p:txBody>
      </p:sp>
      <p:sp>
        <p:nvSpPr>
          <p:cNvPr id="4" name="Text 2"/>
          <p:cNvSpPr/>
          <p:nvPr/>
        </p:nvSpPr>
        <p:spPr>
          <a:xfrm>
            <a:off x="777240" y="1463040"/>
            <a:ext cx="2788920" cy="384048"/>
          </a:xfrm>
          <a:prstGeom prst="rect">
            <a:avLst/>
          </a:prstGeom>
          <a:solidFill>
            <a:srgbClr val="25334A"/>
          </a:solidFill>
          <a:ln/>
        </p:spPr>
        <p:txBody>
          <a:bodyPr wrap="square" lIns="635" tIns="635" rIns="635" bIns="635" rtlCol="0" anchor="ctr"/>
          <a:lstStyle/>
          <a:p>
            <a:pPr marL="0" indent="0" algn="ctr">
              <a:buNone/>
            </a:pPr>
            <a:r>
              <a:rPr lang="en-US" sz="1400" b="1" dirty="0">
                <a:solidFill>
                  <a:srgbClr val="FFFFFF"/>
                </a:solidFill>
              </a:rPr>
              <a:t>SAMPLE</a:t>
            </a:r>
            <a:endParaRPr lang="en-US" sz="1400" dirty="0"/>
          </a:p>
        </p:txBody>
      </p:sp>
      <p:sp>
        <p:nvSpPr>
          <p:cNvPr id="5" name="Text 3"/>
          <p:cNvSpPr/>
          <p:nvPr/>
        </p:nvSpPr>
        <p:spPr>
          <a:xfrm>
            <a:off x="777240" y="2148840"/>
            <a:ext cx="2788920" cy="502920"/>
          </a:xfrm>
          <a:prstGeom prst="rect">
            <a:avLst/>
          </a:prstGeom>
          <a:noFill/>
          <a:ln/>
        </p:spPr>
        <p:txBody>
          <a:bodyPr wrap="square" lIns="0" tIns="0" rIns="0" bIns="0" rtlCol="0" anchor="ctr"/>
          <a:lstStyle/>
          <a:p>
            <a:pPr marL="0" indent="0" algn="ctr">
              <a:buNone/>
            </a:pPr>
            <a:r>
              <a:rPr lang="en-US" sz="2000" b="1" dirty="0">
                <a:solidFill>
                  <a:srgbClr val="25334A"/>
                </a:solidFill>
              </a:rPr>
              <a:t>5 experienced UK conductors</a:t>
            </a:r>
            <a:endParaRPr lang="en-US" sz="2000" dirty="0"/>
          </a:p>
        </p:txBody>
      </p:sp>
      <p:sp>
        <p:nvSpPr>
          <p:cNvPr id="6" name="Text 4"/>
          <p:cNvSpPr/>
          <p:nvPr/>
        </p:nvSpPr>
        <p:spPr>
          <a:xfrm>
            <a:off x="777240" y="2880360"/>
            <a:ext cx="2788920" cy="960120"/>
          </a:xfrm>
          <a:prstGeom prst="rect">
            <a:avLst/>
          </a:prstGeom>
          <a:noFill/>
          <a:ln/>
        </p:spPr>
        <p:txBody>
          <a:bodyPr wrap="square" lIns="1016" tIns="1016" rIns="1016" bIns="1016" rtlCol="0" anchor="ctr">
            <a:normAutofit/>
          </a:bodyPr>
          <a:lstStyle/>
          <a:p>
            <a:pPr marL="0" indent="0" algn="ctr">
              <a:buNone/>
            </a:pPr>
            <a:r>
              <a:rPr lang="en-US" sz="1600" dirty="0">
                <a:solidFill>
                  <a:srgbClr val="1F2937"/>
                </a:solidFill>
              </a:rPr>
              <a:t>Depth, not statistical representation</a:t>
            </a:r>
            <a:endParaRPr lang="en-US" sz="1600" dirty="0"/>
          </a:p>
        </p:txBody>
      </p:sp>
      <p:sp>
        <p:nvSpPr>
          <p:cNvPr id="7" name="Text 5"/>
          <p:cNvSpPr/>
          <p:nvPr/>
        </p:nvSpPr>
        <p:spPr>
          <a:xfrm>
            <a:off x="4160520" y="1463040"/>
            <a:ext cx="2788920" cy="384048"/>
          </a:xfrm>
          <a:prstGeom prst="rect">
            <a:avLst/>
          </a:prstGeom>
          <a:solidFill>
            <a:srgbClr val="B36B4B"/>
          </a:solidFill>
          <a:ln/>
        </p:spPr>
        <p:txBody>
          <a:bodyPr wrap="square" lIns="635" tIns="635" rIns="635" bIns="635" rtlCol="0" anchor="ctr"/>
          <a:lstStyle/>
          <a:p>
            <a:pPr marL="0" indent="0" algn="ctr">
              <a:buNone/>
            </a:pPr>
            <a:r>
              <a:rPr lang="en-US" sz="1400" b="1" dirty="0">
                <a:solidFill>
                  <a:srgbClr val="FFFFFF"/>
                </a:solidFill>
              </a:rPr>
              <a:t>PERSPECTIVE</a:t>
            </a:r>
            <a:endParaRPr lang="en-US" sz="1400" dirty="0"/>
          </a:p>
        </p:txBody>
      </p:sp>
      <p:sp>
        <p:nvSpPr>
          <p:cNvPr id="8" name="Text 6"/>
          <p:cNvSpPr/>
          <p:nvPr/>
        </p:nvSpPr>
        <p:spPr>
          <a:xfrm>
            <a:off x="4160520" y="2148840"/>
            <a:ext cx="2788920" cy="502920"/>
          </a:xfrm>
          <a:prstGeom prst="rect">
            <a:avLst/>
          </a:prstGeom>
          <a:noFill/>
          <a:ln/>
        </p:spPr>
        <p:txBody>
          <a:bodyPr wrap="square" lIns="0" tIns="0" rIns="0" bIns="0" rtlCol="0" anchor="ctr"/>
          <a:lstStyle/>
          <a:p>
            <a:pPr marL="0" indent="0" algn="ctr">
              <a:buNone/>
            </a:pPr>
            <a:r>
              <a:rPr lang="en-US" sz="2000" b="1" dirty="0">
                <a:solidFill>
                  <a:srgbClr val="25334A"/>
                </a:solidFill>
              </a:rPr>
              <a:t>Conductors’ accounts</a:t>
            </a:r>
            <a:endParaRPr lang="en-US" sz="2000" dirty="0"/>
          </a:p>
        </p:txBody>
      </p:sp>
      <p:sp>
        <p:nvSpPr>
          <p:cNvPr id="9" name="Text 7"/>
          <p:cNvSpPr/>
          <p:nvPr/>
        </p:nvSpPr>
        <p:spPr>
          <a:xfrm>
            <a:off x="4160520" y="2880360"/>
            <a:ext cx="2788920" cy="960120"/>
          </a:xfrm>
          <a:prstGeom prst="rect">
            <a:avLst/>
          </a:prstGeom>
          <a:noFill/>
          <a:ln/>
        </p:spPr>
        <p:txBody>
          <a:bodyPr wrap="square" lIns="1016" tIns="1016" rIns="1016" bIns="1016" rtlCol="0" anchor="ctr">
            <a:normAutofit/>
          </a:bodyPr>
          <a:lstStyle/>
          <a:p>
            <a:pPr marL="0" indent="0" algn="ctr">
              <a:buNone/>
            </a:pPr>
            <a:r>
              <a:rPr lang="en-US" sz="1600" dirty="0">
                <a:solidFill>
                  <a:srgbClr val="1F2937"/>
                </a:solidFill>
              </a:rPr>
              <a:t>No direct rehearsal observation; singer perspectives indirect</a:t>
            </a:r>
            <a:endParaRPr lang="en-US" sz="1600" dirty="0"/>
          </a:p>
        </p:txBody>
      </p:sp>
      <p:sp>
        <p:nvSpPr>
          <p:cNvPr id="10" name="Text 8"/>
          <p:cNvSpPr/>
          <p:nvPr/>
        </p:nvSpPr>
        <p:spPr>
          <a:xfrm>
            <a:off x="7543800" y="1463040"/>
            <a:ext cx="2788920" cy="384048"/>
          </a:xfrm>
          <a:prstGeom prst="rect">
            <a:avLst/>
          </a:prstGeom>
          <a:solidFill>
            <a:srgbClr val="728C7A"/>
          </a:solidFill>
          <a:ln/>
        </p:spPr>
        <p:txBody>
          <a:bodyPr wrap="square" lIns="635" tIns="635" rIns="635" bIns="635" rtlCol="0" anchor="ctr"/>
          <a:lstStyle/>
          <a:p>
            <a:pPr marL="0" indent="0" algn="ctr">
              <a:buNone/>
            </a:pPr>
            <a:r>
              <a:rPr lang="en-US" sz="1400" b="1" dirty="0">
                <a:solidFill>
                  <a:srgbClr val="FFFFFF"/>
                </a:solidFill>
              </a:rPr>
              <a:t>FRAMEWORK</a:t>
            </a:r>
            <a:endParaRPr lang="en-US" sz="1400" dirty="0"/>
          </a:p>
        </p:txBody>
      </p:sp>
      <p:sp>
        <p:nvSpPr>
          <p:cNvPr id="11" name="Text 9"/>
          <p:cNvSpPr/>
          <p:nvPr/>
        </p:nvSpPr>
        <p:spPr>
          <a:xfrm>
            <a:off x="7543800" y="2148840"/>
            <a:ext cx="2788920" cy="502920"/>
          </a:xfrm>
          <a:prstGeom prst="rect">
            <a:avLst/>
          </a:prstGeom>
          <a:noFill/>
          <a:ln/>
        </p:spPr>
        <p:txBody>
          <a:bodyPr wrap="square" lIns="0" tIns="0" rIns="0" bIns="0" rtlCol="0" anchor="ctr"/>
          <a:lstStyle/>
          <a:p>
            <a:pPr marL="0" indent="0" algn="ctr">
              <a:buNone/>
            </a:pPr>
            <a:r>
              <a:rPr lang="en-US" sz="2000" b="1" dirty="0">
                <a:solidFill>
                  <a:srgbClr val="25334A"/>
                </a:solidFill>
              </a:rPr>
              <a:t>Conceptual + provisional</a:t>
            </a:r>
            <a:endParaRPr lang="en-US" sz="2000" dirty="0"/>
          </a:p>
        </p:txBody>
      </p:sp>
      <p:sp>
        <p:nvSpPr>
          <p:cNvPr id="12" name="Text 10"/>
          <p:cNvSpPr/>
          <p:nvPr/>
        </p:nvSpPr>
        <p:spPr>
          <a:xfrm>
            <a:off x="7543800" y="2880360"/>
            <a:ext cx="2788920" cy="960120"/>
          </a:xfrm>
          <a:prstGeom prst="rect">
            <a:avLst/>
          </a:prstGeom>
          <a:noFill/>
          <a:ln/>
        </p:spPr>
        <p:txBody>
          <a:bodyPr wrap="square" lIns="1016" tIns="1016" rIns="1016" bIns="1016" rtlCol="0" anchor="ctr">
            <a:normAutofit/>
          </a:bodyPr>
          <a:lstStyle/>
          <a:p>
            <a:pPr marL="0" indent="0" algn="ctr">
              <a:buNone/>
            </a:pPr>
            <a:r>
              <a:rPr lang="en-US" sz="1600" dirty="0">
                <a:solidFill>
                  <a:srgbClr val="1F2937"/>
                </a:solidFill>
              </a:rPr>
              <a:t>Not independently tested across populations or contexts</a:t>
            </a:r>
            <a:endParaRPr lang="en-US" sz="1600" dirty="0"/>
          </a:p>
        </p:txBody>
      </p:sp>
      <p:sp>
        <p:nvSpPr>
          <p:cNvPr id="13" name="Text 11"/>
          <p:cNvSpPr/>
          <p:nvPr/>
        </p:nvSpPr>
        <p:spPr>
          <a:xfrm>
            <a:off x="822960" y="4663440"/>
            <a:ext cx="640080" cy="274320"/>
          </a:xfrm>
          <a:prstGeom prst="rect">
            <a:avLst/>
          </a:prstGeom>
          <a:noFill/>
          <a:ln/>
        </p:spPr>
        <p:txBody>
          <a:bodyPr wrap="square" lIns="0" tIns="0" rIns="0" bIns="0" rtlCol="0" anchor="ctr"/>
          <a:lstStyle/>
          <a:p>
            <a:pPr marL="0" indent="0">
              <a:buNone/>
            </a:pPr>
            <a:r>
              <a:rPr lang="en-US" sz="1200" b="1" kern="0" spc="100" dirty="0">
                <a:solidFill>
                  <a:srgbClr val="B36B4B"/>
                </a:solidFill>
              </a:rPr>
              <a:t>NEXT</a:t>
            </a:r>
            <a:endParaRPr lang="en-US" sz="1200" dirty="0"/>
          </a:p>
        </p:txBody>
      </p:sp>
      <p:sp>
        <p:nvSpPr>
          <p:cNvPr id="14" name="Text 12"/>
          <p:cNvSpPr/>
          <p:nvPr/>
        </p:nvSpPr>
        <p:spPr>
          <a:xfrm>
            <a:off x="1600200" y="4526280"/>
            <a:ext cx="1737360" cy="384048"/>
          </a:xfrm>
          <a:prstGeom prst="rect">
            <a:avLst/>
          </a:prstGeom>
          <a:solidFill>
            <a:srgbClr val="E9E3D8"/>
          </a:solidFill>
          <a:ln>
            <a:solidFill>
              <a:srgbClr val="E9E3D8"/>
            </a:solidFill>
          </a:ln>
        </p:spPr>
        <p:txBody>
          <a:bodyPr wrap="square" lIns="635" tIns="635" rIns="635" bIns="635" rtlCol="0" anchor="ctr"/>
          <a:lstStyle/>
          <a:p>
            <a:pPr marL="0" indent="0" algn="ctr">
              <a:buNone/>
            </a:pPr>
            <a:r>
              <a:rPr lang="en-US" sz="1300" b="1" dirty="0">
                <a:solidFill>
                  <a:srgbClr val="25334A"/>
                </a:solidFill>
              </a:rPr>
              <a:t>rehearsal observation</a:t>
            </a:r>
            <a:endParaRPr lang="en-US" sz="1300" dirty="0"/>
          </a:p>
        </p:txBody>
      </p:sp>
      <p:sp>
        <p:nvSpPr>
          <p:cNvPr id="15" name="Text 13"/>
          <p:cNvSpPr/>
          <p:nvPr/>
        </p:nvSpPr>
        <p:spPr>
          <a:xfrm>
            <a:off x="3566160" y="4526280"/>
            <a:ext cx="1737360" cy="384048"/>
          </a:xfrm>
          <a:prstGeom prst="rect">
            <a:avLst/>
          </a:prstGeom>
          <a:solidFill>
            <a:srgbClr val="E4E9E5"/>
          </a:solidFill>
          <a:ln>
            <a:solidFill>
              <a:srgbClr val="E4E9E5"/>
            </a:solidFill>
          </a:ln>
        </p:spPr>
        <p:txBody>
          <a:bodyPr wrap="square" lIns="635" tIns="635" rIns="635" bIns="635" rtlCol="0" anchor="ctr"/>
          <a:lstStyle/>
          <a:p>
            <a:pPr marL="0" indent="0" algn="ctr">
              <a:buNone/>
            </a:pPr>
            <a:r>
              <a:rPr lang="en-US" sz="1300" b="1" dirty="0">
                <a:solidFill>
                  <a:srgbClr val="25334A"/>
                </a:solidFill>
              </a:rPr>
              <a:t>singer perspectives</a:t>
            </a:r>
            <a:endParaRPr lang="en-US" sz="1300" dirty="0"/>
          </a:p>
        </p:txBody>
      </p:sp>
      <p:sp>
        <p:nvSpPr>
          <p:cNvPr id="16" name="Text 14"/>
          <p:cNvSpPr/>
          <p:nvPr/>
        </p:nvSpPr>
        <p:spPr>
          <a:xfrm>
            <a:off x="5532120" y="4526280"/>
            <a:ext cx="1737360" cy="384048"/>
          </a:xfrm>
          <a:prstGeom prst="rect">
            <a:avLst/>
          </a:prstGeom>
          <a:solidFill>
            <a:srgbClr val="E9E3D8"/>
          </a:solidFill>
          <a:ln>
            <a:solidFill>
              <a:srgbClr val="E9E3D8"/>
            </a:solidFill>
          </a:ln>
        </p:spPr>
        <p:txBody>
          <a:bodyPr wrap="square" lIns="635" tIns="635" rIns="635" bIns="635" rtlCol="0" anchor="ctr"/>
          <a:lstStyle/>
          <a:p>
            <a:pPr marL="0" indent="0" algn="ctr">
              <a:buNone/>
            </a:pPr>
            <a:r>
              <a:rPr lang="en-US" sz="1300" b="1" dirty="0">
                <a:solidFill>
                  <a:srgbClr val="25334A"/>
                </a:solidFill>
              </a:rPr>
              <a:t>novice ↔ expert development</a:t>
            </a:r>
            <a:endParaRPr lang="en-US" sz="1300" dirty="0"/>
          </a:p>
        </p:txBody>
      </p:sp>
      <p:sp>
        <p:nvSpPr>
          <p:cNvPr id="17" name="Text 15"/>
          <p:cNvSpPr/>
          <p:nvPr/>
        </p:nvSpPr>
        <p:spPr>
          <a:xfrm>
            <a:off x="7498080" y="4526280"/>
            <a:ext cx="1737360" cy="384048"/>
          </a:xfrm>
          <a:prstGeom prst="rect">
            <a:avLst/>
          </a:prstGeom>
          <a:solidFill>
            <a:srgbClr val="E4E9E5"/>
          </a:solidFill>
          <a:ln>
            <a:solidFill>
              <a:srgbClr val="E4E9E5"/>
            </a:solidFill>
          </a:ln>
        </p:spPr>
        <p:txBody>
          <a:bodyPr wrap="square" lIns="635" tIns="635" rIns="635" bIns="635" rtlCol="0" anchor="ctr"/>
          <a:lstStyle/>
          <a:p>
            <a:pPr marL="0" indent="0" algn="ctr">
              <a:buNone/>
            </a:pPr>
            <a:r>
              <a:rPr lang="en-US" sz="1300" b="1" dirty="0">
                <a:solidFill>
                  <a:srgbClr val="25334A"/>
                </a:solidFill>
              </a:rPr>
              <a:t>other cultural contexts</a:t>
            </a:r>
            <a:endParaRPr lang="en-US" sz="1300" dirty="0"/>
          </a:p>
        </p:txBody>
      </p:sp>
      <p:sp>
        <p:nvSpPr>
          <p:cNvPr id="18" name="Text 16"/>
          <p:cNvSpPr/>
          <p:nvPr/>
        </p:nvSpPr>
        <p:spPr>
          <a:xfrm>
            <a:off x="9464040" y="4526280"/>
            <a:ext cx="1737360" cy="384048"/>
          </a:xfrm>
          <a:prstGeom prst="rect">
            <a:avLst/>
          </a:prstGeom>
          <a:solidFill>
            <a:srgbClr val="E9E3D8"/>
          </a:solidFill>
          <a:ln>
            <a:solidFill>
              <a:srgbClr val="E9E3D8"/>
            </a:solidFill>
          </a:ln>
        </p:spPr>
        <p:txBody>
          <a:bodyPr wrap="square" lIns="635" tIns="635" rIns="635" bIns="635" rtlCol="0" anchor="ctr"/>
          <a:lstStyle/>
          <a:p>
            <a:pPr marL="0" indent="0" algn="ctr">
              <a:buNone/>
            </a:pPr>
            <a:r>
              <a:rPr lang="en-US" sz="1300" b="1" dirty="0">
                <a:solidFill>
                  <a:srgbClr val="25334A"/>
                </a:solidFill>
              </a:rPr>
              <a:t>educational evaluation</a:t>
            </a:r>
            <a:endParaRPr lang="en-US" sz="1300" dirty="0"/>
          </a:p>
        </p:txBody>
      </p:sp>
      <p:sp>
        <p:nvSpPr>
          <p:cNvPr id="19" name="Text 17"/>
          <p:cNvSpPr/>
          <p:nvPr/>
        </p:nvSpPr>
        <p:spPr>
          <a:xfrm>
            <a:off x="1417320" y="5486400"/>
            <a:ext cx="9326880" cy="411480"/>
          </a:xfrm>
          <a:prstGeom prst="rect">
            <a:avLst/>
          </a:prstGeom>
          <a:noFill/>
          <a:ln/>
        </p:spPr>
        <p:txBody>
          <a:bodyPr wrap="square" lIns="0" tIns="0" rIns="0" bIns="0" rtlCol="0" anchor="ctr"/>
          <a:lstStyle/>
          <a:p>
            <a:pPr marL="0" indent="0" algn="ctr">
              <a:buNone/>
            </a:pPr>
            <a:r>
              <a:rPr lang="en-US" sz="1600" b="1" dirty="0">
                <a:solidFill>
                  <a:srgbClr val="25334A"/>
                </a:solidFill>
              </a:rPr>
              <a:t>Limitations define the framework’s current claims; they do not convert it into a universal prescription.</a:t>
            </a:r>
            <a:endParaRPr lang="en-US" sz="1600" dirty="0"/>
          </a:p>
        </p:txBody>
      </p:sp>
      <p:sp>
        <p:nvSpPr>
          <p:cNvPr id="25" name="Slide Number Placeholder 0"/>
          <p:cNvSpPr>
            <a:spLocks noGrp="1"/>
          </p:cNvSpPr>
          <p:nvPr>
            <p:ph type="sldNum" sz="quarter" idx="4294967295"/>
          </p:nvPr>
        </p:nvSpPr>
        <p:spPr>
          <a:xfrm>
            <a:off x="11722608" y="6510528"/>
            <a:ext cx="359505" cy="164592"/>
          </a:xfrm>
          <a:prstGeom prst="rect">
            <a:avLst/>
          </a:prstGeom>
          <a:extLst>
            <a:ext uri="{C572A759-6A51-4108-AA02-DFA0A04FC94B}">
              <ma14:wrappingTextBoxFlag xmlns:ma14="http://schemas.microsoft.com/office/mac/drawingml/2011/main" xmlns="" val="0"/>
            </a:ext>
          </a:extLst>
        </p:spPr>
        <p:txBody>
          <a:bodyPr/>
          <a:lstStyle>
            <a:lvl1pPr>
              <a:defRPr sz="800">
                <a:solidFill>
                  <a:srgbClr val="6B7280"/>
                </a:solidFill>
              </a:defRPr>
            </a:lvl1pPr>
          </a:lstStyle>
          <a:p>
            <a:pPr algn="r"/>
            <a:fld id="{F7021451-1387-4CA6-816F-3879F97B5CBC}" type="slidenum">
              <a:rPr lang="en-US" b="0"/>
              <a:t>14</a:t>
            </a:fld>
            <a:endParaRPr 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sp>
        <p:nvSpPr>
          <p:cNvPr id="2" name="Text 0"/>
          <p:cNvSpPr/>
          <p:nvPr/>
        </p:nvSpPr>
        <p:spPr>
          <a:xfrm>
            <a:off x="594360" y="411480"/>
            <a:ext cx="3200400" cy="228600"/>
          </a:xfrm>
          <a:prstGeom prst="rect">
            <a:avLst/>
          </a:prstGeom>
          <a:noFill/>
          <a:ln/>
        </p:spPr>
        <p:txBody>
          <a:bodyPr wrap="square" lIns="0" tIns="0" rIns="0" bIns="0" rtlCol="0" anchor="ctr"/>
          <a:lstStyle/>
          <a:p>
            <a:pPr marL="0" indent="0">
              <a:buNone/>
            </a:pPr>
            <a:r>
              <a:rPr lang="en-US" sz="1000" b="1" kern="0" spc="150" dirty="0">
                <a:solidFill>
                  <a:srgbClr val="B36B4B"/>
                </a:solidFill>
              </a:rPr>
              <a:t>CONCLUSION</a:t>
            </a:r>
            <a:endParaRPr lang="en-US" sz="1000" dirty="0"/>
          </a:p>
        </p:txBody>
      </p:sp>
      <p:sp>
        <p:nvSpPr>
          <p:cNvPr id="3" name="Text 1"/>
          <p:cNvSpPr/>
          <p:nvPr/>
        </p:nvSpPr>
        <p:spPr>
          <a:xfrm>
            <a:off x="594360" y="713232"/>
            <a:ext cx="10972800" cy="566928"/>
          </a:xfrm>
          <a:prstGeom prst="rect">
            <a:avLst/>
          </a:prstGeom>
          <a:noFill/>
          <a:ln/>
        </p:spPr>
        <p:txBody>
          <a:bodyPr wrap="square" lIns="0" tIns="0" rIns="0" bIns="0" rtlCol="0" anchor="ctr"/>
          <a:lstStyle/>
          <a:p>
            <a:pPr marL="0" indent="0">
              <a:buNone/>
            </a:pPr>
            <a:r>
              <a:rPr lang="en-US" sz="2800" b="1" dirty="0">
                <a:solidFill>
                  <a:srgbClr val="25334A"/>
                </a:solidFill>
              </a:rPr>
              <a:t>Beyond Pronunciation</a:t>
            </a:r>
            <a:endParaRPr lang="en-US" sz="2800" dirty="0"/>
          </a:p>
        </p:txBody>
      </p:sp>
      <p:sp>
        <p:nvSpPr>
          <p:cNvPr id="4" name="Text 2"/>
          <p:cNvSpPr/>
          <p:nvPr/>
        </p:nvSpPr>
        <p:spPr>
          <a:xfrm>
            <a:off x="914400" y="1554480"/>
            <a:ext cx="1828800" cy="320040"/>
          </a:xfrm>
          <a:prstGeom prst="rect">
            <a:avLst/>
          </a:prstGeom>
          <a:noFill/>
          <a:ln/>
        </p:spPr>
        <p:txBody>
          <a:bodyPr wrap="square" lIns="0" tIns="0" rIns="0" bIns="0" rtlCol="0" anchor="ctr"/>
          <a:lstStyle/>
          <a:p>
            <a:pPr marL="0" indent="0">
              <a:buNone/>
            </a:pPr>
            <a:r>
              <a:rPr lang="en-US" sz="1200" b="1" kern="0" spc="130" dirty="0">
                <a:solidFill>
                  <a:srgbClr val="667085"/>
                </a:solidFill>
              </a:rPr>
              <a:t>NOT ONLY</a:t>
            </a:r>
            <a:endParaRPr lang="en-US" sz="1200" dirty="0"/>
          </a:p>
        </p:txBody>
      </p:sp>
      <p:sp>
        <p:nvSpPr>
          <p:cNvPr id="5" name="Text 3"/>
          <p:cNvSpPr/>
          <p:nvPr/>
        </p:nvSpPr>
        <p:spPr>
          <a:xfrm>
            <a:off x="914400" y="1965960"/>
            <a:ext cx="4206240" cy="1143000"/>
          </a:xfrm>
          <a:prstGeom prst="rect">
            <a:avLst/>
          </a:prstGeom>
          <a:noFill/>
          <a:ln/>
        </p:spPr>
        <p:txBody>
          <a:bodyPr wrap="square" lIns="0" tIns="0" rIns="0" bIns="0" rtlCol="0" anchor="ctr"/>
          <a:lstStyle/>
          <a:p>
            <a:pPr marL="0" indent="0">
              <a:buNone/>
            </a:pPr>
            <a:r>
              <a:rPr lang="en-US" sz="2900" b="1" dirty="0">
                <a:solidFill>
                  <a:srgbClr val="1F2937"/>
                </a:solidFill>
              </a:rPr>
              <a:t>“What is the correct</a:t>
            </a:r>
            <a:endParaRPr lang="en-US" sz="2900" dirty="0"/>
          </a:p>
          <a:p>
            <a:pPr marL="0" indent="0">
              <a:buNone/>
            </a:pPr>
            <a:r>
              <a:rPr lang="en-US" sz="2900" b="1" dirty="0">
                <a:solidFill>
                  <a:srgbClr val="1F2937"/>
                </a:solidFill>
              </a:rPr>
              <a:t>pronunciation?”</a:t>
            </a:r>
            <a:endParaRPr lang="en-US" sz="2900" dirty="0"/>
          </a:p>
        </p:txBody>
      </p:sp>
      <p:sp>
        <p:nvSpPr>
          <p:cNvPr id="6" name="Text 4"/>
          <p:cNvSpPr/>
          <p:nvPr/>
        </p:nvSpPr>
        <p:spPr>
          <a:xfrm>
            <a:off x="6400800" y="1554480"/>
            <a:ext cx="1097280" cy="320040"/>
          </a:xfrm>
          <a:prstGeom prst="rect">
            <a:avLst/>
          </a:prstGeom>
          <a:noFill/>
          <a:ln/>
        </p:spPr>
        <p:txBody>
          <a:bodyPr wrap="square" lIns="0" tIns="0" rIns="0" bIns="0" rtlCol="0" anchor="ctr"/>
          <a:lstStyle/>
          <a:p>
            <a:pPr marL="0" indent="0">
              <a:buNone/>
            </a:pPr>
            <a:r>
              <a:rPr lang="en-US" sz="1200" b="1" kern="0" spc="130" dirty="0">
                <a:solidFill>
                  <a:srgbClr val="B36B4B"/>
                </a:solidFill>
              </a:rPr>
              <a:t>BUT</a:t>
            </a:r>
            <a:endParaRPr lang="en-US" sz="1200" dirty="0"/>
          </a:p>
        </p:txBody>
      </p:sp>
      <p:sp>
        <p:nvSpPr>
          <p:cNvPr id="7" name="Text 5"/>
          <p:cNvSpPr/>
          <p:nvPr/>
        </p:nvSpPr>
        <p:spPr>
          <a:xfrm>
            <a:off x="6400800" y="1965960"/>
            <a:ext cx="4663440" cy="1143000"/>
          </a:xfrm>
          <a:prstGeom prst="rect">
            <a:avLst/>
          </a:prstGeom>
          <a:noFill/>
          <a:ln/>
        </p:spPr>
        <p:txBody>
          <a:bodyPr wrap="square" lIns="0" tIns="0" rIns="0" bIns="0" rtlCol="0" anchor="ctr"/>
          <a:lstStyle/>
          <a:p>
            <a:pPr marL="0" indent="0">
              <a:buNone/>
            </a:pPr>
            <a:r>
              <a:rPr lang="en-US" sz="2900" b="1" dirty="0">
                <a:solidFill>
                  <a:srgbClr val="25334A"/>
                </a:solidFill>
              </a:rPr>
              <a:t>“What makes this diction</a:t>
            </a:r>
            <a:endParaRPr lang="en-US" sz="2900" dirty="0"/>
          </a:p>
          <a:p>
            <a:pPr marL="0" indent="0">
              <a:buNone/>
            </a:pPr>
            <a:r>
              <a:rPr lang="en-US" sz="2900" b="1" dirty="0">
                <a:solidFill>
                  <a:srgbClr val="25334A"/>
                </a:solidFill>
              </a:rPr>
              <a:t>choice appropriate here?”</a:t>
            </a:r>
            <a:endParaRPr lang="en-US" sz="2900" dirty="0"/>
          </a:p>
        </p:txBody>
      </p:sp>
      <p:sp>
        <p:nvSpPr>
          <p:cNvPr id="8" name="Shape 6"/>
          <p:cNvSpPr/>
          <p:nvPr/>
        </p:nvSpPr>
        <p:spPr>
          <a:xfrm>
            <a:off x="5715000" y="1417320"/>
            <a:ext cx="0" cy="2286000"/>
          </a:xfrm>
          <a:prstGeom prst="line">
            <a:avLst/>
          </a:prstGeom>
          <a:noFill/>
          <a:ln w="19050">
            <a:solidFill>
              <a:srgbClr val="D4CDC1"/>
            </a:solidFill>
            <a:prstDash val="solid"/>
          </a:ln>
        </p:spPr>
      </p:sp>
      <p:sp>
        <p:nvSpPr>
          <p:cNvPr id="9" name="Text 7"/>
          <p:cNvSpPr/>
          <p:nvPr/>
        </p:nvSpPr>
        <p:spPr>
          <a:xfrm>
            <a:off x="1325880" y="4160520"/>
            <a:ext cx="2057400" cy="384048"/>
          </a:xfrm>
          <a:prstGeom prst="rect">
            <a:avLst/>
          </a:prstGeom>
          <a:solidFill>
            <a:srgbClr val="E9E3D8"/>
          </a:solidFill>
          <a:ln>
            <a:solidFill>
              <a:srgbClr val="E9E3D8"/>
            </a:solidFill>
          </a:ln>
        </p:spPr>
        <p:txBody>
          <a:bodyPr wrap="square" lIns="635" tIns="635" rIns="635" bIns="635" rtlCol="0" anchor="ctr"/>
          <a:lstStyle/>
          <a:p>
            <a:pPr marL="0" indent="0" algn="ctr">
              <a:buNone/>
            </a:pPr>
            <a:r>
              <a:rPr lang="en-US" sz="1300" b="1" dirty="0">
                <a:solidFill>
                  <a:srgbClr val="25334A"/>
                </a:solidFill>
              </a:rPr>
              <a:t>KNOWLEDGE</a:t>
            </a:r>
            <a:endParaRPr lang="en-US" sz="1300" dirty="0"/>
          </a:p>
        </p:txBody>
      </p:sp>
      <p:sp>
        <p:nvSpPr>
          <p:cNvPr id="10" name="Text 8"/>
          <p:cNvSpPr/>
          <p:nvPr/>
        </p:nvSpPr>
        <p:spPr>
          <a:xfrm>
            <a:off x="3794760" y="4160520"/>
            <a:ext cx="2057400" cy="384048"/>
          </a:xfrm>
          <a:prstGeom prst="rect">
            <a:avLst/>
          </a:prstGeom>
          <a:solidFill>
            <a:srgbClr val="E5E8EC"/>
          </a:solidFill>
          <a:ln>
            <a:solidFill>
              <a:srgbClr val="E5E8EC"/>
            </a:solidFill>
          </a:ln>
        </p:spPr>
        <p:txBody>
          <a:bodyPr wrap="square" lIns="635" tIns="635" rIns="635" bIns="635" rtlCol="0" anchor="ctr"/>
          <a:lstStyle/>
          <a:p>
            <a:pPr marL="0" indent="0" algn="ctr">
              <a:buNone/>
            </a:pPr>
            <a:r>
              <a:rPr lang="en-US" sz="1300" b="1" dirty="0">
                <a:solidFill>
                  <a:srgbClr val="25334A"/>
                </a:solidFill>
              </a:rPr>
              <a:t>JUDGEMENT</a:t>
            </a:r>
            <a:endParaRPr lang="en-US" sz="1300" dirty="0"/>
          </a:p>
        </p:txBody>
      </p:sp>
      <p:sp>
        <p:nvSpPr>
          <p:cNvPr id="11" name="Text 9"/>
          <p:cNvSpPr/>
          <p:nvPr/>
        </p:nvSpPr>
        <p:spPr>
          <a:xfrm>
            <a:off x="6263640" y="4160520"/>
            <a:ext cx="2057400" cy="384048"/>
          </a:xfrm>
          <a:prstGeom prst="rect">
            <a:avLst/>
          </a:prstGeom>
          <a:solidFill>
            <a:srgbClr val="EAE3DA"/>
          </a:solidFill>
          <a:ln>
            <a:solidFill>
              <a:srgbClr val="EAE3DA"/>
            </a:solidFill>
          </a:ln>
        </p:spPr>
        <p:txBody>
          <a:bodyPr wrap="square" lIns="635" tIns="635" rIns="635" bIns="635" rtlCol="0" anchor="ctr"/>
          <a:lstStyle/>
          <a:p>
            <a:pPr marL="0" indent="0" algn="ctr">
              <a:buNone/>
            </a:pPr>
            <a:r>
              <a:rPr lang="en-US" sz="1300" b="1" dirty="0">
                <a:solidFill>
                  <a:srgbClr val="25334A"/>
                </a:solidFill>
              </a:rPr>
              <a:t>PEDAGOGY</a:t>
            </a:r>
            <a:endParaRPr lang="en-US" sz="1300" dirty="0"/>
          </a:p>
        </p:txBody>
      </p:sp>
      <p:sp>
        <p:nvSpPr>
          <p:cNvPr id="12" name="Text 10"/>
          <p:cNvSpPr/>
          <p:nvPr/>
        </p:nvSpPr>
        <p:spPr>
          <a:xfrm>
            <a:off x="8732520" y="4160520"/>
            <a:ext cx="2057400" cy="384048"/>
          </a:xfrm>
          <a:prstGeom prst="rect">
            <a:avLst/>
          </a:prstGeom>
          <a:solidFill>
            <a:srgbClr val="E4E9E5"/>
          </a:solidFill>
          <a:ln>
            <a:solidFill>
              <a:srgbClr val="E4E9E5"/>
            </a:solidFill>
          </a:ln>
        </p:spPr>
        <p:txBody>
          <a:bodyPr wrap="square" lIns="635" tIns="635" rIns="635" bIns="635" rtlCol="0" anchor="ctr"/>
          <a:lstStyle/>
          <a:p>
            <a:pPr marL="0" indent="0" algn="ctr">
              <a:buNone/>
            </a:pPr>
            <a:r>
              <a:rPr lang="en-US" sz="1300" b="1" dirty="0">
                <a:solidFill>
                  <a:srgbClr val="25334A"/>
                </a:solidFill>
              </a:rPr>
              <a:t>REFLECTION</a:t>
            </a:r>
            <a:endParaRPr lang="en-US" sz="1300" dirty="0"/>
          </a:p>
        </p:txBody>
      </p:sp>
      <p:sp>
        <p:nvSpPr>
          <p:cNvPr id="13" name="Text 11"/>
          <p:cNvSpPr/>
          <p:nvPr/>
        </p:nvSpPr>
        <p:spPr>
          <a:xfrm>
            <a:off x="913213" y="5166360"/>
            <a:ext cx="10305406" cy="502920"/>
          </a:xfrm>
          <a:prstGeom prst="rect">
            <a:avLst/>
          </a:prstGeom>
          <a:noFill/>
          <a:ln/>
        </p:spPr>
        <p:txBody>
          <a:bodyPr wrap="square" lIns="0" tIns="0" rIns="0" bIns="0" rtlCol="0" anchor="ctr"/>
          <a:lstStyle/>
          <a:p>
            <a:pPr marL="0" indent="0" algn="ctr">
              <a:buNone/>
            </a:pPr>
            <a:r>
              <a:rPr lang="en-US" sz="2200" b="1" dirty="0">
                <a:solidFill>
                  <a:srgbClr val="B36B4B"/>
                </a:solidFill>
              </a:rPr>
              <a:t>Adaptive professional reasoning: informed · responsive · revisable</a:t>
            </a:r>
            <a:endParaRPr lang="en-US" sz="2200" dirty="0"/>
          </a:p>
        </p:txBody>
      </p:sp>
      <p:sp>
        <p:nvSpPr>
          <p:cNvPr id="14" name="Text 12"/>
          <p:cNvSpPr/>
          <p:nvPr/>
        </p:nvSpPr>
        <p:spPr>
          <a:xfrm>
            <a:off x="4251960" y="5806440"/>
            <a:ext cx="3657600" cy="320040"/>
          </a:xfrm>
          <a:prstGeom prst="rect">
            <a:avLst/>
          </a:prstGeom>
          <a:noFill/>
          <a:ln/>
        </p:spPr>
        <p:txBody>
          <a:bodyPr wrap="square" lIns="0" tIns="0" rIns="0" bIns="0" rtlCol="0" anchor="ctr"/>
          <a:lstStyle/>
          <a:p>
            <a:pPr marL="0" indent="0" algn="ctr">
              <a:buNone/>
            </a:pPr>
            <a:r>
              <a:rPr lang="en-US" sz="1300" b="1" dirty="0">
                <a:solidFill>
                  <a:srgbClr val="667085"/>
                </a:solidFill>
              </a:rPr>
              <a:t>Thank you · Questions</a:t>
            </a:r>
            <a:endParaRPr lang="en-US" sz="1300" dirty="0"/>
          </a:p>
        </p:txBody>
      </p:sp>
      <p:sp>
        <p:nvSpPr>
          <p:cNvPr id="25" name="Slide Number Placeholder 0"/>
          <p:cNvSpPr>
            <a:spLocks noGrp="1"/>
          </p:cNvSpPr>
          <p:nvPr>
            <p:ph type="sldNum" sz="quarter" idx="4294967295"/>
          </p:nvPr>
        </p:nvSpPr>
        <p:spPr>
          <a:xfrm>
            <a:off x="11722608" y="6510528"/>
            <a:ext cx="399090" cy="154696"/>
          </a:xfrm>
          <a:prstGeom prst="rect">
            <a:avLst/>
          </a:prstGeom>
          <a:extLst>
            <a:ext uri="{C572A759-6A51-4108-AA02-DFA0A04FC94B}">
              <ma14:wrappingTextBoxFlag xmlns:ma14="http://schemas.microsoft.com/office/mac/drawingml/2011/main" xmlns="" val="0"/>
            </a:ext>
          </a:extLst>
        </p:spPr>
        <p:txBody>
          <a:bodyPr/>
          <a:lstStyle>
            <a:lvl1pPr>
              <a:defRPr sz="800">
                <a:solidFill>
                  <a:srgbClr val="6B7280"/>
                </a:solidFill>
              </a:defRPr>
            </a:lvl1pPr>
          </a:lstStyle>
          <a:p>
            <a:pPr algn="r"/>
            <a:fld id="{F7021451-1387-4CA6-816F-3879F97B5CBC}" type="slidenum">
              <a:rPr lang="en-US" b="0"/>
              <a:t>15</a:t>
            </a:fld>
            <a:endParaRPr 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sp>
        <p:nvSpPr>
          <p:cNvPr id="2" name="Text 0"/>
          <p:cNvSpPr/>
          <p:nvPr/>
        </p:nvSpPr>
        <p:spPr>
          <a:xfrm>
            <a:off x="594360" y="411480"/>
            <a:ext cx="3200400" cy="228600"/>
          </a:xfrm>
          <a:prstGeom prst="rect">
            <a:avLst/>
          </a:prstGeom>
          <a:noFill/>
          <a:ln/>
        </p:spPr>
        <p:txBody>
          <a:bodyPr wrap="square" lIns="0" tIns="0" rIns="0" bIns="0" rtlCol="0" anchor="ctr"/>
          <a:lstStyle/>
          <a:p>
            <a:pPr marL="0" indent="0">
              <a:buNone/>
            </a:pPr>
            <a:r>
              <a:rPr lang="en-US" sz="1000" b="1" kern="0" spc="150" dirty="0">
                <a:solidFill>
                  <a:srgbClr val="B36B4B"/>
                </a:solidFill>
              </a:rPr>
              <a:t>APPENDIX </a:t>
            </a:r>
          </a:p>
        </p:txBody>
      </p:sp>
      <p:sp>
        <p:nvSpPr>
          <p:cNvPr id="3" name="Text 1"/>
          <p:cNvSpPr/>
          <p:nvPr/>
        </p:nvSpPr>
        <p:spPr>
          <a:xfrm>
            <a:off x="594360" y="713232"/>
            <a:ext cx="10972800" cy="566928"/>
          </a:xfrm>
          <a:prstGeom prst="rect">
            <a:avLst/>
          </a:prstGeom>
          <a:noFill/>
          <a:ln/>
        </p:spPr>
        <p:txBody>
          <a:bodyPr wrap="square" lIns="0" tIns="0" rIns="0" bIns="0" rtlCol="0" anchor="ctr"/>
          <a:lstStyle/>
          <a:p>
            <a:pPr marL="0" indent="0">
              <a:buNone/>
            </a:pPr>
            <a:r>
              <a:rPr lang="en-US" sz="2800" b="1" dirty="0">
                <a:solidFill>
                  <a:srgbClr val="25334A"/>
                </a:solidFill>
              </a:rPr>
              <a:t>Selected references</a:t>
            </a:r>
            <a:endParaRPr lang="en-US" sz="2800" dirty="0"/>
          </a:p>
        </p:txBody>
      </p:sp>
      <p:sp>
        <p:nvSpPr>
          <p:cNvPr id="4" name="Text 2"/>
          <p:cNvSpPr/>
          <p:nvPr/>
        </p:nvSpPr>
        <p:spPr>
          <a:xfrm>
            <a:off x="731520" y="1463040"/>
            <a:ext cx="5303520" cy="4389120"/>
          </a:xfrm>
          <a:prstGeom prst="rect">
            <a:avLst/>
          </a:prstGeom>
          <a:noFill/>
          <a:ln/>
        </p:spPr>
        <p:txBody>
          <a:bodyPr wrap="square" lIns="635" tIns="635" rIns="635" bIns="635" rtlCol="0" anchor="ctr">
            <a:normAutofit/>
          </a:bodyPr>
          <a:lstStyle/>
          <a:p>
            <a:pPr marL="0" indent="0">
              <a:buNone/>
            </a:pPr>
            <a:r>
              <a:rPr lang="en-US" sz="1400" dirty="0">
                <a:solidFill>
                  <a:srgbClr val="1F2937"/>
                </a:solidFill>
              </a:rPr>
              <a:t>Braun, V. &amp; Clarke, V. (2006). Using thematic analysis in psychology.</a:t>
            </a:r>
            <a:endParaRPr lang="en-US" sz="1400" dirty="0"/>
          </a:p>
          <a:p>
            <a:pPr marL="0" indent="0">
              <a:buNone/>
            </a:pPr>
            <a:r>
              <a:rPr lang="en-US" sz="1400" dirty="0">
                <a:solidFill>
                  <a:srgbClr val="1F2937"/>
                </a:solidFill>
              </a:rPr>
              <a:t>Braun, V. &amp; Clarke, V. (2019). Reflecting on reflexive thematic analysis.</a:t>
            </a:r>
            <a:endParaRPr lang="en-US" sz="1400" dirty="0"/>
          </a:p>
          <a:p>
            <a:pPr marL="0" indent="0">
              <a:buNone/>
            </a:pPr>
            <a:r>
              <a:rPr lang="en-US" sz="1400" dirty="0">
                <a:solidFill>
                  <a:srgbClr val="1F2937"/>
                </a:solidFill>
              </a:rPr>
              <a:t>Braun, V. &amp; Clarke, V. (2021). One size fits all?</a:t>
            </a:r>
            <a:endParaRPr lang="en-US" sz="1400" dirty="0"/>
          </a:p>
          <a:p>
            <a:pPr marL="0" indent="0">
              <a:buNone/>
            </a:pPr>
            <a:r>
              <a:rPr lang="en-US" sz="1400" dirty="0">
                <a:solidFill>
                  <a:srgbClr val="1F2937"/>
                </a:solidFill>
              </a:rPr>
              <a:t>Coupland, N. (2011). Voice, place and genre in popular song performance.</a:t>
            </a:r>
            <a:endParaRPr lang="en-US" sz="1400" dirty="0"/>
          </a:p>
          <a:p>
            <a:pPr marL="0" indent="0">
              <a:buNone/>
            </a:pPr>
            <a:r>
              <a:rPr lang="en-US" sz="1400" dirty="0">
                <a:solidFill>
                  <a:srgbClr val="1F2937"/>
                </a:solidFill>
              </a:rPr>
              <a:t>Fisher, R.E. (1991). English diction in choral performance.</a:t>
            </a:r>
            <a:endParaRPr lang="en-US" sz="1400" dirty="0"/>
          </a:p>
          <a:p>
            <a:pPr marL="0" indent="0">
              <a:buNone/>
            </a:pPr>
            <a:r>
              <a:rPr lang="en-US" sz="1400" dirty="0">
                <a:solidFill>
                  <a:srgbClr val="1F2937"/>
                </a:solidFill>
              </a:rPr>
              <a:t>Gibson, A. (2024). Pop Song English as a supralocal norm.</a:t>
            </a:r>
            <a:endParaRPr lang="en-US" sz="1400" dirty="0"/>
          </a:p>
          <a:p>
            <a:pPr marL="0" indent="0">
              <a:buNone/>
            </a:pPr>
            <a:r>
              <a:rPr lang="en-US" sz="1400" dirty="0">
                <a:solidFill>
                  <a:srgbClr val="1F2937"/>
                </a:solidFill>
              </a:rPr>
              <a:t>Jansson, D. &amp; Balsnes, A.H. (2021). Choral conducting education.</a:t>
            </a:r>
            <a:endParaRPr lang="en-US" sz="1400" dirty="0"/>
          </a:p>
        </p:txBody>
      </p:sp>
      <p:sp>
        <p:nvSpPr>
          <p:cNvPr id="5" name="Text 3"/>
          <p:cNvSpPr/>
          <p:nvPr/>
        </p:nvSpPr>
        <p:spPr>
          <a:xfrm>
            <a:off x="6263640" y="1463040"/>
            <a:ext cx="5166360" cy="4389120"/>
          </a:xfrm>
          <a:prstGeom prst="rect">
            <a:avLst/>
          </a:prstGeom>
          <a:noFill/>
          <a:ln/>
        </p:spPr>
        <p:txBody>
          <a:bodyPr wrap="square" lIns="635" tIns="635" rIns="635" bIns="635" rtlCol="0" anchor="ctr">
            <a:normAutofit/>
          </a:bodyPr>
          <a:lstStyle/>
          <a:p>
            <a:pPr marL="0" indent="0">
              <a:buNone/>
            </a:pPr>
            <a:r>
              <a:rPr lang="en-US" sz="1400" dirty="0">
                <a:solidFill>
                  <a:srgbClr val="1F2937"/>
                </a:solidFill>
              </a:rPr>
              <a:t>LaBouff, K. (2008). Singing and communicating in English.</a:t>
            </a:r>
            <a:endParaRPr lang="en-US" sz="1400" dirty="0"/>
          </a:p>
          <a:p>
            <a:pPr marL="0" indent="0">
              <a:buNone/>
            </a:pPr>
            <a:r>
              <a:rPr lang="en-US" sz="1400" dirty="0">
                <a:solidFill>
                  <a:srgbClr val="1F2937"/>
                </a:solidFill>
              </a:rPr>
              <a:t>Marshall, M. (1953). The singer’s manual of English diction.</a:t>
            </a:r>
            <a:endParaRPr lang="en-US" sz="1400" dirty="0"/>
          </a:p>
          <a:p>
            <a:pPr marL="0" indent="0">
              <a:buNone/>
            </a:pPr>
            <a:r>
              <a:rPr lang="en-US" sz="1400" dirty="0">
                <a:solidFill>
                  <a:srgbClr val="1F2937"/>
                </a:solidFill>
              </a:rPr>
              <a:t>Marshall, et al. (2024). Variation and change in Standard British Choral Accent.</a:t>
            </a:r>
            <a:endParaRPr lang="en-US" sz="1400" dirty="0"/>
          </a:p>
          <a:p>
            <a:pPr marL="0" indent="0">
              <a:buNone/>
            </a:pPr>
            <a:r>
              <a:rPr lang="en-US" sz="1400" dirty="0">
                <a:solidFill>
                  <a:srgbClr val="1F2937"/>
                </a:solidFill>
              </a:rPr>
              <a:t>Milroy, J. (2000). Standard language ideology.</a:t>
            </a:r>
            <a:endParaRPr lang="en-US" sz="1400" dirty="0"/>
          </a:p>
          <a:p>
            <a:pPr marL="0" indent="0">
              <a:buNone/>
            </a:pPr>
            <a:r>
              <a:rPr lang="en-US" sz="1400" dirty="0">
                <a:solidFill>
                  <a:srgbClr val="1F2937"/>
                </a:solidFill>
              </a:rPr>
              <a:t>Nelson, R. (2022). Practice as research in the arts (and beyond).</a:t>
            </a:r>
            <a:endParaRPr lang="en-US" sz="1400" dirty="0"/>
          </a:p>
          <a:p>
            <a:pPr marL="0" indent="0">
              <a:buNone/>
            </a:pPr>
            <a:r>
              <a:rPr lang="en-US" sz="1400" dirty="0">
                <a:solidFill>
                  <a:srgbClr val="1F2937"/>
                </a:solidFill>
              </a:rPr>
              <a:t>Oram, D. (2019; 2021). Accent, listening and speech training.</a:t>
            </a:r>
            <a:endParaRPr lang="en-US" sz="1400" dirty="0"/>
          </a:p>
          <a:p>
            <a:pPr marL="0" indent="0">
              <a:buNone/>
            </a:pPr>
            <a:r>
              <a:rPr lang="en-US" sz="1400" dirty="0">
                <a:solidFill>
                  <a:srgbClr val="1F2937"/>
                </a:solidFill>
              </a:rPr>
              <a:t>Schön, D.A. (1983). The reflective practitioner.</a:t>
            </a:r>
            <a:endParaRPr lang="en-US" sz="1400" dirty="0"/>
          </a:p>
        </p:txBody>
      </p:sp>
      <p:sp>
        <p:nvSpPr>
          <p:cNvPr id="6" name="Text 4"/>
          <p:cNvSpPr/>
          <p:nvPr/>
        </p:nvSpPr>
        <p:spPr>
          <a:xfrm>
            <a:off x="822960" y="5760720"/>
            <a:ext cx="10515600" cy="411480"/>
          </a:xfrm>
          <a:prstGeom prst="rect">
            <a:avLst/>
          </a:prstGeom>
          <a:noFill/>
          <a:ln/>
        </p:spPr>
        <p:txBody>
          <a:bodyPr wrap="square" lIns="0" tIns="0" rIns="0" bIns="0" rtlCol="0" anchor="ctr"/>
          <a:lstStyle/>
          <a:p>
            <a:pPr marL="0" indent="0" algn="ctr">
              <a:buNone/>
            </a:pPr>
            <a:endParaRPr lang="en-US" sz="1100" i="1" dirty="0">
              <a:solidFill>
                <a:srgbClr val="667085"/>
              </a:solidFill>
            </a:endParaRPr>
          </a:p>
        </p:txBody>
      </p:sp>
      <p:sp>
        <p:nvSpPr>
          <p:cNvPr id="25" name="Slide Number Placeholder 0"/>
          <p:cNvSpPr>
            <a:spLocks noGrp="1"/>
          </p:cNvSpPr>
          <p:nvPr>
            <p:ph type="sldNum" sz="quarter" idx="4294967295"/>
          </p:nvPr>
        </p:nvSpPr>
        <p:spPr>
          <a:xfrm>
            <a:off x="11722608" y="6510528"/>
            <a:ext cx="349609" cy="144800"/>
          </a:xfrm>
          <a:prstGeom prst="rect">
            <a:avLst/>
          </a:prstGeom>
          <a:extLst>
            <a:ext uri="{C572A759-6A51-4108-AA02-DFA0A04FC94B}">
              <ma14:wrappingTextBoxFlag xmlns:ma14="http://schemas.microsoft.com/office/mac/drawingml/2011/main" xmlns="" val="0"/>
            </a:ext>
          </a:extLst>
        </p:spPr>
        <p:txBody>
          <a:bodyPr/>
          <a:lstStyle>
            <a:lvl1pPr>
              <a:defRPr sz="800">
                <a:solidFill>
                  <a:srgbClr val="6B7280"/>
                </a:solidFill>
              </a:defRPr>
            </a:lvl1pPr>
          </a:lstStyle>
          <a:p>
            <a:pPr algn="r"/>
            <a:fld id="{F7021451-1387-4CA6-816F-3879F97B5CBC}" type="slidenum">
              <a:rPr lang="en-US" b="0"/>
              <a:t>16</a:t>
            </a:fld>
            <a:endParaRPr lang="en-US"/>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Widescreen</PresentationFormat>
  <Paragraphs>0</Paragraphs>
  <Slides>16</Slides>
  <Notes>16</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Voice Study Centre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Beyond Pronunciation: Towards an Adaptive Framework for English Choral Diction</dc:title>
  <dc:subject>Master’s dissertation defence</dc:subject>
  <dc:creator>Katie Truman-Williams</dc:creator>
  <cp:lastModifiedBy>Katie Truman-Williams</cp:lastModifiedBy>
  <cp:revision>87</cp:revision>
  <dcterms:created xsi:type="dcterms:W3CDTF">2026-09-06T17:57:26Z</dcterms:created>
  <dcterms:modified xsi:type="dcterms:W3CDTF">2026-09-11T10:49:19Z</dcterms:modified>
</cp:coreProperties>
</file>