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4"/>
  </p:notes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DDD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750"/>
    <p:restoredTop sz="94626"/>
  </p:normalViewPr>
  <p:slideViewPr>
    <p:cSldViewPr snapToGrid="0">
      <p:cViewPr varScale="1">
        <p:scale>
          <a:sx n="83" d="100"/>
          <a:sy n="83" d="100"/>
        </p:scale>
        <p:origin x="456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0469D3-D597-4B42-B2C6-347E483DADA0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AB3CBB-8460-E24F-9208-9E7DD71397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05001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AB3CBB-8460-E24F-9208-9E7DD713974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19890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30527-86D1-A645-8E71-716A159D85BF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4DF45-5325-2149-A58B-0AF9C4157B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31597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30527-86D1-A645-8E71-716A159D85BF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4DF45-5325-2149-A58B-0AF9C4157B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94541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30527-86D1-A645-8E71-716A159D85BF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4DF45-5325-2149-A58B-0AF9C4157B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46541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30527-86D1-A645-8E71-716A159D85BF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4DF45-5325-2149-A58B-0AF9C4157B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93119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30527-86D1-A645-8E71-716A159D85BF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4DF45-5325-2149-A58B-0AF9C4157B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98895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30527-86D1-A645-8E71-716A159D85BF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4DF45-5325-2149-A58B-0AF9C4157B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59579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30527-86D1-A645-8E71-716A159D85BF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4DF45-5325-2149-A58B-0AF9C4157B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62820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30527-86D1-A645-8E71-716A159D85BF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4DF45-5325-2149-A58B-0AF9C4157B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5134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30527-86D1-A645-8E71-716A159D85BF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4DF45-5325-2149-A58B-0AF9C4157B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85715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30527-86D1-A645-8E71-716A159D85BF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4DF45-5325-2149-A58B-0AF9C4157B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3195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30527-86D1-A645-8E71-716A159D85BF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4DF45-5325-2149-A58B-0AF9C4157B95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84117090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30527-86D1-A645-8E71-716A159D85BF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4DF45-5325-2149-A58B-0AF9C4157B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14398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30527-86D1-A645-8E71-716A159D85BF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4DF45-5325-2149-A58B-0AF9C4157B95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4595014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30527-86D1-A645-8E71-716A159D85BF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4DF45-5325-2149-A58B-0AF9C4157B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434976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30527-86D1-A645-8E71-716A159D85BF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4DF45-5325-2149-A58B-0AF9C4157B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294019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30527-86D1-A645-8E71-716A159D85BF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4DF45-5325-2149-A58B-0AF9C4157B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76976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730527-86D1-A645-8E71-716A159D85BF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8774DF45-5325-2149-A58B-0AF9C4157B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35212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7613FB-A682-2D45-26E2-508EE57098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7067" y="3227682"/>
            <a:ext cx="7766936" cy="1646302"/>
          </a:xfrm>
        </p:spPr>
        <p:txBody>
          <a:bodyPr/>
          <a:lstStyle/>
          <a:p>
            <a:pPr algn="ctr"/>
            <a:r>
              <a:rPr lang="en-GB" sz="6000" dirty="0">
                <a:solidFill>
                  <a:schemeClr val="accent2"/>
                </a:solidFill>
              </a:rPr>
              <a:t>HOTEL BREAKFAST BOARD</a:t>
            </a:r>
            <a:br>
              <a:rPr lang="en-GB" dirty="0">
                <a:solidFill>
                  <a:schemeClr val="accent2"/>
                </a:solidFill>
              </a:rPr>
            </a:br>
            <a:r>
              <a:rPr lang="en-GB" sz="3600" dirty="0"/>
              <a:t>Foreign Languages and Cultural Awareness</a:t>
            </a:r>
            <a:br>
              <a:rPr lang="en-GB" sz="3600" dirty="0"/>
            </a:br>
            <a:r>
              <a:rPr lang="en-GB" sz="2400" dirty="0"/>
              <a:t>BMIH5003</a:t>
            </a:r>
            <a:br>
              <a:rPr lang="en-GB" sz="2400" dirty="0"/>
            </a:br>
            <a:r>
              <a:rPr lang="en-GB" sz="2400" dirty="0"/>
              <a:t>Rodrigo Aguilera</a:t>
            </a:r>
            <a:br>
              <a:rPr lang="en-GB" dirty="0"/>
            </a:br>
            <a:endParaRPr lang="en-GB" dirty="0">
              <a:solidFill>
                <a:schemeClr val="accent2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30EB6B-B8CF-D9E2-F161-DC7E1A0AC1F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4950" y="4050833"/>
            <a:ext cx="10089396" cy="2334469"/>
          </a:xfrm>
        </p:spPr>
        <p:txBody>
          <a:bodyPr>
            <a:normAutofit/>
          </a:bodyPr>
          <a:lstStyle/>
          <a:p>
            <a:pPr algn="ctr"/>
            <a:r>
              <a:rPr lang="en-GB" sz="4400" dirty="0">
                <a:solidFill>
                  <a:schemeClr val="accent2"/>
                </a:solidFill>
              </a:rPr>
              <a:t>ESAB ALI</a:t>
            </a:r>
          </a:p>
          <a:p>
            <a:pPr algn="ctr"/>
            <a:r>
              <a:rPr lang="en-GB" sz="4400" dirty="0">
                <a:solidFill>
                  <a:schemeClr val="accent2"/>
                </a:solidFill>
              </a:rPr>
              <a:t>2110102</a:t>
            </a:r>
          </a:p>
        </p:txBody>
      </p:sp>
    </p:spTree>
    <p:extLst>
      <p:ext uri="{BB962C8B-B14F-4D97-AF65-F5344CB8AC3E}">
        <p14:creationId xmlns:p14="http://schemas.microsoft.com/office/powerpoint/2010/main" val="30792308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3">
            <a:extLst>
              <a:ext uri="{FF2B5EF4-FFF2-40B4-BE49-F238E27FC236}">
                <a16:creationId xmlns:a16="http://schemas.microsoft.com/office/drawing/2014/main" id="{4A176CD3-896A-0160-AAE4-C9A98BAB3B8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38088" rIns="91440" bIns="38088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0E7A797-5E8C-481A-A547-97884A751FE5}"/>
              </a:ext>
            </a:extLst>
          </p:cNvPr>
          <p:cNvSpPr txBox="1"/>
          <p:nvPr/>
        </p:nvSpPr>
        <p:spPr>
          <a:xfrm>
            <a:off x="110926" y="317998"/>
            <a:ext cx="8203776" cy="19434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s-ES_tradnl" altLang="en-TR" sz="2000" b="0" i="0" u="none" strike="noStrike" cap="none" normalizeH="0" baseline="0" dirty="0" err="1"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  <a:latin typeface="Zapfino" panose="03030300040707070C03" pitchFamily="66" charset="77"/>
                <a:ea typeface="Times New Roman" panose="02020603050405020304" pitchFamily="18" charset="0"/>
                <a:cs typeface="Times New Roman" panose="02020603050405020304" pitchFamily="18" charset="0"/>
              </a:rPr>
              <a:t>Sallés</a:t>
            </a:r>
            <a:r>
              <a:rPr kumimoji="0" lang="es-ES_tradnl" altLang="en-TR" sz="2000" b="0" i="0" u="none" strike="noStrike" cap="none" normalizeH="0" baseline="0" dirty="0"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  <a:latin typeface="Zapfino" panose="03030300040707070C03" pitchFamily="66" charset="77"/>
                <a:ea typeface="Times New Roman" panose="02020603050405020304" pitchFamily="18" charset="0"/>
                <a:cs typeface="Times New Roman" panose="02020603050405020304" pitchFamily="18" charset="0"/>
              </a:rPr>
              <a:t> Hotel Pere </a:t>
            </a:r>
            <a:r>
              <a:rPr kumimoji="0" lang="es-ES_tradnl" altLang="en-TR" sz="2000" b="0" i="0" u="none" strike="noStrike" cap="none" normalizeH="0" baseline="0" dirty="0" err="1"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  <a:latin typeface="Zapfino" panose="03030300040707070C03" pitchFamily="66" charset="77"/>
                <a:ea typeface="Times New Roman" panose="02020603050405020304" pitchFamily="18" charset="0"/>
                <a:cs typeface="Times New Roman" panose="02020603050405020304" pitchFamily="18" charset="0"/>
              </a:rPr>
              <a:t>Iv</a:t>
            </a:r>
            <a:endParaRPr kumimoji="0" lang="es-ES_tradnl" altLang="en-TR" sz="2000" b="0" i="0" u="none" strike="noStrike" cap="none" normalizeH="0" baseline="0" dirty="0">
              <a:ln>
                <a:noFill/>
              </a:ln>
              <a:solidFill>
                <a:schemeClr val="accent1">
                  <a:lumMod val="50000"/>
                </a:schemeClr>
              </a:solidFill>
              <a:effectLst/>
              <a:latin typeface="Zapfino" panose="03030300040707070C03" pitchFamily="66" charset="77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2800" b="1" kern="2200" cap="all" dirty="0">
                <a:solidFill>
                  <a:schemeClr val="accent1">
                    <a:lumMod val="50000"/>
                  </a:schemeClr>
                </a:solidFill>
                <a:effectLst/>
                <a:latin typeface="Book Antiqua" panose="02040602050305030304" pitchFamily="18" charset="0"/>
                <a:cs typeface="Arial" panose="020B0604020202020204" pitchFamily="34" charset="0"/>
              </a:rPr>
              <a:t>hotel </a:t>
            </a:r>
            <a:r>
              <a:rPr lang="en-GB" sz="2800" b="1" kern="2200" cap="all" dirty="0">
                <a:solidFill>
                  <a:schemeClr val="accent1">
                    <a:lumMod val="50000"/>
                  </a:schemeClr>
                </a:solidFill>
                <a:latin typeface="Book Antiqua" panose="02040602050305030304" pitchFamily="18" charset="0"/>
                <a:cs typeface="Arial" panose="020B0604020202020204" pitchFamily="34" charset="0"/>
              </a:rPr>
              <a:t>BREAKFAST</a:t>
            </a:r>
            <a:r>
              <a:rPr lang="en-GB" sz="2800" b="1" kern="2200" cap="all" dirty="0">
                <a:solidFill>
                  <a:schemeClr val="accent1">
                    <a:lumMod val="50000"/>
                  </a:schemeClr>
                </a:solidFill>
                <a:effectLst/>
                <a:latin typeface="Book Antiqua" panose="02040602050305030304" pitchFamily="18" charset="0"/>
                <a:cs typeface="Arial" panose="020B0604020202020204" pitchFamily="34" charset="0"/>
              </a:rPr>
              <a:t> board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s-ES_tradnl" altLang="en-TR" b="0" i="0" u="none" strike="noStrike" cap="none" normalizeH="0" baseline="0" dirty="0">
              <a:ln>
                <a:noFill/>
              </a:ln>
              <a:solidFill>
                <a:schemeClr val="accent1">
                  <a:lumMod val="50000"/>
                </a:schemeClr>
              </a:solidFill>
              <a:effectLst/>
              <a:latin typeface="Calibri Light" panose="020F03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s-ES_tradnl" altLang="en-TR" b="0" i="0" u="none" strike="noStrike" cap="none" normalizeH="0" baseline="0" dirty="0"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kumimoji="0" lang="es-ES_tradnl" altLang="en-TR" sz="4000" b="0" i="0" u="none" strike="noStrike" cap="none" normalizeH="0" baseline="0" dirty="0">
              <a:ln>
                <a:noFill/>
              </a:ln>
              <a:solidFill>
                <a:schemeClr val="accent1">
                  <a:lumMod val="50000"/>
                </a:schemeClr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030" name="Picture 6" descr="Creative Letter S Logo Icon Emblem Stock Vector - Illustration of icon,  education: 147236897">
            <a:extLst>
              <a:ext uri="{FF2B5EF4-FFF2-40B4-BE49-F238E27FC236}">
                <a16:creationId xmlns:a16="http://schemas.microsoft.com/office/drawing/2014/main" id="{8348CEC3-27A7-ADA7-BE34-ED944728F6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458" y="225008"/>
            <a:ext cx="1100380" cy="11003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2C73B67-2606-7ED1-EFF3-79676FFCFE5B}"/>
              </a:ext>
            </a:extLst>
          </p:cNvPr>
          <p:cNvSpPr txBox="1"/>
          <p:nvPr/>
        </p:nvSpPr>
        <p:spPr>
          <a:xfrm>
            <a:off x="681926" y="2611363"/>
            <a:ext cx="8384583" cy="3970318"/>
          </a:xfrm>
          <a:prstGeom prst="rect">
            <a:avLst/>
          </a:prstGeom>
          <a:solidFill>
            <a:srgbClr val="FFDDD1">
              <a:alpha val="34118"/>
            </a:srgb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0" indent="0">
              <a:buFont typeface="Garamond" pitchFamily="18" charset="0"/>
              <a:buNone/>
            </a:pPr>
            <a:endParaRPr lang="en-GB" sz="1600" b="1" dirty="0"/>
          </a:p>
          <a:p>
            <a:pPr marL="0" indent="0">
              <a:buNone/>
            </a:pPr>
            <a:r>
              <a:rPr lang="es-ES" sz="2000" b="1" i="1" dirty="0">
                <a:solidFill>
                  <a:schemeClr val="accent2"/>
                </a:solidFill>
              </a:rPr>
              <a:t>SÁNDWICH DE DESAYUNO </a:t>
            </a:r>
            <a:r>
              <a:rPr lang="en-GB" sz="1600" b="1" dirty="0"/>
              <a:t>(Sandwich  Breakfast)   </a:t>
            </a:r>
            <a:r>
              <a:rPr lang="en-GB" sz="1600" b="1" dirty="0">
                <a:solidFill>
                  <a:schemeClr val="accent1"/>
                </a:solidFill>
              </a:rPr>
              <a:t>6.90. </a:t>
            </a:r>
            <a:r>
              <a:rPr lang="en-TR" sz="1400" dirty="0">
                <a:solidFill>
                  <a:schemeClr val="accent1"/>
                </a:solidFill>
              </a:rPr>
              <a:t>€</a:t>
            </a:r>
            <a:endParaRPr lang="en-GB" sz="2000" b="1" dirty="0">
              <a:solidFill>
                <a:schemeClr val="accent1"/>
              </a:solidFill>
            </a:endParaRPr>
          </a:p>
          <a:p>
            <a:r>
              <a:rPr lang="en-GB" sz="1600" b="1" dirty="0" err="1">
                <a:solidFill>
                  <a:schemeClr val="accent1"/>
                </a:solidFill>
              </a:rPr>
              <a:t>Sándwich</a:t>
            </a:r>
            <a:r>
              <a:rPr lang="en-GB" sz="1600" b="1" dirty="0">
                <a:solidFill>
                  <a:schemeClr val="accent1"/>
                </a:solidFill>
              </a:rPr>
              <a:t> de huevo con queso y </a:t>
            </a:r>
            <a:r>
              <a:rPr lang="en-GB" sz="1600" b="1" dirty="0" err="1">
                <a:solidFill>
                  <a:schemeClr val="accent1"/>
                </a:solidFill>
              </a:rPr>
              <a:t>tocino</a:t>
            </a:r>
            <a:r>
              <a:rPr lang="en-GB" sz="1600" b="1" dirty="0">
                <a:solidFill>
                  <a:schemeClr val="accent1"/>
                </a:solidFill>
              </a:rPr>
              <a:t> a la parrilla con Café o jugo de </a:t>
            </a:r>
            <a:r>
              <a:rPr lang="en-GB" sz="1600" b="1" dirty="0" err="1">
                <a:solidFill>
                  <a:schemeClr val="accent1"/>
                </a:solidFill>
              </a:rPr>
              <a:t>naranja</a:t>
            </a:r>
            <a:r>
              <a:rPr lang="en-GB" sz="1600" b="1" dirty="0">
                <a:solidFill>
                  <a:schemeClr val="accent1"/>
                </a:solidFill>
              </a:rPr>
              <a:t>) </a:t>
            </a:r>
            <a:r>
              <a:rPr lang="en-GB" sz="1600" b="1" dirty="0"/>
              <a:t>(grilled cheese and bacon egg sandwich with Coffee or orange juice)</a:t>
            </a:r>
          </a:p>
          <a:p>
            <a:endParaRPr lang="en-GB" sz="1600" b="1" dirty="0"/>
          </a:p>
          <a:p>
            <a:r>
              <a:rPr lang="es-ES" sz="2000" b="1" i="1" dirty="0">
                <a:solidFill>
                  <a:schemeClr val="accent2"/>
                </a:solidFill>
              </a:rPr>
              <a:t>DESAYUNO FITNESS </a:t>
            </a:r>
            <a:r>
              <a:rPr lang="es-ES" sz="1600" b="1" dirty="0"/>
              <a:t>(</a:t>
            </a:r>
            <a:r>
              <a:rPr lang="en-GB" sz="1600" b="1" dirty="0"/>
              <a:t>fitness breakfast</a:t>
            </a:r>
            <a:r>
              <a:rPr lang="es-ES" sz="1600" b="1" dirty="0"/>
              <a:t>) </a:t>
            </a:r>
            <a:r>
              <a:rPr lang="en-GB" sz="1600" b="1" dirty="0">
                <a:solidFill>
                  <a:schemeClr val="accent1"/>
                </a:solidFill>
              </a:rPr>
              <a:t>7.90 €</a:t>
            </a:r>
          </a:p>
          <a:p>
            <a:r>
              <a:rPr lang="es-ES" sz="1600" b="1" dirty="0">
                <a:solidFill>
                  <a:schemeClr val="accent1"/>
                </a:solidFill>
              </a:rPr>
              <a:t>tazón de granola con fruta fresca, tostadas con mantequilla y café</a:t>
            </a:r>
            <a:r>
              <a:rPr lang="en-GB" sz="1600" b="1" dirty="0">
                <a:solidFill>
                  <a:schemeClr val="accent1"/>
                </a:solidFill>
              </a:rPr>
              <a:t> </a:t>
            </a:r>
            <a:r>
              <a:rPr lang="en-GB" sz="1600" b="1" dirty="0"/>
              <a:t>(granola bowl with fresh fruit, toast with butter and coffee)</a:t>
            </a:r>
          </a:p>
          <a:p>
            <a:endParaRPr lang="en-GB" sz="1600" b="1" dirty="0"/>
          </a:p>
          <a:p>
            <a:pPr marL="0" indent="0">
              <a:buNone/>
            </a:pPr>
            <a:r>
              <a:rPr lang="es-ES" sz="2000" b="1" i="1" dirty="0">
                <a:solidFill>
                  <a:schemeClr val="accent2"/>
                </a:solidFill>
              </a:rPr>
              <a:t>DESAYUNO DE PANQUEQUES </a:t>
            </a:r>
            <a:r>
              <a:rPr lang="es-ES" sz="1600" b="1" dirty="0"/>
              <a:t>(</a:t>
            </a:r>
            <a:r>
              <a:rPr lang="es-ES" sz="1600" b="1" dirty="0" err="1"/>
              <a:t>Pancake</a:t>
            </a:r>
            <a:r>
              <a:rPr lang="es-ES" sz="1600" b="1" dirty="0"/>
              <a:t> </a:t>
            </a:r>
            <a:r>
              <a:rPr lang="es-ES" sz="1600" b="1" dirty="0" err="1"/>
              <a:t>Breakfast</a:t>
            </a:r>
            <a:r>
              <a:rPr lang="es-ES" sz="1600" b="1" dirty="0"/>
              <a:t>) </a:t>
            </a:r>
            <a:r>
              <a:rPr lang="es-ES" sz="1600" b="1" dirty="0">
                <a:solidFill>
                  <a:schemeClr val="accent1"/>
                </a:solidFill>
              </a:rPr>
              <a:t>7,90 €</a:t>
            </a:r>
          </a:p>
          <a:p>
            <a:pPr marL="0" indent="0">
              <a:buNone/>
            </a:pPr>
            <a:r>
              <a:rPr lang="es-ES" sz="1600" b="1" dirty="0">
                <a:solidFill>
                  <a:schemeClr val="accent1"/>
                </a:solidFill>
              </a:rPr>
              <a:t>Huevos a la parrilla, tocino, panqueques americana con sirope de arce o sirope de chocolate o mermelada con café y jugo de naranja </a:t>
            </a:r>
            <a:r>
              <a:rPr lang="en-GB" sz="1600" b="1" dirty="0"/>
              <a:t>(Grilled eggs, bacon, American pancake with maple syrup or chocolate syrup or marmalade with Coffee &amp; orange juice)</a:t>
            </a:r>
            <a:endParaRPr lang="es-ES" sz="1600" b="1" dirty="0"/>
          </a:p>
          <a:p>
            <a:pPr marL="0" indent="0">
              <a:buNone/>
            </a:pPr>
            <a:endParaRPr lang="es-ES" sz="1600" b="1" dirty="0">
              <a:solidFill>
                <a:schemeClr val="accent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B7168C9-E52A-AB8A-BAC8-F4D638D79C25}"/>
              </a:ext>
            </a:extLst>
          </p:cNvPr>
          <p:cNvSpPr txBox="1"/>
          <p:nvPr/>
        </p:nvSpPr>
        <p:spPr>
          <a:xfrm>
            <a:off x="1270860" y="1600416"/>
            <a:ext cx="6741764" cy="8002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2800" b="1" dirty="0" err="1">
                <a:solidFill>
                  <a:schemeClr val="accent1"/>
                </a:solidFill>
              </a:rPr>
              <a:t>Tablero</a:t>
            </a:r>
            <a:r>
              <a:rPr lang="en-GB" sz="2800" b="1" dirty="0">
                <a:solidFill>
                  <a:schemeClr val="accent1"/>
                </a:solidFill>
              </a:rPr>
              <a:t> del </a:t>
            </a:r>
            <a:r>
              <a:rPr lang="en-GB" sz="2800" b="1" dirty="0" err="1">
                <a:solidFill>
                  <a:schemeClr val="accent1"/>
                </a:solidFill>
              </a:rPr>
              <a:t>desayuno</a:t>
            </a:r>
            <a:br>
              <a:rPr lang="en-GB" sz="4800" b="1" dirty="0">
                <a:solidFill>
                  <a:schemeClr val="accent1"/>
                </a:solidFill>
              </a:rPr>
            </a:br>
            <a:r>
              <a:rPr lang="en-GB" sz="1800" b="1" dirty="0" err="1">
                <a:solidFill>
                  <a:schemeClr val="accent1"/>
                </a:solidFill>
              </a:rPr>
              <a:t>Tiempo</a:t>
            </a:r>
            <a:r>
              <a:rPr lang="en-GB" sz="1800" b="1" dirty="0">
                <a:solidFill>
                  <a:schemeClr val="accent1"/>
                </a:solidFill>
              </a:rPr>
              <a:t> de </a:t>
            </a:r>
            <a:r>
              <a:rPr lang="en-GB" sz="1800" b="1" dirty="0" err="1">
                <a:solidFill>
                  <a:schemeClr val="accent1"/>
                </a:solidFill>
              </a:rPr>
              <a:t>servicio</a:t>
            </a:r>
            <a:r>
              <a:rPr lang="en-GB" sz="1800" b="1" dirty="0">
                <a:solidFill>
                  <a:schemeClr val="accent1"/>
                </a:solidFill>
              </a:rPr>
              <a:t> 07am-12 pm</a:t>
            </a:r>
            <a:r>
              <a:rPr lang="en-GB" sz="1800" b="1" kern="2200" cap="all" dirty="0">
                <a:solidFill>
                  <a:schemeClr val="accent1">
                    <a:lumMod val="50000"/>
                  </a:schemeClr>
                </a:solidFill>
                <a:effectLst/>
                <a:latin typeface="Book Antiqua" panose="02040602050305030304" pitchFamily="18" charset="0"/>
                <a:cs typeface="Arial" panose="020B0604020202020204" pitchFamily="34" charset="0"/>
              </a:rPr>
              <a:t> </a:t>
            </a:r>
            <a:endParaRPr lang="en-TR" sz="1800" b="1" kern="2200" cap="all" dirty="0">
              <a:solidFill>
                <a:schemeClr val="accent1">
                  <a:lumMod val="50000"/>
                </a:schemeClr>
              </a:solidFill>
              <a:effectLst/>
              <a:latin typeface="Book Antiqua" panose="020406020503050303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328149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Orange Red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{F6681246-7BCB-5C49-B171-B69B372E8014}tf10001060_mac</Template>
  <TotalTime>49</TotalTime>
  <Words>165</Words>
  <Application>Microsoft Macintosh PowerPoint</Application>
  <PresentationFormat>Widescreen</PresentationFormat>
  <Paragraphs>18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11" baseType="lpstr">
      <vt:lpstr>Arial</vt:lpstr>
      <vt:lpstr>Book Antiqua</vt:lpstr>
      <vt:lpstr>Calibri</vt:lpstr>
      <vt:lpstr>Calibri Light</vt:lpstr>
      <vt:lpstr>Garamond</vt:lpstr>
      <vt:lpstr>Trebuchet MS</vt:lpstr>
      <vt:lpstr>Wingdings 3</vt:lpstr>
      <vt:lpstr>Zapfino</vt:lpstr>
      <vt:lpstr>Facet</vt:lpstr>
      <vt:lpstr>HOTEL BREAKFAST BOARD Foreign Languages and Cultural Awareness BMIH5003 Rodrigo Aguilera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BUSINESS CARD</dc:title>
  <dc:creator>Microsoft Office User</dc:creator>
  <cp:lastModifiedBy>heera.mehwish.sukhera@gmail.com</cp:lastModifiedBy>
  <cp:revision>8</cp:revision>
  <dcterms:created xsi:type="dcterms:W3CDTF">2022-10-29T12:36:37Z</dcterms:created>
  <dcterms:modified xsi:type="dcterms:W3CDTF">2022-12-01T23:17:55Z</dcterms:modified>
</cp:coreProperties>
</file>